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09" r:id="rId6"/>
    <p:sldMasterId id="2147483721" r:id="rId7"/>
    <p:sldMasterId id="2147483731" r:id="rId8"/>
  </p:sldMasterIdLst>
  <p:notesMasterIdLst>
    <p:notesMasterId r:id="rId38"/>
  </p:notesMasterIdLst>
  <p:sldIdLst>
    <p:sldId id="11088422" r:id="rId9"/>
    <p:sldId id="268" r:id="rId10"/>
    <p:sldId id="258" r:id="rId11"/>
    <p:sldId id="1142" r:id="rId12"/>
    <p:sldId id="262" r:id="rId13"/>
    <p:sldId id="263" r:id="rId14"/>
    <p:sldId id="264" r:id="rId15"/>
    <p:sldId id="265" r:id="rId16"/>
    <p:sldId id="266" r:id="rId17"/>
    <p:sldId id="267" r:id="rId18"/>
    <p:sldId id="256" r:id="rId19"/>
    <p:sldId id="259" r:id="rId20"/>
    <p:sldId id="257" r:id="rId21"/>
    <p:sldId id="11088408" r:id="rId22"/>
    <p:sldId id="1123" r:id="rId23"/>
    <p:sldId id="313" r:id="rId24"/>
    <p:sldId id="1143" r:id="rId25"/>
    <p:sldId id="1144" r:id="rId26"/>
    <p:sldId id="11088419" r:id="rId27"/>
    <p:sldId id="11088420" r:id="rId28"/>
    <p:sldId id="11088415" r:id="rId29"/>
    <p:sldId id="11088421" r:id="rId30"/>
    <p:sldId id="1138" r:id="rId31"/>
    <p:sldId id="260" r:id="rId32"/>
    <p:sldId id="1125" r:id="rId33"/>
    <p:sldId id="1126" r:id="rId34"/>
    <p:sldId id="1140" r:id="rId35"/>
    <p:sldId id="279" r:id="rId36"/>
    <p:sldId id="261" r:id="rId37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45"/>
    <a:srgbClr val="FFE669"/>
    <a:srgbClr val="F22849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660"/>
  </p:normalViewPr>
  <p:slideViewPr>
    <p:cSldViewPr snapToGrid="0">
      <p:cViewPr varScale="1">
        <p:scale>
          <a:sx n="93" d="100"/>
          <a:sy n="93" d="100"/>
        </p:scale>
        <p:origin x="16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FC17D9-0619-4EFD-8178-47A5A4EA89A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65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>
            <a:fillRect/>
          </a:stretch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D6552A-0B8C-464D-BA4F-C1E51ED6034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552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9D257A-C93D-4E95-98DC-7EA4C14AAA1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255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E09F0C-A37C-4505-A939-83184586BF5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7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/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>
                <a:fillRect/>
              </a:stretch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/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E4DC69-1C17-4DC6-9CD7-479B1590EAF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539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A7AC54-4943-4555-9A1F-0ACA5333ACE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7642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D83962-EA00-4442-B638-76C73E5B7C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700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9E58E8-8D4F-40FF-9200-5FC56DABD2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14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4F6D90-E795-4C77-8C09-73AD120841E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493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4B062A-B4E8-45A5-8AC6-000AF119216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388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B59734-14C7-4983-A558-5121FF095E3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811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32B14F-9E7B-4A6C-8B2E-588E49401C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347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427796-1F6C-46CF-992B-397BD4AFD1E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0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1811FA-DDD1-453A-9F51-D600F395CDD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6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6.wmf"/><Relationship Id="rId7" Type="http://schemas.openxmlformats.org/officeDocument/2006/relationships/hyperlink" Target="http://jp59.centerblog.net/rub-GIifs-barre-separateur-3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4.xml"/><Relationship Id="rId3" Type="http://schemas.openxmlformats.org/officeDocument/2006/relationships/image" Target="../media/image22.png"/><Relationship Id="rId7" Type="http://schemas.openxmlformats.org/officeDocument/2006/relationships/image" Target="../media/image49.png"/><Relationship Id="rId12" Type="http://schemas.microsoft.com/office/2007/relationships/hdphoto" Target="../media/hdphoto2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20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26.png"/><Relationship Id="rId1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0.png"/><Relationship Id="rId10" Type="http://schemas.openxmlformats.org/officeDocument/2006/relationships/image" Target="../media/image68.png"/><Relationship Id="rId4" Type="http://schemas.openxmlformats.org/officeDocument/2006/relationships/image" Target="../media/image3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media4.mp3"/><Relationship Id="rId7" Type="http://schemas.openxmlformats.org/officeDocument/2006/relationships/image" Target="../media/image65.png"/><Relationship Id="rId2" Type="http://schemas.microsoft.com/office/2007/relationships/media" Target="../media/media4.mp3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0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7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3.png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3.png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microsoft.com/office/2007/relationships/hdphoto" Target="../media/hdphoto25.wdp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18" Type="http://schemas.openxmlformats.org/officeDocument/2006/relationships/slide" Target="slide8.xml"/><Relationship Id="rId26" Type="http://schemas.microsoft.com/office/2007/relationships/hdphoto" Target="../media/hdphoto8.wdp"/><Relationship Id="rId3" Type="http://schemas.openxmlformats.org/officeDocument/2006/relationships/slideLayout" Target="../slideLayouts/slideLayout26.xml"/><Relationship Id="rId21" Type="http://schemas.openxmlformats.org/officeDocument/2006/relationships/slide" Target="slide10.xml"/><Relationship Id="rId7" Type="http://schemas.openxmlformats.org/officeDocument/2006/relationships/image" Target="../media/image23.png"/><Relationship Id="rId12" Type="http://schemas.openxmlformats.org/officeDocument/2006/relationships/slide" Target="slide6.xml"/><Relationship Id="rId17" Type="http://schemas.microsoft.com/office/2007/relationships/hdphoto" Target="../media/hdphoto5.wdp"/><Relationship Id="rId25" Type="http://schemas.openxmlformats.org/officeDocument/2006/relationships/image" Target="../media/image29.png"/><Relationship Id="rId33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microsoft.com/office/2007/relationships/hdphoto" Target="../media/hdphoto6.wdp"/><Relationship Id="rId29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slide" Target="slide7.xml"/><Relationship Id="rId32" Type="http://schemas.openxmlformats.org/officeDocument/2006/relationships/slide" Target="slide3.xml"/><Relationship Id="rId5" Type="http://schemas.openxmlformats.org/officeDocument/2006/relationships/image" Target="../media/image22.png"/><Relationship Id="rId15" Type="http://schemas.openxmlformats.org/officeDocument/2006/relationships/slide" Target="slide5.xml"/><Relationship Id="rId23" Type="http://schemas.microsoft.com/office/2007/relationships/hdphoto" Target="../media/hdphoto7.wdp"/><Relationship Id="rId28" Type="http://schemas.microsoft.com/office/2007/relationships/hdphoto" Target="../media/hdphoto9.wdp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31" Type="http://schemas.openxmlformats.org/officeDocument/2006/relationships/image" Target="../media/image32.png"/><Relationship Id="rId4" Type="http://schemas.openxmlformats.org/officeDocument/2006/relationships/image" Target="../media/image21.jpeg"/><Relationship Id="rId9" Type="http://schemas.openxmlformats.org/officeDocument/2006/relationships/slide" Target="slide9.xml"/><Relationship Id="rId14" Type="http://schemas.microsoft.com/office/2007/relationships/hdphoto" Target="../media/hdphoto4.wdp"/><Relationship Id="rId22" Type="http://schemas.openxmlformats.org/officeDocument/2006/relationships/image" Target="../media/image28.png"/><Relationship Id="rId27" Type="http://schemas.openxmlformats.org/officeDocument/2006/relationships/image" Target="../media/image30.png"/><Relationship Id="rId30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3.png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microsoft.com/office/2007/relationships/hdphoto" Target="../media/hdphoto2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0.png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3.png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openxmlformats.org/officeDocument/2006/relationships/image" Target="../media/image10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6.jpeg"/><Relationship Id="rId4" Type="http://schemas.openxmlformats.org/officeDocument/2006/relationships/image" Target="../media/image102.svg"/><Relationship Id="rId9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8.png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3.pn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1.png"/><Relationship Id="rId21" Type="http://schemas.openxmlformats.org/officeDocument/2006/relationships/image" Target="../media/image104.png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openxmlformats.org/officeDocument/2006/relationships/image" Target="../media/image89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102.svg"/><Relationship Id="rId9" Type="http://schemas.openxmlformats.org/officeDocument/2006/relationships/image" Target="../media/image115.svg"/><Relationship Id="rId14" Type="http://schemas.openxmlformats.org/officeDocument/2006/relationships/image" Target="../media/image97.png"/><Relationship Id="rId22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8.png"/><Relationship Id="rId12" Type="http://schemas.openxmlformats.org/officeDocument/2006/relationships/image" Target="../media/image10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7.png"/><Relationship Id="rId11" Type="http://schemas.openxmlformats.org/officeDocument/2006/relationships/image" Target="../media/image108.png"/><Relationship Id="rId5" Type="http://schemas.openxmlformats.org/officeDocument/2006/relationships/image" Target="../media/image3.pn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1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13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18" Type="http://schemas.openxmlformats.org/officeDocument/2006/relationships/slide" Target="slide8.xml"/><Relationship Id="rId26" Type="http://schemas.microsoft.com/office/2007/relationships/hdphoto" Target="../media/hdphoto19.wdp"/><Relationship Id="rId3" Type="http://schemas.openxmlformats.org/officeDocument/2006/relationships/slideLayout" Target="../slideLayouts/slideLayout37.xml"/><Relationship Id="rId21" Type="http://schemas.openxmlformats.org/officeDocument/2006/relationships/slide" Target="slide10.xml"/><Relationship Id="rId7" Type="http://schemas.openxmlformats.org/officeDocument/2006/relationships/image" Target="../media/image23.png"/><Relationship Id="rId12" Type="http://schemas.openxmlformats.org/officeDocument/2006/relationships/slide" Target="slide6.xml"/><Relationship Id="rId17" Type="http://schemas.microsoft.com/office/2007/relationships/hdphoto" Target="../media/hdphoto16.wdp"/><Relationship Id="rId25" Type="http://schemas.openxmlformats.org/officeDocument/2006/relationships/image" Target="../media/image44.png"/><Relationship Id="rId2" Type="http://schemas.openxmlformats.org/officeDocument/2006/relationships/video" Target="../media/media3.mp4"/><Relationship Id="rId16" Type="http://schemas.openxmlformats.org/officeDocument/2006/relationships/image" Target="../media/image41.png"/><Relationship Id="rId20" Type="http://schemas.microsoft.com/office/2007/relationships/hdphoto" Target="../media/hdphoto17.wdp"/><Relationship Id="rId1" Type="http://schemas.microsoft.com/office/2007/relationships/media" Target="../media/media3.mp4"/><Relationship Id="rId6" Type="http://schemas.microsoft.com/office/2007/relationships/hdphoto" Target="../media/hdphoto1.wdp"/><Relationship Id="rId11" Type="http://schemas.microsoft.com/office/2007/relationships/hdphoto" Target="../media/hdphoto14.wdp"/><Relationship Id="rId24" Type="http://schemas.openxmlformats.org/officeDocument/2006/relationships/slide" Target="slide7.xml"/><Relationship Id="rId5" Type="http://schemas.openxmlformats.org/officeDocument/2006/relationships/image" Target="../media/image22.png"/><Relationship Id="rId15" Type="http://schemas.openxmlformats.org/officeDocument/2006/relationships/slide" Target="slide5.xml"/><Relationship Id="rId23" Type="http://schemas.microsoft.com/office/2007/relationships/hdphoto" Target="../media/hdphoto18.wdp"/><Relationship Id="rId28" Type="http://schemas.openxmlformats.org/officeDocument/2006/relationships/image" Target="../media/image38.png"/><Relationship Id="rId10" Type="http://schemas.openxmlformats.org/officeDocument/2006/relationships/image" Target="../media/image39.png"/><Relationship Id="rId19" Type="http://schemas.openxmlformats.org/officeDocument/2006/relationships/image" Target="../media/image42.png"/><Relationship Id="rId4" Type="http://schemas.openxmlformats.org/officeDocument/2006/relationships/image" Target="../media/image21.jpeg"/><Relationship Id="rId9" Type="http://schemas.openxmlformats.org/officeDocument/2006/relationships/slide" Target="slide9.xml"/><Relationship Id="rId14" Type="http://schemas.microsoft.com/office/2007/relationships/hdphoto" Target="../media/hdphoto15.wdp"/><Relationship Id="rId22" Type="http://schemas.openxmlformats.org/officeDocument/2006/relationships/image" Target="../media/image43.png"/><Relationship Id="rId27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21.wdp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17" Type="http://schemas.microsoft.com/office/2007/relationships/hdphoto" Target="../media/hdphoto22.wdp"/><Relationship Id="rId2" Type="http://schemas.openxmlformats.org/officeDocument/2006/relationships/audio" Target="../media/audio1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11" Type="http://schemas.microsoft.com/office/2007/relationships/hdphoto" Target="../media/hdphoto20.wdp"/><Relationship Id="rId5" Type="http://schemas.openxmlformats.org/officeDocument/2006/relationships/image" Target="../media/image45.png"/><Relationship Id="rId15" Type="http://schemas.microsoft.com/office/2007/relationships/hdphoto" Target="../media/hdphoto5.wdp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5.wdp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17" Type="http://schemas.openxmlformats.org/officeDocument/2006/relationships/image" Target="../media/image46.png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png"/><Relationship Id="rId11" Type="http://schemas.microsoft.com/office/2007/relationships/hdphoto" Target="../media/hdphoto21.wdp"/><Relationship Id="rId5" Type="http://schemas.openxmlformats.org/officeDocument/2006/relationships/image" Target="../media/image47.png"/><Relationship Id="rId15" Type="http://schemas.microsoft.com/office/2007/relationships/hdphoto" Target="../media/hdphoto23.wdp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46.png"/><Relationship Id="rId10" Type="http://schemas.microsoft.com/office/2007/relationships/hdphoto" Target="../media/hdphoto21.wdp"/><Relationship Id="rId4" Type="http://schemas.openxmlformats.org/officeDocument/2006/relationships/image" Target="../media/image47.png"/><Relationship Id="rId9" Type="http://schemas.openxmlformats.org/officeDocument/2006/relationships/image" Target="../media/image49.png"/><Relationship Id="rId14" Type="http://schemas.microsoft.com/office/2007/relationships/hdphoto" Target="../media/hdphoto2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5.wdp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17" Type="http://schemas.openxmlformats.org/officeDocument/2006/relationships/image" Target="../media/image46.png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png"/><Relationship Id="rId11" Type="http://schemas.microsoft.com/office/2007/relationships/hdphoto" Target="../media/hdphoto21.wdp"/><Relationship Id="rId5" Type="http://schemas.openxmlformats.org/officeDocument/2006/relationships/image" Target="../media/image47.png"/><Relationship Id="rId15" Type="http://schemas.microsoft.com/office/2007/relationships/hdphoto" Target="../media/hdphoto23.wdp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microsoft.com/office/2007/relationships/hdphoto" Target="../media/hdphoto5.wdp"/><Relationship Id="rId17" Type="http://schemas.openxmlformats.org/officeDocument/2006/relationships/slide" Target="slide4.xml"/><Relationship Id="rId2" Type="http://schemas.openxmlformats.org/officeDocument/2006/relationships/audio" Target="../media/audio2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45.png"/><Relationship Id="rId10" Type="http://schemas.microsoft.com/office/2007/relationships/hdphoto" Target="../media/hdphoto21.wdp"/><Relationship Id="rId4" Type="http://schemas.openxmlformats.org/officeDocument/2006/relationships/image" Target="../media/image47.png"/><Relationship Id="rId9" Type="http://schemas.openxmlformats.org/officeDocument/2006/relationships/image" Target="../media/image49.png"/><Relationship Id="rId14" Type="http://schemas.microsoft.com/office/2007/relationships/hdphoto" Target="../media/hdphoto2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 flipH="1" flipV="1">
            <a:off x="1524001" y="1"/>
            <a:ext cx="1800225" cy="1565275"/>
            <a:chOff x="4368" y="2880"/>
            <a:chExt cx="1200" cy="1289"/>
          </a:xfrm>
        </p:grpSpPr>
        <p:sp>
          <p:nvSpPr>
            <p:cNvPr id="4131" name="Freeform 5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2" name="Freeform 6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3" name="Freeform 7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4" name="Freeform 8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5" name="Freeform 9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6" name="Freeform 10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7" name="Freeform 11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138" name="Group 12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4139" name="Picture 1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0" name="Picture 1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1" name="Picture 1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2" name="Picture 1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3" name="Picture 1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4" name="Picture 1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5" name="Picture 1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6" name="Picture 2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7" name="Picture 2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099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33800" y="-8382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3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7400" y="-838200"/>
            <a:ext cx="8191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77200" y="-6858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5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067801" y="-381000"/>
            <a:ext cx="20097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6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457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7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2286000"/>
            <a:ext cx="4572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28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4495801"/>
            <a:ext cx="20097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6" name="Group 29"/>
          <p:cNvGrpSpPr>
            <a:grpSpLocks/>
          </p:cNvGrpSpPr>
          <p:nvPr/>
        </p:nvGrpSpPr>
        <p:grpSpPr bwMode="auto">
          <a:xfrm rot="10800000" flipH="1" flipV="1">
            <a:off x="8867776" y="5292726"/>
            <a:ext cx="1800225" cy="1565275"/>
            <a:chOff x="4368" y="2880"/>
            <a:chExt cx="1200" cy="1289"/>
          </a:xfrm>
        </p:grpSpPr>
        <p:sp>
          <p:nvSpPr>
            <p:cNvPr id="4114" name="Freeform 30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5" name="Freeform 31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6" name="Freeform 32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7" name="Freeform 33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8" name="Freeform 34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9" name="Freeform 35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0" name="Freeform 36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121" name="Group 37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4122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3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4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5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6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7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8" name="Picture 4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9" name="Picture 4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0" name="Picture 4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107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52578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48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86425" y="5153025"/>
            <a:ext cx="8191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6200" y="54102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69" descr="BARRE JP59">
            <a:hlinkClick r:id="rId7" tooltip="&quot;Agrandir l'image de jp59.centerblog.net&quot;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1981200"/>
            <a:ext cx="441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3555648" y="1565275"/>
            <a:ext cx="5221301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 TIỂU HỌC QUANG SƠN </a:t>
            </a:r>
            <a:endParaRPr lang="vi-VN" sz="2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112" name="WordArt 15"/>
          <p:cNvSpPr>
            <a:spLocks noChangeArrowheads="1" noChangeShapeType="1" noTextEdit="1"/>
          </p:cNvSpPr>
          <p:nvPr/>
        </p:nvSpPr>
        <p:spPr bwMode="auto">
          <a:xfrm>
            <a:off x="3733800" y="4403726"/>
            <a:ext cx="4648200" cy="904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0"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3" name="TextBox 9"/>
          <p:cNvSpPr txBox="1">
            <a:spLocks noChangeArrowheads="1"/>
          </p:cNvSpPr>
          <p:nvPr/>
        </p:nvSpPr>
        <p:spPr bwMode="auto">
          <a:xfrm>
            <a:off x="3082925" y="55118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Giáo viên: </a:t>
            </a:r>
            <a:r>
              <a:rPr lang="en-US" altLang="en-US" sz="2800" b="1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BÙI THỊ BÍCH PHƯƠNG</a:t>
            </a:r>
            <a:endParaRPr lang="en-US" altLang="en-US" sz="2800" b="1">
              <a:solidFill>
                <a:srgbClr val="C0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687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405785" y="598489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76400" y="990600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 thường chào những ai? Em chào như thế nào?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 descr="Captur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0801" y="3546680"/>
            <a:ext cx="6576550" cy="280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803189"/>
            <a:ext cx="4483499" cy="605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603769" y="-95902"/>
            <a:ext cx="2240845" cy="16498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201297" y="2212195"/>
            <a:ext cx="7817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 smtClean="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  <a:cs typeface="Calibri" panose="020F0502020204030204" pitchFamily="34" charset="0"/>
                <a:sym typeface="Arial" panose="020B0604020202020204"/>
              </a:rPr>
              <a:t> 2: LỜI CHÀO ĐI TRƯỚC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7" b="17907"/>
          <a:stretch>
            <a:fillRect/>
          </a:stretch>
        </p:blipFill>
        <p:spPr>
          <a:xfrm>
            <a:off x="7519937" y="3788579"/>
            <a:ext cx="4672063" cy="2998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>
            <a:fillRect/>
          </a:stretch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/>
            <p:cNvSpPr txBox="1"/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/>
            <p:cNvSpPr txBox="1"/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8761" y="2602164"/>
            <a:ext cx="7577985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>
            <a:fillRect/>
          </a:stretch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14222" y="1013021"/>
            <a:ext cx="5651554" cy="3618780"/>
            <a:chOff x="3562784" y="1496322"/>
            <a:chExt cx="4318721" cy="30328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91050" y="2328862"/>
              <a:ext cx="3009900" cy="22002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2784" y="1918408"/>
              <a:ext cx="1447800" cy="96202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1330" y="1496322"/>
              <a:ext cx="1400175" cy="952500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521892" y="4522911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Hai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endPara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9" y="5273586"/>
              <a:ext cx="59092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thường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708335" y="519865"/>
            <a:ext cx="382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265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265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265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zh-CN" altLang="en-US" sz="4265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/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/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26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26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/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>
            <a:fillRect/>
          </a:stretch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506466" y="556414"/>
            <a:ext cx="40543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endParaRPr lang="en-US" sz="4000" b="1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847548" y="5745971"/>
            <a:ext cx="2807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/>
          <p:cNvSpPr/>
          <p:nvPr/>
        </p:nvSpPr>
        <p:spPr>
          <a:xfrm>
            <a:off x="678605" y="1230544"/>
            <a:ext cx="1752600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3" name="Đọc_ Lời chào_H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40286" y="5257041"/>
            <a:ext cx="1439524" cy="1439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4361387" y="390127"/>
            <a:ext cx="3820915" cy="999768"/>
          </a:xfrm>
          <a:prstGeom prst="roundRect">
            <a:avLst>
              <a:gd name="adj" fmla="val 2969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9502" y="1859340"/>
            <a:ext cx="10867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19502" y="2979312"/>
            <a:ext cx="104259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Cởi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 tỏ tâm tình một cách dễ dàng và hồn nhiên , gần gũi trong giao tiếp và dễ dàng để cho người khác hiểu biết tâm tình của mình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/>
          <p:cNvSpPr/>
          <p:nvPr/>
        </p:nvSpPr>
        <p:spPr>
          <a:xfrm>
            <a:off x="529334" y="1451425"/>
            <a:ext cx="2433410" cy="178629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705990" y="1532975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937273" y="195820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323557" y="257173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169816" y="2961162"/>
            <a:ext cx="134691" cy="425226"/>
            <a:chOff x="6169816" y="2961162"/>
            <a:chExt cx="134691" cy="425226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 flipH="1">
            <a:off x="6054265" y="381842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85457" y="4363693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777813" y="4788918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821723" y="153297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746003" y="1966809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124680" y="2482476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9570208" y="380988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667681" y="4243649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9608308" y="4793747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5526726" y="5326384"/>
            <a:ext cx="134691" cy="425226"/>
            <a:chOff x="6169816" y="2961162"/>
            <a:chExt cx="134691" cy="425226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10273387" y="5292714"/>
            <a:ext cx="134691" cy="425226"/>
            <a:chOff x="6169816" y="2961162"/>
            <a:chExt cx="134691" cy="425226"/>
          </a:xfrm>
        </p:grpSpPr>
        <p:cxnSp>
          <p:nvCxnSpPr>
            <p:cNvPr id="48" name="Straight Connector 47"/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10589182" y="2944975"/>
            <a:ext cx="134691" cy="425226"/>
            <a:chOff x="6169816" y="2961162"/>
            <a:chExt cx="134691" cy="425226"/>
          </a:xfrm>
        </p:grpSpPr>
        <p:cxnSp>
          <p:nvCxnSpPr>
            <p:cNvPr id="51" name="Straight Connector 50"/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/>
          <p:cNvSpPr/>
          <p:nvPr/>
        </p:nvSpPr>
        <p:spPr>
          <a:xfrm>
            <a:off x="473857" y="1988103"/>
            <a:ext cx="2446760" cy="1325087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Lưu đồ: Đường kết nối 8"/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/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/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/>
          <p:cNvSpPr/>
          <p:nvPr/>
        </p:nvSpPr>
        <p:spPr>
          <a:xfrm>
            <a:off x="6764631" y="3859468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>
              <a:fillRect/>
            </a:stretch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>
            <a:fillRect/>
          </a:stretch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theo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nhóm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3" y="2427546"/>
            <a:ext cx="5452447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/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/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vi-VN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Đọc to, rõ</a:t>
                    </a: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vi-V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2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34"/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/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Đọc đúng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Oval 43"/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40" name="Picture 39"/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>
                    <a:fillRect/>
                  </a:stretch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/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>
                    <a:fillRect/>
                  </a:stretch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/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>
                    <a:fillRect/>
                  </a:stretch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>
                  <a:fillRect/>
                </a:stretch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>
                  <a:fillRect/>
                </a:stretch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>
                  <a:fillRect/>
                </a:stretch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/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Tiêu chí đánh giá 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: Rounded Corners 26"/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Ngắt, nghỉ đúng chỗ 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>
              <a:fillRect/>
            </a:stretch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>
              <a:fillRect/>
            </a:stretch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>
              <a:fillRect/>
            </a:stretch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17" y="1881647"/>
            <a:ext cx="363713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00" l="0" r="100000">
                        <a14:foregroundMark x1="45428" y1="56993" x2="69617" y2="55594"/>
                        <a14:backgroundMark x1="40432" y1="18056" x2="57622" y2="23241"/>
                        <a14:backgroundMark x1="7243" y1="9630" x2="25514" y2="2685"/>
                        <a14:backgroundMark x1="26378" y1="28611" x2="69405" y2="14722"/>
                        <a14:backgroundMark x1="18270" y1="37685" x2="68541" y2="28241"/>
                        <a14:backgroundMark x1="62162" y1="23519" x2="83784" y2="35556"/>
                        <a14:backgroundMark x1="86378" y1="3426" x2="96216" y2="8889"/>
                        <a14:backgroundMark x1="83027" y1="5278" x2="99135" y2="12593"/>
                        <a14:backgroundMark x1="11027" y1="10741" x2="3351" y2="30833"/>
                        <a14:backgroundMark x1="3351" y1="27870" x2="865" y2="42407"/>
                        <a14:backgroundMark x1="3351" y1="61759" x2="17405" y2="92778"/>
                        <a14:backgroundMark x1="94919" y1="67222" x2="89730" y2="92037"/>
                        <a14:backgroundMark x1="1730" y1="42778" x2="1730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45" y="4666351"/>
            <a:ext cx="1410613" cy="118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622905"/>
            <a:ext cx="468352" cy="340196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49" y="5764242"/>
            <a:ext cx="659875" cy="479313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124465"/>
            <a:ext cx="612754" cy="445086"/>
          </a:xfrm>
          <a:prstGeom prst="rect">
            <a:avLst/>
          </a:prstGeom>
        </p:spPr>
      </p:pic>
      <p:pic>
        <p:nvPicPr>
          <p:cNvPr id="9" name="Picture 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5092060"/>
            <a:ext cx="482337" cy="350355"/>
          </a:xfrm>
          <a:prstGeom prst="rect">
            <a:avLst/>
          </a:prstGeom>
        </p:spPr>
      </p:pic>
      <p:pic>
        <p:nvPicPr>
          <p:cNvPr id="10" name="Picture 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4298589"/>
            <a:ext cx="446492" cy="324317"/>
          </a:xfrm>
          <a:prstGeom prst="rect">
            <a:avLst/>
          </a:prstGeom>
        </p:spPr>
      </p:pic>
      <p:pic>
        <p:nvPicPr>
          <p:cNvPr id="12" name="Picture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5"/>
            <a:ext cx="594494" cy="431821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699" y="6377448"/>
            <a:ext cx="659875" cy="479313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0441" y="5202011"/>
            <a:ext cx="612420" cy="44484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817" y="4403459"/>
            <a:ext cx="390742" cy="283823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2919" y="5092060"/>
            <a:ext cx="482337" cy="350355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232" y="6439590"/>
            <a:ext cx="659875" cy="479313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540525" y="4394912"/>
            <a:ext cx="482337" cy="28135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45" y="4937820"/>
            <a:ext cx="659875" cy="479313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13" y="4979468"/>
            <a:ext cx="659875" cy="479313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70" y="4962354"/>
            <a:ext cx="659875" cy="479313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86" y="4945119"/>
            <a:ext cx="659875" cy="479313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61" y="4852403"/>
            <a:ext cx="659875" cy="479313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23" y="4979467"/>
            <a:ext cx="659875" cy="479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852402"/>
            <a:ext cx="2240550" cy="2005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376960" y="4977772"/>
            <a:ext cx="179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2" action="ppaction://hlinksldjump"/>
              </a:rPr>
              <a:t>PLAY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Bike_Rid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883685" y="6134790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84060" y="89354"/>
            <a:ext cx="5274340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Ôn và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847548" y="5745971"/>
            <a:ext cx="2807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24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Lưu đồ: Đường kết nối 8"/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/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/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/>
          <p:cNvSpPr/>
          <p:nvPr/>
        </p:nvSpPr>
        <p:spPr>
          <a:xfrm>
            <a:off x="6764631" y="3859468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>
            <a:fillRect/>
          </a:stretch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1376335" y="2211421"/>
            <a:ext cx="9723788" cy="4546439"/>
            <a:chOff x="3067786" y="3122046"/>
            <a:chExt cx="5611013" cy="1792018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/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/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/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/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/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/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/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/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/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/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>
                        <a:fillRect/>
                      </a:stretch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>
                        <a:fillRect/>
                      </a:stretch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>
                        <a:fillRect/>
                      </a:stretch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/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>
                      <a:fillRect/>
                    </a:stretch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/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>
                      <a:fillRect/>
                    </a:stretch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/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>
                      <a:fillRect/>
                    </a:stretch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/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>
                  <a:fillRect/>
                </a:stretch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>
                  <a:fillRect/>
                </a:stretch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>
                  <a:fillRect/>
                </a:stretch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/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>
                <a:fillRect/>
              </a:stretch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>
                <a:fillRect/>
              </a:stretch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>
                <a:fillRect/>
              </a:stretch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/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847548" y="5745971"/>
            <a:ext cx="2807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9" name="Cloud 18"/>
          <p:cNvSpPr/>
          <p:nvPr/>
        </p:nvSpPr>
        <p:spPr>
          <a:xfrm>
            <a:off x="473857" y="1988103"/>
            <a:ext cx="2446760" cy="1325087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/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-1" fmla="*/ 739424 w 12277406"/>
              <a:gd name="connsiteY0-2" fmla="*/ 6088272 h 7327362"/>
              <a:gd name="connsiteX1-3" fmla="*/ 782967 w 12277406"/>
              <a:gd name="connsiteY1-4" fmla="*/ 3533758 h 7327362"/>
              <a:gd name="connsiteX2-5" fmla="*/ 899081 w 12277406"/>
              <a:gd name="connsiteY2-6" fmla="*/ 2198443 h 7327362"/>
              <a:gd name="connsiteX3-7" fmla="*/ 1552224 w 12277406"/>
              <a:gd name="connsiteY3-8" fmla="*/ 442215 h 7327362"/>
              <a:gd name="connsiteX4-9" fmla="*/ 11320338 w 12277406"/>
              <a:gd name="connsiteY4-10" fmla="*/ 413186 h 7327362"/>
              <a:gd name="connsiteX5-11" fmla="*/ 11813824 w 12277406"/>
              <a:gd name="connsiteY5-12" fmla="*/ 5130329 h 7327362"/>
              <a:gd name="connsiteX6-13" fmla="*/ 11305824 w 12277406"/>
              <a:gd name="connsiteY6-14" fmla="*/ 6944615 h 7327362"/>
              <a:gd name="connsiteX7-15" fmla="*/ 797481 w 12277406"/>
              <a:gd name="connsiteY7-16" fmla="*/ 7263929 h 7327362"/>
              <a:gd name="connsiteX8-17" fmla="*/ 739424 w 12277406"/>
              <a:gd name="connsiteY8-18" fmla="*/ 6088272 h 7327362"/>
              <a:gd name="connsiteX0-19" fmla="*/ 739424 w 12277406"/>
              <a:gd name="connsiteY0-20" fmla="*/ 6088272 h 7327362"/>
              <a:gd name="connsiteX1-21" fmla="*/ 782967 w 12277406"/>
              <a:gd name="connsiteY1-22" fmla="*/ 3533758 h 7327362"/>
              <a:gd name="connsiteX2-23" fmla="*/ 899081 w 12277406"/>
              <a:gd name="connsiteY2-24" fmla="*/ 2198443 h 7327362"/>
              <a:gd name="connsiteX3-25" fmla="*/ 1552224 w 12277406"/>
              <a:gd name="connsiteY3-26" fmla="*/ 442215 h 7327362"/>
              <a:gd name="connsiteX4-27" fmla="*/ 11320338 w 12277406"/>
              <a:gd name="connsiteY4-28" fmla="*/ 413186 h 7327362"/>
              <a:gd name="connsiteX5-29" fmla="*/ 11813824 w 12277406"/>
              <a:gd name="connsiteY5-30" fmla="*/ 5130329 h 7327362"/>
              <a:gd name="connsiteX6-31" fmla="*/ 11305824 w 12277406"/>
              <a:gd name="connsiteY6-32" fmla="*/ 6944615 h 7327362"/>
              <a:gd name="connsiteX7-33" fmla="*/ 797481 w 12277406"/>
              <a:gd name="connsiteY7-34" fmla="*/ 7263929 h 7327362"/>
              <a:gd name="connsiteX8-35" fmla="*/ 739424 w 12277406"/>
              <a:gd name="connsiteY8-36" fmla="*/ 6088272 h 7327362"/>
              <a:gd name="connsiteX0-37" fmla="*/ 739424 w 12277406"/>
              <a:gd name="connsiteY0-38" fmla="*/ 6092350 h 7331440"/>
              <a:gd name="connsiteX1-39" fmla="*/ 782967 w 12277406"/>
              <a:gd name="connsiteY1-40" fmla="*/ 3537836 h 7331440"/>
              <a:gd name="connsiteX2-41" fmla="*/ 507195 w 12277406"/>
              <a:gd name="connsiteY2-42" fmla="*/ 2289607 h 7331440"/>
              <a:gd name="connsiteX3-43" fmla="*/ 1552224 w 12277406"/>
              <a:gd name="connsiteY3-44" fmla="*/ 446293 h 7331440"/>
              <a:gd name="connsiteX4-45" fmla="*/ 11320338 w 12277406"/>
              <a:gd name="connsiteY4-46" fmla="*/ 417264 h 7331440"/>
              <a:gd name="connsiteX5-47" fmla="*/ 11813824 w 12277406"/>
              <a:gd name="connsiteY5-48" fmla="*/ 5134407 h 7331440"/>
              <a:gd name="connsiteX6-49" fmla="*/ 11305824 w 12277406"/>
              <a:gd name="connsiteY6-50" fmla="*/ 6948693 h 7331440"/>
              <a:gd name="connsiteX7-51" fmla="*/ 797481 w 12277406"/>
              <a:gd name="connsiteY7-52" fmla="*/ 7268007 h 7331440"/>
              <a:gd name="connsiteX8-53" fmla="*/ 739424 w 12277406"/>
              <a:gd name="connsiteY8-54" fmla="*/ 6092350 h 7331440"/>
              <a:gd name="connsiteX0-55" fmla="*/ 729525 w 12267507"/>
              <a:gd name="connsiteY0-56" fmla="*/ 6092350 h 7331440"/>
              <a:gd name="connsiteX1-57" fmla="*/ 511811 w 12267507"/>
              <a:gd name="connsiteY1-58" fmla="*/ 3624922 h 7331440"/>
              <a:gd name="connsiteX2-59" fmla="*/ 497296 w 12267507"/>
              <a:gd name="connsiteY2-60" fmla="*/ 2289607 h 7331440"/>
              <a:gd name="connsiteX3-61" fmla="*/ 1542325 w 12267507"/>
              <a:gd name="connsiteY3-62" fmla="*/ 446293 h 7331440"/>
              <a:gd name="connsiteX4-63" fmla="*/ 11310439 w 12267507"/>
              <a:gd name="connsiteY4-64" fmla="*/ 417264 h 7331440"/>
              <a:gd name="connsiteX5-65" fmla="*/ 11803925 w 12267507"/>
              <a:gd name="connsiteY5-66" fmla="*/ 5134407 h 7331440"/>
              <a:gd name="connsiteX6-67" fmla="*/ 11295925 w 12267507"/>
              <a:gd name="connsiteY6-68" fmla="*/ 6948693 h 7331440"/>
              <a:gd name="connsiteX7-69" fmla="*/ 787582 w 12267507"/>
              <a:gd name="connsiteY7-70" fmla="*/ 7268007 h 7331440"/>
              <a:gd name="connsiteX8-71" fmla="*/ 729525 w 12267507"/>
              <a:gd name="connsiteY8-72" fmla="*/ 6092350 h 7331440"/>
              <a:gd name="connsiteX0-73" fmla="*/ 729525 w 12294456"/>
              <a:gd name="connsiteY0-74" fmla="*/ 5819470 h 7058560"/>
              <a:gd name="connsiteX1-75" fmla="*/ 511811 w 12294456"/>
              <a:gd name="connsiteY1-76" fmla="*/ 3352042 h 7058560"/>
              <a:gd name="connsiteX2-77" fmla="*/ 497296 w 12294456"/>
              <a:gd name="connsiteY2-78" fmla="*/ 2016727 h 7058560"/>
              <a:gd name="connsiteX3-79" fmla="*/ 1542325 w 12294456"/>
              <a:gd name="connsiteY3-80" fmla="*/ 173413 h 7058560"/>
              <a:gd name="connsiteX4-81" fmla="*/ 10773410 w 12294456"/>
              <a:gd name="connsiteY4-82" fmla="*/ 608841 h 7058560"/>
              <a:gd name="connsiteX5-83" fmla="*/ 11803925 w 12294456"/>
              <a:gd name="connsiteY5-84" fmla="*/ 4861527 h 7058560"/>
              <a:gd name="connsiteX6-85" fmla="*/ 11295925 w 12294456"/>
              <a:gd name="connsiteY6-86" fmla="*/ 6675813 h 7058560"/>
              <a:gd name="connsiteX7-87" fmla="*/ 787582 w 12294456"/>
              <a:gd name="connsiteY7-88" fmla="*/ 6995127 h 7058560"/>
              <a:gd name="connsiteX8-89" fmla="*/ 729525 w 12294456"/>
              <a:gd name="connsiteY8-90" fmla="*/ 5819470 h 7058560"/>
              <a:gd name="connsiteX0-91" fmla="*/ 729525 w 12203819"/>
              <a:gd name="connsiteY0-92" fmla="*/ 5817287 h 7056377"/>
              <a:gd name="connsiteX1-93" fmla="*/ 511811 w 12203819"/>
              <a:gd name="connsiteY1-94" fmla="*/ 3349859 h 7056377"/>
              <a:gd name="connsiteX2-95" fmla="*/ 497296 w 12203819"/>
              <a:gd name="connsiteY2-96" fmla="*/ 2014544 h 7056377"/>
              <a:gd name="connsiteX3-97" fmla="*/ 1542325 w 12203819"/>
              <a:gd name="connsiteY3-98" fmla="*/ 171230 h 7056377"/>
              <a:gd name="connsiteX4-99" fmla="*/ 10773410 w 12203819"/>
              <a:gd name="connsiteY4-100" fmla="*/ 606658 h 7056377"/>
              <a:gd name="connsiteX5-101" fmla="*/ 11542668 w 12203819"/>
              <a:gd name="connsiteY5-102" fmla="*/ 4815801 h 7056377"/>
              <a:gd name="connsiteX6-103" fmla="*/ 11295925 w 12203819"/>
              <a:gd name="connsiteY6-104" fmla="*/ 6673630 h 7056377"/>
              <a:gd name="connsiteX7-105" fmla="*/ 787582 w 12203819"/>
              <a:gd name="connsiteY7-106" fmla="*/ 6992944 h 7056377"/>
              <a:gd name="connsiteX8-107" fmla="*/ 729525 w 12203819"/>
              <a:gd name="connsiteY8-108" fmla="*/ 5817287 h 7056377"/>
              <a:gd name="connsiteX0-109" fmla="*/ 729525 w 12189295"/>
              <a:gd name="connsiteY0-110" fmla="*/ 5888655 h 7127745"/>
              <a:gd name="connsiteX1-111" fmla="*/ 511811 w 12189295"/>
              <a:gd name="connsiteY1-112" fmla="*/ 3421227 h 7127745"/>
              <a:gd name="connsiteX2-113" fmla="*/ 497296 w 12189295"/>
              <a:gd name="connsiteY2-114" fmla="*/ 2085912 h 7127745"/>
              <a:gd name="connsiteX3-115" fmla="*/ 1542325 w 12189295"/>
              <a:gd name="connsiteY3-116" fmla="*/ 242598 h 7127745"/>
              <a:gd name="connsiteX4-117" fmla="*/ 11107238 w 12189295"/>
              <a:gd name="connsiteY4-118" fmla="*/ 532883 h 7127745"/>
              <a:gd name="connsiteX5-119" fmla="*/ 11542668 w 12189295"/>
              <a:gd name="connsiteY5-120" fmla="*/ 4887169 h 7127745"/>
              <a:gd name="connsiteX6-121" fmla="*/ 11295925 w 12189295"/>
              <a:gd name="connsiteY6-122" fmla="*/ 6744998 h 7127745"/>
              <a:gd name="connsiteX7-123" fmla="*/ 787582 w 12189295"/>
              <a:gd name="connsiteY7-124" fmla="*/ 7064312 h 7127745"/>
              <a:gd name="connsiteX8-125" fmla="*/ 729525 w 12189295"/>
              <a:gd name="connsiteY8-126" fmla="*/ 5888655 h 7127745"/>
              <a:gd name="connsiteX0-127" fmla="*/ 729525 w 12189295"/>
              <a:gd name="connsiteY0-128" fmla="*/ 6059797 h 7298887"/>
              <a:gd name="connsiteX1-129" fmla="*/ 511811 w 12189295"/>
              <a:gd name="connsiteY1-130" fmla="*/ 3592369 h 7298887"/>
              <a:gd name="connsiteX2-131" fmla="*/ 497296 w 12189295"/>
              <a:gd name="connsiteY2-132" fmla="*/ 2257054 h 7298887"/>
              <a:gd name="connsiteX3-133" fmla="*/ 1542325 w 12189295"/>
              <a:gd name="connsiteY3-134" fmla="*/ 413740 h 7298887"/>
              <a:gd name="connsiteX4-135" fmla="*/ 11107238 w 12189295"/>
              <a:gd name="connsiteY4-136" fmla="*/ 704025 h 7298887"/>
              <a:gd name="connsiteX5-137" fmla="*/ 11542668 w 12189295"/>
              <a:gd name="connsiteY5-138" fmla="*/ 5058311 h 7298887"/>
              <a:gd name="connsiteX6-139" fmla="*/ 11295925 w 12189295"/>
              <a:gd name="connsiteY6-140" fmla="*/ 6916140 h 7298887"/>
              <a:gd name="connsiteX7-141" fmla="*/ 787582 w 12189295"/>
              <a:gd name="connsiteY7-142" fmla="*/ 7235454 h 7298887"/>
              <a:gd name="connsiteX8-143" fmla="*/ 729525 w 12189295"/>
              <a:gd name="connsiteY8-144" fmla="*/ 6059797 h 7298887"/>
              <a:gd name="connsiteX0-145" fmla="*/ 729525 w 12163597"/>
              <a:gd name="connsiteY0-146" fmla="*/ 6186346 h 7425436"/>
              <a:gd name="connsiteX1-147" fmla="*/ 511811 w 12163597"/>
              <a:gd name="connsiteY1-148" fmla="*/ 3718918 h 7425436"/>
              <a:gd name="connsiteX2-149" fmla="*/ 497296 w 12163597"/>
              <a:gd name="connsiteY2-150" fmla="*/ 2383603 h 7425436"/>
              <a:gd name="connsiteX3-151" fmla="*/ 1542325 w 12163597"/>
              <a:gd name="connsiteY3-152" fmla="*/ 540289 h 7425436"/>
              <a:gd name="connsiteX4-153" fmla="*/ 11716838 w 12163597"/>
              <a:gd name="connsiteY4-154" fmla="*/ 641888 h 7425436"/>
              <a:gd name="connsiteX5-155" fmla="*/ 11542668 w 12163597"/>
              <a:gd name="connsiteY5-156" fmla="*/ 5184860 h 7425436"/>
              <a:gd name="connsiteX6-157" fmla="*/ 11295925 w 12163597"/>
              <a:gd name="connsiteY6-158" fmla="*/ 7042689 h 7425436"/>
              <a:gd name="connsiteX7-159" fmla="*/ 787582 w 12163597"/>
              <a:gd name="connsiteY7-160" fmla="*/ 7362003 h 7425436"/>
              <a:gd name="connsiteX8-161" fmla="*/ 729525 w 12163597"/>
              <a:gd name="connsiteY8-162" fmla="*/ 6186346 h 7425436"/>
              <a:gd name="connsiteX0-163" fmla="*/ 729525 w 12421774"/>
              <a:gd name="connsiteY0-164" fmla="*/ 6827884 h 8066974"/>
              <a:gd name="connsiteX1-165" fmla="*/ 511811 w 12421774"/>
              <a:gd name="connsiteY1-166" fmla="*/ 4360456 h 8066974"/>
              <a:gd name="connsiteX2-167" fmla="*/ 497296 w 12421774"/>
              <a:gd name="connsiteY2-168" fmla="*/ 3025141 h 8066974"/>
              <a:gd name="connsiteX3-169" fmla="*/ 1643925 w 12421774"/>
              <a:gd name="connsiteY3-170" fmla="*/ 78741 h 8066974"/>
              <a:gd name="connsiteX4-171" fmla="*/ 11716838 w 12421774"/>
              <a:gd name="connsiteY4-172" fmla="*/ 1283426 h 8066974"/>
              <a:gd name="connsiteX5-173" fmla="*/ 11542668 w 12421774"/>
              <a:gd name="connsiteY5-174" fmla="*/ 5826398 h 8066974"/>
              <a:gd name="connsiteX6-175" fmla="*/ 11295925 w 12421774"/>
              <a:gd name="connsiteY6-176" fmla="*/ 7684227 h 8066974"/>
              <a:gd name="connsiteX7-177" fmla="*/ 787582 w 12421774"/>
              <a:gd name="connsiteY7-178" fmla="*/ 8003541 h 8066974"/>
              <a:gd name="connsiteX8-179" fmla="*/ 729525 w 12421774"/>
              <a:gd name="connsiteY8-180" fmla="*/ 6827884 h 8066974"/>
              <a:gd name="connsiteX0-181" fmla="*/ 729525 w 12421774"/>
              <a:gd name="connsiteY0-182" fmla="*/ 6827884 h 8066974"/>
              <a:gd name="connsiteX1-183" fmla="*/ 511811 w 12421774"/>
              <a:gd name="connsiteY1-184" fmla="*/ 4360456 h 8066974"/>
              <a:gd name="connsiteX2-185" fmla="*/ 497296 w 12421774"/>
              <a:gd name="connsiteY2-186" fmla="*/ 3025141 h 8066974"/>
              <a:gd name="connsiteX3-187" fmla="*/ 1643925 w 12421774"/>
              <a:gd name="connsiteY3-188" fmla="*/ 78741 h 8066974"/>
              <a:gd name="connsiteX4-189" fmla="*/ 11716838 w 12421774"/>
              <a:gd name="connsiteY4-190" fmla="*/ 1283426 h 8066974"/>
              <a:gd name="connsiteX5-191" fmla="*/ 11542668 w 12421774"/>
              <a:gd name="connsiteY5-192" fmla="*/ 5826398 h 8066974"/>
              <a:gd name="connsiteX6-193" fmla="*/ 11295925 w 12421774"/>
              <a:gd name="connsiteY6-194" fmla="*/ 7684227 h 8066974"/>
              <a:gd name="connsiteX7-195" fmla="*/ 787582 w 12421774"/>
              <a:gd name="connsiteY7-196" fmla="*/ 8003541 h 8066974"/>
              <a:gd name="connsiteX8-197" fmla="*/ 729525 w 12421774"/>
              <a:gd name="connsiteY8-198" fmla="*/ 6827884 h 8066974"/>
              <a:gd name="connsiteX0-199" fmla="*/ 729525 w 12421774"/>
              <a:gd name="connsiteY0-200" fmla="*/ 6826138 h 8065228"/>
              <a:gd name="connsiteX1-201" fmla="*/ 511811 w 12421774"/>
              <a:gd name="connsiteY1-202" fmla="*/ 4358710 h 8065228"/>
              <a:gd name="connsiteX2-203" fmla="*/ 392521 w 12421774"/>
              <a:gd name="connsiteY2-204" fmla="*/ 2994820 h 8065228"/>
              <a:gd name="connsiteX3-205" fmla="*/ 1643925 w 12421774"/>
              <a:gd name="connsiteY3-206" fmla="*/ 76995 h 8065228"/>
              <a:gd name="connsiteX4-207" fmla="*/ 11716838 w 12421774"/>
              <a:gd name="connsiteY4-208" fmla="*/ 1281680 h 8065228"/>
              <a:gd name="connsiteX5-209" fmla="*/ 11542668 w 12421774"/>
              <a:gd name="connsiteY5-210" fmla="*/ 5824652 h 8065228"/>
              <a:gd name="connsiteX6-211" fmla="*/ 11295925 w 12421774"/>
              <a:gd name="connsiteY6-212" fmla="*/ 7682481 h 8065228"/>
              <a:gd name="connsiteX7-213" fmla="*/ 787582 w 12421774"/>
              <a:gd name="connsiteY7-214" fmla="*/ 8001795 h 8065228"/>
              <a:gd name="connsiteX8-215" fmla="*/ 729525 w 12421774"/>
              <a:gd name="connsiteY8-216" fmla="*/ 6826138 h 8065228"/>
              <a:gd name="connsiteX0-217" fmla="*/ 722069 w 12414318"/>
              <a:gd name="connsiteY0-218" fmla="*/ 6826138 h 8065228"/>
              <a:gd name="connsiteX1-219" fmla="*/ 304330 w 12414318"/>
              <a:gd name="connsiteY1-220" fmla="*/ 4387285 h 8065228"/>
              <a:gd name="connsiteX2-221" fmla="*/ 385065 w 12414318"/>
              <a:gd name="connsiteY2-222" fmla="*/ 2994820 h 8065228"/>
              <a:gd name="connsiteX3-223" fmla="*/ 1636469 w 12414318"/>
              <a:gd name="connsiteY3-224" fmla="*/ 76995 h 8065228"/>
              <a:gd name="connsiteX4-225" fmla="*/ 11709382 w 12414318"/>
              <a:gd name="connsiteY4-226" fmla="*/ 1281680 h 8065228"/>
              <a:gd name="connsiteX5-227" fmla="*/ 11535212 w 12414318"/>
              <a:gd name="connsiteY5-228" fmla="*/ 5824652 h 8065228"/>
              <a:gd name="connsiteX6-229" fmla="*/ 11288469 w 12414318"/>
              <a:gd name="connsiteY6-230" fmla="*/ 7682481 h 8065228"/>
              <a:gd name="connsiteX7-231" fmla="*/ 780126 w 12414318"/>
              <a:gd name="connsiteY7-232" fmla="*/ 8001795 h 8065228"/>
              <a:gd name="connsiteX8-233" fmla="*/ 722069 w 12414318"/>
              <a:gd name="connsiteY8-234" fmla="*/ 6826138 h 8065228"/>
              <a:gd name="connsiteX0-235" fmla="*/ 722069 w 12414318"/>
              <a:gd name="connsiteY0-236" fmla="*/ 6823820 h 8062910"/>
              <a:gd name="connsiteX1-237" fmla="*/ 304330 w 12414318"/>
              <a:gd name="connsiteY1-238" fmla="*/ 4384967 h 8062910"/>
              <a:gd name="connsiteX2-239" fmla="*/ 289815 w 12414318"/>
              <a:gd name="connsiteY2-240" fmla="*/ 2954402 h 8062910"/>
              <a:gd name="connsiteX3-241" fmla="*/ 1636469 w 12414318"/>
              <a:gd name="connsiteY3-242" fmla="*/ 74677 h 8062910"/>
              <a:gd name="connsiteX4-243" fmla="*/ 11709382 w 12414318"/>
              <a:gd name="connsiteY4-244" fmla="*/ 1279362 h 8062910"/>
              <a:gd name="connsiteX5-245" fmla="*/ 11535212 w 12414318"/>
              <a:gd name="connsiteY5-246" fmla="*/ 5822334 h 8062910"/>
              <a:gd name="connsiteX6-247" fmla="*/ 11288469 w 12414318"/>
              <a:gd name="connsiteY6-248" fmla="*/ 7680163 h 8062910"/>
              <a:gd name="connsiteX7-249" fmla="*/ 780126 w 12414318"/>
              <a:gd name="connsiteY7-250" fmla="*/ 7999477 h 8062910"/>
              <a:gd name="connsiteX8-251" fmla="*/ 722069 w 12414318"/>
              <a:gd name="connsiteY8-252" fmla="*/ 6823820 h 8062910"/>
              <a:gd name="connsiteX0-253" fmla="*/ 722069 w 12414318"/>
              <a:gd name="connsiteY0-254" fmla="*/ 6823820 h 8062910"/>
              <a:gd name="connsiteX1-255" fmla="*/ 304330 w 12414318"/>
              <a:gd name="connsiteY1-256" fmla="*/ 4384967 h 8062910"/>
              <a:gd name="connsiteX2-257" fmla="*/ 289815 w 12414318"/>
              <a:gd name="connsiteY2-258" fmla="*/ 2954402 h 8062910"/>
              <a:gd name="connsiteX3-259" fmla="*/ 1636469 w 12414318"/>
              <a:gd name="connsiteY3-260" fmla="*/ 74677 h 8062910"/>
              <a:gd name="connsiteX4-261" fmla="*/ 11709382 w 12414318"/>
              <a:gd name="connsiteY4-262" fmla="*/ 1279362 h 8062910"/>
              <a:gd name="connsiteX5-263" fmla="*/ 11535212 w 12414318"/>
              <a:gd name="connsiteY5-264" fmla="*/ 5822334 h 8062910"/>
              <a:gd name="connsiteX6-265" fmla="*/ 11288469 w 12414318"/>
              <a:gd name="connsiteY6-266" fmla="*/ 7680163 h 8062910"/>
              <a:gd name="connsiteX7-267" fmla="*/ 780126 w 12414318"/>
              <a:gd name="connsiteY7-268" fmla="*/ 7999477 h 8062910"/>
              <a:gd name="connsiteX8-269" fmla="*/ 722069 w 12414318"/>
              <a:gd name="connsiteY8-270" fmla="*/ 6823820 h 8062910"/>
              <a:gd name="connsiteX0-271" fmla="*/ 720661 w 12412910"/>
              <a:gd name="connsiteY0-272" fmla="*/ 6823820 h 8062910"/>
              <a:gd name="connsiteX1-273" fmla="*/ 264822 w 12412910"/>
              <a:gd name="connsiteY1-274" fmla="*/ 4575467 h 8062910"/>
              <a:gd name="connsiteX2-275" fmla="*/ 288407 w 12412910"/>
              <a:gd name="connsiteY2-276" fmla="*/ 2954402 h 8062910"/>
              <a:gd name="connsiteX3-277" fmla="*/ 1635061 w 12412910"/>
              <a:gd name="connsiteY3-278" fmla="*/ 74677 h 8062910"/>
              <a:gd name="connsiteX4-279" fmla="*/ 11707974 w 12412910"/>
              <a:gd name="connsiteY4-280" fmla="*/ 1279362 h 8062910"/>
              <a:gd name="connsiteX5-281" fmla="*/ 11533804 w 12412910"/>
              <a:gd name="connsiteY5-282" fmla="*/ 5822334 h 8062910"/>
              <a:gd name="connsiteX6-283" fmla="*/ 11287061 w 12412910"/>
              <a:gd name="connsiteY6-284" fmla="*/ 7680163 h 8062910"/>
              <a:gd name="connsiteX7-285" fmla="*/ 778718 w 12412910"/>
              <a:gd name="connsiteY7-286" fmla="*/ 7999477 h 8062910"/>
              <a:gd name="connsiteX8-287" fmla="*/ 720661 w 12412910"/>
              <a:gd name="connsiteY8-288" fmla="*/ 6823820 h 8062910"/>
              <a:gd name="connsiteX0-289" fmla="*/ 720661 w 12412910"/>
              <a:gd name="connsiteY0-290" fmla="*/ 6823820 h 8062910"/>
              <a:gd name="connsiteX1-291" fmla="*/ 264822 w 12412910"/>
              <a:gd name="connsiteY1-292" fmla="*/ 4575467 h 8062910"/>
              <a:gd name="connsiteX2-293" fmla="*/ 288407 w 12412910"/>
              <a:gd name="connsiteY2-294" fmla="*/ 2954402 h 8062910"/>
              <a:gd name="connsiteX3-295" fmla="*/ 1635061 w 12412910"/>
              <a:gd name="connsiteY3-296" fmla="*/ 74677 h 8062910"/>
              <a:gd name="connsiteX4-297" fmla="*/ 11707974 w 12412910"/>
              <a:gd name="connsiteY4-298" fmla="*/ 1279362 h 8062910"/>
              <a:gd name="connsiteX5-299" fmla="*/ 11533804 w 12412910"/>
              <a:gd name="connsiteY5-300" fmla="*/ 5822334 h 8062910"/>
              <a:gd name="connsiteX6-301" fmla="*/ 11287061 w 12412910"/>
              <a:gd name="connsiteY6-302" fmla="*/ 7680163 h 8062910"/>
              <a:gd name="connsiteX7-303" fmla="*/ 778718 w 12412910"/>
              <a:gd name="connsiteY7-304" fmla="*/ 7999477 h 8062910"/>
              <a:gd name="connsiteX8-305" fmla="*/ 720661 w 12412910"/>
              <a:gd name="connsiteY8-306" fmla="*/ 6823820 h 8062910"/>
              <a:gd name="connsiteX0-307" fmla="*/ 377839 w 12628888"/>
              <a:gd name="connsiteY0-308" fmla="*/ 6595220 h 8077500"/>
              <a:gd name="connsiteX1-309" fmla="*/ 480800 w 12628888"/>
              <a:gd name="connsiteY1-310" fmla="*/ 4575467 h 8077500"/>
              <a:gd name="connsiteX2-311" fmla="*/ 504385 w 12628888"/>
              <a:gd name="connsiteY2-312" fmla="*/ 2954402 h 8077500"/>
              <a:gd name="connsiteX3-313" fmla="*/ 1851039 w 12628888"/>
              <a:gd name="connsiteY3-314" fmla="*/ 74677 h 8077500"/>
              <a:gd name="connsiteX4-315" fmla="*/ 11923952 w 12628888"/>
              <a:gd name="connsiteY4-316" fmla="*/ 1279362 h 8077500"/>
              <a:gd name="connsiteX5-317" fmla="*/ 11749782 w 12628888"/>
              <a:gd name="connsiteY5-318" fmla="*/ 5822334 h 8077500"/>
              <a:gd name="connsiteX6-319" fmla="*/ 11503039 w 12628888"/>
              <a:gd name="connsiteY6-320" fmla="*/ 7680163 h 8077500"/>
              <a:gd name="connsiteX7-321" fmla="*/ 994696 w 12628888"/>
              <a:gd name="connsiteY7-322" fmla="*/ 7999477 h 8077500"/>
              <a:gd name="connsiteX8-323" fmla="*/ 377839 w 12628888"/>
              <a:gd name="connsiteY8-324" fmla="*/ 6595220 h 8077500"/>
              <a:gd name="connsiteX0-325" fmla="*/ 405392 w 12656441"/>
              <a:gd name="connsiteY0-326" fmla="*/ 6595220 h 8077500"/>
              <a:gd name="connsiteX1-327" fmla="*/ 508353 w 12656441"/>
              <a:gd name="connsiteY1-328" fmla="*/ 4575467 h 8077500"/>
              <a:gd name="connsiteX2-329" fmla="*/ 531938 w 12656441"/>
              <a:gd name="connsiteY2-330" fmla="*/ 2954402 h 8077500"/>
              <a:gd name="connsiteX3-331" fmla="*/ 1878592 w 12656441"/>
              <a:gd name="connsiteY3-332" fmla="*/ 74677 h 8077500"/>
              <a:gd name="connsiteX4-333" fmla="*/ 11951505 w 12656441"/>
              <a:gd name="connsiteY4-334" fmla="*/ 1279362 h 8077500"/>
              <a:gd name="connsiteX5-335" fmla="*/ 11777335 w 12656441"/>
              <a:gd name="connsiteY5-336" fmla="*/ 5822334 h 8077500"/>
              <a:gd name="connsiteX6-337" fmla="*/ 11530592 w 12656441"/>
              <a:gd name="connsiteY6-338" fmla="*/ 7680163 h 8077500"/>
              <a:gd name="connsiteX7-339" fmla="*/ 1022249 w 12656441"/>
              <a:gd name="connsiteY7-340" fmla="*/ 7999477 h 8077500"/>
              <a:gd name="connsiteX8-341" fmla="*/ 405392 w 12656441"/>
              <a:gd name="connsiteY8-342" fmla="*/ 6595220 h 8077500"/>
              <a:gd name="connsiteX0-343" fmla="*/ 94056 w 12345105"/>
              <a:gd name="connsiteY0-344" fmla="*/ 6595220 h 7892149"/>
              <a:gd name="connsiteX1-345" fmla="*/ 197017 w 12345105"/>
              <a:gd name="connsiteY1-346" fmla="*/ 4575467 h 7892149"/>
              <a:gd name="connsiteX2-347" fmla="*/ 220602 w 12345105"/>
              <a:gd name="connsiteY2-348" fmla="*/ 2954402 h 7892149"/>
              <a:gd name="connsiteX3-349" fmla="*/ 1567256 w 12345105"/>
              <a:gd name="connsiteY3-350" fmla="*/ 74677 h 7892149"/>
              <a:gd name="connsiteX4-351" fmla="*/ 11640169 w 12345105"/>
              <a:gd name="connsiteY4-352" fmla="*/ 1279362 h 7892149"/>
              <a:gd name="connsiteX5-353" fmla="*/ 11465999 w 12345105"/>
              <a:gd name="connsiteY5-354" fmla="*/ 5822334 h 7892149"/>
              <a:gd name="connsiteX6-355" fmla="*/ 11219256 w 12345105"/>
              <a:gd name="connsiteY6-356" fmla="*/ 7680163 h 7892149"/>
              <a:gd name="connsiteX7-357" fmla="*/ 1714213 w 12345105"/>
              <a:gd name="connsiteY7-358" fmla="*/ 7694677 h 7892149"/>
              <a:gd name="connsiteX8-359" fmla="*/ 94056 w 12345105"/>
              <a:gd name="connsiteY8-360" fmla="*/ 6595220 h 7892149"/>
              <a:gd name="connsiteX0-361" fmla="*/ 94056 w 12374446"/>
              <a:gd name="connsiteY0-362" fmla="*/ 6595220 h 7831727"/>
              <a:gd name="connsiteX1-363" fmla="*/ 197017 w 12374446"/>
              <a:gd name="connsiteY1-364" fmla="*/ 4575467 h 7831727"/>
              <a:gd name="connsiteX2-365" fmla="*/ 220602 w 12374446"/>
              <a:gd name="connsiteY2-366" fmla="*/ 2954402 h 7831727"/>
              <a:gd name="connsiteX3-367" fmla="*/ 1567256 w 12374446"/>
              <a:gd name="connsiteY3-368" fmla="*/ 74677 h 7831727"/>
              <a:gd name="connsiteX4-369" fmla="*/ 11640169 w 12374446"/>
              <a:gd name="connsiteY4-370" fmla="*/ 1279362 h 7831727"/>
              <a:gd name="connsiteX5-371" fmla="*/ 11465999 w 12374446"/>
              <a:gd name="connsiteY5-372" fmla="*/ 5822334 h 7831727"/>
              <a:gd name="connsiteX6-373" fmla="*/ 10393756 w 12374446"/>
              <a:gd name="connsiteY6-374" fmla="*/ 7578563 h 7831727"/>
              <a:gd name="connsiteX7-375" fmla="*/ 1714213 w 12374446"/>
              <a:gd name="connsiteY7-376" fmla="*/ 7694677 h 7831727"/>
              <a:gd name="connsiteX8-377" fmla="*/ 94056 w 12374446"/>
              <a:gd name="connsiteY8-378" fmla="*/ 6595220 h 7831727"/>
              <a:gd name="connsiteX0-379" fmla="*/ 94056 w 12374446"/>
              <a:gd name="connsiteY0-380" fmla="*/ 6595220 h 7831727"/>
              <a:gd name="connsiteX1-381" fmla="*/ 197017 w 12374446"/>
              <a:gd name="connsiteY1-382" fmla="*/ 4575467 h 7831727"/>
              <a:gd name="connsiteX2-383" fmla="*/ 220602 w 12374446"/>
              <a:gd name="connsiteY2-384" fmla="*/ 2954402 h 7831727"/>
              <a:gd name="connsiteX3-385" fmla="*/ 1567256 w 12374446"/>
              <a:gd name="connsiteY3-386" fmla="*/ 74677 h 7831727"/>
              <a:gd name="connsiteX4-387" fmla="*/ 11640169 w 12374446"/>
              <a:gd name="connsiteY4-388" fmla="*/ 1279362 h 7831727"/>
              <a:gd name="connsiteX5-389" fmla="*/ 11465999 w 12374446"/>
              <a:gd name="connsiteY5-390" fmla="*/ 5822334 h 7831727"/>
              <a:gd name="connsiteX6-391" fmla="*/ 10393756 w 12374446"/>
              <a:gd name="connsiteY6-392" fmla="*/ 7578563 h 7831727"/>
              <a:gd name="connsiteX7-393" fmla="*/ 1714213 w 12374446"/>
              <a:gd name="connsiteY7-394" fmla="*/ 7694677 h 7831727"/>
              <a:gd name="connsiteX8-395" fmla="*/ 94056 w 12374446"/>
              <a:gd name="connsiteY8-396" fmla="*/ 6595220 h 7831727"/>
              <a:gd name="connsiteX0-397" fmla="*/ 94056 w 12344667"/>
              <a:gd name="connsiteY0-398" fmla="*/ 6595220 h 7831727"/>
              <a:gd name="connsiteX1-399" fmla="*/ 197017 w 12344667"/>
              <a:gd name="connsiteY1-400" fmla="*/ 4575467 h 7831727"/>
              <a:gd name="connsiteX2-401" fmla="*/ 220602 w 12344667"/>
              <a:gd name="connsiteY2-402" fmla="*/ 2954402 h 7831727"/>
              <a:gd name="connsiteX3-403" fmla="*/ 1567256 w 12344667"/>
              <a:gd name="connsiteY3-404" fmla="*/ 74677 h 7831727"/>
              <a:gd name="connsiteX4-405" fmla="*/ 11640169 w 12344667"/>
              <a:gd name="connsiteY4-406" fmla="*/ 1279362 h 7831727"/>
              <a:gd name="connsiteX5-407" fmla="*/ 11465999 w 12344667"/>
              <a:gd name="connsiteY5-408" fmla="*/ 5822334 h 7831727"/>
              <a:gd name="connsiteX6-409" fmla="*/ 10393756 w 12344667"/>
              <a:gd name="connsiteY6-410" fmla="*/ 7578563 h 7831727"/>
              <a:gd name="connsiteX7-411" fmla="*/ 1714213 w 12344667"/>
              <a:gd name="connsiteY7-412" fmla="*/ 7694677 h 7831727"/>
              <a:gd name="connsiteX8-413" fmla="*/ 94056 w 12344667"/>
              <a:gd name="connsiteY8-414" fmla="*/ 6595220 h 7831727"/>
              <a:gd name="connsiteX0-415" fmla="*/ 94056 w 13094993"/>
              <a:gd name="connsiteY0-416" fmla="*/ 6596602 h 7833109"/>
              <a:gd name="connsiteX1-417" fmla="*/ 197017 w 13094993"/>
              <a:gd name="connsiteY1-418" fmla="*/ 4576849 h 7833109"/>
              <a:gd name="connsiteX2-419" fmla="*/ 220602 w 13094993"/>
              <a:gd name="connsiteY2-420" fmla="*/ 2955784 h 7833109"/>
              <a:gd name="connsiteX3-421" fmla="*/ 1567256 w 13094993"/>
              <a:gd name="connsiteY3-422" fmla="*/ 76059 h 7833109"/>
              <a:gd name="connsiteX4-423" fmla="*/ 11640169 w 13094993"/>
              <a:gd name="connsiteY4-424" fmla="*/ 1280744 h 7833109"/>
              <a:gd name="connsiteX5-425" fmla="*/ 12989999 w 13094993"/>
              <a:gd name="connsiteY5-426" fmla="*/ 5925316 h 7833109"/>
              <a:gd name="connsiteX6-427" fmla="*/ 10393756 w 13094993"/>
              <a:gd name="connsiteY6-428" fmla="*/ 7579945 h 7833109"/>
              <a:gd name="connsiteX7-429" fmla="*/ 1714213 w 13094993"/>
              <a:gd name="connsiteY7-430" fmla="*/ 7696059 h 7833109"/>
              <a:gd name="connsiteX8-431" fmla="*/ 94056 w 13094993"/>
              <a:gd name="connsiteY8-432" fmla="*/ 6596602 h 7833109"/>
              <a:gd name="connsiteX0-433" fmla="*/ 94056 w 13581500"/>
              <a:gd name="connsiteY0-434" fmla="*/ 6723052 h 7959559"/>
              <a:gd name="connsiteX1-435" fmla="*/ 197017 w 13581500"/>
              <a:gd name="connsiteY1-436" fmla="*/ 4703299 h 7959559"/>
              <a:gd name="connsiteX2-437" fmla="*/ 220602 w 13581500"/>
              <a:gd name="connsiteY2-438" fmla="*/ 3082234 h 7959559"/>
              <a:gd name="connsiteX3-439" fmla="*/ 1567256 w 13581500"/>
              <a:gd name="connsiteY3-440" fmla="*/ 202509 h 7959559"/>
              <a:gd name="connsiteX4-441" fmla="*/ 12465669 w 13581500"/>
              <a:gd name="connsiteY4-442" fmla="*/ 886494 h 7959559"/>
              <a:gd name="connsiteX5-443" fmla="*/ 12989999 w 13581500"/>
              <a:gd name="connsiteY5-444" fmla="*/ 6051766 h 7959559"/>
              <a:gd name="connsiteX6-445" fmla="*/ 10393756 w 13581500"/>
              <a:gd name="connsiteY6-446" fmla="*/ 7706395 h 7959559"/>
              <a:gd name="connsiteX7-447" fmla="*/ 1714213 w 13581500"/>
              <a:gd name="connsiteY7-448" fmla="*/ 7822509 h 7959559"/>
              <a:gd name="connsiteX8-449" fmla="*/ 94056 w 13581500"/>
              <a:gd name="connsiteY8-450" fmla="*/ 6723052 h 7959559"/>
              <a:gd name="connsiteX0-451" fmla="*/ 94056 w 13578033"/>
              <a:gd name="connsiteY0-452" fmla="*/ 6372151 h 7608658"/>
              <a:gd name="connsiteX1-453" fmla="*/ 197017 w 13578033"/>
              <a:gd name="connsiteY1-454" fmla="*/ 4352398 h 7608658"/>
              <a:gd name="connsiteX2-455" fmla="*/ 220602 w 13578033"/>
              <a:gd name="connsiteY2-456" fmla="*/ 2731333 h 7608658"/>
              <a:gd name="connsiteX3-457" fmla="*/ 1618056 w 13578033"/>
              <a:gd name="connsiteY3-458" fmla="*/ 410408 h 7608658"/>
              <a:gd name="connsiteX4-459" fmla="*/ 12465669 w 13578033"/>
              <a:gd name="connsiteY4-460" fmla="*/ 535593 h 7608658"/>
              <a:gd name="connsiteX5-461" fmla="*/ 12989999 w 13578033"/>
              <a:gd name="connsiteY5-462" fmla="*/ 5700865 h 7608658"/>
              <a:gd name="connsiteX6-463" fmla="*/ 10393756 w 13578033"/>
              <a:gd name="connsiteY6-464" fmla="*/ 7355494 h 7608658"/>
              <a:gd name="connsiteX7-465" fmla="*/ 1714213 w 13578033"/>
              <a:gd name="connsiteY7-466" fmla="*/ 7471608 h 7608658"/>
              <a:gd name="connsiteX8-467" fmla="*/ 94056 w 13578033"/>
              <a:gd name="connsiteY8-468" fmla="*/ 6372151 h 7608658"/>
              <a:gd name="connsiteX0-469" fmla="*/ 146154 w 13630131"/>
              <a:gd name="connsiteY0-470" fmla="*/ 6468355 h 7704862"/>
              <a:gd name="connsiteX1-471" fmla="*/ 249115 w 13630131"/>
              <a:gd name="connsiteY1-472" fmla="*/ 4448602 h 7704862"/>
              <a:gd name="connsiteX2-473" fmla="*/ 1670154 w 13630131"/>
              <a:gd name="connsiteY2-474" fmla="*/ 506612 h 7704862"/>
              <a:gd name="connsiteX3-475" fmla="*/ 12517767 w 13630131"/>
              <a:gd name="connsiteY3-476" fmla="*/ 631797 h 7704862"/>
              <a:gd name="connsiteX4-477" fmla="*/ 13042097 w 13630131"/>
              <a:gd name="connsiteY4-478" fmla="*/ 5797069 h 7704862"/>
              <a:gd name="connsiteX5-479" fmla="*/ 10445854 w 13630131"/>
              <a:gd name="connsiteY5-480" fmla="*/ 7451698 h 7704862"/>
              <a:gd name="connsiteX6-481" fmla="*/ 1766311 w 13630131"/>
              <a:gd name="connsiteY6-482" fmla="*/ 7567812 h 7704862"/>
              <a:gd name="connsiteX7-483" fmla="*/ 146154 w 13630131"/>
              <a:gd name="connsiteY7-484" fmla="*/ 6468355 h 7704862"/>
              <a:gd name="connsiteX0-485" fmla="*/ 81896 w 13565873"/>
              <a:gd name="connsiteY0-486" fmla="*/ 6468355 h 7704862"/>
              <a:gd name="connsiteX1-487" fmla="*/ 184857 w 13565873"/>
              <a:gd name="connsiteY1-488" fmla="*/ 4448602 h 7704862"/>
              <a:gd name="connsiteX2-489" fmla="*/ 1605896 w 13565873"/>
              <a:gd name="connsiteY2-490" fmla="*/ 506612 h 7704862"/>
              <a:gd name="connsiteX3-491" fmla="*/ 12453509 w 13565873"/>
              <a:gd name="connsiteY3-492" fmla="*/ 631797 h 7704862"/>
              <a:gd name="connsiteX4-493" fmla="*/ 12977839 w 13565873"/>
              <a:gd name="connsiteY4-494" fmla="*/ 5797069 h 7704862"/>
              <a:gd name="connsiteX5-495" fmla="*/ 10381596 w 13565873"/>
              <a:gd name="connsiteY5-496" fmla="*/ 7451698 h 7704862"/>
              <a:gd name="connsiteX6-497" fmla="*/ 1702053 w 13565873"/>
              <a:gd name="connsiteY6-498" fmla="*/ 7567812 h 7704862"/>
              <a:gd name="connsiteX7-499" fmla="*/ 81896 w 13565873"/>
              <a:gd name="connsiteY7-500" fmla="*/ 6468355 h 7704862"/>
              <a:gd name="connsiteX0-501" fmla="*/ 96329 w 13808906"/>
              <a:gd name="connsiteY0-502" fmla="*/ 7166855 h 7662182"/>
              <a:gd name="connsiteX1-503" fmla="*/ 427890 w 13808906"/>
              <a:gd name="connsiteY1-504" fmla="*/ 4448602 h 7662182"/>
              <a:gd name="connsiteX2-505" fmla="*/ 1848929 w 13808906"/>
              <a:gd name="connsiteY2-506" fmla="*/ 506612 h 7662182"/>
              <a:gd name="connsiteX3-507" fmla="*/ 12696542 w 13808906"/>
              <a:gd name="connsiteY3-508" fmla="*/ 631797 h 7662182"/>
              <a:gd name="connsiteX4-509" fmla="*/ 13220872 w 13808906"/>
              <a:gd name="connsiteY4-510" fmla="*/ 5797069 h 7662182"/>
              <a:gd name="connsiteX5-511" fmla="*/ 10624629 w 13808906"/>
              <a:gd name="connsiteY5-512" fmla="*/ 7451698 h 7662182"/>
              <a:gd name="connsiteX6-513" fmla="*/ 1945086 w 13808906"/>
              <a:gd name="connsiteY6-514" fmla="*/ 7567812 h 7662182"/>
              <a:gd name="connsiteX7-515" fmla="*/ 96329 w 13808906"/>
              <a:gd name="connsiteY7-516" fmla="*/ 7166855 h 7662182"/>
              <a:gd name="connsiteX0-517" fmla="*/ 253751 w 13966328"/>
              <a:gd name="connsiteY0-518" fmla="*/ 7149504 h 7644831"/>
              <a:gd name="connsiteX1-519" fmla="*/ 204312 w 13966328"/>
              <a:gd name="connsiteY1-520" fmla="*/ 4151851 h 7644831"/>
              <a:gd name="connsiteX2-521" fmla="*/ 2006351 w 13966328"/>
              <a:gd name="connsiteY2-522" fmla="*/ 489261 h 7644831"/>
              <a:gd name="connsiteX3-523" fmla="*/ 12853964 w 13966328"/>
              <a:gd name="connsiteY3-524" fmla="*/ 614446 h 7644831"/>
              <a:gd name="connsiteX4-525" fmla="*/ 13378294 w 13966328"/>
              <a:gd name="connsiteY4-526" fmla="*/ 5779718 h 7644831"/>
              <a:gd name="connsiteX5-527" fmla="*/ 10782051 w 13966328"/>
              <a:gd name="connsiteY5-528" fmla="*/ 7434347 h 7644831"/>
              <a:gd name="connsiteX6-529" fmla="*/ 2102508 w 13966328"/>
              <a:gd name="connsiteY6-530" fmla="*/ 7550461 h 7644831"/>
              <a:gd name="connsiteX7-531" fmla="*/ 253751 w 13966328"/>
              <a:gd name="connsiteY7-532" fmla="*/ 7149504 h 7644831"/>
              <a:gd name="connsiteX0-533" fmla="*/ 158040 w 13870617"/>
              <a:gd name="connsiteY0-534" fmla="*/ 7149504 h 7644831"/>
              <a:gd name="connsiteX1-535" fmla="*/ 108601 w 13870617"/>
              <a:gd name="connsiteY1-536" fmla="*/ 4151851 h 7644831"/>
              <a:gd name="connsiteX2-537" fmla="*/ 1910640 w 13870617"/>
              <a:gd name="connsiteY2-538" fmla="*/ 489261 h 7644831"/>
              <a:gd name="connsiteX3-539" fmla="*/ 12758253 w 13870617"/>
              <a:gd name="connsiteY3-540" fmla="*/ 614446 h 7644831"/>
              <a:gd name="connsiteX4-541" fmla="*/ 13282583 w 13870617"/>
              <a:gd name="connsiteY4-542" fmla="*/ 5779718 h 7644831"/>
              <a:gd name="connsiteX5-543" fmla="*/ 10686340 w 13870617"/>
              <a:gd name="connsiteY5-544" fmla="*/ 7434347 h 7644831"/>
              <a:gd name="connsiteX6-545" fmla="*/ 2006797 w 13870617"/>
              <a:gd name="connsiteY6-546" fmla="*/ 7550461 h 7644831"/>
              <a:gd name="connsiteX7-547" fmla="*/ 158040 w 13870617"/>
              <a:gd name="connsiteY7-548" fmla="*/ 7149504 h 7644831"/>
              <a:gd name="connsiteX0-549" fmla="*/ 329595 w 14102363"/>
              <a:gd name="connsiteY0-550" fmla="*/ 7346045 h 7841372"/>
              <a:gd name="connsiteX1-551" fmla="*/ 280156 w 14102363"/>
              <a:gd name="connsiteY1-552" fmla="*/ 4348392 h 7841372"/>
              <a:gd name="connsiteX2-553" fmla="*/ 1205895 w 14102363"/>
              <a:gd name="connsiteY2-554" fmla="*/ 368302 h 7841372"/>
              <a:gd name="connsiteX3-555" fmla="*/ 12929808 w 14102363"/>
              <a:gd name="connsiteY3-556" fmla="*/ 810987 h 7841372"/>
              <a:gd name="connsiteX4-557" fmla="*/ 13454138 w 14102363"/>
              <a:gd name="connsiteY4-558" fmla="*/ 5976259 h 7841372"/>
              <a:gd name="connsiteX5-559" fmla="*/ 10857895 w 14102363"/>
              <a:gd name="connsiteY5-560" fmla="*/ 7630888 h 7841372"/>
              <a:gd name="connsiteX6-561" fmla="*/ 2178352 w 14102363"/>
              <a:gd name="connsiteY6-562" fmla="*/ 7747002 h 7841372"/>
              <a:gd name="connsiteX7-563" fmla="*/ 329595 w 14102363"/>
              <a:gd name="connsiteY7-564" fmla="*/ 7346045 h 7841372"/>
              <a:gd name="connsiteX0-565" fmla="*/ 597304 w 14370072"/>
              <a:gd name="connsiteY0-566" fmla="*/ 7347857 h 7843184"/>
              <a:gd name="connsiteX1-567" fmla="*/ 77965 w 14370072"/>
              <a:gd name="connsiteY1-568" fmla="*/ 4375604 h 7843184"/>
              <a:gd name="connsiteX2-569" fmla="*/ 1473604 w 14370072"/>
              <a:gd name="connsiteY2-570" fmla="*/ 370114 h 7843184"/>
              <a:gd name="connsiteX3-571" fmla="*/ 13197517 w 14370072"/>
              <a:gd name="connsiteY3-572" fmla="*/ 812799 h 7843184"/>
              <a:gd name="connsiteX4-573" fmla="*/ 13721847 w 14370072"/>
              <a:gd name="connsiteY4-574" fmla="*/ 5978071 h 7843184"/>
              <a:gd name="connsiteX5-575" fmla="*/ 11125604 w 14370072"/>
              <a:gd name="connsiteY5-576" fmla="*/ 7632700 h 7843184"/>
              <a:gd name="connsiteX6-577" fmla="*/ 2446061 w 14370072"/>
              <a:gd name="connsiteY6-578" fmla="*/ 7748814 h 7843184"/>
              <a:gd name="connsiteX7-579" fmla="*/ 597304 w 14370072"/>
              <a:gd name="connsiteY7-580" fmla="*/ 7347857 h 7843184"/>
              <a:gd name="connsiteX0-581" fmla="*/ 672193 w 14444961"/>
              <a:gd name="connsiteY0-582" fmla="*/ 7347857 h 7843184"/>
              <a:gd name="connsiteX1-583" fmla="*/ 152854 w 14444961"/>
              <a:gd name="connsiteY1-584" fmla="*/ 4375604 h 7843184"/>
              <a:gd name="connsiteX2-585" fmla="*/ 1548493 w 14444961"/>
              <a:gd name="connsiteY2-586" fmla="*/ 370114 h 7843184"/>
              <a:gd name="connsiteX3-587" fmla="*/ 13272406 w 14444961"/>
              <a:gd name="connsiteY3-588" fmla="*/ 812799 h 7843184"/>
              <a:gd name="connsiteX4-589" fmla="*/ 13796736 w 14444961"/>
              <a:gd name="connsiteY4-590" fmla="*/ 5978071 h 7843184"/>
              <a:gd name="connsiteX5-591" fmla="*/ 11200493 w 14444961"/>
              <a:gd name="connsiteY5-592" fmla="*/ 7632700 h 7843184"/>
              <a:gd name="connsiteX6-593" fmla="*/ 2520950 w 14444961"/>
              <a:gd name="connsiteY6-594" fmla="*/ 7748814 h 7843184"/>
              <a:gd name="connsiteX7-595" fmla="*/ 672193 w 14444961"/>
              <a:gd name="connsiteY7-596" fmla="*/ 7347857 h 7843184"/>
              <a:gd name="connsiteX0-597" fmla="*/ 672193 w 13915509"/>
              <a:gd name="connsiteY0-598" fmla="*/ 7451285 h 7946612"/>
              <a:gd name="connsiteX1-599" fmla="*/ 152854 w 13915509"/>
              <a:gd name="connsiteY1-600" fmla="*/ 4479032 h 7946612"/>
              <a:gd name="connsiteX2-601" fmla="*/ 1548493 w 13915509"/>
              <a:gd name="connsiteY2-602" fmla="*/ 473542 h 7946612"/>
              <a:gd name="connsiteX3-603" fmla="*/ 13272406 w 13915509"/>
              <a:gd name="connsiteY3-604" fmla="*/ 916227 h 7946612"/>
              <a:gd name="connsiteX4-605" fmla="*/ 13796736 w 13915509"/>
              <a:gd name="connsiteY4-606" fmla="*/ 6081499 h 7946612"/>
              <a:gd name="connsiteX5-607" fmla="*/ 11200493 w 13915509"/>
              <a:gd name="connsiteY5-608" fmla="*/ 7736128 h 7946612"/>
              <a:gd name="connsiteX6-609" fmla="*/ 2520950 w 13915509"/>
              <a:gd name="connsiteY6-610" fmla="*/ 7852242 h 7946612"/>
              <a:gd name="connsiteX7-611" fmla="*/ 672193 w 13915509"/>
              <a:gd name="connsiteY7-612" fmla="*/ 7451285 h 7946612"/>
              <a:gd name="connsiteX0-613" fmla="*/ 672193 w 14420992"/>
              <a:gd name="connsiteY0-614" fmla="*/ 7364539 h 7859866"/>
              <a:gd name="connsiteX1-615" fmla="*/ 152854 w 14420992"/>
              <a:gd name="connsiteY1-616" fmla="*/ 4392286 h 7859866"/>
              <a:gd name="connsiteX2-617" fmla="*/ 1548493 w 14420992"/>
              <a:gd name="connsiteY2-618" fmla="*/ 386796 h 7859866"/>
              <a:gd name="connsiteX3-619" fmla="*/ 13272406 w 14420992"/>
              <a:gd name="connsiteY3-620" fmla="*/ 829481 h 7859866"/>
              <a:gd name="connsiteX4-621" fmla="*/ 13745936 w 14420992"/>
              <a:gd name="connsiteY4-622" fmla="*/ 6324953 h 7859866"/>
              <a:gd name="connsiteX5-623" fmla="*/ 11200493 w 14420992"/>
              <a:gd name="connsiteY5-624" fmla="*/ 7649382 h 7859866"/>
              <a:gd name="connsiteX6-625" fmla="*/ 2520950 w 14420992"/>
              <a:gd name="connsiteY6-626" fmla="*/ 7765496 h 7859866"/>
              <a:gd name="connsiteX7-627" fmla="*/ 672193 w 14420992"/>
              <a:gd name="connsiteY7-628" fmla="*/ 7364539 h 7859866"/>
              <a:gd name="connsiteX0-629" fmla="*/ 672193 w 14272750"/>
              <a:gd name="connsiteY0-630" fmla="*/ 7364539 h 7859866"/>
              <a:gd name="connsiteX1-631" fmla="*/ 152854 w 14272750"/>
              <a:gd name="connsiteY1-632" fmla="*/ 4392286 h 7859866"/>
              <a:gd name="connsiteX2-633" fmla="*/ 1548493 w 14272750"/>
              <a:gd name="connsiteY2-634" fmla="*/ 386796 h 7859866"/>
              <a:gd name="connsiteX3-635" fmla="*/ 13272406 w 14272750"/>
              <a:gd name="connsiteY3-636" fmla="*/ 829481 h 7859866"/>
              <a:gd name="connsiteX4-637" fmla="*/ 13745936 w 14272750"/>
              <a:gd name="connsiteY4-638" fmla="*/ 6324953 h 7859866"/>
              <a:gd name="connsiteX5-639" fmla="*/ 11200493 w 14272750"/>
              <a:gd name="connsiteY5-640" fmla="*/ 7649382 h 7859866"/>
              <a:gd name="connsiteX6-641" fmla="*/ 2520950 w 14272750"/>
              <a:gd name="connsiteY6-642" fmla="*/ 7765496 h 7859866"/>
              <a:gd name="connsiteX7-643" fmla="*/ 672193 w 14272750"/>
              <a:gd name="connsiteY7-644" fmla="*/ 7364539 h 7859866"/>
              <a:gd name="connsiteX0-645" fmla="*/ 672193 w 14377692"/>
              <a:gd name="connsiteY0-646" fmla="*/ 7364539 h 7859866"/>
              <a:gd name="connsiteX1-647" fmla="*/ 152854 w 14377692"/>
              <a:gd name="connsiteY1-648" fmla="*/ 4392286 h 7859866"/>
              <a:gd name="connsiteX2-649" fmla="*/ 1548493 w 14377692"/>
              <a:gd name="connsiteY2-650" fmla="*/ 386796 h 7859866"/>
              <a:gd name="connsiteX3-651" fmla="*/ 13272406 w 14377692"/>
              <a:gd name="connsiteY3-652" fmla="*/ 829481 h 7859866"/>
              <a:gd name="connsiteX4-653" fmla="*/ 13745936 w 14377692"/>
              <a:gd name="connsiteY4-654" fmla="*/ 6324953 h 7859866"/>
              <a:gd name="connsiteX5-655" fmla="*/ 11200493 w 14377692"/>
              <a:gd name="connsiteY5-656" fmla="*/ 7649382 h 7859866"/>
              <a:gd name="connsiteX6-657" fmla="*/ 2520950 w 14377692"/>
              <a:gd name="connsiteY6-658" fmla="*/ 7765496 h 7859866"/>
              <a:gd name="connsiteX7-659" fmla="*/ 672193 w 14377692"/>
              <a:gd name="connsiteY7-660" fmla="*/ 7364539 h 7859866"/>
              <a:gd name="connsiteX0-661" fmla="*/ 672193 w 14504631"/>
              <a:gd name="connsiteY0-662" fmla="*/ 7400958 h 7896285"/>
              <a:gd name="connsiteX1-663" fmla="*/ 152854 w 14504631"/>
              <a:gd name="connsiteY1-664" fmla="*/ 4428705 h 7896285"/>
              <a:gd name="connsiteX2-665" fmla="*/ 1548493 w 14504631"/>
              <a:gd name="connsiteY2-666" fmla="*/ 423215 h 7896285"/>
              <a:gd name="connsiteX3-667" fmla="*/ 13272406 w 14504631"/>
              <a:gd name="connsiteY3-668" fmla="*/ 865900 h 7896285"/>
              <a:gd name="connsiteX4-669" fmla="*/ 14012636 w 14504631"/>
              <a:gd name="connsiteY4-670" fmla="*/ 7047172 h 7896285"/>
              <a:gd name="connsiteX5-671" fmla="*/ 11200493 w 14504631"/>
              <a:gd name="connsiteY5-672" fmla="*/ 7685801 h 7896285"/>
              <a:gd name="connsiteX6-673" fmla="*/ 2520950 w 14504631"/>
              <a:gd name="connsiteY6-674" fmla="*/ 7801915 h 7896285"/>
              <a:gd name="connsiteX7-675" fmla="*/ 672193 w 14504631"/>
              <a:gd name="connsiteY7-676" fmla="*/ 7400958 h 7896285"/>
              <a:gd name="connsiteX0-677" fmla="*/ 519965 w 14350162"/>
              <a:gd name="connsiteY0-678" fmla="*/ 7293654 h 7788981"/>
              <a:gd name="connsiteX1-679" fmla="*/ 626 w 14350162"/>
              <a:gd name="connsiteY1-680" fmla="*/ 4321401 h 7788981"/>
              <a:gd name="connsiteX2-681" fmla="*/ 1396265 w 14350162"/>
              <a:gd name="connsiteY2-682" fmla="*/ 315911 h 7788981"/>
              <a:gd name="connsiteX3-683" fmla="*/ 1429691 w 14350162"/>
              <a:gd name="connsiteY3-684" fmla="*/ 310023 h 7788981"/>
              <a:gd name="connsiteX4-685" fmla="*/ 13120178 w 14350162"/>
              <a:gd name="connsiteY4-686" fmla="*/ 758596 h 7788981"/>
              <a:gd name="connsiteX5-687" fmla="*/ 13860408 w 14350162"/>
              <a:gd name="connsiteY5-688" fmla="*/ 6939868 h 7788981"/>
              <a:gd name="connsiteX6-689" fmla="*/ 11048265 w 14350162"/>
              <a:gd name="connsiteY6-690" fmla="*/ 7578497 h 7788981"/>
              <a:gd name="connsiteX7-691" fmla="*/ 2368722 w 14350162"/>
              <a:gd name="connsiteY7-692" fmla="*/ 7694611 h 7788981"/>
              <a:gd name="connsiteX8-693" fmla="*/ 519965 w 14350162"/>
              <a:gd name="connsiteY8-694" fmla="*/ 7293654 h 7788981"/>
              <a:gd name="connsiteX0-695" fmla="*/ 520287 w 14188000"/>
              <a:gd name="connsiteY0-696" fmla="*/ 7628137 h 8123464"/>
              <a:gd name="connsiteX1-697" fmla="*/ 948 w 14188000"/>
              <a:gd name="connsiteY1-698" fmla="*/ 4655884 h 8123464"/>
              <a:gd name="connsiteX2-699" fmla="*/ 1396587 w 14188000"/>
              <a:gd name="connsiteY2-700" fmla="*/ 650394 h 8123464"/>
              <a:gd name="connsiteX3-701" fmla="*/ 3937102 w 14188000"/>
              <a:gd name="connsiteY3-702" fmla="*/ 47580 h 8123464"/>
              <a:gd name="connsiteX4-703" fmla="*/ 13120500 w 14188000"/>
              <a:gd name="connsiteY4-704" fmla="*/ 1093079 h 8123464"/>
              <a:gd name="connsiteX5-705" fmla="*/ 13860730 w 14188000"/>
              <a:gd name="connsiteY5-706" fmla="*/ 7274351 h 8123464"/>
              <a:gd name="connsiteX6-707" fmla="*/ 11048587 w 14188000"/>
              <a:gd name="connsiteY6-708" fmla="*/ 7912980 h 8123464"/>
              <a:gd name="connsiteX7-709" fmla="*/ 2369044 w 14188000"/>
              <a:gd name="connsiteY7-710" fmla="*/ 8029094 h 8123464"/>
              <a:gd name="connsiteX8-711" fmla="*/ 520287 w 14188000"/>
              <a:gd name="connsiteY8-712" fmla="*/ 7628137 h 8123464"/>
              <a:gd name="connsiteX0-713" fmla="*/ 696931 w 14364645"/>
              <a:gd name="connsiteY0-714" fmla="*/ 7651222 h 8146549"/>
              <a:gd name="connsiteX1-715" fmla="*/ 177592 w 14364645"/>
              <a:gd name="connsiteY1-716" fmla="*/ 4678969 h 8146549"/>
              <a:gd name="connsiteX2-717" fmla="*/ 367441 w 14364645"/>
              <a:gd name="connsiteY2-718" fmla="*/ 589908 h 8146549"/>
              <a:gd name="connsiteX3-719" fmla="*/ 4113746 w 14364645"/>
              <a:gd name="connsiteY3-720" fmla="*/ 70665 h 8146549"/>
              <a:gd name="connsiteX4-721" fmla="*/ 13297144 w 14364645"/>
              <a:gd name="connsiteY4-722" fmla="*/ 1116164 h 8146549"/>
              <a:gd name="connsiteX5-723" fmla="*/ 14037374 w 14364645"/>
              <a:gd name="connsiteY5-724" fmla="*/ 7297436 h 8146549"/>
              <a:gd name="connsiteX6-725" fmla="*/ 11225231 w 14364645"/>
              <a:gd name="connsiteY6-726" fmla="*/ 7936065 h 8146549"/>
              <a:gd name="connsiteX7-727" fmla="*/ 2545688 w 14364645"/>
              <a:gd name="connsiteY7-728" fmla="*/ 8052179 h 8146549"/>
              <a:gd name="connsiteX8-729" fmla="*/ 696931 w 14364645"/>
              <a:gd name="connsiteY8-730" fmla="*/ 7651222 h 8146549"/>
              <a:gd name="connsiteX0-731" fmla="*/ 786676 w 14378724"/>
              <a:gd name="connsiteY0-732" fmla="*/ 7705140 h 8200467"/>
              <a:gd name="connsiteX1-733" fmla="*/ 267337 w 14378724"/>
              <a:gd name="connsiteY1-734" fmla="*/ 4732887 h 8200467"/>
              <a:gd name="connsiteX2-735" fmla="*/ 457186 w 14378724"/>
              <a:gd name="connsiteY2-736" fmla="*/ 643826 h 8200467"/>
              <a:gd name="connsiteX3-737" fmla="*/ 5468975 w 14378724"/>
              <a:gd name="connsiteY3-738" fmla="*/ 52951 h 8200467"/>
              <a:gd name="connsiteX4-739" fmla="*/ 13386889 w 14378724"/>
              <a:gd name="connsiteY4-740" fmla="*/ 1170082 h 8200467"/>
              <a:gd name="connsiteX5-741" fmla="*/ 14127119 w 14378724"/>
              <a:gd name="connsiteY5-742" fmla="*/ 7351354 h 8200467"/>
              <a:gd name="connsiteX6-743" fmla="*/ 11314976 w 14378724"/>
              <a:gd name="connsiteY6-744" fmla="*/ 7989983 h 8200467"/>
              <a:gd name="connsiteX7-745" fmla="*/ 2635433 w 14378724"/>
              <a:gd name="connsiteY7-746" fmla="*/ 8106097 h 8200467"/>
              <a:gd name="connsiteX8-747" fmla="*/ 786676 w 14378724"/>
              <a:gd name="connsiteY8-748" fmla="*/ 7705140 h 8200467"/>
              <a:gd name="connsiteX0-749" fmla="*/ 786676 w 14201192"/>
              <a:gd name="connsiteY0-750" fmla="*/ 7705140 h 8200467"/>
              <a:gd name="connsiteX1-751" fmla="*/ 267337 w 14201192"/>
              <a:gd name="connsiteY1-752" fmla="*/ 4732887 h 8200467"/>
              <a:gd name="connsiteX2-753" fmla="*/ 457186 w 14201192"/>
              <a:gd name="connsiteY2-754" fmla="*/ 643826 h 8200467"/>
              <a:gd name="connsiteX3-755" fmla="*/ 5468975 w 14201192"/>
              <a:gd name="connsiteY3-756" fmla="*/ 52951 h 8200467"/>
              <a:gd name="connsiteX4-757" fmla="*/ 13386889 w 14201192"/>
              <a:gd name="connsiteY4-758" fmla="*/ 1170082 h 8200467"/>
              <a:gd name="connsiteX5-759" fmla="*/ 13384208 w 14201192"/>
              <a:gd name="connsiteY5-760" fmla="*/ 1175171 h 8200467"/>
              <a:gd name="connsiteX6-761" fmla="*/ 14127119 w 14201192"/>
              <a:gd name="connsiteY6-762" fmla="*/ 7351354 h 8200467"/>
              <a:gd name="connsiteX7-763" fmla="*/ 11314976 w 14201192"/>
              <a:gd name="connsiteY7-764" fmla="*/ 7989983 h 8200467"/>
              <a:gd name="connsiteX8-765" fmla="*/ 2635433 w 14201192"/>
              <a:gd name="connsiteY8-766" fmla="*/ 8106097 h 8200467"/>
              <a:gd name="connsiteX9" fmla="*/ 786676 w 14201192"/>
              <a:gd name="connsiteY9" fmla="*/ 7705140 h 8200467"/>
              <a:gd name="connsiteX0-767" fmla="*/ 786676 w 15687342"/>
              <a:gd name="connsiteY0-768" fmla="*/ 7705140 h 8200467"/>
              <a:gd name="connsiteX1-769" fmla="*/ 267337 w 15687342"/>
              <a:gd name="connsiteY1-770" fmla="*/ 4732887 h 8200467"/>
              <a:gd name="connsiteX2-771" fmla="*/ 457186 w 15687342"/>
              <a:gd name="connsiteY2-772" fmla="*/ 643826 h 8200467"/>
              <a:gd name="connsiteX3-773" fmla="*/ 5468975 w 15687342"/>
              <a:gd name="connsiteY3-774" fmla="*/ 52951 h 8200467"/>
              <a:gd name="connsiteX4-775" fmla="*/ 13386889 w 15687342"/>
              <a:gd name="connsiteY4-776" fmla="*/ 1170082 h 8200467"/>
              <a:gd name="connsiteX5-777" fmla="*/ 15676404 w 15687342"/>
              <a:gd name="connsiteY5-778" fmla="*/ 2560039 h 8200467"/>
              <a:gd name="connsiteX6-779" fmla="*/ 14127119 w 15687342"/>
              <a:gd name="connsiteY6-780" fmla="*/ 7351354 h 8200467"/>
              <a:gd name="connsiteX7-781" fmla="*/ 11314976 w 15687342"/>
              <a:gd name="connsiteY7-782" fmla="*/ 7989983 h 8200467"/>
              <a:gd name="connsiteX8-783" fmla="*/ 2635433 w 15687342"/>
              <a:gd name="connsiteY8-784" fmla="*/ 8106097 h 8200467"/>
              <a:gd name="connsiteX9-785" fmla="*/ 786676 w 15687342"/>
              <a:gd name="connsiteY9-786" fmla="*/ 7705140 h 8200467"/>
              <a:gd name="connsiteX0-787" fmla="*/ 786676 w 15687342"/>
              <a:gd name="connsiteY0-788" fmla="*/ 7714185 h 8209512"/>
              <a:gd name="connsiteX1-789" fmla="*/ 267337 w 15687342"/>
              <a:gd name="connsiteY1-790" fmla="*/ 4741932 h 8209512"/>
              <a:gd name="connsiteX2-791" fmla="*/ 457186 w 15687342"/>
              <a:gd name="connsiteY2-792" fmla="*/ 652871 h 8209512"/>
              <a:gd name="connsiteX3-793" fmla="*/ 5468975 w 15687342"/>
              <a:gd name="connsiteY3-794" fmla="*/ 61996 h 8209512"/>
              <a:gd name="connsiteX4-795" fmla="*/ 11572234 w 15687342"/>
              <a:gd name="connsiteY4-796" fmla="*/ 212108 h 8209512"/>
              <a:gd name="connsiteX5-797" fmla="*/ 15676404 w 15687342"/>
              <a:gd name="connsiteY5-798" fmla="*/ 2569084 h 8209512"/>
              <a:gd name="connsiteX6-799" fmla="*/ 14127119 w 15687342"/>
              <a:gd name="connsiteY6-800" fmla="*/ 7360399 h 8209512"/>
              <a:gd name="connsiteX7-801" fmla="*/ 11314976 w 15687342"/>
              <a:gd name="connsiteY7-802" fmla="*/ 7999028 h 8209512"/>
              <a:gd name="connsiteX8-803" fmla="*/ 2635433 w 15687342"/>
              <a:gd name="connsiteY8-804" fmla="*/ 8115142 h 8209512"/>
              <a:gd name="connsiteX9-805" fmla="*/ 786676 w 15687342"/>
              <a:gd name="connsiteY9-806" fmla="*/ 7714185 h 8209512"/>
              <a:gd name="connsiteX0-807" fmla="*/ 786676 w 14497986"/>
              <a:gd name="connsiteY0-808" fmla="*/ 7705142 h 8200469"/>
              <a:gd name="connsiteX1-809" fmla="*/ 267337 w 14497986"/>
              <a:gd name="connsiteY1-810" fmla="*/ 4732889 h 8200469"/>
              <a:gd name="connsiteX2-811" fmla="*/ 457186 w 14497986"/>
              <a:gd name="connsiteY2-812" fmla="*/ 643828 h 8200469"/>
              <a:gd name="connsiteX3-813" fmla="*/ 5468975 w 14497986"/>
              <a:gd name="connsiteY3-814" fmla="*/ 52953 h 8200469"/>
              <a:gd name="connsiteX4-815" fmla="*/ 11572234 w 14497986"/>
              <a:gd name="connsiteY4-816" fmla="*/ 203065 h 8200469"/>
              <a:gd name="connsiteX5-817" fmla="*/ 14387044 w 14497986"/>
              <a:gd name="connsiteY5-818" fmla="*/ 1831792 h 8200469"/>
              <a:gd name="connsiteX6-819" fmla="*/ 14127119 w 14497986"/>
              <a:gd name="connsiteY6-820" fmla="*/ 7351356 h 8200469"/>
              <a:gd name="connsiteX7-821" fmla="*/ 11314976 w 14497986"/>
              <a:gd name="connsiteY7-822" fmla="*/ 7989985 h 8200469"/>
              <a:gd name="connsiteX8-823" fmla="*/ 2635433 w 14497986"/>
              <a:gd name="connsiteY8-824" fmla="*/ 8106099 h 8200469"/>
              <a:gd name="connsiteX9-825" fmla="*/ 786676 w 14497986"/>
              <a:gd name="connsiteY9-826" fmla="*/ 7705142 h 8200469"/>
              <a:gd name="connsiteX0-827" fmla="*/ 786676 w 14497987"/>
              <a:gd name="connsiteY0-828" fmla="*/ 7831646 h 8326973"/>
              <a:gd name="connsiteX1-829" fmla="*/ 267337 w 14497987"/>
              <a:gd name="connsiteY1-830" fmla="*/ 4859393 h 8326973"/>
              <a:gd name="connsiteX2-831" fmla="*/ 457186 w 14497987"/>
              <a:gd name="connsiteY2-832" fmla="*/ 770332 h 8326973"/>
              <a:gd name="connsiteX3-833" fmla="*/ 5468975 w 14497987"/>
              <a:gd name="connsiteY3-834" fmla="*/ 179457 h 8326973"/>
              <a:gd name="connsiteX4-835" fmla="*/ 13100364 w 14497987"/>
              <a:gd name="connsiteY4-836" fmla="*/ 102736 h 8326973"/>
              <a:gd name="connsiteX5-837" fmla="*/ 14387044 w 14497987"/>
              <a:gd name="connsiteY5-838" fmla="*/ 1958296 h 8326973"/>
              <a:gd name="connsiteX6-839" fmla="*/ 14127119 w 14497987"/>
              <a:gd name="connsiteY6-840" fmla="*/ 7477860 h 8326973"/>
              <a:gd name="connsiteX7-841" fmla="*/ 11314976 w 14497987"/>
              <a:gd name="connsiteY7-842" fmla="*/ 8116489 h 8326973"/>
              <a:gd name="connsiteX8-843" fmla="*/ 2635433 w 14497987"/>
              <a:gd name="connsiteY8-844" fmla="*/ 8232603 h 8326973"/>
              <a:gd name="connsiteX9-845" fmla="*/ 786676 w 14497987"/>
              <a:gd name="connsiteY9-846" fmla="*/ 7831646 h 8326973"/>
              <a:gd name="connsiteX0-847" fmla="*/ 792677 w 14503988"/>
              <a:gd name="connsiteY0-848" fmla="*/ 8002327 h 8497654"/>
              <a:gd name="connsiteX1-849" fmla="*/ 273338 w 14503988"/>
              <a:gd name="connsiteY1-850" fmla="*/ 5030074 h 8497654"/>
              <a:gd name="connsiteX2-851" fmla="*/ 463187 w 14503988"/>
              <a:gd name="connsiteY2-852" fmla="*/ 941013 h 8497654"/>
              <a:gd name="connsiteX3-853" fmla="*/ 5558546 w 14503988"/>
              <a:gd name="connsiteY3-854" fmla="*/ 15860 h 8497654"/>
              <a:gd name="connsiteX4-855" fmla="*/ 13106365 w 14503988"/>
              <a:gd name="connsiteY4-856" fmla="*/ 273417 h 8497654"/>
              <a:gd name="connsiteX5-857" fmla="*/ 14393045 w 14503988"/>
              <a:gd name="connsiteY5-858" fmla="*/ 2128977 h 8497654"/>
              <a:gd name="connsiteX6-859" fmla="*/ 14133120 w 14503988"/>
              <a:gd name="connsiteY6-860" fmla="*/ 7648541 h 8497654"/>
              <a:gd name="connsiteX7-861" fmla="*/ 11320977 w 14503988"/>
              <a:gd name="connsiteY7-862" fmla="*/ 8287170 h 8497654"/>
              <a:gd name="connsiteX8-863" fmla="*/ 2641434 w 14503988"/>
              <a:gd name="connsiteY8-864" fmla="*/ 8403284 h 8497654"/>
              <a:gd name="connsiteX9-865" fmla="*/ 792677 w 14503988"/>
              <a:gd name="connsiteY9-866" fmla="*/ 8002327 h 8497654"/>
              <a:gd name="connsiteX0-867" fmla="*/ 792677 w 14503988"/>
              <a:gd name="connsiteY0-868" fmla="*/ 8018274 h 8513601"/>
              <a:gd name="connsiteX1-869" fmla="*/ 273338 w 14503988"/>
              <a:gd name="connsiteY1-870" fmla="*/ 5046021 h 8513601"/>
              <a:gd name="connsiteX2-871" fmla="*/ 463187 w 14503988"/>
              <a:gd name="connsiteY2-872" fmla="*/ 956960 h 8513601"/>
              <a:gd name="connsiteX3-873" fmla="*/ 5558546 w 14503988"/>
              <a:gd name="connsiteY3-874" fmla="*/ 31807 h 8513601"/>
              <a:gd name="connsiteX4-875" fmla="*/ 13106365 w 14503988"/>
              <a:gd name="connsiteY4-876" fmla="*/ 289364 h 8513601"/>
              <a:gd name="connsiteX5-877" fmla="*/ 14393045 w 14503988"/>
              <a:gd name="connsiteY5-878" fmla="*/ 2144924 h 8513601"/>
              <a:gd name="connsiteX6-879" fmla="*/ 14133120 w 14503988"/>
              <a:gd name="connsiteY6-880" fmla="*/ 7664488 h 8513601"/>
              <a:gd name="connsiteX7-881" fmla="*/ 11320977 w 14503988"/>
              <a:gd name="connsiteY7-882" fmla="*/ 8303117 h 8513601"/>
              <a:gd name="connsiteX8-883" fmla="*/ 2641434 w 14503988"/>
              <a:gd name="connsiteY8-884" fmla="*/ 8419231 h 8513601"/>
              <a:gd name="connsiteX9-885" fmla="*/ 792677 w 14503988"/>
              <a:gd name="connsiteY9-886" fmla="*/ 8018274 h 8513601"/>
              <a:gd name="connsiteX0-887" fmla="*/ 728462 w 14439773"/>
              <a:gd name="connsiteY0-888" fmla="*/ 8205125 h 8700452"/>
              <a:gd name="connsiteX1-889" fmla="*/ 209123 w 14439773"/>
              <a:gd name="connsiteY1-890" fmla="*/ 5232872 h 8700452"/>
              <a:gd name="connsiteX2-891" fmla="*/ 494481 w 14439773"/>
              <a:gd name="connsiteY2-892" fmla="*/ 475254 h 8700452"/>
              <a:gd name="connsiteX3-893" fmla="*/ 5494331 w 14439773"/>
              <a:gd name="connsiteY3-894" fmla="*/ 218658 h 8700452"/>
              <a:gd name="connsiteX4-895" fmla="*/ 13042150 w 14439773"/>
              <a:gd name="connsiteY4-896" fmla="*/ 476215 h 8700452"/>
              <a:gd name="connsiteX5-897" fmla="*/ 14328830 w 14439773"/>
              <a:gd name="connsiteY5-898" fmla="*/ 2331775 h 8700452"/>
              <a:gd name="connsiteX6-899" fmla="*/ 14068905 w 14439773"/>
              <a:gd name="connsiteY6-900" fmla="*/ 7851339 h 8700452"/>
              <a:gd name="connsiteX7-901" fmla="*/ 11256762 w 14439773"/>
              <a:gd name="connsiteY7-902" fmla="*/ 8489968 h 8700452"/>
              <a:gd name="connsiteX8-903" fmla="*/ 2577219 w 14439773"/>
              <a:gd name="connsiteY8-904" fmla="*/ 8606082 h 8700452"/>
              <a:gd name="connsiteX9-905" fmla="*/ 728462 w 14439773"/>
              <a:gd name="connsiteY9-906" fmla="*/ 8205125 h 8700452"/>
              <a:gd name="connsiteX0-907" fmla="*/ 735100 w 14446411"/>
              <a:gd name="connsiteY0-908" fmla="*/ 8454264 h 8949591"/>
              <a:gd name="connsiteX1-909" fmla="*/ 215761 w 14446411"/>
              <a:gd name="connsiteY1-910" fmla="*/ 5482011 h 8949591"/>
              <a:gd name="connsiteX2-911" fmla="*/ 501119 w 14446411"/>
              <a:gd name="connsiteY2-912" fmla="*/ 724393 h 8949591"/>
              <a:gd name="connsiteX3-913" fmla="*/ 5596477 w 14446411"/>
              <a:gd name="connsiteY3-914" fmla="*/ 61887 h 8949591"/>
              <a:gd name="connsiteX4-915" fmla="*/ 13048788 w 14446411"/>
              <a:gd name="connsiteY4-916" fmla="*/ 725354 h 8949591"/>
              <a:gd name="connsiteX5-917" fmla="*/ 14335468 w 14446411"/>
              <a:gd name="connsiteY5-918" fmla="*/ 2580914 h 8949591"/>
              <a:gd name="connsiteX6-919" fmla="*/ 14075543 w 14446411"/>
              <a:gd name="connsiteY6-920" fmla="*/ 8100478 h 8949591"/>
              <a:gd name="connsiteX7-921" fmla="*/ 11263400 w 14446411"/>
              <a:gd name="connsiteY7-922" fmla="*/ 8739107 h 8949591"/>
              <a:gd name="connsiteX8-923" fmla="*/ 2583857 w 14446411"/>
              <a:gd name="connsiteY8-924" fmla="*/ 8855221 h 8949591"/>
              <a:gd name="connsiteX9-925" fmla="*/ 735100 w 14446411"/>
              <a:gd name="connsiteY9-926" fmla="*/ 8454264 h 8949591"/>
              <a:gd name="connsiteX0-927" fmla="*/ 735100 w 14446411"/>
              <a:gd name="connsiteY0-928" fmla="*/ 8528425 h 9023752"/>
              <a:gd name="connsiteX1-929" fmla="*/ 215761 w 14446411"/>
              <a:gd name="connsiteY1-930" fmla="*/ 5556172 h 9023752"/>
              <a:gd name="connsiteX2-931" fmla="*/ 501119 w 14446411"/>
              <a:gd name="connsiteY2-932" fmla="*/ 798554 h 9023752"/>
              <a:gd name="connsiteX3-933" fmla="*/ 5596477 w 14446411"/>
              <a:gd name="connsiteY3-934" fmla="*/ 136048 h 9023752"/>
              <a:gd name="connsiteX4-935" fmla="*/ 13263682 w 14446411"/>
              <a:gd name="connsiteY4-936" fmla="*/ 226465 h 9023752"/>
              <a:gd name="connsiteX5-937" fmla="*/ 14335468 w 14446411"/>
              <a:gd name="connsiteY5-938" fmla="*/ 2655075 h 9023752"/>
              <a:gd name="connsiteX6-939" fmla="*/ 14075543 w 14446411"/>
              <a:gd name="connsiteY6-940" fmla="*/ 8174639 h 9023752"/>
              <a:gd name="connsiteX7-941" fmla="*/ 11263400 w 14446411"/>
              <a:gd name="connsiteY7-942" fmla="*/ 8813268 h 9023752"/>
              <a:gd name="connsiteX8-943" fmla="*/ 2583857 w 14446411"/>
              <a:gd name="connsiteY8-944" fmla="*/ 8929382 h 9023752"/>
              <a:gd name="connsiteX9-945" fmla="*/ 735100 w 14446411"/>
              <a:gd name="connsiteY9-946" fmla="*/ 8528425 h 9023752"/>
              <a:gd name="connsiteX0-947" fmla="*/ 194692 w 14419954"/>
              <a:gd name="connsiteY0-948" fmla="*/ 8755874 h 9057365"/>
              <a:gd name="connsiteX1-949" fmla="*/ 189304 w 14419954"/>
              <a:gd name="connsiteY1-950" fmla="*/ 5556172 h 9057365"/>
              <a:gd name="connsiteX2-951" fmla="*/ 474662 w 14419954"/>
              <a:gd name="connsiteY2-952" fmla="*/ 798554 h 9057365"/>
              <a:gd name="connsiteX3-953" fmla="*/ 5570020 w 14419954"/>
              <a:gd name="connsiteY3-954" fmla="*/ 136048 h 9057365"/>
              <a:gd name="connsiteX4-955" fmla="*/ 13237225 w 14419954"/>
              <a:gd name="connsiteY4-956" fmla="*/ 226465 h 9057365"/>
              <a:gd name="connsiteX5-957" fmla="*/ 14309011 w 14419954"/>
              <a:gd name="connsiteY5-958" fmla="*/ 2655075 h 9057365"/>
              <a:gd name="connsiteX6-959" fmla="*/ 14049086 w 14419954"/>
              <a:gd name="connsiteY6-960" fmla="*/ 8174639 h 9057365"/>
              <a:gd name="connsiteX7-961" fmla="*/ 11236943 w 14419954"/>
              <a:gd name="connsiteY7-962" fmla="*/ 8813268 h 9057365"/>
              <a:gd name="connsiteX8-963" fmla="*/ 2557400 w 14419954"/>
              <a:gd name="connsiteY8-964" fmla="*/ 8929382 h 9057365"/>
              <a:gd name="connsiteX9-965" fmla="*/ 194692 w 14419954"/>
              <a:gd name="connsiteY9-966" fmla="*/ 8755874 h 9057365"/>
              <a:gd name="connsiteX0-967" fmla="*/ 299790 w 14525052"/>
              <a:gd name="connsiteY0-968" fmla="*/ 8755874 h 9071647"/>
              <a:gd name="connsiteX1-969" fmla="*/ 84148 w 14525052"/>
              <a:gd name="connsiteY1-970" fmla="*/ 5355483 h 9071647"/>
              <a:gd name="connsiteX2-971" fmla="*/ 579760 w 14525052"/>
              <a:gd name="connsiteY2-972" fmla="*/ 798554 h 9071647"/>
              <a:gd name="connsiteX3-973" fmla="*/ 5675118 w 14525052"/>
              <a:gd name="connsiteY3-974" fmla="*/ 136048 h 9071647"/>
              <a:gd name="connsiteX4-975" fmla="*/ 13342323 w 14525052"/>
              <a:gd name="connsiteY4-976" fmla="*/ 226465 h 9071647"/>
              <a:gd name="connsiteX5-977" fmla="*/ 14414109 w 14525052"/>
              <a:gd name="connsiteY5-978" fmla="*/ 2655075 h 9071647"/>
              <a:gd name="connsiteX6-979" fmla="*/ 14154184 w 14525052"/>
              <a:gd name="connsiteY6-980" fmla="*/ 8174639 h 9071647"/>
              <a:gd name="connsiteX7-981" fmla="*/ 11342041 w 14525052"/>
              <a:gd name="connsiteY7-982" fmla="*/ 8813268 h 9071647"/>
              <a:gd name="connsiteX8-983" fmla="*/ 2662498 w 14525052"/>
              <a:gd name="connsiteY8-984" fmla="*/ 8929382 h 9071647"/>
              <a:gd name="connsiteX9-985" fmla="*/ 299790 w 14525052"/>
              <a:gd name="connsiteY9-986" fmla="*/ 8755874 h 9071647"/>
              <a:gd name="connsiteX0-987" fmla="*/ 407053 w 14632315"/>
              <a:gd name="connsiteY0-988" fmla="*/ 8874408 h 9190179"/>
              <a:gd name="connsiteX1-989" fmla="*/ 191411 w 14632315"/>
              <a:gd name="connsiteY1-990" fmla="*/ 5474017 h 9190179"/>
              <a:gd name="connsiteX2-991" fmla="*/ 511812 w 14632315"/>
              <a:gd name="connsiteY2-992" fmla="*/ 475570 h 9190179"/>
              <a:gd name="connsiteX3-993" fmla="*/ 5782381 w 14632315"/>
              <a:gd name="connsiteY3-994" fmla="*/ 254582 h 9190179"/>
              <a:gd name="connsiteX4-995" fmla="*/ 13449586 w 14632315"/>
              <a:gd name="connsiteY4-996" fmla="*/ 344999 h 9190179"/>
              <a:gd name="connsiteX5-997" fmla="*/ 14521372 w 14632315"/>
              <a:gd name="connsiteY5-998" fmla="*/ 2773609 h 9190179"/>
              <a:gd name="connsiteX6-999" fmla="*/ 14261447 w 14632315"/>
              <a:gd name="connsiteY6-1000" fmla="*/ 8293173 h 9190179"/>
              <a:gd name="connsiteX7-1001" fmla="*/ 11449304 w 14632315"/>
              <a:gd name="connsiteY7-1002" fmla="*/ 8931802 h 9190179"/>
              <a:gd name="connsiteX8-1003" fmla="*/ 2769761 w 14632315"/>
              <a:gd name="connsiteY8-1004" fmla="*/ 9047916 h 9190179"/>
              <a:gd name="connsiteX9-1005" fmla="*/ 407053 w 14632315"/>
              <a:gd name="connsiteY9-1006" fmla="*/ 8874408 h 9190179"/>
              <a:gd name="connsiteX0-1007" fmla="*/ 456498 w 14681760"/>
              <a:gd name="connsiteY0-1008" fmla="*/ 8755874 h 9071647"/>
              <a:gd name="connsiteX1-1009" fmla="*/ 240856 w 14681760"/>
              <a:gd name="connsiteY1-1010" fmla="*/ 5355483 h 9071647"/>
              <a:gd name="connsiteX2-1011" fmla="*/ 561257 w 14681760"/>
              <a:gd name="connsiteY2-1012" fmla="*/ 357036 h 9071647"/>
              <a:gd name="connsiteX3-1013" fmla="*/ 5831826 w 14681760"/>
              <a:gd name="connsiteY3-1014" fmla="*/ 136048 h 9071647"/>
              <a:gd name="connsiteX4-1015" fmla="*/ 13499031 w 14681760"/>
              <a:gd name="connsiteY4-1016" fmla="*/ 226465 h 9071647"/>
              <a:gd name="connsiteX5-1017" fmla="*/ 14570817 w 14681760"/>
              <a:gd name="connsiteY5-1018" fmla="*/ 2655075 h 9071647"/>
              <a:gd name="connsiteX6-1019" fmla="*/ 14310892 w 14681760"/>
              <a:gd name="connsiteY6-1020" fmla="*/ 8174639 h 9071647"/>
              <a:gd name="connsiteX7-1021" fmla="*/ 11498749 w 14681760"/>
              <a:gd name="connsiteY7-1022" fmla="*/ 8813268 h 9071647"/>
              <a:gd name="connsiteX8-1023" fmla="*/ 2819206 w 14681760"/>
              <a:gd name="connsiteY8-1024" fmla="*/ 8929382 h 9071647"/>
              <a:gd name="connsiteX9-1025" fmla="*/ 456498 w 14681760"/>
              <a:gd name="connsiteY9-1026" fmla="*/ 8755874 h 9071647"/>
              <a:gd name="connsiteX0-1027" fmla="*/ 410051 w 14635313"/>
              <a:gd name="connsiteY0-1028" fmla="*/ 8891677 h 9207449"/>
              <a:gd name="connsiteX1-1029" fmla="*/ 194409 w 14635313"/>
              <a:gd name="connsiteY1-1030" fmla="*/ 5491286 h 9207449"/>
              <a:gd name="connsiteX2-1031" fmla="*/ 584895 w 14635313"/>
              <a:gd name="connsiteY2-1032" fmla="*/ 11184 h 9207449"/>
              <a:gd name="connsiteX3-1033" fmla="*/ 5785379 w 14635313"/>
              <a:gd name="connsiteY3-1034" fmla="*/ 271851 h 9207449"/>
              <a:gd name="connsiteX4-1035" fmla="*/ 13452584 w 14635313"/>
              <a:gd name="connsiteY4-1036" fmla="*/ 362268 h 9207449"/>
              <a:gd name="connsiteX5-1037" fmla="*/ 14524370 w 14635313"/>
              <a:gd name="connsiteY5-1038" fmla="*/ 2790878 h 9207449"/>
              <a:gd name="connsiteX6-1039" fmla="*/ 14264445 w 14635313"/>
              <a:gd name="connsiteY6-1040" fmla="*/ 8310442 h 9207449"/>
              <a:gd name="connsiteX7-1041" fmla="*/ 11452302 w 14635313"/>
              <a:gd name="connsiteY7-1042" fmla="*/ 8949071 h 9207449"/>
              <a:gd name="connsiteX8-1043" fmla="*/ 2772759 w 14635313"/>
              <a:gd name="connsiteY8-1044" fmla="*/ 9065185 h 9207449"/>
              <a:gd name="connsiteX9-1045" fmla="*/ 410051 w 14635313"/>
              <a:gd name="connsiteY9-1046" fmla="*/ 8891677 h 9207449"/>
              <a:gd name="connsiteX0-1047" fmla="*/ 385902 w 14611164"/>
              <a:gd name="connsiteY0-1048" fmla="*/ 9645873 h 9961645"/>
              <a:gd name="connsiteX1-1049" fmla="*/ 170260 w 14611164"/>
              <a:gd name="connsiteY1-1050" fmla="*/ 6245482 h 9961645"/>
              <a:gd name="connsiteX2-1051" fmla="*/ 560746 w 14611164"/>
              <a:gd name="connsiteY2-1052" fmla="*/ 765380 h 9961645"/>
              <a:gd name="connsiteX3-1053" fmla="*/ 6111652 w 14611164"/>
              <a:gd name="connsiteY3-1054" fmla="*/ 89495 h 9961645"/>
              <a:gd name="connsiteX4-1055" fmla="*/ 13428435 w 14611164"/>
              <a:gd name="connsiteY4-1056" fmla="*/ 1116464 h 9961645"/>
              <a:gd name="connsiteX5-1057" fmla="*/ 14500221 w 14611164"/>
              <a:gd name="connsiteY5-1058" fmla="*/ 3545074 h 9961645"/>
              <a:gd name="connsiteX6-1059" fmla="*/ 14240296 w 14611164"/>
              <a:gd name="connsiteY6-1060" fmla="*/ 9064638 h 9961645"/>
              <a:gd name="connsiteX7-1061" fmla="*/ 11428153 w 14611164"/>
              <a:gd name="connsiteY7-1062" fmla="*/ 9703267 h 9961645"/>
              <a:gd name="connsiteX8-1063" fmla="*/ 2748610 w 14611164"/>
              <a:gd name="connsiteY8-1064" fmla="*/ 9819381 h 9961645"/>
              <a:gd name="connsiteX9-1065" fmla="*/ 385902 w 14611164"/>
              <a:gd name="connsiteY9-1066" fmla="*/ 9645873 h 9961645"/>
              <a:gd name="connsiteX0-1067" fmla="*/ 385902 w 14611164"/>
              <a:gd name="connsiteY0-1068" fmla="*/ 10081604 h 10397376"/>
              <a:gd name="connsiteX1-1069" fmla="*/ 170260 w 14611164"/>
              <a:gd name="connsiteY1-1070" fmla="*/ 6681213 h 10397376"/>
              <a:gd name="connsiteX2-1071" fmla="*/ 560746 w 14611164"/>
              <a:gd name="connsiteY2-1072" fmla="*/ 1201111 h 10397376"/>
              <a:gd name="connsiteX3-1073" fmla="*/ 6111652 w 14611164"/>
              <a:gd name="connsiteY3-1074" fmla="*/ 525226 h 10397376"/>
              <a:gd name="connsiteX4-1075" fmla="*/ 13394106 w 14611164"/>
              <a:gd name="connsiteY4-1076" fmla="*/ 198302 h 10397376"/>
              <a:gd name="connsiteX5-1077" fmla="*/ 14500221 w 14611164"/>
              <a:gd name="connsiteY5-1078" fmla="*/ 3980805 h 10397376"/>
              <a:gd name="connsiteX6-1079" fmla="*/ 14240296 w 14611164"/>
              <a:gd name="connsiteY6-1080" fmla="*/ 9500369 h 10397376"/>
              <a:gd name="connsiteX7-1081" fmla="*/ 11428153 w 14611164"/>
              <a:gd name="connsiteY7-1082" fmla="*/ 10138998 h 10397376"/>
              <a:gd name="connsiteX8-1083" fmla="*/ 2748610 w 14611164"/>
              <a:gd name="connsiteY8-1084" fmla="*/ 10255112 h 10397376"/>
              <a:gd name="connsiteX9-1085" fmla="*/ 385902 w 14611164"/>
              <a:gd name="connsiteY9-1086" fmla="*/ 10081604 h 10397376"/>
              <a:gd name="connsiteX0-1087" fmla="*/ 385902 w 14611164"/>
              <a:gd name="connsiteY0-1088" fmla="*/ 9884370 h 10200142"/>
              <a:gd name="connsiteX1-1089" fmla="*/ 170260 w 14611164"/>
              <a:gd name="connsiteY1-1090" fmla="*/ 6483979 h 10200142"/>
              <a:gd name="connsiteX2-1091" fmla="*/ 560746 w 14611164"/>
              <a:gd name="connsiteY2-1092" fmla="*/ 1003877 h 10200142"/>
              <a:gd name="connsiteX3-1093" fmla="*/ 6111652 w 14611164"/>
              <a:gd name="connsiteY3-1094" fmla="*/ 327992 h 10200142"/>
              <a:gd name="connsiteX4-1095" fmla="*/ 13394106 w 14611164"/>
              <a:gd name="connsiteY4-1096" fmla="*/ 1068 h 10200142"/>
              <a:gd name="connsiteX5-1097" fmla="*/ 14500221 w 14611164"/>
              <a:gd name="connsiteY5-1098" fmla="*/ 3783571 h 10200142"/>
              <a:gd name="connsiteX6-1099" fmla="*/ 14240296 w 14611164"/>
              <a:gd name="connsiteY6-1100" fmla="*/ 9303135 h 10200142"/>
              <a:gd name="connsiteX7-1101" fmla="*/ 11428153 w 14611164"/>
              <a:gd name="connsiteY7-1102" fmla="*/ 9941764 h 10200142"/>
              <a:gd name="connsiteX8-1103" fmla="*/ 2748610 w 14611164"/>
              <a:gd name="connsiteY8-1104" fmla="*/ 10057878 h 10200142"/>
              <a:gd name="connsiteX9-1105" fmla="*/ 385902 w 14611164"/>
              <a:gd name="connsiteY9-1106" fmla="*/ 9884370 h 10200142"/>
              <a:gd name="connsiteX0-1107" fmla="*/ 385902 w 14611164"/>
              <a:gd name="connsiteY0-1108" fmla="*/ 9892513 h 10208285"/>
              <a:gd name="connsiteX1-1109" fmla="*/ 170260 w 14611164"/>
              <a:gd name="connsiteY1-1110" fmla="*/ 6492122 h 10208285"/>
              <a:gd name="connsiteX2-1111" fmla="*/ 560746 w 14611164"/>
              <a:gd name="connsiteY2-1112" fmla="*/ 1012020 h 10208285"/>
              <a:gd name="connsiteX3-1113" fmla="*/ 6111652 w 14611164"/>
              <a:gd name="connsiteY3-1114" fmla="*/ 336135 h 10208285"/>
              <a:gd name="connsiteX4-1115" fmla="*/ 13394106 w 14611164"/>
              <a:gd name="connsiteY4-1116" fmla="*/ 9211 h 10208285"/>
              <a:gd name="connsiteX5-1117" fmla="*/ 14500221 w 14611164"/>
              <a:gd name="connsiteY5-1118" fmla="*/ 3791714 h 10208285"/>
              <a:gd name="connsiteX6-1119" fmla="*/ 14240296 w 14611164"/>
              <a:gd name="connsiteY6-1120" fmla="*/ 9311278 h 10208285"/>
              <a:gd name="connsiteX7-1121" fmla="*/ 11428153 w 14611164"/>
              <a:gd name="connsiteY7-1122" fmla="*/ 9949907 h 10208285"/>
              <a:gd name="connsiteX8-1123" fmla="*/ 2748610 w 14611164"/>
              <a:gd name="connsiteY8-1124" fmla="*/ 10066021 h 10208285"/>
              <a:gd name="connsiteX9-1125" fmla="*/ 385902 w 14611164"/>
              <a:gd name="connsiteY9-1126" fmla="*/ 9892513 h 10208285"/>
              <a:gd name="connsiteX0-1127" fmla="*/ 385902 w 14611164"/>
              <a:gd name="connsiteY0-1128" fmla="*/ 9950835 h 10266607"/>
              <a:gd name="connsiteX1-1129" fmla="*/ 170260 w 14611164"/>
              <a:gd name="connsiteY1-1130" fmla="*/ 6550444 h 10266607"/>
              <a:gd name="connsiteX2-1131" fmla="*/ 560746 w 14611164"/>
              <a:gd name="connsiteY2-1132" fmla="*/ 1070342 h 10266607"/>
              <a:gd name="connsiteX3-1133" fmla="*/ 6111652 w 14611164"/>
              <a:gd name="connsiteY3-1134" fmla="*/ 394457 h 10266607"/>
              <a:gd name="connsiteX4-1135" fmla="*/ 13622965 w 14611164"/>
              <a:gd name="connsiteY4-1136" fmla="*/ 8021 h 10266607"/>
              <a:gd name="connsiteX5-1137" fmla="*/ 14500221 w 14611164"/>
              <a:gd name="connsiteY5-1138" fmla="*/ 3850036 h 10266607"/>
              <a:gd name="connsiteX6-1139" fmla="*/ 14240296 w 14611164"/>
              <a:gd name="connsiteY6-1140" fmla="*/ 9369600 h 10266607"/>
              <a:gd name="connsiteX7-1141" fmla="*/ 11428153 w 14611164"/>
              <a:gd name="connsiteY7-1142" fmla="*/ 10008229 h 10266607"/>
              <a:gd name="connsiteX8-1143" fmla="*/ 2748610 w 14611164"/>
              <a:gd name="connsiteY8-1144" fmla="*/ 10124343 h 10266607"/>
              <a:gd name="connsiteX9-1145" fmla="*/ 385902 w 14611164"/>
              <a:gd name="connsiteY9-1146" fmla="*/ 9950835 h 10266607"/>
              <a:gd name="connsiteX0-1147" fmla="*/ 384335 w 14609597"/>
              <a:gd name="connsiteY0-1148" fmla="*/ 10237952 h 10553724"/>
              <a:gd name="connsiteX1-1149" fmla="*/ 168693 w 14609597"/>
              <a:gd name="connsiteY1-1150" fmla="*/ 6837561 h 10553724"/>
              <a:gd name="connsiteX2-1151" fmla="*/ 559179 w 14609597"/>
              <a:gd name="connsiteY2-1152" fmla="*/ 1357459 h 10553724"/>
              <a:gd name="connsiteX3-1153" fmla="*/ 6087200 w 14609597"/>
              <a:gd name="connsiteY3-1154" fmla="*/ 294747 h 10553724"/>
              <a:gd name="connsiteX4-1155" fmla="*/ 13621398 w 14609597"/>
              <a:gd name="connsiteY4-1156" fmla="*/ 295138 h 10553724"/>
              <a:gd name="connsiteX5-1157" fmla="*/ 14498654 w 14609597"/>
              <a:gd name="connsiteY5-1158" fmla="*/ 4137153 h 10553724"/>
              <a:gd name="connsiteX6-1159" fmla="*/ 14238729 w 14609597"/>
              <a:gd name="connsiteY6-1160" fmla="*/ 9656717 h 10553724"/>
              <a:gd name="connsiteX7-1161" fmla="*/ 11426586 w 14609597"/>
              <a:gd name="connsiteY7-1162" fmla="*/ 10295346 h 10553724"/>
              <a:gd name="connsiteX8-1163" fmla="*/ 2747043 w 14609597"/>
              <a:gd name="connsiteY8-1164" fmla="*/ 10411460 h 10553724"/>
              <a:gd name="connsiteX9-1165" fmla="*/ 384335 w 14609597"/>
              <a:gd name="connsiteY9-1166" fmla="*/ 10237952 h 10553724"/>
              <a:gd name="connsiteX0-1167" fmla="*/ 384335 w 14609597"/>
              <a:gd name="connsiteY0-1168" fmla="*/ 10225029 h 10540801"/>
              <a:gd name="connsiteX1-1169" fmla="*/ 168693 w 14609597"/>
              <a:gd name="connsiteY1-1170" fmla="*/ 6824638 h 10540801"/>
              <a:gd name="connsiteX2-1171" fmla="*/ 559179 w 14609597"/>
              <a:gd name="connsiteY2-1172" fmla="*/ 1344536 h 10540801"/>
              <a:gd name="connsiteX3-1173" fmla="*/ 6087200 w 14609597"/>
              <a:gd name="connsiteY3-1174" fmla="*/ 281824 h 10540801"/>
              <a:gd name="connsiteX4-1175" fmla="*/ 6027445 w 14609597"/>
              <a:gd name="connsiteY4-1176" fmla="*/ 289344 h 10540801"/>
              <a:gd name="connsiteX5-1177" fmla="*/ 13621398 w 14609597"/>
              <a:gd name="connsiteY5-1178" fmla="*/ 282215 h 10540801"/>
              <a:gd name="connsiteX6-1179" fmla="*/ 14498654 w 14609597"/>
              <a:gd name="connsiteY6-1180" fmla="*/ 4124230 h 10540801"/>
              <a:gd name="connsiteX7-1181" fmla="*/ 14238729 w 14609597"/>
              <a:gd name="connsiteY7-1182" fmla="*/ 9643794 h 10540801"/>
              <a:gd name="connsiteX8-1183" fmla="*/ 11426586 w 14609597"/>
              <a:gd name="connsiteY8-1184" fmla="*/ 10282423 h 10540801"/>
              <a:gd name="connsiteX9-1185" fmla="*/ 2747043 w 14609597"/>
              <a:gd name="connsiteY9-1186" fmla="*/ 10398537 h 10540801"/>
              <a:gd name="connsiteX10" fmla="*/ 384335 w 14609597"/>
              <a:gd name="connsiteY10" fmla="*/ 10225029 h 10540801"/>
              <a:gd name="connsiteX0-1187" fmla="*/ 280093 w 14505355"/>
              <a:gd name="connsiteY0-1188" fmla="*/ 10225029 h 10540801"/>
              <a:gd name="connsiteX1-1189" fmla="*/ 64451 w 14505355"/>
              <a:gd name="connsiteY1-1190" fmla="*/ 6824638 h 10540801"/>
              <a:gd name="connsiteX2-1191" fmla="*/ 454937 w 14505355"/>
              <a:gd name="connsiteY2-1192" fmla="*/ 1344536 h 10540801"/>
              <a:gd name="connsiteX3-1193" fmla="*/ 4014784 w 14505355"/>
              <a:gd name="connsiteY3-1194" fmla="*/ 147921 h 10540801"/>
              <a:gd name="connsiteX4-1195" fmla="*/ 5923203 w 14505355"/>
              <a:gd name="connsiteY4-1196" fmla="*/ 289344 h 10540801"/>
              <a:gd name="connsiteX5-1197" fmla="*/ 13517156 w 14505355"/>
              <a:gd name="connsiteY5-1198" fmla="*/ 282215 h 10540801"/>
              <a:gd name="connsiteX6-1199" fmla="*/ 14394412 w 14505355"/>
              <a:gd name="connsiteY6-1200" fmla="*/ 4124230 h 10540801"/>
              <a:gd name="connsiteX7-1201" fmla="*/ 14134487 w 14505355"/>
              <a:gd name="connsiteY7-1202" fmla="*/ 9643794 h 10540801"/>
              <a:gd name="connsiteX8-1203" fmla="*/ 11322344 w 14505355"/>
              <a:gd name="connsiteY8-1204" fmla="*/ 10282423 h 10540801"/>
              <a:gd name="connsiteX9-1205" fmla="*/ 2642801 w 14505355"/>
              <a:gd name="connsiteY9-1206" fmla="*/ 10398537 h 10540801"/>
              <a:gd name="connsiteX10-1207" fmla="*/ 280093 w 14505355"/>
              <a:gd name="connsiteY10-1208" fmla="*/ 10225029 h 10540801"/>
              <a:gd name="connsiteX0-1209" fmla="*/ 280093 w 14505355"/>
              <a:gd name="connsiteY0-1210" fmla="*/ 10392076 h 10707848"/>
              <a:gd name="connsiteX1-1211" fmla="*/ 64451 w 14505355"/>
              <a:gd name="connsiteY1-1212" fmla="*/ 6991685 h 10707848"/>
              <a:gd name="connsiteX2-1213" fmla="*/ 454937 w 14505355"/>
              <a:gd name="connsiteY2-1214" fmla="*/ 1511583 h 10707848"/>
              <a:gd name="connsiteX3-1215" fmla="*/ 1108296 w 14505355"/>
              <a:gd name="connsiteY3-1216" fmla="*/ 32286 h 10707848"/>
              <a:gd name="connsiteX4-1217" fmla="*/ 5923203 w 14505355"/>
              <a:gd name="connsiteY4-1218" fmla="*/ 456391 h 10707848"/>
              <a:gd name="connsiteX5-1219" fmla="*/ 13517156 w 14505355"/>
              <a:gd name="connsiteY5-1220" fmla="*/ 449262 h 10707848"/>
              <a:gd name="connsiteX6-1221" fmla="*/ 14394412 w 14505355"/>
              <a:gd name="connsiteY6-1222" fmla="*/ 4291277 h 10707848"/>
              <a:gd name="connsiteX7-1223" fmla="*/ 14134487 w 14505355"/>
              <a:gd name="connsiteY7-1224" fmla="*/ 9810841 h 10707848"/>
              <a:gd name="connsiteX8-1225" fmla="*/ 11322344 w 14505355"/>
              <a:gd name="connsiteY8-1226" fmla="*/ 10449470 h 10707848"/>
              <a:gd name="connsiteX9-1227" fmla="*/ 2642801 w 14505355"/>
              <a:gd name="connsiteY9-1228" fmla="*/ 10565584 h 10707848"/>
              <a:gd name="connsiteX10-1229" fmla="*/ 280093 w 14505355"/>
              <a:gd name="connsiteY10-1230" fmla="*/ 10392076 h 10707848"/>
              <a:gd name="connsiteX0-1231" fmla="*/ 276455 w 14501717"/>
              <a:gd name="connsiteY0-1232" fmla="*/ 10392076 h 10707848"/>
              <a:gd name="connsiteX1-1233" fmla="*/ 60813 w 14501717"/>
              <a:gd name="connsiteY1-1234" fmla="*/ 6991685 h 10707848"/>
              <a:gd name="connsiteX2-1235" fmla="*/ 96569 w 14501717"/>
              <a:gd name="connsiteY2-1236" fmla="*/ 1526460 h 10707848"/>
              <a:gd name="connsiteX3-1237" fmla="*/ 1104658 w 14501717"/>
              <a:gd name="connsiteY3-1238" fmla="*/ 32286 h 10707848"/>
              <a:gd name="connsiteX4-1239" fmla="*/ 5919565 w 14501717"/>
              <a:gd name="connsiteY4-1240" fmla="*/ 456391 h 10707848"/>
              <a:gd name="connsiteX5-1241" fmla="*/ 13513518 w 14501717"/>
              <a:gd name="connsiteY5-1242" fmla="*/ 449262 h 10707848"/>
              <a:gd name="connsiteX6-1243" fmla="*/ 14390774 w 14501717"/>
              <a:gd name="connsiteY6-1244" fmla="*/ 4291277 h 10707848"/>
              <a:gd name="connsiteX7-1245" fmla="*/ 14130849 w 14501717"/>
              <a:gd name="connsiteY7-1246" fmla="*/ 9810841 h 10707848"/>
              <a:gd name="connsiteX8-1247" fmla="*/ 11318706 w 14501717"/>
              <a:gd name="connsiteY8-1248" fmla="*/ 10449470 h 10707848"/>
              <a:gd name="connsiteX9-1249" fmla="*/ 2639163 w 14501717"/>
              <a:gd name="connsiteY9-1250" fmla="*/ 10565584 h 10707848"/>
              <a:gd name="connsiteX10-1251" fmla="*/ 276455 w 14501717"/>
              <a:gd name="connsiteY10-1252" fmla="*/ 10392076 h 10707848"/>
              <a:gd name="connsiteX0-1253" fmla="*/ 274040 w 14499302"/>
              <a:gd name="connsiteY0-1254" fmla="*/ 10225029 h 10540801"/>
              <a:gd name="connsiteX1-1255" fmla="*/ 58398 w 14499302"/>
              <a:gd name="connsiteY1-1256" fmla="*/ 6824638 h 10540801"/>
              <a:gd name="connsiteX2-1257" fmla="*/ 94154 w 14499302"/>
              <a:gd name="connsiteY2-1258" fmla="*/ 1359413 h 10540801"/>
              <a:gd name="connsiteX3-1259" fmla="*/ 1067915 w 14499302"/>
              <a:gd name="connsiteY3-1260" fmla="*/ 118165 h 10540801"/>
              <a:gd name="connsiteX4-1261" fmla="*/ 5917150 w 14499302"/>
              <a:gd name="connsiteY4-1262" fmla="*/ 289344 h 10540801"/>
              <a:gd name="connsiteX5-1263" fmla="*/ 13511103 w 14499302"/>
              <a:gd name="connsiteY5-1264" fmla="*/ 282215 h 10540801"/>
              <a:gd name="connsiteX6-1265" fmla="*/ 14388359 w 14499302"/>
              <a:gd name="connsiteY6-1266" fmla="*/ 4124230 h 10540801"/>
              <a:gd name="connsiteX7-1267" fmla="*/ 14128434 w 14499302"/>
              <a:gd name="connsiteY7-1268" fmla="*/ 9643794 h 10540801"/>
              <a:gd name="connsiteX8-1269" fmla="*/ 11316291 w 14499302"/>
              <a:gd name="connsiteY8-1270" fmla="*/ 10282423 h 10540801"/>
              <a:gd name="connsiteX9-1271" fmla="*/ 2636748 w 14499302"/>
              <a:gd name="connsiteY9-1272" fmla="*/ 10398537 h 10540801"/>
              <a:gd name="connsiteX10-1273" fmla="*/ 274040 w 14499302"/>
              <a:gd name="connsiteY10-1274" fmla="*/ 10225029 h 10540801"/>
              <a:gd name="connsiteX0-1275" fmla="*/ 274040 w 14499302"/>
              <a:gd name="connsiteY0-1276" fmla="*/ 10355501 h 10671273"/>
              <a:gd name="connsiteX1-1277" fmla="*/ 58398 w 14499302"/>
              <a:gd name="connsiteY1-1278" fmla="*/ 6955110 h 10671273"/>
              <a:gd name="connsiteX2-1279" fmla="*/ 94154 w 14499302"/>
              <a:gd name="connsiteY2-1280" fmla="*/ 1489885 h 10671273"/>
              <a:gd name="connsiteX3-1281" fmla="*/ 1067915 w 14499302"/>
              <a:gd name="connsiteY3-1282" fmla="*/ 248637 h 10671273"/>
              <a:gd name="connsiteX4-1283" fmla="*/ 5940036 w 14499302"/>
              <a:gd name="connsiteY4-1284" fmla="*/ 107378 h 10671273"/>
              <a:gd name="connsiteX5-1285" fmla="*/ 13511103 w 14499302"/>
              <a:gd name="connsiteY5-1286" fmla="*/ 412687 h 10671273"/>
              <a:gd name="connsiteX6-1287" fmla="*/ 14388359 w 14499302"/>
              <a:gd name="connsiteY6-1288" fmla="*/ 4254702 h 10671273"/>
              <a:gd name="connsiteX7-1289" fmla="*/ 14128434 w 14499302"/>
              <a:gd name="connsiteY7-1290" fmla="*/ 9774266 h 10671273"/>
              <a:gd name="connsiteX8-1291" fmla="*/ 11316291 w 14499302"/>
              <a:gd name="connsiteY8-1292" fmla="*/ 10412895 h 10671273"/>
              <a:gd name="connsiteX9-1293" fmla="*/ 2636748 w 14499302"/>
              <a:gd name="connsiteY9-1294" fmla="*/ 10529009 h 10671273"/>
              <a:gd name="connsiteX10-1295" fmla="*/ 274040 w 14499302"/>
              <a:gd name="connsiteY10-1296" fmla="*/ 10355501 h 10671273"/>
              <a:gd name="connsiteX0-1297" fmla="*/ 274040 w 14561942"/>
              <a:gd name="connsiteY0-1298" fmla="*/ 10354523 h 10670295"/>
              <a:gd name="connsiteX1-1299" fmla="*/ 58398 w 14561942"/>
              <a:gd name="connsiteY1-1300" fmla="*/ 6954132 h 10670295"/>
              <a:gd name="connsiteX2-1301" fmla="*/ 94154 w 14561942"/>
              <a:gd name="connsiteY2-1302" fmla="*/ 1488907 h 10670295"/>
              <a:gd name="connsiteX3-1303" fmla="*/ 1067915 w 14561942"/>
              <a:gd name="connsiteY3-1304" fmla="*/ 247659 h 10670295"/>
              <a:gd name="connsiteX4-1305" fmla="*/ 5940036 w 14561942"/>
              <a:gd name="connsiteY4-1306" fmla="*/ 106400 h 10670295"/>
              <a:gd name="connsiteX5-1307" fmla="*/ 13511103 w 14561942"/>
              <a:gd name="connsiteY5-1308" fmla="*/ 411709 h 10670295"/>
              <a:gd name="connsiteX6-1309" fmla="*/ 14479901 w 14561942"/>
              <a:gd name="connsiteY6-1310" fmla="*/ 4238846 h 10670295"/>
              <a:gd name="connsiteX7-1311" fmla="*/ 14128434 w 14561942"/>
              <a:gd name="connsiteY7-1312" fmla="*/ 9773288 h 10670295"/>
              <a:gd name="connsiteX8-1313" fmla="*/ 11316291 w 14561942"/>
              <a:gd name="connsiteY8-1314" fmla="*/ 10411917 h 10670295"/>
              <a:gd name="connsiteX9-1315" fmla="*/ 2636748 w 14561942"/>
              <a:gd name="connsiteY9-1316" fmla="*/ 10528031 h 10670295"/>
              <a:gd name="connsiteX10-1317" fmla="*/ 274040 w 14561942"/>
              <a:gd name="connsiteY10-1318" fmla="*/ 10354523 h 10670295"/>
              <a:gd name="connsiteX0-1319" fmla="*/ 274040 w 14561942"/>
              <a:gd name="connsiteY0-1320" fmla="*/ 10354523 h 10670295"/>
              <a:gd name="connsiteX1-1321" fmla="*/ 58398 w 14561942"/>
              <a:gd name="connsiteY1-1322" fmla="*/ 6954132 h 10670295"/>
              <a:gd name="connsiteX2-1323" fmla="*/ 94154 w 14561942"/>
              <a:gd name="connsiteY2-1324" fmla="*/ 1488907 h 10670295"/>
              <a:gd name="connsiteX3-1325" fmla="*/ 1067915 w 14561942"/>
              <a:gd name="connsiteY3-1326" fmla="*/ 247659 h 10670295"/>
              <a:gd name="connsiteX4-1327" fmla="*/ 5940036 w 14561942"/>
              <a:gd name="connsiteY4-1328" fmla="*/ 106400 h 10670295"/>
              <a:gd name="connsiteX5-1329" fmla="*/ 13511103 w 14561942"/>
              <a:gd name="connsiteY5-1330" fmla="*/ 411709 h 10670295"/>
              <a:gd name="connsiteX6-1331" fmla="*/ 14479901 w 14561942"/>
              <a:gd name="connsiteY6-1332" fmla="*/ 4238846 h 10670295"/>
              <a:gd name="connsiteX7-1333" fmla="*/ 14128434 w 14561942"/>
              <a:gd name="connsiteY7-1334" fmla="*/ 9773288 h 10670295"/>
              <a:gd name="connsiteX8-1335" fmla="*/ 11316291 w 14561942"/>
              <a:gd name="connsiteY8-1336" fmla="*/ 10411917 h 10670295"/>
              <a:gd name="connsiteX9-1337" fmla="*/ 2636748 w 14561942"/>
              <a:gd name="connsiteY9-1338" fmla="*/ 10528031 h 10670295"/>
              <a:gd name="connsiteX10-1339" fmla="*/ 274040 w 14561942"/>
              <a:gd name="connsiteY10-1340" fmla="*/ 10354523 h 10670295"/>
              <a:gd name="connsiteX0-1341" fmla="*/ 274040 w 14555017"/>
              <a:gd name="connsiteY0-1342" fmla="*/ 10354523 h 10670295"/>
              <a:gd name="connsiteX1-1343" fmla="*/ 58398 w 14555017"/>
              <a:gd name="connsiteY1-1344" fmla="*/ 6954132 h 10670295"/>
              <a:gd name="connsiteX2-1345" fmla="*/ 94154 w 14555017"/>
              <a:gd name="connsiteY2-1346" fmla="*/ 1488907 h 10670295"/>
              <a:gd name="connsiteX3-1347" fmla="*/ 1067915 w 14555017"/>
              <a:gd name="connsiteY3-1348" fmla="*/ 247659 h 10670295"/>
              <a:gd name="connsiteX4-1349" fmla="*/ 5940036 w 14555017"/>
              <a:gd name="connsiteY4-1350" fmla="*/ 106400 h 10670295"/>
              <a:gd name="connsiteX5-1351" fmla="*/ 13511103 w 14555017"/>
              <a:gd name="connsiteY5-1352" fmla="*/ 411709 h 10670295"/>
              <a:gd name="connsiteX6-1353" fmla="*/ 14479901 w 14555017"/>
              <a:gd name="connsiteY6-1354" fmla="*/ 4238846 h 10670295"/>
              <a:gd name="connsiteX7-1355" fmla="*/ 14128434 w 14555017"/>
              <a:gd name="connsiteY7-1356" fmla="*/ 9773288 h 10670295"/>
              <a:gd name="connsiteX8-1357" fmla="*/ 11316291 w 14555017"/>
              <a:gd name="connsiteY8-1358" fmla="*/ 10411917 h 10670295"/>
              <a:gd name="connsiteX9-1359" fmla="*/ 2636748 w 14555017"/>
              <a:gd name="connsiteY9-1360" fmla="*/ 10528031 h 10670295"/>
              <a:gd name="connsiteX10-1361" fmla="*/ 274040 w 14555017"/>
              <a:gd name="connsiteY10-1362" fmla="*/ 10354523 h 10670295"/>
              <a:gd name="connsiteX0-1363" fmla="*/ 274040 w 14640219"/>
              <a:gd name="connsiteY0-1364" fmla="*/ 10354523 h 10670295"/>
              <a:gd name="connsiteX1-1365" fmla="*/ 58398 w 14640219"/>
              <a:gd name="connsiteY1-1366" fmla="*/ 6954132 h 10670295"/>
              <a:gd name="connsiteX2-1367" fmla="*/ 94154 w 14640219"/>
              <a:gd name="connsiteY2-1368" fmla="*/ 1488907 h 10670295"/>
              <a:gd name="connsiteX3-1369" fmla="*/ 1067915 w 14640219"/>
              <a:gd name="connsiteY3-1370" fmla="*/ 247659 h 10670295"/>
              <a:gd name="connsiteX4-1371" fmla="*/ 5940036 w 14640219"/>
              <a:gd name="connsiteY4-1372" fmla="*/ 106400 h 10670295"/>
              <a:gd name="connsiteX5-1373" fmla="*/ 13511103 w 14640219"/>
              <a:gd name="connsiteY5-1374" fmla="*/ 411709 h 10670295"/>
              <a:gd name="connsiteX6-1375" fmla="*/ 14594330 w 14640219"/>
              <a:gd name="connsiteY6-1376" fmla="*/ 4238846 h 10670295"/>
              <a:gd name="connsiteX7-1377" fmla="*/ 14128434 w 14640219"/>
              <a:gd name="connsiteY7-1378" fmla="*/ 9773288 h 10670295"/>
              <a:gd name="connsiteX8-1379" fmla="*/ 11316291 w 14640219"/>
              <a:gd name="connsiteY8-1380" fmla="*/ 10411917 h 10670295"/>
              <a:gd name="connsiteX9-1381" fmla="*/ 2636748 w 14640219"/>
              <a:gd name="connsiteY9-1382" fmla="*/ 10528031 h 10670295"/>
              <a:gd name="connsiteX10-1383" fmla="*/ 274040 w 14640219"/>
              <a:gd name="connsiteY10-1384" fmla="*/ 10354523 h 10670295"/>
              <a:gd name="connsiteX0-1385" fmla="*/ 333010 w 14699189"/>
              <a:gd name="connsiteY0-1386" fmla="*/ 10354523 h 10670295"/>
              <a:gd name="connsiteX1-1387" fmla="*/ 117368 w 14699189"/>
              <a:gd name="connsiteY1-1388" fmla="*/ 6954132 h 10670295"/>
              <a:gd name="connsiteX2-1389" fmla="*/ 73025 w 14699189"/>
              <a:gd name="connsiteY2-1390" fmla="*/ 1474030 h 10670295"/>
              <a:gd name="connsiteX3-1391" fmla="*/ 1126885 w 14699189"/>
              <a:gd name="connsiteY3-1392" fmla="*/ 247659 h 10670295"/>
              <a:gd name="connsiteX4-1393" fmla="*/ 5999006 w 14699189"/>
              <a:gd name="connsiteY4-1394" fmla="*/ 106400 h 10670295"/>
              <a:gd name="connsiteX5-1395" fmla="*/ 13570073 w 14699189"/>
              <a:gd name="connsiteY5-1396" fmla="*/ 411709 h 10670295"/>
              <a:gd name="connsiteX6-1397" fmla="*/ 14653300 w 14699189"/>
              <a:gd name="connsiteY6-1398" fmla="*/ 4238846 h 10670295"/>
              <a:gd name="connsiteX7-1399" fmla="*/ 14187404 w 14699189"/>
              <a:gd name="connsiteY7-1400" fmla="*/ 9773288 h 10670295"/>
              <a:gd name="connsiteX8-1401" fmla="*/ 11375261 w 14699189"/>
              <a:gd name="connsiteY8-1402" fmla="*/ 10411917 h 10670295"/>
              <a:gd name="connsiteX9-1403" fmla="*/ 2695718 w 14699189"/>
              <a:gd name="connsiteY9-1404" fmla="*/ 10528031 h 10670295"/>
              <a:gd name="connsiteX10-1405" fmla="*/ 333010 w 14699189"/>
              <a:gd name="connsiteY10-1406" fmla="*/ 10354523 h 10670295"/>
              <a:gd name="connsiteX0-1407" fmla="*/ 366881 w 14733060"/>
              <a:gd name="connsiteY0-1408" fmla="*/ 10354523 h 10670295"/>
              <a:gd name="connsiteX1-1409" fmla="*/ 151239 w 14733060"/>
              <a:gd name="connsiteY1-1410" fmla="*/ 6954132 h 10670295"/>
              <a:gd name="connsiteX2-1411" fmla="*/ 106896 w 14733060"/>
              <a:gd name="connsiteY2-1412" fmla="*/ 1474030 h 10670295"/>
              <a:gd name="connsiteX3-1413" fmla="*/ 1618470 w 14733060"/>
              <a:gd name="connsiteY3-1414" fmla="*/ 322049 h 10670295"/>
              <a:gd name="connsiteX4-1415" fmla="*/ 6032877 w 14733060"/>
              <a:gd name="connsiteY4-1416" fmla="*/ 106400 h 10670295"/>
              <a:gd name="connsiteX5-1417" fmla="*/ 13603944 w 14733060"/>
              <a:gd name="connsiteY5-1418" fmla="*/ 411709 h 10670295"/>
              <a:gd name="connsiteX6-1419" fmla="*/ 14687171 w 14733060"/>
              <a:gd name="connsiteY6-1420" fmla="*/ 4238846 h 10670295"/>
              <a:gd name="connsiteX7-1421" fmla="*/ 14221275 w 14733060"/>
              <a:gd name="connsiteY7-1422" fmla="*/ 9773288 h 10670295"/>
              <a:gd name="connsiteX8-1423" fmla="*/ 11409132 w 14733060"/>
              <a:gd name="connsiteY8-1424" fmla="*/ 10411917 h 10670295"/>
              <a:gd name="connsiteX9-1425" fmla="*/ 2729589 w 14733060"/>
              <a:gd name="connsiteY9-1426" fmla="*/ 10528031 h 10670295"/>
              <a:gd name="connsiteX10-1427" fmla="*/ 366881 w 14733060"/>
              <a:gd name="connsiteY10-1428" fmla="*/ 10354523 h 10670295"/>
              <a:gd name="connsiteX0-1429" fmla="*/ 366881 w 14733060"/>
              <a:gd name="connsiteY0-1430" fmla="*/ 10354523 h 10670295"/>
              <a:gd name="connsiteX1-1431" fmla="*/ 151239 w 14733060"/>
              <a:gd name="connsiteY1-1432" fmla="*/ 6954132 h 10670295"/>
              <a:gd name="connsiteX2-1433" fmla="*/ 106896 w 14733060"/>
              <a:gd name="connsiteY2-1434" fmla="*/ 1474030 h 10670295"/>
              <a:gd name="connsiteX3-1435" fmla="*/ 1618470 w 14733060"/>
              <a:gd name="connsiteY3-1436" fmla="*/ 322049 h 10670295"/>
              <a:gd name="connsiteX4-1437" fmla="*/ 6032877 w 14733060"/>
              <a:gd name="connsiteY4-1438" fmla="*/ 106400 h 10670295"/>
              <a:gd name="connsiteX5-1439" fmla="*/ 13603944 w 14733060"/>
              <a:gd name="connsiteY5-1440" fmla="*/ 411709 h 10670295"/>
              <a:gd name="connsiteX6-1441" fmla="*/ 14687171 w 14733060"/>
              <a:gd name="connsiteY6-1442" fmla="*/ 4238846 h 10670295"/>
              <a:gd name="connsiteX7-1443" fmla="*/ 14221275 w 14733060"/>
              <a:gd name="connsiteY7-1444" fmla="*/ 9773288 h 10670295"/>
              <a:gd name="connsiteX8-1445" fmla="*/ 11409132 w 14733060"/>
              <a:gd name="connsiteY8-1446" fmla="*/ 10411917 h 10670295"/>
              <a:gd name="connsiteX9-1447" fmla="*/ 2729589 w 14733060"/>
              <a:gd name="connsiteY9-1448" fmla="*/ 10528031 h 10670295"/>
              <a:gd name="connsiteX10-1449" fmla="*/ 366881 w 14733060"/>
              <a:gd name="connsiteY10-1450" fmla="*/ 10354523 h 10670295"/>
              <a:gd name="connsiteX0-1451" fmla="*/ 366881 w 14733060"/>
              <a:gd name="connsiteY0-1452" fmla="*/ 10401968 h 10717740"/>
              <a:gd name="connsiteX1-1453" fmla="*/ 151239 w 14733060"/>
              <a:gd name="connsiteY1-1454" fmla="*/ 7001577 h 10717740"/>
              <a:gd name="connsiteX2-1455" fmla="*/ 106896 w 14733060"/>
              <a:gd name="connsiteY2-1456" fmla="*/ 1521475 h 10717740"/>
              <a:gd name="connsiteX3-1457" fmla="*/ 1618470 w 14733060"/>
              <a:gd name="connsiteY3-1458" fmla="*/ 71934 h 10717740"/>
              <a:gd name="connsiteX4-1459" fmla="*/ 6032877 w 14733060"/>
              <a:gd name="connsiteY4-1460" fmla="*/ 153845 h 10717740"/>
              <a:gd name="connsiteX5-1461" fmla="*/ 13603944 w 14733060"/>
              <a:gd name="connsiteY5-1462" fmla="*/ 459154 h 10717740"/>
              <a:gd name="connsiteX6-1463" fmla="*/ 14687171 w 14733060"/>
              <a:gd name="connsiteY6-1464" fmla="*/ 4286291 h 10717740"/>
              <a:gd name="connsiteX7-1465" fmla="*/ 14221275 w 14733060"/>
              <a:gd name="connsiteY7-1466" fmla="*/ 9820733 h 10717740"/>
              <a:gd name="connsiteX8-1467" fmla="*/ 11409132 w 14733060"/>
              <a:gd name="connsiteY8-1468" fmla="*/ 10459362 h 10717740"/>
              <a:gd name="connsiteX9-1469" fmla="*/ 2729589 w 14733060"/>
              <a:gd name="connsiteY9-1470" fmla="*/ 10575476 h 10717740"/>
              <a:gd name="connsiteX10-1471" fmla="*/ 366881 w 14733060"/>
              <a:gd name="connsiteY10-1472" fmla="*/ 10401968 h 10717740"/>
              <a:gd name="connsiteX0-1473" fmla="*/ 366881 w 14733060"/>
              <a:gd name="connsiteY0-1474" fmla="*/ 10401968 h 10717740"/>
              <a:gd name="connsiteX1-1475" fmla="*/ 151239 w 14733060"/>
              <a:gd name="connsiteY1-1476" fmla="*/ 7001577 h 10717740"/>
              <a:gd name="connsiteX2-1477" fmla="*/ 106896 w 14733060"/>
              <a:gd name="connsiteY2-1478" fmla="*/ 1521475 h 10717740"/>
              <a:gd name="connsiteX3-1479" fmla="*/ 1618470 w 14733060"/>
              <a:gd name="connsiteY3-1480" fmla="*/ 71934 h 10717740"/>
              <a:gd name="connsiteX4-1481" fmla="*/ 6032877 w 14733060"/>
              <a:gd name="connsiteY4-1482" fmla="*/ 153845 h 10717740"/>
              <a:gd name="connsiteX5-1483" fmla="*/ 13603944 w 14733060"/>
              <a:gd name="connsiteY5-1484" fmla="*/ 459154 h 10717740"/>
              <a:gd name="connsiteX6-1485" fmla="*/ 14687171 w 14733060"/>
              <a:gd name="connsiteY6-1486" fmla="*/ 4286291 h 10717740"/>
              <a:gd name="connsiteX7-1487" fmla="*/ 14221275 w 14733060"/>
              <a:gd name="connsiteY7-1488" fmla="*/ 9820733 h 10717740"/>
              <a:gd name="connsiteX8-1489" fmla="*/ 11409132 w 14733060"/>
              <a:gd name="connsiteY8-1490" fmla="*/ 10459362 h 10717740"/>
              <a:gd name="connsiteX9-1491" fmla="*/ 2729589 w 14733060"/>
              <a:gd name="connsiteY9-1492" fmla="*/ 10575476 h 10717740"/>
              <a:gd name="connsiteX10-1493" fmla="*/ 366881 w 14733060"/>
              <a:gd name="connsiteY10-1494" fmla="*/ 10401968 h 10717740"/>
              <a:gd name="connsiteX0-1495" fmla="*/ 366881 w 14733060"/>
              <a:gd name="connsiteY0-1496" fmla="*/ 10354525 h 10670297"/>
              <a:gd name="connsiteX1-1497" fmla="*/ 151239 w 14733060"/>
              <a:gd name="connsiteY1-1498" fmla="*/ 6954134 h 10670297"/>
              <a:gd name="connsiteX2-1499" fmla="*/ 106896 w 14733060"/>
              <a:gd name="connsiteY2-1500" fmla="*/ 1474032 h 10670297"/>
              <a:gd name="connsiteX3-1501" fmla="*/ 1618470 w 14733060"/>
              <a:gd name="connsiteY3-1502" fmla="*/ 396440 h 10670297"/>
              <a:gd name="connsiteX4-1503" fmla="*/ 6032877 w 14733060"/>
              <a:gd name="connsiteY4-1504" fmla="*/ 106402 h 10670297"/>
              <a:gd name="connsiteX5-1505" fmla="*/ 13603944 w 14733060"/>
              <a:gd name="connsiteY5-1506" fmla="*/ 411711 h 10670297"/>
              <a:gd name="connsiteX6-1507" fmla="*/ 14687171 w 14733060"/>
              <a:gd name="connsiteY6-1508" fmla="*/ 4238848 h 10670297"/>
              <a:gd name="connsiteX7-1509" fmla="*/ 14221275 w 14733060"/>
              <a:gd name="connsiteY7-1510" fmla="*/ 9773290 h 10670297"/>
              <a:gd name="connsiteX8-1511" fmla="*/ 11409132 w 14733060"/>
              <a:gd name="connsiteY8-1512" fmla="*/ 10411919 h 10670297"/>
              <a:gd name="connsiteX9-1513" fmla="*/ 2729589 w 14733060"/>
              <a:gd name="connsiteY9-1514" fmla="*/ 10528033 h 10670297"/>
              <a:gd name="connsiteX10-1515" fmla="*/ 366881 w 14733060"/>
              <a:gd name="connsiteY10-1516" fmla="*/ 10354525 h 10670297"/>
              <a:gd name="connsiteX0-1517" fmla="*/ 366881 w 14733060"/>
              <a:gd name="connsiteY0-1518" fmla="*/ 10354523 h 10670295"/>
              <a:gd name="connsiteX1-1519" fmla="*/ 151239 w 14733060"/>
              <a:gd name="connsiteY1-1520" fmla="*/ 6954132 h 10670295"/>
              <a:gd name="connsiteX2-1521" fmla="*/ 106896 w 14733060"/>
              <a:gd name="connsiteY2-1522" fmla="*/ 1474030 h 10670295"/>
              <a:gd name="connsiteX3-1523" fmla="*/ 1618470 w 14733060"/>
              <a:gd name="connsiteY3-1524" fmla="*/ 396438 h 10670295"/>
              <a:gd name="connsiteX4-1525" fmla="*/ 6032877 w 14733060"/>
              <a:gd name="connsiteY4-1526" fmla="*/ 106400 h 10670295"/>
              <a:gd name="connsiteX5-1527" fmla="*/ 13603944 w 14733060"/>
              <a:gd name="connsiteY5-1528" fmla="*/ 411709 h 10670295"/>
              <a:gd name="connsiteX6-1529" fmla="*/ 14687171 w 14733060"/>
              <a:gd name="connsiteY6-1530" fmla="*/ 4238846 h 10670295"/>
              <a:gd name="connsiteX7-1531" fmla="*/ 14221275 w 14733060"/>
              <a:gd name="connsiteY7-1532" fmla="*/ 9773288 h 10670295"/>
              <a:gd name="connsiteX8-1533" fmla="*/ 11409132 w 14733060"/>
              <a:gd name="connsiteY8-1534" fmla="*/ 10411917 h 10670295"/>
              <a:gd name="connsiteX9-1535" fmla="*/ 2729589 w 14733060"/>
              <a:gd name="connsiteY9-1536" fmla="*/ 10528031 h 10670295"/>
              <a:gd name="connsiteX10-1537" fmla="*/ 366881 w 14733060"/>
              <a:gd name="connsiteY10-1538" fmla="*/ 10354523 h 10670295"/>
              <a:gd name="connsiteX0-1539" fmla="*/ 359258 w 14725437"/>
              <a:gd name="connsiteY0-1540" fmla="*/ 10354523 h 10670295"/>
              <a:gd name="connsiteX1-1541" fmla="*/ 143616 w 14725437"/>
              <a:gd name="connsiteY1-1542" fmla="*/ 6954132 h 10670295"/>
              <a:gd name="connsiteX2-1543" fmla="*/ 99273 w 14725437"/>
              <a:gd name="connsiteY2-1544" fmla="*/ 1474030 h 10670295"/>
              <a:gd name="connsiteX3-1545" fmla="*/ 1507862 w 14725437"/>
              <a:gd name="connsiteY3-1546" fmla="*/ 98880 h 10670295"/>
              <a:gd name="connsiteX4-1547" fmla="*/ 6025254 w 14725437"/>
              <a:gd name="connsiteY4-1548" fmla="*/ 106400 h 10670295"/>
              <a:gd name="connsiteX5-1549" fmla="*/ 13596321 w 14725437"/>
              <a:gd name="connsiteY5-1550" fmla="*/ 411709 h 10670295"/>
              <a:gd name="connsiteX6-1551" fmla="*/ 14679548 w 14725437"/>
              <a:gd name="connsiteY6-1552" fmla="*/ 4238846 h 10670295"/>
              <a:gd name="connsiteX7-1553" fmla="*/ 14213652 w 14725437"/>
              <a:gd name="connsiteY7-1554" fmla="*/ 9773288 h 10670295"/>
              <a:gd name="connsiteX8-1555" fmla="*/ 11401509 w 14725437"/>
              <a:gd name="connsiteY8-1556" fmla="*/ 10411917 h 10670295"/>
              <a:gd name="connsiteX9-1557" fmla="*/ 2721966 w 14725437"/>
              <a:gd name="connsiteY9-1558" fmla="*/ 10528031 h 10670295"/>
              <a:gd name="connsiteX10-1559" fmla="*/ 359258 w 14725437"/>
              <a:gd name="connsiteY10-1560" fmla="*/ 10354523 h 10670295"/>
              <a:gd name="connsiteX0-1561" fmla="*/ 359258 w 14725437"/>
              <a:gd name="connsiteY0-1562" fmla="*/ 10354523 h 10670295"/>
              <a:gd name="connsiteX1-1563" fmla="*/ 143616 w 14725437"/>
              <a:gd name="connsiteY1-1564" fmla="*/ 6954132 h 10670295"/>
              <a:gd name="connsiteX2-1565" fmla="*/ 99273 w 14725437"/>
              <a:gd name="connsiteY2-1566" fmla="*/ 1474030 h 10670295"/>
              <a:gd name="connsiteX3-1567" fmla="*/ 1507862 w 14725437"/>
              <a:gd name="connsiteY3-1568" fmla="*/ 98880 h 10670295"/>
              <a:gd name="connsiteX4-1569" fmla="*/ 6025254 w 14725437"/>
              <a:gd name="connsiteY4-1570" fmla="*/ 106400 h 10670295"/>
              <a:gd name="connsiteX5-1571" fmla="*/ 13596321 w 14725437"/>
              <a:gd name="connsiteY5-1572" fmla="*/ 411709 h 10670295"/>
              <a:gd name="connsiteX6-1573" fmla="*/ 14679548 w 14725437"/>
              <a:gd name="connsiteY6-1574" fmla="*/ 4238846 h 10670295"/>
              <a:gd name="connsiteX7-1575" fmla="*/ 14213652 w 14725437"/>
              <a:gd name="connsiteY7-1576" fmla="*/ 9773288 h 10670295"/>
              <a:gd name="connsiteX8-1577" fmla="*/ 11401509 w 14725437"/>
              <a:gd name="connsiteY8-1578" fmla="*/ 10411917 h 10670295"/>
              <a:gd name="connsiteX9-1579" fmla="*/ 2721966 w 14725437"/>
              <a:gd name="connsiteY9-1580" fmla="*/ 10528031 h 10670295"/>
              <a:gd name="connsiteX10-1581" fmla="*/ 359258 w 14725437"/>
              <a:gd name="connsiteY10-1582" fmla="*/ 10354523 h 10670295"/>
              <a:gd name="connsiteX0-1583" fmla="*/ 283176 w 14649355"/>
              <a:gd name="connsiteY0-1584" fmla="*/ 10354523 h 10670295"/>
              <a:gd name="connsiteX1-1585" fmla="*/ 67534 w 14649355"/>
              <a:gd name="connsiteY1-1586" fmla="*/ 6954132 h 10670295"/>
              <a:gd name="connsiteX2-1587" fmla="*/ 23191 w 14649355"/>
              <a:gd name="connsiteY2-1588" fmla="*/ 1474030 h 10670295"/>
              <a:gd name="connsiteX3-1589" fmla="*/ 1431780 w 14649355"/>
              <a:gd name="connsiteY3-1590" fmla="*/ 98880 h 10670295"/>
              <a:gd name="connsiteX4-1591" fmla="*/ 5949172 w 14649355"/>
              <a:gd name="connsiteY4-1592" fmla="*/ 106400 h 10670295"/>
              <a:gd name="connsiteX5-1593" fmla="*/ 13520239 w 14649355"/>
              <a:gd name="connsiteY5-1594" fmla="*/ 411709 h 10670295"/>
              <a:gd name="connsiteX6-1595" fmla="*/ 14603466 w 14649355"/>
              <a:gd name="connsiteY6-1596" fmla="*/ 4238846 h 10670295"/>
              <a:gd name="connsiteX7-1597" fmla="*/ 14137570 w 14649355"/>
              <a:gd name="connsiteY7-1598" fmla="*/ 9773288 h 10670295"/>
              <a:gd name="connsiteX8-1599" fmla="*/ 11325427 w 14649355"/>
              <a:gd name="connsiteY8-1600" fmla="*/ 10411917 h 10670295"/>
              <a:gd name="connsiteX9-1601" fmla="*/ 2645884 w 14649355"/>
              <a:gd name="connsiteY9-1602" fmla="*/ 10528031 h 10670295"/>
              <a:gd name="connsiteX10-1603" fmla="*/ 283176 w 14649355"/>
              <a:gd name="connsiteY10-1604" fmla="*/ 10354523 h 10670295"/>
              <a:gd name="connsiteX0-1605" fmla="*/ 389061 w 14755240"/>
              <a:gd name="connsiteY0-1606" fmla="*/ 10354523 h 10667112"/>
              <a:gd name="connsiteX1-1607" fmla="*/ 93319 w 14755240"/>
              <a:gd name="connsiteY1-1608" fmla="*/ 6998765 h 10667112"/>
              <a:gd name="connsiteX2-1609" fmla="*/ 129076 w 14755240"/>
              <a:gd name="connsiteY2-1610" fmla="*/ 1474030 h 10667112"/>
              <a:gd name="connsiteX3-1611" fmla="*/ 1537665 w 14755240"/>
              <a:gd name="connsiteY3-1612" fmla="*/ 98880 h 10667112"/>
              <a:gd name="connsiteX4-1613" fmla="*/ 6055057 w 14755240"/>
              <a:gd name="connsiteY4-1614" fmla="*/ 106400 h 10667112"/>
              <a:gd name="connsiteX5-1615" fmla="*/ 13626124 w 14755240"/>
              <a:gd name="connsiteY5-1616" fmla="*/ 411709 h 10667112"/>
              <a:gd name="connsiteX6-1617" fmla="*/ 14709351 w 14755240"/>
              <a:gd name="connsiteY6-1618" fmla="*/ 4238846 h 10667112"/>
              <a:gd name="connsiteX7-1619" fmla="*/ 14243455 w 14755240"/>
              <a:gd name="connsiteY7-1620" fmla="*/ 9773288 h 10667112"/>
              <a:gd name="connsiteX8-1621" fmla="*/ 11431312 w 14755240"/>
              <a:gd name="connsiteY8-1622" fmla="*/ 10411917 h 10667112"/>
              <a:gd name="connsiteX9-1623" fmla="*/ 2751769 w 14755240"/>
              <a:gd name="connsiteY9-1624" fmla="*/ 10528031 h 10667112"/>
              <a:gd name="connsiteX10-1625" fmla="*/ 389061 w 14755240"/>
              <a:gd name="connsiteY10-1626" fmla="*/ 10354523 h 10667112"/>
              <a:gd name="connsiteX0-1627" fmla="*/ 389061 w 14743341"/>
              <a:gd name="connsiteY0-1628" fmla="*/ 10256507 h 10569096"/>
              <a:gd name="connsiteX1-1629" fmla="*/ 93319 w 14743341"/>
              <a:gd name="connsiteY1-1630" fmla="*/ 6900749 h 10569096"/>
              <a:gd name="connsiteX2-1631" fmla="*/ 129076 w 14743341"/>
              <a:gd name="connsiteY2-1632" fmla="*/ 1376014 h 10569096"/>
              <a:gd name="connsiteX3-1633" fmla="*/ 1537665 w 14743341"/>
              <a:gd name="connsiteY3-1634" fmla="*/ 864 h 10569096"/>
              <a:gd name="connsiteX4-1635" fmla="*/ 6055057 w 14743341"/>
              <a:gd name="connsiteY4-1636" fmla="*/ 8384 h 10569096"/>
              <a:gd name="connsiteX5-1637" fmla="*/ 13626124 w 14743341"/>
              <a:gd name="connsiteY5-1638" fmla="*/ 313693 h 10569096"/>
              <a:gd name="connsiteX6-1639" fmla="*/ 14709351 w 14743341"/>
              <a:gd name="connsiteY6-1640" fmla="*/ 4140830 h 10569096"/>
              <a:gd name="connsiteX7-1641" fmla="*/ 14243455 w 14743341"/>
              <a:gd name="connsiteY7-1642" fmla="*/ 9675272 h 10569096"/>
              <a:gd name="connsiteX8-1643" fmla="*/ 11431312 w 14743341"/>
              <a:gd name="connsiteY8-1644" fmla="*/ 10313901 h 10569096"/>
              <a:gd name="connsiteX9-1645" fmla="*/ 2751769 w 14743341"/>
              <a:gd name="connsiteY9-1646" fmla="*/ 10430015 h 10569096"/>
              <a:gd name="connsiteX10-1647" fmla="*/ 389061 w 14743341"/>
              <a:gd name="connsiteY10-1648" fmla="*/ 10256507 h 10569096"/>
              <a:gd name="connsiteX0-1649" fmla="*/ 389061 w 14757426"/>
              <a:gd name="connsiteY0-1650" fmla="*/ 10281887 h 10594476"/>
              <a:gd name="connsiteX1-1651" fmla="*/ 93319 w 14757426"/>
              <a:gd name="connsiteY1-1652" fmla="*/ 6926129 h 10594476"/>
              <a:gd name="connsiteX2-1653" fmla="*/ 129076 w 14757426"/>
              <a:gd name="connsiteY2-1654" fmla="*/ 1401394 h 10594476"/>
              <a:gd name="connsiteX3-1655" fmla="*/ 1537665 w 14757426"/>
              <a:gd name="connsiteY3-1656" fmla="*/ 26244 h 10594476"/>
              <a:gd name="connsiteX4-1657" fmla="*/ 6055057 w 14757426"/>
              <a:gd name="connsiteY4-1658" fmla="*/ 33764 h 10594476"/>
              <a:gd name="connsiteX5-1659" fmla="*/ 13683339 w 14757426"/>
              <a:gd name="connsiteY5-1660" fmla="*/ 26636 h 10594476"/>
              <a:gd name="connsiteX6-1661" fmla="*/ 14709351 w 14757426"/>
              <a:gd name="connsiteY6-1662" fmla="*/ 4166210 h 10594476"/>
              <a:gd name="connsiteX7-1663" fmla="*/ 14243455 w 14757426"/>
              <a:gd name="connsiteY7-1664" fmla="*/ 9700652 h 10594476"/>
              <a:gd name="connsiteX8-1665" fmla="*/ 11431312 w 14757426"/>
              <a:gd name="connsiteY8-1666" fmla="*/ 10339281 h 10594476"/>
              <a:gd name="connsiteX9-1667" fmla="*/ 2751769 w 14757426"/>
              <a:gd name="connsiteY9-1668" fmla="*/ 10455395 h 10594476"/>
              <a:gd name="connsiteX10-1669" fmla="*/ 389061 w 14757426"/>
              <a:gd name="connsiteY10-1670" fmla="*/ 10281887 h 10594476"/>
              <a:gd name="connsiteX0-1671" fmla="*/ 389061 w 14868855"/>
              <a:gd name="connsiteY0-1672" fmla="*/ 10281887 h 10594476"/>
              <a:gd name="connsiteX1-1673" fmla="*/ 93319 w 14868855"/>
              <a:gd name="connsiteY1-1674" fmla="*/ 6926129 h 10594476"/>
              <a:gd name="connsiteX2-1675" fmla="*/ 129076 w 14868855"/>
              <a:gd name="connsiteY2-1676" fmla="*/ 1401394 h 10594476"/>
              <a:gd name="connsiteX3-1677" fmla="*/ 1537665 w 14868855"/>
              <a:gd name="connsiteY3-1678" fmla="*/ 26244 h 10594476"/>
              <a:gd name="connsiteX4-1679" fmla="*/ 6055057 w 14868855"/>
              <a:gd name="connsiteY4-1680" fmla="*/ 33764 h 10594476"/>
              <a:gd name="connsiteX5-1681" fmla="*/ 13683339 w 14868855"/>
              <a:gd name="connsiteY5-1682" fmla="*/ 26636 h 10594476"/>
              <a:gd name="connsiteX6-1683" fmla="*/ 14709351 w 14868855"/>
              <a:gd name="connsiteY6-1684" fmla="*/ 4166210 h 10594476"/>
              <a:gd name="connsiteX7-1685" fmla="*/ 14582202 w 14868855"/>
              <a:gd name="connsiteY7-1686" fmla="*/ 9725121 h 10594476"/>
              <a:gd name="connsiteX8-1687" fmla="*/ 11431312 w 14868855"/>
              <a:gd name="connsiteY8-1688" fmla="*/ 10339281 h 10594476"/>
              <a:gd name="connsiteX9-1689" fmla="*/ 2751769 w 14868855"/>
              <a:gd name="connsiteY9-1690" fmla="*/ 10455395 h 10594476"/>
              <a:gd name="connsiteX10-1691" fmla="*/ 389061 w 14868855"/>
              <a:gd name="connsiteY10-1692" fmla="*/ 10281887 h 10594476"/>
              <a:gd name="connsiteX0-1693" fmla="*/ 389061 w 14757426"/>
              <a:gd name="connsiteY0-1694" fmla="*/ 10281887 h 10594476"/>
              <a:gd name="connsiteX1-1695" fmla="*/ 93319 w 14757426"/>
              <a:gd name="connsiteY1-1696" fmla="*/ 6926129 h 10594476"/>
              <a:gd name="connsiteX2-1697" fmla="*/ 129076 w 14757426"/>
              <a:gd name="connsiteY2-1698" fmla="*/ 1401394 h 10594476"/>
              <a:gd name="connsiteX3-1699" fmla="*/ 1537665 w 14757426"/>
              <a:gd name="connsiteY3-1700" fmla="*/ 26244 h 10594476"/>
              <a:gd name="connsiteX4-1701" fmla="*/ 6055057 w 14757426"/>
              <a:gd name="connsiteY4-1702" fmla="*/ 33764 h 10594476"/>
              <a:gd name="connsiteX5-1703" fmla="*/ 13683339 w 14757426"/>
              <a:gd name="connsiteY5-1704" fmla="*/ 26636 h 10594476"/>
              <a:gd name="connsiteX6-1705" fmla="*/ 14709351 w 14757426"/>
              <a:gd name="connsiteY6-1706" fmla="*/ 4166210 h 10594476"/>
              <a:gd name="connsiteX7-1707" fmla="*/ 14582202 w 14757426"/>
              <a:gd name="connsiteY7-1708" fmla="*/ 9725121 h 10594476"/>
              <a:gd name="connsiteX8-1709" fmla="*/ 11431312 w 14757426"/>
              <a:gd name="connsiteY8-1710" fmla="*/ 10339281 h 10594476"/>
              <a:gd name="connsiteX9-1711" fmla="*/ 2751769 w 14757426"/>
              <a:gd name="connsiteY9-1712" fmla="*/ 10455395 h 10594476"/>
              <a:gd name="connsiteX10-1713" fmla="*/ 389061 w 14757426"/>
              <a:gd name="connsiteY10-1714" fmla="*/ 10281887 h 10594476"/>
              <a:gd name="connsiteX0-1715" fmla="*/ 389061 w 14851422"/>
              <a:gd name="connsiteY0-1716" fmla="*/ 10281887 h 10594476"/>
              <a:gd name="connsiteX1-1717" fmla="*/ 93319 w 14851422"/>
              <a:gd name="connsiteY1-1718" fmla="*/ 6926129 h 10594476"/>
              <a:gd name="connsiteX2-1719" fmla="*/ 129076 w 14851422"/>
              <a:gd name="connsiteY2-1720" fmla="*/ 1401394 h 10594476"/>
              <a:gd name="connsiteX3-1721" fmla="*/ 1537665 w 14851422"/>
              <a:gd name="connsiteY3-1722" fmla="*/ 26244 h 10594476"/>
              <a:gd name="connsiteX4-1723" fmla="*/ 6055057 w 14851422"/>
              <a:gd name="connsiteY4-1724" fmla="*/ 33764 h 10594476"/>
              <a:gd name="connsiteX5-1725" fmla="*/ 13683339 w 14851422"/>
              <a:gd name="connsiteY5-1726" fmla="*/ 26636 h 10594476"/>
              <a:gd name="connsiteX6-1727" fmla="*/ 14709351 w 14851422"/>
              <a:gd name="connsiteY6-1728" fmla="*/ 4166210 h 10594476"/>
              <a:gd name="connsiteX7-1729" fmla="*/ 14808034 w 14851422"/>
              <a:gd name="connsiteY7-1730" fmla="*/ 9602777 h 10594476"/>
              <a:gd name="connsiteX8-1731" fmla="*/ 11431312 w 14851422"/>
              <a:gd name="connsiteY8-1732" fmla="*/ 10339281 h 10594476"/>
              <a:gd name="connsiteX9-1733" fmla="*/ 2751769 w 14851422"/>
              <a:gd name="connsiteY9-1734" fmla="*/ 10455395 h 10594476"/>
              <a:gd name="connsiteX10-1735" fmla="*/ 389061 w 14851422"/>
              <a:gd name="connsiteY10-1736" fmla="*/ 10281887 h 10594476"/>
              <a:gd name="connsiteX0-1737" fmla="*/ 389061 w 14776214"/>
              <a:gd name="connsiteY0-1738" fmla="*/ 10281887 h 10594476"/>
              <a:gd name="connsiteX1-1739" fmla="*/ 93319 w 14776214"/>
              <a:gd name="connsiteY1-1740" fmla="*/ 6926129 h 10594476"/>
              <a:gd name="connsiteX2-1741" fmla="*/ 129076 w 14776214"/>
              <a:gd name="connsiteY2-1742" fmla="*/ 1401394 h 10594476"/>
              <a:gd name="connsiteX3-1743" fmla="*/ 1537665 w 14776214"/>
              <a:gd name="connsiteY3-1744" fmla="*/ 26244 h 10594476"/>
              <a:gd name="connsiteX4-1745" fmla="*/ 6055057 w 14776214"/>
              <a:gd name="connsiteY4-1746" fmla="*/ 33764 h 10594476"/>
              <a:gd name="connsiteX5-1747" fmla="*/ 13683339 w 14776214"/>
              <a:gd name="connsiteY5-1748" fmla="*/ 26636 h 10594476"/>
              <a:gd name="connsiteX6-1749" fmla="*/ 14709351 w 14776214"/>
              <a:gd name="connsiteY6-1750" fmla="*/ 4166210 h 10594476"/>
              <a:gd name="connsiteX7-1751" fmla="*/ 14713937 w 14776214"/>
              <a:gd name="connsiteY7-1752" fmla="*/ 9504902 h 10594476"/>
              <a:gd name="connsiteX8-1753" fmla="*/ 11431312 w 14776214"/>
              <a:gd name="connsiteY8-1754" fmla="*/ 10339281 h 10594476"/>
              <a:gd name="connsiteX9-1755" fmla="*/ 2751769 w 14776214"/>
              <a:gd name="connsiteY9-1756" fmla="*/ 10455395 h 10594476"/>
              <a:gd name="connsiteX10-1757" fmla="*/ 389061 w 14776214"/>
              <a:gd name="connsiteY10-1758" fmla="*/ 10281887 h 10594476"/>
              <a:gd name="connsiteX0-1759" fmla="*/ 389061 w 14835429"/>
              <a:gd name="connsiteY0-1760" fmla="*/ 10281887 h 10594476"/>
              <a:gd name="connsiteX1-1761" fmla="*/ 93319 w 14835429"/>
              <a:gd name="connsiteY1-1762" fmla="*/ 6926129 h 10594476"/>
              <a:gd name="connsiteX2-1763" fmla="*/ 129076 w 14835429"/>
              <a:gd name="connsiteY2-1764" fmla="*/ 1401394 h 10594476"/>
              <a:gd name="connsiteX3-1765" fmla="*/ 1537665 w 14835429"/>
              <a:gd name="connsiteY3-1766" fmla="*/ 26244 h 10594476"/>
              <a:gd name="connsiteX4-1767" fmla="*/ 6055057 w 14835429"/>
              <a:gd name="connsiteY4-1768" fmla="*/ 33764 h 10594476"/>
              <a:gd name="connsiteX5-1769" fmla="*/ 13683339 w 14835429"/>
              <a:gd name="connsiteY5-1770" fmla="*/ 26636 h 10594476"/>
              <a:gd name="connsiteX6-1771" fmla="*/ 14709351 w 14835429"/>
              <a:gd name="connsiteY6-1772" fmla="*/ 4166210 h 10594476"/>
              <a:gd name="connsiteX7-1773" fmla="*/ 14789215 w 14835429"/>
              <a:gd name="connsiteY7-1774" fmla="*/ 9529371 h 10594476"/>
              <a:gd name="connsiteX8-1775" fmla="*/ 11431312 w 14835429"/>
              <a:gd name="connsiteY8-1776" fmla="*/ 10339281 h 10594476"/>
              <a:gd name="connsiteX9-1777" fmla="*/ 2751769 w 14835429"/>
              <a:gd name="connsiteY9-1778" fmla="*/ 10455395 h 10594476"/>
              <a:gd name="connsiteX10-1779" fmla="*/ 389061 w 14835429"/>
              <a:gd name="connsiteY10-1780" fmla="*/ 10281887 h 10594476"/>
              <a:gd name="connsiteX0-1781" fmla="*/ 389061 w 15054132"/>
              <a:gd name="connsiteY0-1782" fmla="*/ 10561319 h 10873908"/>
              <a:gd name="connsiteX1-1783" fmla="*/ 93319 w 15054132"/>
              <a:gd name="connsiteY1-1784" fmla="*/ 7205561 h 10873908"/>
              <a:gd name="connsiteX2-1785" fmla="*/ 129076 w 15054132"/>
              <a:gd name="connsiteY2-1786" fmla="*/ 1680826 h 10873908"/>
              <a:gd name="connsiteX3-1787" fmla="*/ 1537665 w 15054132"/>
              <a:gd name="connsiteY3-1788" fmla="*/ 305676 h 10873908"/>
              <a:gd name="connsiteX4-1789" fmla="*/ 6055057 w 15054132"/>
              <a:gd name="connsiteY4-1790" fmla="*/ 313196 h 10873908"/>
              <a:gd name="connsiteX5-1791" fmla="*/ 13683339 w 15054132"/>
              <a:gd name="connsiteY5-1792" fmla="*/ 306068 h 10873908"/>
              <a:gd name="connsiteX6-1793" fmla="*/ 14822267 w 15054132"/>
              <a:gd name="connsiteY6-1794" fmla="*/ 4470111 h 10873908"/>
              <a:gd name="connsiteX7-1795" fmla="*/ 14789215 w 15054132"/>
              <a:gd name="connsiteY7-1796" fmla="*/ 9808803 h 10873908"/>
              <a:gd name="connsiteX8-1797" fmla="*/ 11431312 w 15054132"/>
              <a:gd name="connsiteY8-1798" fmla="*/ 10618713 h 10873908"/>
              <a:gd name="connsiteX9-1799" fmla="*/ 2751769 w 15054132"/>
              <a:gd name="connsiteY9-1800" fmla="*/ 10734827 h 10873908"/>
              <a:gd name="connsiteX10-1801" fmla="*/ 389061 w 15054132"/>
              <a:gd name="connsiteY10-1802" fmla="*/ 10561319 h 10873908"/>
              <a:gd name="connsiteX0-1803" fmla="*/ 389061 w 14888271"/>
              <a:gd name="connsiteY0-1804" fmla="*/ 10561319 h 10873908"/>
              <a:gd name="connsiteX1-1805" fmla="*/ 93319 w 14888271"/>
              <a:gd name="connsiteY1-1806" fmla="*/ 7205561 h 10873908"/>
              <a:gd name="connsiteX2-1807" fmla="*/ 129076 w 14888271"/>
              <a:gd name="connsiteY2-1808" fmla="*/ 1680826 h 10873908"/>
              <a:gd name="connsiteX3-1809" fmla="*/ 1537665 w 14888271"/>
              <a:gd name="connsiteY3-1810" fmla="*/ 305676 h 10873908"/>
              <a:gd name="connsiteX4-1811" fmla="*/ 6055057 w 14888271"/>
              <a:gd name="connsiteY4-1812" fmla="*/ 313196 h 10873908"/>
              <a:gd name="connsiteX5-1813" fmla="*/ 13683339 w 14888271"/>
              <a:gd name="connsiteY5-1814" fmla="*/ 306068 h 10873908"/>
              <a:gd name="connsiteX6-1815" fmla="*/ 14822267 w 14888271"/>
              <a:gd name="connsiteY6-1816" fmla="*/ 4470111 h 10873908"/>
              <a:gd name="connsiteX7-1817" fmla="*/ 14789215 w 14888271"/>
              <a:gd name="connsiteY7-1818" fmla="*/ 9808803 h 10873908"/>
              <a:gd name="connsiteX8-1819" fmla="*/ 11431312 w 14888271"/>
              <a:gd name="connsiteY8-1820" fmla="*/ 10618713 h 10873908"/>
              <a:gd name="connsiteX9-1821" fmla="*/ 2751769 w 14888271"/>
              <a:gd name="connsiteY9-1822" fmla="*/ 10734827 h 10873908"/>
              <a:gd name="connsiteX10-1823" fmla="*/ 389061 w 14888271"/>
              <a:gd name="connsiteY10-1824" fmla="*/ 10561319 h 10873908"/>
              <a:gd name="connsiteX0-1825" fmla="*/ 389061 w 14858627"/>
              <a:gd name="connsiteY0-1826" fmla="*/ 10561319 h 10873908"/>
              <a:gd name="connsiteX1-1827" fmla="*/ 93319 w 14858627"/>
              <a:gd name="connsiteY1-1828" fmla="*/ 7205561 h 10873908"/>
              <a:gd name="connsiteX2-1829" fmla="*/ 129076 w 14858627"/>
              <a:gd name="connsiteY2-1830" fmla="*/ 1680826 h 10873908"/>
              <a:gd name="connsiteX3-1831" fmla="*/ 1537665 w 14858627"/>
              <a:gd name="connsiteY3-1832" fmla="*/ 305676 h 10873908"/>
              <a:gd name="connsiteX4-1833" fmla="*/ 6055057 w 14858627"/>
              <a:gd name="connsiteY4-1834" fmla="*/ 313196 h 10873908"/>
              <a:gd name="connsiteX5-1835" fmla="*/ 13683339 w 14858627"/>
              <a:gd name="connsiteY5-1836" fmla="*/ 306068 h 10873908"/>
              <a:gd name="connsiteX6-1837" fmla="*/ 14822267 w 14858627"/>
              <a:gd name="connsiteY6-1838" fmla="*/ 4470111 h 10873908"/>
              <a:gd name="connsiteX7-1839" fmla="*/ 14695117 w 14858627"/>
              <a:gd name="connsiteY7-1840" fmla="*/ 9759864 h 10873908"/>
              <a:gd name="connsiteX8-1841" fmla="*/ 11431312 w 14858627"/>
              <a:gd name="connsiteY8-1842" fmla="*/ 10618713 h 10873908"/>
              <a:gd name="connsiteX9-1843" fmla="*/ 2751769 w 14858627"/>
              <a:gd name="connsiteY9-1844" fmla="*/ 10734827 h 10873908"/>
              <a:gd name="connsiteX10-1845" fmla="*/ 389061 w 14858627"/>
              <a:gd name="connsiteY10-1846" fmla="*/ 10561319 h 10873908"/>
              <a:gd name="connsiteX0-1847" fmla="*/ 389061 w 14888269"/>
              <a:gd name="connsiteY0-1848" fmla="*/ 10561319 h 10873908"/>
              <a:gd name="connsiteX1-1849" fmla="*/ 93319 w 14888269"/>
              <a:gd name="connsiteY1-1850" fmla="*/ 7205561 h 10873908"/>
              <a:gd name="connsiteX2-1851" fmla="*/ 129076 w 14888269"/>
              <a:gd name="connsiteY2-1852" fmla="*/ 1680826 h 10873908"/>
              <a:gd name="connsiteX3-1853" fmla="*/ 1537665 w 14888269"/>
              <a:gd name="connsiteY3-1854" fmla="*/ 305676 h 10873908"/>
              <a:gd name="connsiteX4-1855" fmla="*/ 6055057 w 14888269"/>
              <a:gd name="connsiteY4-1856" fmla="*/ 313196 h 10873908"/>
              <a:gd name="connsiteX5-1857" fmla="*/ 13683339 w 14888269"/>
              <a:gd name="connsiteY5-1858" fmla="*/ 306068 h 10873908"/>
              <a:gd name="connsiteX6-1859" fmla="*/ 14822267 w 14888269"/>
              <a:gd name="connsiteY6-1860" fmla="*/ 4470111 h 10873908"/>
              <a:gd name="connsiteX7-1861" fmla="*/ 14789212 w 14888269"/>
              <a:gd name="connsiteY7-1862" fmla="*/ 9784333 h 10873908"/>
              <a:gd name="connsiteX8-1863" fmla="*/ 11431312 w 14888269"/>
              <a:gd name="connsiteY8-1864" fmla="*/ 10618713 h 10873908"/>
              <a:gd name="connsiteX9-1865" fmla="*/ 2751769 w 14888269"/>
              <a:gd name="connsiteY9-1866" fmla="*/ 10734827 h 10873908"/>
              <a:gd name="connsiteX10-1867" fmla="*/ 389061 w 14888269"/>
              <a:gd name="connsiteY10-1868" fmla="*/ 10561319 h 10873908"/>
              <a:gd name="connsiteX0-1869" fmla="*/ 389061 w 14960024"/>
              <a:gd name="connsiteY0-1870" fmla="*/ 10490704 h 10803293"/>
              <a:gd name="connsiteX1-1871" fmla="*/ 93319 w 14960024"/>
              <a:gd name="connsiteY1-1872" fmla="*/ 7134946 h 10803293"/>
              <a:gd name="connsiteX2-1873" fmla="*/ 129076 w 14960024"/>
              <a:gd name="connsiteY2-1874" fmla="*/ 1610211 h 10803293"/>
              <a:gd name="connsiteX3-1875" fmla="*/ 1537665 w 14960024"/>
              <a:gd name="connsiteY3-1876" fmla="*/ 235061 h 10803293"/>
              <a:gd name="connsiteX4-1877" fmla="*/ 6055057 w 14960024"/>
              <a:gd name="connsiteY4-1878" fmla="*/ 242581 h 10803293"/>
              <a:gd name="connsiteX5-1879" fmla="*/ 13984448 w 14960024"/>
              <a:gd name="connsiteY5-1880" fmla="*/ 333328 h 10803293"/>
              <a:gd name="connsiteX6-1881" fmla="*/ 14822267 w 14960024"/>
              <a:gd name="connsiteY6-1882" fmla="*/ 4399496 h 10803293"/>
              <a:gd name="connsiteX7-1883" fmla="*/ 14789212 w 14960024"/>
              <a:gd name="connsiteY7-1884" fmla="*/ 9713718 h 10803293"/>
              <a:gd name="connsiteX8-1885" fmla="*/ 11431312 w 14960024"/>
              <a:gd name="connsiteY8-1886" fmla="*/ 10548098 h 10803293"/>
              <a:gd name="connsiteX9-1887" fmla="*/ 2751769 w 14960024"/>
              <a:gd name="connsiteY9-1888" fmla="*/ 10664212 h 10803293"/>
              <a:gd name="connsiteX10-1889" fmla="*/ 389061 w 14960024"/>
              <a:gd name="connsiteY10-1890" fmla="*/ 10490704 h 10803293"/>
              <a:gd name="connsiteX0-1891" fmla="*/ 389061 w 14888269"/>
              <a:gd name="connsiteY0-1892" fmla="*/ 10653139 h 10965728"/>
              <a:gd name="connsiteX1-1893" fmla="*/ 93319 w 14888269"/>
              <a:gd name="connsiteY1-1894" fmla="*/ 7297381 h 10965728"/>
              <a:gd name="connsiteX2-1895" fmla="*/ 129076 w 14888269"/>
              <a:gd name="connsiteY2-1896" fmla="*/ 1772646 h 10965728"/>
              <a:gd name="connsiteX3-1897" fmla="*/ 1537665 w 14888269"/>
              <a:gd name="connsiteY3-1898" fmla="*/ 397496 h 10965728"/>
              <a:gd name="connsiteX4-1899" fmla="*/ 6055057 w 14888269"/>
              <a:gd name="connsiteY4-1900" fmla="*/ 405016 h 10965728"/>
              <a:gd name="connsiteX5-1901" fmla="*/ 13984448 w 14888269"/>
              <a:gd name="connsiteY5-1902" fmla="*/ 495763 h 10965728"/>
              <a:gd name="connsiteX6-1903" fmla="*/ 14822267 w 14888269"/>
              <a:gd name="connsiteY6-1904" fmla="*/ 4561931 h 10965728"/>
              <a:gd name="connsiteX7-1905" fmla="*/ 14789212 w 14888269"/>
              <a:gd name="connsiteY7-1906" fmla="*/ 9876153 h 10965728"/>
              <a:gd name="connsiteX8-1907" fmla="*/ 11431312 w 14888269"/>
              <a:gd name="connsiteY8-1908" fmla="*/ 10710533 h 10965728"/>
              <a:gd name="connsiteX9-1909" fmla="*/ 2751769 w 14888269"/>
              <a:gd name="connsiteY9-1910" fmla="*/ 10826647 h 10965728"/>
              <a:gd name="connsiteX10-1911" fmla="*/ 389061 w 14888269"/>
              <a:gd name="connsiteY10-1912" fmla="*/ 10653139 h 10965728"/>
              <a:gd name="connsiteX0-1913" fmla="*/ 389061 w 15098816"/>
              <a:gd name="connsiteY0-1914" fmla="*/ 10490705 h 10803294"/>
              <a:gd name="connsiteX1-1915" fmla="*/ 93319 w 15098816"/>
              <a:gd name="connsiteY1-1916" fmla="*/ 7134947 h 10803294"/>
              <a:gd name="connsiteX2-1917" fmla="*/ 129076 w 15098816"/>
              <a:gd name="connsiteY2-1918" fmla="*/ 1610212 h 10803294"/>
              <a:gd name="connsiteX3-1919" fmla="*/ 1537665 w 15098816"/>
              <a:gd name="connsiteY3-1920" fmla="*/ 235062 h 10803294"/>
              <a:gd name="connsiteX4-1921" fmla="*/ 6055057 w 15098816"/>
              <a:gd name="connsiteY4-1922" fmla="*/ 242582 h 10803294"/>
              <a:gd name="connsiteX5-1923" fmla="*/ 13984448 w 15098816"/>
              <a:gd name="connsiteY5-1924" fmla="*/ 333329 h 10803294"/>
              <a:gd name="connsiteX6-1925" fmla="*/ 14935183 w 15098816"/>
              <a:gd name="connsiteY6-1926" fmla="*/ 4399497 h 10803294"/>
              <a:gd name="connsiteX7-1927" fmla="*/ 14789212 w 15098816"/>
              <a:gd name="connsiteY7-1928" fmla="*/ 9713719 h 10803294"/>
              <a:gd name="connsiteX8-1929" fmla="*/ 11431312 w 15098816"/>
              <a:gd name="connsiteY8-1930" fmla="*/ 10548099 h 10803294"/>
              <a:gd name="connsiteX9-1931" fmla="*/ 2751769 w 15098816"/>
              <a:gd name="connsiteY9-1932" fmla="*/ 10664213 h 10803294"/>
              <a:gd name="connsiteX10-1933" fmla="*/ 389061 w 15098816"/>
              <a:gd name="connsiteY10-1934" fmla="*/ 10490705 h 10803294"/>
              <a:gd name="connsiteX0-1935" fmla="*/ 389061 w 15047455"/>
              <a:gd name="connsiteY0-1936" fmla="*/ 10488905 h 10801494"/>
              <a:gd name="connsiteX1-1937" fmla="*/ 93319 w 15047455"/>
              <a:gd name="connsiteY1-1938" fmla="*/ 7133147 h 10801494"/>
              <a:gd name="connsiteX2-1939" fmla="*/ 129076 w 15047455"/>
              <a:gd name="connsiteY2-1940" fmla="*/ 1608412 h 10801494"/>
              <a:gd name="connsiteX3-1941" fmla="*/ 1537665 w 15047455"/>
              <a:gd name="connsiteY3-1942" fmla="*/ 233262 h 10801494"/>
              <a:gd name="connsiteX4-1943" fmla="*/ 6055057 w 15047455"/>
              <a:gd name="connsiteY4-1944" fmla="*/ 240782 h 10801494"/>
              <a:gd name="connsiteX5-1945" fmla="*/ 13984448 w 15047455"/>
              <a:gd name="connsiteY5-1946" fmla="*/ 331529 h 10801494"/>
              <a:gd name="connsiteX6-1947" fmla="*/ 14803449 w 15047455"/>
              <a:gd name="connsiteY6-1948" fmla="*/ 4373228 h 10801494"/>
              <a:gd name="connsiteX7-1949" fmla="*/ 14789212 w 15047455"/>
              <a:gd name="connsiteY7-1950" fmla="*/ 9711919 h 10801494"/>
              <a:gd name="connsiteX8-1951" fmla="*/ 11431312 w 15047455"/>
              <a:gd name="connsiteY8-1952" fmla="*/ 10546299 h 10801494"/>
              <a:gd name="connsiteX9-1953" fmla="*/ 2751769 w 15047455"/>
              <a:gd name="connsiteY9-1954" fmla="*/ 10662413 h 10801494"/>
              <a:gd name="connsiteX10-1955" fmla="*/ 389061 w 15047455"/>
              <a:gd name="connsiteY10-1956" fmla="*/ 10488905 h 10801494"/>
              <a:gd name="connsiteX0-1957" fmla="*/ 389061 w 14948452"/>
              <a:gd name="connsiteY0-1958" fmla="*/ 10488905 h 10801494"/>
              <a:gd name="connsiteX1-1959" fmla="*/ 93319 w 14948452"/>
              <a:gd name="connsiteY1-1960" fmla="*/ 7133147 h 10801494"/>
              <a:gd name="connsiteX2-1961" fmla="*/ 129076 w 14948452"/>
              <a:gd name="connsiteY2-1962" fmla="*/ 1608412 h 10801494"/>
              <a:gd name="connsiteX3-1963" fmla="*/ 1537665 w 14948452"/>
              <a:gd name="connsiteY3-1964" fmla="*/ 233262 h 10801494"/>
              <a:gd name="connsiteX4-1965" fmla="*/ 6055057 w 14948452"/>
              <a:gd name="connsiteY4-1966" fmla="*/ 240782 h 10801494"/>
              <a:gd name="connsiteX5-1967" fmla="*/ 13984448 w 14948452"/>
              <a:gd name="connsiteY5-1968" fmla="*/ 331529 h 10801494"/>
              <a:gd name="connsiteX6-1969" fmla="*/ 14803449 w 14948452"/>
              <a:gd name="connsiteY6-1970" fmla="*/ 4373228 h 10801494"/>
              <a:gd name="connsiteX7-1971" fmla="*/ 14789212 w 14948452"/>
              <a:gd name="connsiteY7-1972" fmla="*/ 9711919 h 10801494"/>
              <a:gd name="connsiteX8-1973" fmla="*/ 11431312 w 14948452"/>
              <a:gd name="connsiteY8-1974" fmla="*/ 10546299 h 10801494"/>
              <a:gd name="connsiteX9-1975" fmla="*/ 2751769 w 14948452"/>
              <a:gd name="connsiteY9-1976" fmla="*/ 10662413 h 10801494"/>
              <a:gd name="connsiteX10-1977" fmla="*/ 389061 w 14948452"/>
              <a:gd name="connsiteY10-1978" fmla="*/ 10488905 h 10801494"/>
              <a:gd name="connsiteX0-1979" fmla="*/ 389061 w 14847771"/>
              <a:gd name="connsiteY0-1980" fmla="*/ 10727280 h 11039869"/>
              <a:gd name="connsiteX1-1981" fmla="*/ 93319 w 14847771"/>
              <a:gd name="connsiteY1-1982" fmla="*/ 7371522 h 11039869"/>
              <a:gd name="connsiteX2-1983" fmla="*/ 129076 w 14847771"/>
              <a:gd name="connsiteY2-1984" fmla="*/ 1846787 h 11039869"/>
              <a:gd name="connsiteX3-1985" fmla="*/ 1537665 w 14847771"/>
              <a:gd name="connsiteY3-1986" fmla="*/ 471637 h 11039869"/>
              <a:gd name="connsiteX4-1987" fmla="*/ 6055057 w 14847771"/>
              <a:gd name="connsiteY4-1988" fmla="*/ 479157 h 11039869"/>
              <a:gd name="connsiteX5-1989" fmla="*/ 13984448 w 14847771"/>
              <a:gd name="connsiteY5-1990" fmla="*/ 569904 h 11039869"/>
              <a:gd name="connsiteX6-1991" fmla="*/ 14803449 w 14847771"/>
              <a:gd name="connsiteY6-1992" fmla="*/ 4611603 h 11039869"/>
              <a:gd name="connsiteX7-1993" fmla="*/ 14789212 w 14847771"/>
              <a:gd name="connsiteY7-1994" fmla="*/ 9950294 h 11039869"/>
              <a:gd name="connsiteX8-1995" fmla="*/ 11431312 w 14847771"/>
              <a:gd name="connsiteY8-1996" fmla="*/ 10784674 h 11039869"/>
              <a:gd name="connsiteX9-1997" fmla="*/ 2751769 w 14847771"/>
              <a:gd name="connsiteY9-1998" fmla="*/ 10900788 h 11039869"/>
              <a:gd name="connsiteX10-1999" fmla="*/ 389061 w 14847771"/>
              <a:gd name="connsiteY10-2000" fmla="*/ 10727280 h 11039869"/>
              <a:gd name="connsiteX0-2001" fmla="*/ 389061 w 15097970"/>
              <a:gd name="connsiteY0-2002" fmla="*/ 10486184 h 10798773"/>
              <a:gd name="connsiteX1-2003" fmla="*/ 93319 w 15097970"/>
              <a:gd name="connsiteY1-2004" fmla="*/ 7130426 h 10798773"/>
              <a:gd name="connsiteX2-2005" fmla="*/ 129076 w 15097970"/>
              <a:gd name="connsiteY2-2006" fmla="*/ 1605691 h 10798773"/>
              <a:gd name="connsiteX3-2007" fmla="*/ 1537665 w 15097970"/>
              <a:gd name="connsiteY3-2008" fmla="*/ 230541 h 10798773"/>
              <a:gd name="connsiteX4-2009" fmla="*/ 6055057 w 15097970"/>
              <a:gd name="connsiteY4-2010" fmla="*/ 238061 h 10798773"/>
              <a:gd name="connsiteX5-2011" fmla="*/ 14605483 w 15097970"/>
              <a:gd name="connsiteY5-2012" fmla="*/ 695839 h 10798773"/>
              <a:gd name="connsiteX6-2013" fmla="*/ 14803449 w 15097970"/>
              <a:gd name="connsiteY6-2014" fmla="*/ 4370507 h 10798773"/>
              <a:gd name="connsiteX7-2015" fmla="*/ 14789212 w 15097970"/>
              <a:gd name="connsiteY7-2016" fmla="*/ 9709198 h 10798773"/>
              <a:gd name="connsiteX8-2017" fmla="*/ 11431312 w 15097970"/>
              <a:gd name="connsiteY8-2018" fmla="*/ 10543578 h 10798773"/>
              <a:gd name="connsiteX9-2019" fmla="*/ 2751769 w 15097970"/>
              <a:gd name="connsiteY9-2020" fmla="*/ 10659692 h 10798773"/>
              <a:gd name="connsiteX10-2021" fmla="*/ 389061 w 15097970"/>
              <a:gd name="connsiteY10-2022" fmla="*/ 10486184 h 10798773"/>
              <a:gd name="connsiteX0-2023" fmla="*/ 389061 w 15061215"/>
              <a:gd name="connsiteY0-2024" fmla="*/ 10370559 h 10683148"/>
              <a:gd name="connsiteX1-2025" fmla="*/ 93319 w 15061215"/>
              <a:gd name="connsiteY1-2026" fmla="*/ 7014801 h 10683148"/>
              <a:gd name="connsiteX2-2027" fmla="*/ 129076 w 15061215"/>
              <a:gd name="connsiteY2-2028" fmla="*/ 1490066 h 10683148"/>
              <a:gd name="connsiteX3-2029" fmla="*/ 1537665 w 15061215"/>
              <a:gd name="connsiteY3-2030" fmla="*/ 114916 h 10683148"/>
              <a:gd name="connsiteX4-2031" fmla="*/ 6055057 w 15061215"/>
              <a:gd name="connsiteY4-2032" fmla="*/ 122436 h 10683148"/>
              <a:gd name="connsiteX5-2033" fmla="*/ 14549025 w 15061215"/>
              <a:gd name="connsiteY5-2034" fmla="*/ 800432 h 10683148"/>
              <a:gd name="connsiteX6-2035" fmla="*/ 14803449 w 15061215"/>
              <a:gd name="connsiteY6-2036" fmla="*/ 4254882 h 10683148"/>
              <a:gd name="connsiteX7-2037" fmla="*/ 14789212 w 15061215"/>
              <a:gd name="connsiteY7-2038" fmla="*/ 9593573 h 10683148"/>
              <a:gd name="connsiteX8-2039" fmla="*/ 11431312 w 15061215"/>
              <a:gd name="connsiteY8-2040" fmla="*/ 10427953 h 10683148"/>
              <a:gd name="connsiteX9-2041" fmla="*/ 2751769 w 15061215"/>
              <a:gd name="connsiteY9-2042" fmla="*/ 10544067 h 10683148"/>
              <a:gd name="connsiteX10-2043" fmla="*/ 389061 w 15061215"/>
              <a:gd name="connsiteY10-2044" fmla="*/ 10370559 h 10683148"/>
              <a:gd name="connsiteX0-2045" fmla="*/ 389061 w 14847771"/>
              <a:gd name="connsiteY0-2046" fmla="*/ 10452356 h 10764945"/>
              <a:gd name="connsiteX1-2047" fmla="*/ 93319 w 14847771"/>
              <a:gd name="connsiteY1-2048" fmla="*/ 7096598 h 10764945"/>
              <a:gd name="connsiteX2-2049" fmla="*/ 129076 w 14847771"/>
              <a:gd name="connsiteY2-2050" fmla="*/ 1571863 h 10764945"/>
              <a:gd name="connsiteX3-2051" fmla="*/ 1537665 w 14847771"/>
              <a:gd name="connsiteY3-2052" fmla="*/ 196713 h 10764945"/>
              <a:gd name="connsiteX4-2053" fmla="*/ 6055057 w 14847771"/>
              <a:gd name="connsiteY4-2054" fmla="*/ 204233 h 10764945"/>
              <a:gd name="connsiteX5-2055" fmla="*/ 14549025 w 14847771"/>
              <a:gd name="connsiteY5-2056" fmla="*/ 882229 h 10764945"/>
              <a:gd name="connsiteX6-2057" fmla="*/ 14803449 w 14847771"/>
              <a:gd name="connsiteY6-2058" fmla="*/ 4336679 h 10764945"/>
              <a:gd name="connsiteX7-2059" fmla="*/ 14789212 w 14847771"/>
              <a:gd name="connsiteY7-2060" fmla="*/ 9675370 h 10764945"/>
              <a:gd name="connsiteX8-2061" fmla="*/ 11431312 w 14847771"/>
              <a:gd name="connsiteY8-2062" fmla="*/ 10509750 h 10764945"/>
              <a:gd name="connsiteX9-2063" fmla="*/ 2751769 w 14847771"/>
              <a:gd name="connsiteY9-2064" fmla="*/ 10625864 h 10764945"/>
              <a:gd name="connsiteX10-2065" fmla="*/ 389061 w 14847771"/>
              <a:gd name="connsiteY10-2066" fmla="*/ 10452356 h 10764945"/>
              <a:gd name="connsiteX0-2067" fmla="*/ 389061 w 14923957"/>
              <a:gd name="connsiteY0-2068" fmla="*/ 10478517 h 10791106"/>
              <a:gd name="connsiteX1-2069" fmla="*/ 93319 w 14923957"/>
              <a:gd name="connsiteY1-2070" fmla="*/ 7122759 h 10791106"/>
              <a:gd name="connsiteX2-2071" fmla="*/ 129076 w 14923957"/>
              <a:gd name="connsiteY2-2072" fmla="*/ 1598024 h 10791106"/>
              <a:gd name="connsiteX3-2073" fmla="*/ 1537665 w 14923957"/>
              <a:gd name="connsiteY3-2074" fmla="*/ 222874 h 10791106"/>
              <a:gd name="connsiteX4-2075" fmla="*/ 6055057 w 14923957"/>
              <a:gd name="connsiteY4-2076" fmla="*/ 230394 h 10791106"/>
              <a:gd name="connsiteX5-2077" fmla="*/ 14774855 w 14923957"/>
              <a:gd name="connsiteY5-2078" fmla="*/ 859452 h 10791106"/>
              <a:gd name="connsiteX6-2079" fmla="*/ 14803449 w 14923957"/>
              <a:gd name="connsiteY6-2080" fmla="*/ 4362840 h 10791106"/>
              <a:gd name="connsiteX7-2081" fmla="*/ 14789212 w 14923957"/>
              <a:gd name="connsiteY7-2082" fmla="*/ 9701531 h 10791106"/>
              <a:gd name="connsiteX8-2083" fmla="*/ 11431312 w 14923957"/>
              <a:gd name="connsiteY8-2084" fmla="*/ 10535911 h 10791106"/>
              <a:gd name="connsiteX9-2085" fmla="*/ 2751769 w 14923957"/>
              <a:gd name="connsiteY9-2086" fmla="*/ 10652025 h 10791106"/>
              <a:gd name="connsiteX10-2087" fmla="*/ 389061 w 14923957"/>
              <a:gd name="connsiteY10-2088" fmla="*/ 10478517 h 10791106"/>
              <a:gd name="connsiteX0-2089" fmla="*/ 389061 w 14951066"/>
              <a:gd name="connsiteY0-2090" fmla="*/ 10403614 h 10716203"/>
              <a:gd name="connsiteX1-2091" fmla="*/ 93319 w 14951066"/>
              <a:gd name="connsiteY1-2092" fmla="*/ 7047856 h 10716203"/>
              <a:gd name="connsiteX2-2093" fmla="*/ 129076 w 14951066"/>
              <a:gd name="connsiteY2-2094" fmla="*/ 1523121 h 10716203"/>
              <a:gd name="connsiteX3-2095" fmla="*/ 1537665 w 14951066"/>
              <a:gd name="connsiteY3-2096" fmla="*/ 147971 h 10716203"/>
              <a:gd name="connsiteX4-2097" fmla="*/ 6055057 w 14951066"/>
              <a:gd name="connsiteY4-2098" fmla="*/ 155491 h 10716203"/>
              <a:gd name="connsiteX5-2099" fmla="*/ 14812495 w 14951066"/>
              <a:gd name="connsiteY5-2100" fmla="*/ 931362 h 10716203"/>
              <a:gd name="connsiteX6-2101" fmla="*/ 14803449 w 14951066"/>
              <a:gd name="connsiteY6-2102" fmla="*/ 4287937 h 10716203"/>
              <a:gd name="connsiteX7-2103" fmla="*/ 14789212 w 14951066"/>
              <a:gd name="connsiteY7-2104" fmla="*/ 9626628 h 10716203"/>
              <a:gd name="connsiteX8-2105" fmla="*/ 11431312 w 14951066"/>
              <a:gd name="connsiteY8-2106" fmla="*/ 10461008 h 10716203"/>
              <a:gd name="connsiteX9-2107" fmla="*/ 2751769 w 14951066"/>
              <a:gd name="connsiteY9-2108" fmla="*/ 10577122 h 10716203"/>
              <a:gd name="connsiteX10-2109" fmla="*/ 389061 w 14951066"/>
              <a:gd name="connsiteY10-2110" fmla="*/ 10403614 h 10716203"/>
              <a:gd name="connsiteX0-2111" fmla="*/ 389061 w 14875790"/>
              <a:gd name="connsiteY0-2112" fmla="*/ 10403612 h 10716201"/>
              <a:gd name="connsiteX1-2113" fmla="*/ 93319 w 14875790"/>
              <a:gd name="connsiteY1-2114" fmla="*/ 7047854 h 10716201"/>
              <a:gd name="connsiteX2-2115" fmla="*/ 129076 w 14875790"/>
              <a:gd name="connsiteY2-2116" fmla="*/ 1523119 h 10716201"/>
              <a:gd name="connsiteX3-2117" fmla="*/ 1537665 w 14875790"/>
              <a:gd name="connsiteY3-2118" fmla="*/ 147969 h 10716201"/>
              <a:gd name="connsiteX4-2119" fmla="*/ 6055057 w 14875790"/>
              <a:gd name="connsiteY4-2120" fmla="*/ 155489 h 10716201"/>
              <a:gd name="connsiteX5-2121" fmla="*/ 14812495 w 14875790"/>
              <a:gd name="connsiteY5-2122" fmla="*/ 931360 h 10716201"/>
              <a:gd name="connsiteX6-2123" fmla="*/ 14803449 w 14875790"/>
              <a:gd name="connsiteY6-2124" fmla="*/ 4287935 h 10716201"/>
              <a:gd name="connsiteX7-2125" fmla="*/ 14789212 w 14875790"/>
              <a:gd name="connsiteY7-2126" fmla="*/ 9626626 h 10716201"/>
              <a:gd name="connsiteX8-2127" fmla="*/ 11431312 w 14875790"/>
              <a:gd name="connsiteY8-2128" fmla="*/ 10461006 h 10716201"/>
              <a:gd name="connsiteX9-2129" fmla="*/ 2751769 w 14875790"/>
              <a:gd name="connsiteY9-2130" fmla="*/ 10577120 h 10716201"/>
              <a:gd name="connsiteX10-2131" fmla="*/ 389061 w 14875790"/>
              <a:gd name="connsiteY10-2132" fmla="*/ 10403612 h 10716201"/>
              <a:gd name="connsiteX0-2133" fmla="*/ 389061 w 14849737"/>
              <a:gd name="connsiteY0-2134" fmla="*/ 10322914 h 10635503"/>
              <a:gd name="connsiteX1-2135" fmla="*/ 93319 w 14849737"/>
              <a:gd name="connsiteY1-2136" fmla="*/ 6967156 h 10635503"/>
              <a:gd name="connsiteX2-2137" fmla="*/ 129076 w 14849737"/>
              <a:gd name="connsiteY2-2138" fmla="*/ 1442421 h 10635503"/>
              <a:gd name="connsiteX3-2139" fmla="*/ 1537665 w 14849737"/>
              <a:gd name="connsiteY3-2140" fmla="*/ 67271 h 10635503"/>
              <a:gd name="connsiteX4-2141" fmla="*/ 6055057 w 14849737"/>
              <a:gd name="connsiteY4-2142" fmla="*/ 74791 h 10635503"/>
              <a:gd name="connsiteX5-2143" fmla="*/ 14774857 w 14849737"/>
              <a:gd name="connsiteY5-2144" fmla="*/ 1046411 h 10635503"/>
              <a:gd name="connsiteX6-2145" fmla="*/ 14803449 w 14849737"/>
              <a:gd name="connsiteY6-2146" fmla="*/ 4207237 h 10635503"/>
              <a:gd name="connsiteX7-2147" fmla="*/ 14789212 w 14849737"/>
              <a:gd name="connsiteY7-2148" fmla="*/ 9545928 h 10635503"/>
              <a:gd name="connsiteX8-2149" fmla="*/ 11431312 w 14849737"/>
              <a:gd name="connsiteY8-2150" fmla="*/ 10380308 h 10635503"/>
              <a:gd name="connsiteX9-2151" fmla="*/ 2751769 w 14849737"/>
              <a:gd name="connsiteY9-2152" fmla="*/ 10496422 h 10635503"/>
              <a:gd name="connsiteX10-2153" fmla="*/ 389061 w 14849737"/>
              <a:gd name="connsiteY10-2154" fmla="*/ 10322914 h 10635503"/>
              <a:gd name="connsiteX0-2155" fmla="*/ 389061 w 14948926"/>
              <a:gd name="connsiteY0-2156" fmla="*/ 10256507 h 10569096"/>
              <a:gd name="connsiteX1-2157" fmla="*/ 93319 w 14948926"/>
              <a:gd name="connsiteY1-2158" fmla="*/ 6900749 h 10569096"/>
              <a:gd name="connsiteX2-2159" fmla="*/ 129076 w 14948926"/>
              <a:gd name="connsiteY2-2160" fmla="*/ 1376014 h 10569096"/>
              <a:gd name="connsiteX3-2161" fmla="*/ 1537665 w 14948926"/>
              <a:gd name="connsiteY3-2162" fmla="*/ 864 h 10569096"/>
              <a:gd name="connsiteX4-2163" fmla="*/ 6055057 w 14948926"/>
              <a:gd name="connsiteY4-2164" fmla="*/ 8384 h 10569096"/>
              <a:gd name="connsiteX5-2165" fmla="*/ 14774857 w 14948926"/>
              <a:gd name="connsiteY5-2166" fmla="*/ 980004 h 10569096"/>
              <a:gd name="connsiteX6-2167" fmla="*/ 14803449 w 14948926"/>
              <a:gd name="connsiteY6-2168" fmla="*/ 4140830 h 10569096"/>
              <a:gd name="connsiteX7-2169" fmla="*/ 14789212 w 14948926"/>
              <a:gd name="connsiteY7-2170" fmla="*/ 9479521 h 10569096"/>
              <a:gd name="connsiteX8-2171" fmla="*/ 11431312 w 14948926"/>
              <a:gd name="connsiteY8-2172" fmla="*/ 10313901 h 10569096"/>
              <a:gd name="connsiteX9-2173" fmla="*/ 2751769 w 14948926"/>
              <a:gd name="connsiteY9-2174" fmla="*/ 10430015 h 10569096"/>
              <a:gd name="connsiteX10-2175" fmla="*/ 389061 w 14948926"/>
              <a:gd name="connsiteY10-2176" fmla="*/ 10256507 h 10569096"/>
              <a:gd name="connsiteX0-2177" fmla="*/ 389061 w 14923051"/>
              <a:gd name="connsiteY0-2178" fmla="*/ 10458526 h 10771115"/>
              <a:gd name="connsiteX1-2179" fmla="*/ 93319 w 14923051"/>
              <a:gd name="connsiteY1-2180" fmla="*/ 7102768 h 10771115"/>
              <a:gd name="connsiteX2-2181" fmla="*/ 129076 w 14923051"/>
              <a:gd name="connsiteY2-2182" fmla="*/ 1578033 h 10771115"/>
              <a:gd name="connsiteX3-2183" fmla="*/ 1537665 w 14923051"/>
              <a:gd name="connsiteY3-2184" fmla="*/ 202883 h 10771115"/>
              <a:gd name="connsiteX4-2185" fmla="*/ 6055057 w 14923051"/>
              <a:gd name="connsiteY4-2186" fmla="*/ 210403 h 10771115"/>
              <a:gd name="connsiteX5-2187" fmla="*/ 14737218 w 14923051"/>
              <a:gd name="connsiteY5-2188" fmla="*/ 594776 h 10771115"/>
              <a:gd name="connsiteX6-2189" fmla="*/ 14803449 w 14923051"/>
              <a:gd name="connsiteY6-2190" fmla="*/ 4342849 h 10771115"/>
              <a:gd name="connsiteX7-2191" fmla="*/ 14789212 w 14923051"/>
              <a:gd name="connsiteY7-2192" fmla="*/ 9681540 h 10771115"/>
              <a:gd name="connsiteX8-2193" fmla="*/ 11431312 w 14923051"/>
              <a:gd name="connsiteY8-2194" fmla="*/ 10515920 h 10771115"/>
              <a:gd name="connsiteX9-2195" fmla="*/ 2751769 w 14923051"/>
              <a:gd name="connsiteY9-2196" fmla="*/ 10632034 h 10771115"/>
              <a:gd name="connsiteX10-2197" fmla="*/ 389061 w 14923051"/>
              <a:gd name="connsiteY10-2198" fmla="*/ 10458526 h 10771115"/>
              <a:gd name="connsiteX0-2199" fmla="*/ 389061 w 14847772"/>
              <a:gd name="connsiteY0-2200" fmla="*/ 10354953 h 10667542"/>
              <a:gd name="connsiteX1-2201" fmla="*/ 93319 w 14847772"/>
              <a:gd name="connsiteY1-2202" fmla="*/ 6999195 h 10667542"/>
              <a:gd name="connsiteX2-2203" fmla="*/ 129076 w 14847772"/>
              <a:gd name="connsiteY2-2204" fmla="*/ 1474460 h 10667542"/>
              <a:gd name="connsiteX3-2205" fmla="*/ 1537665 w 14847772"/>
              <a:gd name="connsiteY3-2206" fmla="*/ 99310 h 10667542"/>
              <a:gd name="connsiteX4-2207" fmla="*/ 6055057 w 14847772"/>
              <a:gd name="connsiteY4-2208" fmla="*/ 106830 h 10667542"/>
              <a:gd name="connsiteX5-2209" fmla="*/ 14605483 w 14847772"/>
              <a:gd name="connsiteY5-2210" fmla="*/ 686952 h 10667542"/>
              <a:gd name="connsiteX6-2211" fmla="*/ 14803449 w 14847772"/>
              <a:gd name="connsiteY6-2212" fmla="*/ 4239276 h 10667542"/>
              <a:gd name="connsiteX7-2213" fmla="*/ 14789212 w 14847772"/>
              <a:gd name="connsiteY7-2214" fmla="*/ 9577967 h 10667542"/>
              <a:gd name="connsiteX8-2215" fmla="*/ 11431312 w 14847772"/>
              <a:gd name="connsiteY8-2216" fmla="*/ 10412347 h 10667542"/>
              <a:gd name="connsiteX9-2217" fmla="*/ 2751769 w 14847772"/>
              <a:gd name="connsiteY9-2218" fmla="*/ 10528461 h 10667542"/>
              <a:gd name="connsiteX10-2219" fmla="*/ 389061 w 14847772"/>
              <a:gd name="connsiteY10-2220" fmla="*/ 10354953 h 10667542"/>
              <a:gd name="connsiteX0-2221" fmla="*/ 389061 w 14910704"/>
              <a:gd name="connsiteY0-2222" fmla="*/ 10390812 h 10703401"/>
              <a:gd name="connsiteX1-2223" fmla="*/ 93319 w 14910704"/>
              <a:gd name="connsiteY1-2224" fmla="*/ 7035054 h 10703401"/>
              <a:gd name="connsiteX2-2225" fmla="*/ 129076 w 14910704"/>
              <a:gd name="connsiteY2-2226" fmla="*/ 1510319 h 10703401"/>
              <a:gd name="connsiteX3-2227" fmla="*/ 1537665 w 14910704"/>
              <a:gd name="connsiteY3-2228" fmla="*/ 135169 h 10703401"/>
              <a:gd name="connsiteX4-2229" fmla="*/ 6055057 w 14910704"/>
              <a:gd name="connsiteY4-2230" fmla="*/ 142689 h 10703401"/>
              <a:gd name="connsiteX5-2231" fmla="*/ 14718398 w 14910704"/>
              <a:gd name="connsiteY5-2232" fmla="*/ 649405 h 10703401"/>
              <a:gd name="connsiteX6-2233" fmla="*/ 14803449 w 14910704"/>
              <a:gd name="connsiteY6-2234" fmla="*/ 4275135 h 10703401"/>
              <a:gd name="connsiteX7-2235" fmla="*/ 14789212 w 14910704"/>
              <a:gd name="connsiteY7-2236" fmla="*/ 9613826 h 10703401"/>
              <a:gd name="connsiteX8-2237" fmla="*/ 11431312 w 14910704"/>
              <a:gd name="connsiteY8-2238" fmla="*/ 10448206 h 10703401"/>
              <a:gd name="connsiteX9-2239" fmla="*/ 2751769 w 14910704"/>
              <a:gd name="connsiteY9-2240" fmla="*/ 10564320 h 10703401"/>
              <a:gd name="connsiteX10-2241" fmla="*/ 389061 w 14910704"/>
              <a:gd name="connsiteY10-2242" fmla="*/ 10390812 h 10703401"/>
              <a:gd name="connsiteX0-2243" fmla="*/ 389061 w 15017593"/>
              <a:gd name="connsiteY0-2244" fmla="*/ 10328274 h 10640863"/>
              <a:gd name="connsiteX1-2245" fmla="*/ 93319 w 15017593"/>
              <a:gd name="connsiteY1-2246" fmla="*/ 6972516 h 10640863"/>
              <a:gd name="connsiteX2-2247" fmla="*/ 129076 w 15017593"/>
              <a:gd name="connsiteY2-2248" fmla="*/ 1447781 h 10640863"/>
              <a:gd name="connsiteX3-2249" fmla="*/ 1537665 w 15017593"/>
              <a:gd name="connsiteY3-2250" fmla="*/ 72631 h 10640863"/>
              <a:gd name="connsiteX4-2251" fmla="*/ 6055057 w 15017593"/>
              <a:gd name="connsiteY4-2252" fmla="*/ 80151 h 10640863"/>
              <a:gd name="connsiteX5-2253" fmla="*/ 14718398 w 15017593"/>
              <a:gd name="connsiteY5-2254" fmla="*/ 586867 h 10640863"/>
              <a:gd name="connsiteX6-2255" fmla="*/ 14803449 w 15017593"/>
              <a:gd name="connsiteY6-2256" fmla="*/ 4212597 h 10640863"/>
              <a:gd name="connsiteX7-2257" fmla="*/ 14789212 w 15017593"/>
              <a:gd name="connsiteY7-2258" fmla="*/ 9551288 h 10640863"/>
              <a:gd name="connsiteX8-2259" fmla="*/ 11431312 w 15017593"/>
              <a:gd name="connsiteY8-2260" fmla="*/ 10385668 h 10640863"/>
              <a:gd name="connsiteX9-2261" fmla="*/ 2751769 w 15017593"/>
              <a:gd name="connsiteY9-2262" fmla="*/ 10501782 h 10640863"/>
              <a:gd name="connsiteX10-2263" fmla="*/ 389061 w 15017593"/>
              <a:gd name="connsiteY10-2264" fmla="*/ 10328274 h 10640863"/>
              <a:gd name="connsiteX0-2265" fmla="*/ 389061 w 14857245"/>
              <a:gd name="connsiteY0-2266" fmla="*/ 10388957 h 10701546"/>
              <a:gd name="connsiteX1-2267" fmla="*/ 93319 w 14857245"/>
              <a:gd name="connsiteY1-2268" fmla="*/ 7033199 h 10701546"/>
              <a:gd name="connsiteX2-2269" fmla="*/ 129076 w 14857245"/>
              <a:gd name="connsiteY2-2270" fmla="*/ 1508464 h 10701546"/>
              <a:gd name="connsiteX3-2271" fmla="*/ 1537665 w 14857245"/>
              <a:gd name="connsiteY3-2272" fmla="*/ 133314 h 10701546"/>
              <a:gd name="connsiteX4-2273" fmla="*/ 6055057 w 14857245"/>
              <a:gd name="connsiteY4-2274" fmla="*/ 140834 h 10701546"/>
              <a:gd name="connsiteX5-2275" fmla="*/ 14436110 w 14857245"/>
              <a:gd name="connsiteY5-2276" fmla="*/ 525206 h 10701546"/>
              <a:gd name="connsiteX6-2277" fmla="*/ 14803449 w 14857245"/>
              <a:gd name="connsiteY6-2278" fmla="*/ 4273280 h 10701546"/>
              <a:gd name="connsiteX7-2279" fmla="*/ 14789212 w 14857245"/>
              <a:gd name="connsiteY7-2280" fmla="*/ 9611971 h 10701546"/>
              <a:gd name="connsiteX8-2281" fmla="*/ 11431312 w 14857245"/>
              <a:gd name="connsiteY8-2282" fmla="*/ 10446351 h 10701546"/>
              <a:gd name="connsiteX9-2283" fmla="*/ 2751769 w 14857245"/>
              <a:gd name="connsiteY9-2284" fmla="*/ 10562465 h 10701546"/>
              <a:gd name="connsiteX10-2285" fmla="*/ 389061 w 14857245"/>
              <a:gd name="connsiteY10-2286" fmla="*/ 10388957 h 10701546"/>
              <a:gd name="connsiteX0-2287" fmla="*/ 389061 w 14933184"/>
              <a:gd name="connsiteY0-2288" fmla="*/ 10388957 h 10701546"/>
              <a:gd name="connsiteX1-2289" fmla="*/ 93319 w 14933184"/>
              <a:gd name="connsiteY1-2290" fmla="*/ 7033199 h 10701546"/>
              <a:gd name="connsiteX2-2291" fmla="*/ 129076 w 14933184"/>
              <a:gd name="connsiteY2-2292" fmla="*/ 1508464 h 10701546"/>
              <a:gd name="connsiteX3-2293" fmla="*/ 1537665 w 14933184"/>
              <a:gd name="connsiteY3-2294" fmla="*/ 133314 h 10701546"/>
              <a:gd name="connsiteX4-2295" fmla="*/ 6055057 w 14933184"/>
              <a:gd name="connsiteY4-2296" fmla="*/ 140834 h 10701546"/>
              <a:gd name="connsiteX5-2297" fmla="*/ 14586664 w 14933184"/>
              <a:gd name="connsiteY5-2298" fmla="*/ 525207 h 10701546"/>
              <a:gd name="connsiteX6-2299" fmla="*/ 14803449 w 14933184"/>
              <a:gd name="connsiteY6-2300" fmla="*/ 4273280 h 10701546"/>
              <a:gd name="connsiteX7-2301" fmla="*/ 14789212 w 14933184"/>
              <a:gd name="connsiteY7-2302" fmla="*/ 9611971 h 10701546"/>
              <a:gd name="connsiteX8-2303" fmla="*/ 11431312 w 14933184"/>
              <a:gd name="connsiteY8-2304" fmla="*/ 10446351 h 10701546"/>
              <a:gd name="connsiteX9-2305" fmla="*/ 2751769 w 14933184"/>
              <a:gd name="connsiteY9-2306" fmla="*/ 10562465 h 10701546"/>
              <a:gd name="connsiteX10-2307" fmla="*/ 389061 w 14933184"/>
              <a:gd name="connsiteY10-2308" fmla="*/ 10388957 h 10701546"/>
              <a:gd name="connsiteX0-2309" fmla="*/ 389061 w 14944391"/>
              <a:gd name="connsiteY0-2310" fmla="*/ 10298679 h 10611268"/>
              <a:gd name="connsiteX1-2311" fmla="*/ 93319 w 14944391"/>
              <a:gd name="connsiteY1-2312" fmla="*/ 6942921 h 10611268"/>
              <a:gd name="connsiteX2-2313" fmla="*/ 129076 w 14944391"/>
              <a:gd name="connsiteY2-2314" fmla="*/ 1418186 h 10611268"/>
              <a:gd name="connsiteX3-2315" fmla="*/ 1537665 w 14944391"/>
              <a:gd name="connsiteY3-2316" fmla="*/ 43036 h 10611268"/>
              <a:gd name="connsiteX4-2317" fmla="*/ 6055057 w 14944391"/>
              <a:gd name="connsiteY4-2318" fmla="*/ 50556 h 10611268"/>
              <a:gd name="connsiteX5-2319" fmla="*/ 14605483 w 14944391"/>
              <a:gd name="connsiteY5-2320" fmla="*/ 630678 h 10611268"/>
              <a:gd name="connsiteX6-2321" fmla="*/ 14803449 w 14944391"/>
              <a:gd name="connsiteY6-2322" fmla="*/ 4183002 h 10611268"/>
              <a:gd name="connsiteX7-2323" fmla="*/ 14789212 w 14944391"/>
              <a:gd name="connsiteY7-2324" fmla="*/ 9521693 h 10611268"/>
              <a:gd name="connsiteX8-2325" fmla="*/ 11431312 w 14944391"/>
              <a:gd name="connsiteY8-2326" fmla="*/ 10356073 h 10611268"/>
              <a:gd name="connsiteX9-2327" fmla="*/ 2751769 w 14944391"/>
              <a:gd name="connsiteY9-2328" fmla="*/ 10472187 h 10611268"/>
              <a:gd name="connsiteX10-2329" fmla="*/ 389061 w 14944391"/>
              <a:gd name="connsiteY10-2330" fmla="*/ 10298679 h 10611268"/>
              <a:gd name="connsiteX0-2331" fmla="*/ 389061 w 16255698"/>
              <a:gd name="connsiteY0-2332" fmla="*/ 10269779 h 10582368"/>
              <a:gd name="connsiteX1-2333" fmla="*/ 93319 w 16255698"/>
              <a:gd name="connsiteY1-2334" fmla="*/ 6914021 h 10582368"/>
              <a:gd name="connsiteX2-2335" fmla="*/ 129076 w 16255698"/>
              <a:gd name="connsiteY2-2336" fmla="*/ 1389286 h 10582368"/>
              <a:gd name="connsiteX3-2337" fmla="*/ 1537665 w 16255698"/>
              <a:gd name="connsiteY3-2338" fmla="*/ 14136 h 10582368"/>
              <a:gd name="connsiteX4-2339" fmla="*/ 6055057 w 16255698"/>
              <a:gd name="connsiteY4-2340" fmla="*/ 21656 h 10582368"/>
              <a:gd name="connsiteX5-2341" fmla="*/ 14605483 w 16255698"/>
              <a:gd name="connsiteY5-2342" fmla="*/ 601778 h 10582368"/>
              <a:gd name="connsiteX6-2343" fmla="*/ 16252532 w 16255698"/>
              <a:gd name="connsiteY6-2344" fmla="*/ 4667945 h 10582368"/>
              <a:gd name="connsiteX7-2345" fmla="*/ 14789212 w 16255698"/>
              <a:gd name="connsiteY7-2346" fmla="*/ 9492793 h 10582368"/>
              <a:gd name="connsiteX8-2347" fmla="*/ 11431312 w 16255698"/>
              <a:gd name="connsiteY8-2348" fmla="*/ 10327173 h 10582368"/>
              <a:gd name="connsiteX9-2349" fmla="*/ 2751769 w 16255698"/>
              <a:gd name="connsiteY9-2350" fmla="*/ 10443287 h 10582368"/>
              <a:gd name="connsiteX10-2351" fmla="*/ 389061 w 16255698"/>
              <a:gd name="connsiteY10-2352" fmla="*/ 10269779 h 10582368"/>
              <a:gd name="connsiteX0-2353" fmla="*/ 389061 w 16255698"/>
              <a:gd name="connsiteY0-2354" fmla="*/ 10269777 h 10582366"/>
              <a:gd name="connsiteX1-2355" fmla="*/ 93319 w 16255698"/>
              <a:gd name="connsiteY1-2356" fmla="*/ 6914019 h 10582366"/>
              <a:gd name="connsiteX2-2357" fmla="*/ 129076 w 16255698"/>
              <a:gd name="connsiteY2-2358" fmla="*/ 1389284 h 10582366"/>
              <a:gd name="connsiteX3-2359" fmla="*/ 1537665 w 16255698"/>
              <a:gd name="connsiteY3-2360" fmla="*/ 14134 h 10582366"/>
              <a:gd name="connsiteX4-2361" fmla="*/ 6055057 w 16255698"/>
              <a:gd name="connsiteY4-2362" fmla="*/ 21654 h 10582366"/>
              <a:gd name="connsiteX5-2363" fmla="*/ 14605483 w 16255698"/>
              <a:gd name="connsiteY5-2364" fmla="*/ 601776 h 10582366"/>
              <a:gd name="connsiteX6-2365" fmla="*/ 16252532 w 16255698"/>
              <a:gd name="connsiteY6-2366" fmla="*/ 4667943 h 10582366"/>
              <a:gd name="connsiteX7-2367" fmla="*/ 14789212 w 16255698"/>
              <a:gd name="connsiteY7-2368" fmla="*/ 9492791 h 10582366"/>
              <a:gd name="connsiteX8-2369" fmla="*/ 11431312 w 16255698"/>
              <a:gd name="connsiteY8-2370" fmla="*/ 10327171 h 10582366"/>
              <a:gd name="connsiteX9-2371" fmla="*/ 2751769 w 16255698"/>
              <a:gd name="connsiteY9-2372" fmla="*/ 10443285 h 10582366"/>
              <a:gd name="connsiteX10-2373" fmla="*/ 389061 w 16255698"/>
              <a:gd name="connsiteY10-2374" fmla="*/ 10269777 h 10582366"/>
              <a:gd name="connsiteX0-2375" fmla="*/ 389061 w 16255698"/>
              <a:gd name="connsiteY0-2376" fmla="*/ 10269777 h 10582366"/>
              <a:gd name="connsiteX1-2377" fmla="*/ 93319 w 16255698"/>
              <a:gd name="connsiteY1-2378" fmla="*/ 6914019 h 10582366"/>
              <a:gd name="connsiteX2-2379" fmla="*/ 129076 w 16255698"/>
              <a:gd name="connsiteY2-2380" fmla="*/ 1389284 h 10582366"/>
              <a:gd name="connsiteX3-2381" fmla="*/ 1537665 w 16255698"/>
              <a:gd name="connsiteY3-2382" fmla="*/ 14134 h 10582366"/>
              <a:gd name="connsiteX4-2383" fmla="*/ 6055057 w 16255698"/>
              <a:gd name="connsiteY4-2384" fmla="*/ 21654 h 10582366"/>
              <a:gd name="connsiteX5-2385" fmla="*/ 14605483 w 16255698"/>
              <a:gd name="connsiteY5-2386" fmla="*/ 601776 h 10582366"/>
              <a:gd name="connsiteX6-2387" fmla="*/ 16252532 w 16255698"/>
              <a:gd name="connsiteY6-2388" fmla="*/ 4667943 h 10582366"/>
              <a:gd name="connsiteX7-2389" fmla="*/ 15033863 w 16255698"/>
              <a:gd name="connsiteY7-2390" fmla="*/ 10104508 h 10582366"/>
              <a:gd name="connsiteX8-2391" fmla="*/ 11431312 w 16255698"/>
              <a:gd name="connsiteY8-2392" fmla="*/ 10327171 h 10582366"/>
              <a:gd name="connsiteX9-2393" fmla="*/ 2751769 w 16255698"/>
              <a:gd name="connsiteY9-2394" fmla="*/ 10443285 h 10582366"/>
              <a:gd name="connsiteX10-2395" fmla="*/ 389061 w 16255698"/>
              <a:gd name="connsiteY10-2396" fmla="*/ 10269777 h 10582366"/>
              <a:gd name="connsiteX0-2397" fmla="*/ 389061 w 16361630"/>
              <a:gd name="connsiteY0-2398" fmla="*/ 10269777 h 10582366"/>
              <a:gd name="connsiteX1-2399" fmla="*/ 93319 w 16361630"/>
              <a:gd name="connsiteY1-2400" fmla="*/ 6914019 h 10582366"/>
              <a:gd name="connsiteX2-2401" fmla="*/ 129076 w 16361630"/>
              <a:gd name="connsiteY2-2402" fmla="*/ 1389284 h 10582366"/>
              <a:gd name="connsiteX3-2403" fmla="*/ 1537665 w 16361630"/>
              <a:gd name="connsiteY3-2404" fmla="*/ 14134 h 10582366"/>
              <a:gd name="connsiteX4-2405" fmla="*/ 6055057 w 16361630"/>
              <a:gd name="connsiteY4-2406" fmla="*/ 21654 h 10582366"/>
              <a:gd name="connsiteX5-2407" fmla="*/ 14605483 w 16361630"/>
              <a:gd name="connsiteY5-2408" fmla="*/ 601776 h 10582366"/>
              <a:gd name="connsiteX6-2409" fmla="*/ 16252532 w 16361630"/>
              <a:gd name="connsiteY6-2410" fmla="*/ 4667943 h 10582366"/>
              <a:gd name="connsiteX7-2411" fmla="*/ 15636079 w 16361630"/>
              <a:gd name="connsiteY7-2412" fmla="*/ 10128976 h 10582366"/>
              <a:gd name="connsiteX8-2413" fmla="*/ 11431312 w 16361630"/>
              <a:gd name="connsiteY8-2414" fmla="*/ 10327171 h 10582366"/>
              <a:gd name="connsiteX9-2415" fmla="*/ 2751769 w 16361630"/>
              <a:gd name="connsiteY9-2416" fmla="*/ 10443285 h 10582366"/>
              <a:gd name="connsiteX10-2417" fmla="*/ 389061 w 16361630"/>
              <a:gd name="connsiteY10-2418" fmla="*/ 10269777 h 10582366"/>
              <a:gd name="connsiteX0-2419" fmla="*/ 389061 w 16361631"/>
              <a:gd name="connsiteY0-2420" fmla="*/ 10269777 h 10582366"/>
              <a:gd name="connsiteX1-2421" fmla="*/ 93319 w 16361631"/>
              <a:gd name="connsiteY1-2422" fmla="*/ 6914019 h 10582366"/>
              <a:gd name="connsiteX2-2423" fmla="*/ 129076 w 16361631"/>
              <a:gd name="connsiteY2-2424" fmla="*/ 1389284 h 10582366"/>
              <a:gd name="connsiteX3-2425" fmla="*/ 1537665 w 16361631"/>
              <a:gd name="connsiteY3-2426" fmla="*/ 14134 h 10582366"/>
              <a:gd name="connsiteX4-2427" fmla="*/ 6055057 w 16361631"/>
              <a:gd name="connsiteY4-2428" fmla="*/ 21654 h 10582366"/>
              <a:gd name="connsiteX5-2429" fmla="*/ 14605483 w 16361631"/>
              <a:gd name="connsiteY5-2430" fmla="*/ 601776 h 10582366"/>
              <a:gd name="connsiteX6-2431" fmla="*/ 16252532 w 16361631"/>
              <a:gd name="connsiteY6-2432" fmla="*/ 4667943 h 10582366"/>
              <a:gd name="connsiteX7-2433" fmla="*/ 15636079 w 16361631"/>
              <a:gd name="connsiteY7-2434" fmla="*/ 10128976 h 10582366"/>
              <a:gd name="connsiteX8-2435" fmla="*/ 11431312 w 16361631"/>
              <a:gd name="connsiteY8-2436" fmla="*/ 10327171 h 10582366"/>
              <a:gd name="connsiteX9-2437" fmla="*/ 2751769 w 16361631"/>
              <a:gd name="connsiteY9-2438" fmla="*/ 10443285 h 10582366"/>
              <a:gd name="connsiteX10-2439" fmla="*/ 389061 w 16361631"/>
              <a:gd name="connsiteY10-2440" fmla="*/ 10269777 h 10582366"/>
              <a:gd name="connsiteX0-2441" fmla="*/ 389061 w 16361631"/>
              <a:gd name="connsiteY0-2442" fmla="*/ 10269777 h 10582366"/>
              <a:gd name="connsiteX1-2443" fmla="*/ 93319 w 16361631"/>
              <a:gd name="connsiteY1-2444" fmla="*/ 6914019 h 10582366"/>
              <a:gd name="connsiteX2-2445" fmla="*/ 129076 w 16361631"/>
              <a:gd name="connsiteY2-2446" fmla="*/ 1389284 h 10582366"/>
              <a:gd name="connsiteX3-2447" fmla="*/ 1537665 w 16361631"/>
              <a:gd name="connsiteY3-2448" fmla="*/ 14134 h 10582366"/>
              <a:gd name="connsiteX4-2449" fmla="*/ 6055057 w 16361631"/>
              <a:gd name="connsiteY4-2450" fmla="*/ 21654 h 10582366"/>
              <a:gd name="connsiteX5-2451" fmla="*/ 14605483 w 16361631"/>
              <a:gd name="connsiteY5-2452" fmla="*/ 601776 h 10582366"/>
              <a:gd name="connsiteX6-2453" fmla="*/ 16252532 w 16361631"/>
              <a:gd name="connsiteY6-2454" fmla="*/ 4667943 h 10582366"/>
              <a:gd name="connsiteX7-2455" fmla="*/ 15636079 w 16361631"/>
              <a:gd name="connsiteY7-2456" fmla="*/ 10128976 h 10582366"/>
              <a:gd name="connsiteX8-2457" fmla="*/ 11431312 w 16361631"/>
              <a:gd name="connsiteY8-2458" fmla="*/ 10327171 h 10582366"/>
              <a:gd name="connsiteX9-2459" fmla="*/ 2751769 w 16361631"/>
              <a:gd name="connsiteY9-2460" fmla="*/ 10443285 h 10582366"/>
              <a:gd name="connsiteX10-2461" fmla="*/ 389061 w 16361631"/>
              <a:gd name="connsiteY10-2462" fmla="*/ 10269777 h 10582366"/>
              <a:gd name="connsiteX0-2463" fmla="*/ 389061 w 16361631"/>
              <a:gd name="connsiteY0-2464" fmla="*/ 10256508 h 10569097"/>
              <a:gd name="connsiteX1-2465" fmla="*/ 93319 w 16361631"/>
              <a:gd name="connsiteY1-2466" fmla="*/ 6900750 h 10569097"/>
              <a:gd name="connsiteX2-2467" fmla="*/ 129076 w 16361631"/>
              <a:gd name="connsiteY2-2468" fmla="*/ 1376015 h 10569097"/>
              <a:gd name="connsiteX3-2469" fmla="*/ 1537665 w 16361631"/>
              <a:gd name="connsiteY3-2470" fmla="*/ 865 h 10569097"/>
              <a:gd name="connsiteX4-2471" fmla="*/ 6055057 w 16361631"/>
              <a:gd name="connsiteY4-2472" fmla="*/ 8385 h 10569097"/>
              <a:gd name="connsiteX5-2473" fmla="*/ 14605483 w 16361631"/>
              <a:gd name="connsiteY5-2474" fmla="*/ 588507 h 10569097"/>
              <a:gd name="connsiteX6-2475" fmla="*/ 16252532 w 16361631"/>
              <a:gd name="connsiteY6-2476" fmla="*/ 4654674 h 10569097"/>
              <a:gd name="connsiteX7-2477" fmla="*/ 15636079 w 16361631"/>
              <a:gd name="connsiteY7-2478" fmla="*/ 10115707 h 10569097"/>
              <a:gd name="connsiteX8-2479" fmla="*/ 11431312 w 16361631"/>
              <a:gd name="connsiteY8-2480" fmla="*/ 10313902 h 10569097"/>
              <a:gd name="connsiteX9-2481" fmla="*/ 2751769 w 16361631"/>
              <a:gd name="connsiteY9-2482" fmla="*/ 10430016 h 10569097"/>
              <a:gd name="connsiteX10-2483" fmla="*/ 389061 w 16361631"/>
              <a:gd name="connsiteY10-2484" fmla="*/ 10256508 h 10569097"/>
              <a:gd name="connsiteX0-2485" fmla="*/ 389061 w 16361631"/>
              <a:gd name="connsiteY0-2486" fmla="*/ 10256508 h 10569097"/>
              <a:gd name="connsiteX1-2487" fmla="*/ 93319 w 16361631"/>
              <a:gd name="connsiteY1-2488" fmla="*/ 6900750 h 10569097"/>
              <a:gd name="connsiteX2-2489" fmla="*/ 129076 w 16361631"/>
              <a:gd name="connsiteY2-2490" fmla="*/ 1376015 h 10569097"/>
              <a:gd name="connsiteX3-2491" fmla="*/ 1537665 w 16361631"/>
              <a:gd name="connsiteY3-2492" fmla="*/ 865 h 10569097"/>
              <a:gd name="connsiteX4-2493" fmla="*/ 6055057 w 16361631"/>
              <a:gd name="connsiteY4-2494" fmla="*/ 8385 h 10569097"/>
              <a:gd name="connsiteX5-2495" fmla="*/ 14624302 w 16361631"/>
              <a:gd name="connsiteY5-2496" fmla="*/ 148069 h 10569097"/>
              <a:gd name="connsiteX6-2497" fmla="*/ 16252532 w 16361631"/>
              <a:gd name="connsiteY6-2498" fmla="*/ 4654674 h 10569097"/>
              <a:gd name="connsiteX7-2499" fmla="*/ 15636079 w 16361631"/>
              <a:gd name="connsiteY7-2500" fmla="*/ 10115707 h 10569097"/>
              <a:gd name="connsiteX8-2501" fmla="*/ 11431312 w 16361631"/>
              <a:gd name="connsiteY8-2502" fmla="*/ 10313902 h 10569097"/>
              <a:gd name="connsiteX9-2503" fmla="*/ 2751769 w 16361631"/>
              <a:gd name="connsiteY9-2504" fmla="*/ 10430016 h 10569097"/>
              <a:gd name="connsiteX10-2505" fmla="*/ 389061 w 16361631"/>
              <a:gd name="connsiteY10-2506" fmla="*/ 10256508 h 10569097"/>
              <a:gd name="connsiteX0-2507" fmla="*/ 389061 w 16361631"/>
              <a:gd name="connsiteY0-2508" fmla="*/ 10256508 h 10569097"/>
              <a:gd name="connsiteX1-2509" fmla="*/ 93319 w 16361631"/>
              <a:gd name="connsiteY1-2510" fmla="*/ 6900750 h 10569097"/>
              <a:gd name="connsiteX2-2511" fmla="*/ 129076 w 16361631"/>
              <a:gd name="connsiteY2-2512" fmla="*/ 1376015 h 10569097"/>
              <a:gd name="connsiteX3-2513" fmla="*/ 1537665 w 16361631"/>
              <a:gd name="connsiteY3-2514" fmla="*/ 865 h 10569097"/>
              <a:gd name="connsiteX4-2515" fmla="*/ 6055057 w 16361631"/>
              <a:gd name="connsiteY4-2516" fmla="*/ 8385 h 10569097"/>
              <a:gd name="connsiteX5-2517" fmla="*/ 14624302 w 16361631"/>
              <a:gd name="connsiteY5-2518" fmla="*/ 270413 h 10569097"/>
              <a:gd name="connsiteX6-2519" fmla="*/ 16252532 w 16361631"/>
              <a:gd name="connsiteY6-2520" fmla="*/ 4654674 h 10569097"/>
              <a:gd name="connsiteX7-2521" fmla="*/ 15636079 w 16361631"/>
              <a:gd name="connsiteY7-2522" fmla="*/ 10115707 h 10569097"/>
              <a:gd name="connsiteX8-2523" fmla="*/ 11431312 w 16361631"/>
              <a:gd name="connsiteY8-2524" fmla="*/ 10313902 h 10569097"/>
              <a:gd name="connsiteX9-2525" fmla="*/ 2751769 w 16361631"/>
              <a:gd name="connsiteY9-2526" fmla="*/ 10430016 h 10569097"/>
              <a:gd name="connsiteX10-2527" fmla="*/ 389061 w 16361631"/>
              <a:gd name="connsiteY10-2528" fmla="*/ 10256508 h 10569097"/>
              <a:gd name="connsiteX0-2529" fmla="*/ 389061 w 16361631"/>
              <a:gd name="connsiteY0-2530" fmla="*/ 10256508 h 10569097"/>
              <a:gd name="connsiteX1-2531" fmla="*/ 93319 w 16361631"/>
              <a:gd name="connsiteY1-2532" fmla="*/ 6900750 h 10569097"/>
              <a:gd name="connsiteX2-2533" fmla="*/ 129076 w 16361631"/>
              <a:gd name="connsiteY2-2534" fmla="*/ 1376015 h 10569097"/>
              <a:gd name="connsiteX3-2535" fmla="*/ 1537665 w 16361631"/>
              <a:gd name="connsiteY3-2536" fmla="*/ 865 h 10569097"/>
              <a:gd name="connsiteX4-2537" fmla="*/ 6055057 w 16361631"/>
              <a:gd name="connsiteY4-2538" fmla="*/ 8385 h 10569097"/>
              <a:gd name="connsiteX5-2539" fmla="*/ 14769816 w 16361631"/>
              <a:gd name="connsiteY5-2540" fmla="*/ 25728 h 10569097"/>
              <a:gd name="connsiteX6-2541" fmla="*/ 16252532 w 16361631"/>
              <a:gd name="connsiteY6-2542" fmla="*/ 4654674 h 10569097"/>
              <a:gd name="connsiteX7-2543" fmla="*/ 15636079 w 16361631"/>
              <a:gd name="connsiteY7-2544" fmla="*/ 10115707 h 10569097"/>
              <a:gd name="connsiteX8-2545" fmla="*/ 11431312 w 16361631"/>
              <a:gd name="connsiteY8-2546" fmla="*/ 10313902 h 10569097"/>
              <a:gd name="connsiteX9-2547" fmla="*/ 2751769 w 16361631"/>
              <a:gd name="connsiteY9-2548" fmla="*/ 10430016 h 10569097"/>
              <a:gd name="connsiteX10-2549" fmla="*/ 389061 w 16361631"/>
              <a:gd name="connsiteY10-2550" fmla="*/ 10256508 h 10569097"/>
              <a:gd name="connsiteX0-2551" fmla="*/ 307825 w 16280395"/>
              <a:gd name="connsiteY0-2552" fmla="*/ 10256508 h 10569097"/>
              <a:gd name="connsiteX1-2553" fmla="*/ 12083 w 16280395"/>
              <a:gd name="connsiteY1-2554" fmla="*/ 6900750 h 10569097"/>
              <a:gd name="connsiteX2-2555" fmla="*/ 47840 w 16280395"/>
              <a:gd name="connsiteY2-2556" fmla="*/ 1376015 h 10569097"/>
              <a:gd name="connsiteX3-2557" fmla="*/ 1456429 w 16280395"/>
              <a:gd name="connsiteY3-2558" fmla="*/ 865 h 10569097"/>
              <a:gd name="connsiteX4-2559" fmla="*/ 5973821 w 16280395"/>
              <a:gd name="connsiteY4-2560" fmla="*/ 8385 h 10569097"/>
              <a:gd name="connsiteX5-2561" fmla="*/ 14688580 w 16280395"/>
              <a:gd name="connsiteY5-2562" fmla="*/ 25728 h 10569097"/>
              <a:gd name="connsiteX6-2563" fmla="*/ 16171296 w 16280395"/>
              <a:gd name="connsiteY6-2564" fmla="*/ 4654674 h 10569097"/>
              <a:gd name="connsiteX7-2565" fmla="*/ 15554843 w 16280395"/>
              <a:gd name="connsiteY7-2566" fmla="*/ 10115707 h 10569097"/>
              <a:gd name="connsiteX8-2567" fmla="*/ 11350076 w 16280395"/>
              <a:gd name="connsiteY8-2568" fmla="*/ 10313902 h 10569097"/>
              <a:gd name="connsiteX9-2569" fmla="*/ 2670533 w 16280395"/>
              <a:gd name="connsiteY9-2570" fmla="*/ 10430016 h 10569097"/>
              <a:gd name="connsiteX10-2571" fmla="*/ 307825 w 16280395"/>
              <a:gd name="connsiteY10-2572" fmla="*/ 10256508 h 10569097"/>
              <a:gd name="connsiteX0-2573" fmla="*/ 447268 w 16419838"/>
              <a:gd name="connsiteY0-2574" fmla="*/ 10256508 h 10569097"/>
              <a:gd name="connsiteX1-2575" fmla="*/ 151526 w 16419838"/>
              <a:gd name="connsiteY1-2576" fmla="*/ 6900750 h 10569097"/>
              <a:gd name="connsiteX2-2577" fmla="*/ 194 w 16419838"/>
              <a:gd name="connsiteY2-2578" fmla="*/ 1376015 h 10569097"/>
              <a:gd name="connsiteX3-2579" fmla="*/ 1595872 w 16419838"/>
              <a:gd name="connsiteY3-2580" fmla="*/ 865 h 10569097"/>
              <a:gd name="connsiteX4-2581" fmla="*/ 6113264 w 16419838"/>
              <a:gd name="connsiteY4-2582" fmla="*/ 8385 h 10569097"/>
              <a:gd name="connsiteX5-2583" fmla="*/ 14828023 w 16419838"/>
              <a:gd name="connsiteY5-2584" fmla="*/ 25728 h 10569097"/>
              <a:gd name="connsiteX6-2585" fmla="*/ 16310739 w 16419838"/>
              <a:gd name="connsiteY6-2586" fmla="*/ 4654674 h 10569097"/>
              <a:gd name="connsiteX7-2587" fmla="*/ 15694286 w 16419838"/>
              <a:gd name="connsiteY7-2588" fmla="*/ 10115707 h 10569097"/>
              <a:gd name="connsiteX8-2589" fmla="*/ 11489519 w 16419838"/>
              <a:gd name="connsiteY8-2590" fmla="*/ 10313902 h 10569097"/>
              <a:gd name="connsiteX9-2591" fmla="*/ 2809976 w 16419838"/>
              <a:gd name="connsiteY9-2592" fmla="*/ 10430016 h 10569097"/>
              <a:gd name="connsiteX10-2593" fmla="*/ 447268 w 16419838"/>
              <a:gd name="connsiteY10-2594" fmla="*/ 10256508 h 10569097"/>
              <a:gd name="connsiteX0-2595" fmla="*/ 447268 w 16642435"/>
              <a:gd name="connsiteY0-2596" fmla="*/ 10256508 h 10569097"/>
              <a:gd name="connsiteX1-2597" fmla="*/ 151526 w 16642435"/>
              <a:gd name="connsiteY1-2598" fmla="*/ 6900750 h 10569097"/>
              <a:gd name="connsiteX2-2599" fmla="*/ 194 w 16642435"/>
              <a:gd name="connsiteY2-2600" fmla="*/ 1376015 h 10569097"/>
              <a:gd name="connsiteX3-2601" fmla="*/ 1595872 w 16642435"/>
              <a:gd name="connsiteY3-2602" fmla="*/ 865 h 10569097"/>
              <a:gd name="connsiteX4-2603" fmla="*/ 6113264 w 16642435"/>
              <a:gd name="connsiteY4-2604" fmla="*/ 8385 h 10569097"/>
              <a:gd name="connsiteX5-2605" fmla="*/ 14828023 w 16642435"/>
              <a:gd name="connsiteY5-2606" fmla="*/ 25728 h 10569097"/>
              <a:gd name="connsiteX6-2607" fmla="*/ 16310739 w 16642435"/>
              <a:gd name="connsiteY6-2608" fmla="*/ 4654674 h 10569097"/>
              <a:gd name="connsiteX7-2609" fmla="*/ 16089252 w 16642435"/>
              <a:gd name="connsiteY7-2610" fmla="*/ 10164645 h 10569097"/>
              <a:gd name="connsiteX8-2611" fmla="*/ 11489519 w 16642435"/>
              <a:gd name="connsiteY8-2612" fmla="*/ 10313902 h 10569097"/>
              <a:gd name="connsiteX9-2613" fmla="*/ 2809976 w 16642435"/>
              <a:gd name="connsiteY9-2614" fmla="*/ 10430016 h 10569097"/>
              <a:gd name="connsiteX10-2615" fmla="*/ 447268 w 16642435"/>
              <a:gd name="connsiteY10-2616" fmla="*/ 10256508 h 10569097"/>
              <a:gd name="connsiteX0-2617" fmla="*/ 447268 w 16396839"/>
              <a:gd name="connsiteY0-2618" fmla="*/ 10256508 h 10569097"/>
              <a:gd name="connsiteX1-2619" fmla="*/ 151526 w 16396839"/>
              <a:gd name="connsiteY1-2620" fmla="*/ 6900750 h 10569097"/>
              <a:gd name="connsiteX2-2621" fmla="*/ 194 w 16396839"/>
              <a:gd name="connsiteY2-2622" fmla="*/ 1376015 h 10569097"/>
              <a:gd name="connsiteX3-2623" fmla="*/ 1595872 w 16396839"/>
              <a:gd name="connsiteY3-2624" fmla="*/ 865 h 10569097"/>
              <a:gd name="connsiteX4-2625" fmla="*/ 6113264 w 16396839"/>
              <a:gd name="connsiteY4-2626" fmla="*/ 8385 h 10569097"/>
              <a:gd name="connsiteX5-2627" fmla="*/ 14828023 w 16396839"/>
              <a:gd name="connsiteY5-2628" fmla="*/ 25728 h 10569097"/>
              <a:gd name="connsiteX6-2629" fmla="*/ 16310739 w 16396839"/>
              <a:gd name="connsiteY6-2630" fmla="*/ 4654674 h 10569097"/>
              <a:gd name="connsiteX7-2631" fmla="*/ 16089252 w 16396839"/>
              <a:gd name="connsiteY7-2632" fmla="*/ 10164645 h 10569097"/>
              <a:gd name="connsiteX8-2633" fmla="*/ 11489519 w 16396839"/>
              <a:gd name="connsiteY8-2634" fmla="*/ 10313902 h 10569097"/>
              <a:gd name="connsiteX9-2635" fmla="*/ 2809976 w 16396839"/>
              <a:gd name="connsiteY9-2636" fmla="*/ 10430016 h 10569097"/>
              <a:gd name="connsiteX10-2637" fmla="*/ 447268 w 16396839"/>
              <a:gd name="connsiteY10-2638" fmla="*/ 10256508 h 10569097"/>
              <a:gd name="connsiteX0-2639" fmla="*/ 280968 w 16396839"/>
              <a:gd name="connsiteY0-2640" fmla="*/ 10134165 h 10518522"/>
              <a:gd name="connsiteX1-2641" fmla="*/ 151526 w 16396839"/>
              <a:gd name="connsiteY1-2642" fmla="*/ 6900750 h 10518522"/>
              <a:gd name="connsiteX2-2643" fmla="*/ 194 w 16396839"/>
              <a:gd name="connsiteY2-2644" fmla="*/ 1376015 h 10518522"/>
              <a:gd name="connsiteX3-2645" fmla="*/ 1595872 w 16396839"/>
              <a:gd name="connsiteY3-2646" fmla="*/ 865 h 10518522"/>
              <a:gd name="connsiteX4-2647" fmla="*/ 6113264 w 16396839"/>
              <a:gd name="connsiteY4-2648" fmla="*/ 8385 h 10518522"/>
              <a:gd name="connsiteX5-2649" fmla="*/ 14828023 w 16396839"/>
              <a:gd name="connsiteY5-2650" fmla="*/ 25728 h 10518522"/>
              <a:gd name="connsiteX6-2651" fmla="*/ 16310739 w 16396839"/>
              <a:gd name="connsiteY6-2652" fmla="*/ 4654674 h 10518522"/>
              <a:gd name="connsiteX7-2653" fmla="*/ 16089252 w 16396839"/>
              <a:gd name="connsiteY7-2654" fmla="*/ 10164645 h 10518522"/>
              <a:gd name="connsiteX8-2655" fmla="*/ 11489519 w 16396839"/>
              <a:gd name="connsiteY8-2656" fmla="*/ 10313902 h 10518522"/>
              <a:gd name="connsiteX9-2657" fmla="*/ 2809976 w 16396839"/>
              <a:gd name="connsiteY9-2658" fmla="*/ 10430016 h 10518522"/>
              <a:gd name="connsiteX10-2659" fmla="*/ 280968 w 16396839"/>
              <a:gd name="connsiteY10-2660" fmla="*/ 10134165 h 10518522"/>
              <a:gd name="connsiteX0-2661" fmla="*/ 280968 w 16394427"/>
              <a:gd name="connsiteY0-2662" fmla="*/ 10134165 h 10518522"/>
              <a:gd name="connsiteX1-2663" fmla="*/ 151526 w 16394427"/>
              <a:gd name="connsiteY1-2664" fmla="*/ 6900750 h 10518522"/>
              <a:gd name="connsiteX2-2665" fmla="*/ 194 w 16394427"/>
              <a:gd name="connsiteY2-2666" fmla="*/ 1376015 h 10518522"/>
              <a:gd name="connsiteX3-2667" fmla="*/ 1595872 w 16394427"/>
              <a:gd name="connsiteY3-2668" fmla="*/ 865 h 10518522"/>
              <a:gd name="connsiteX4-2669" fmla="*/ 6113264 w 16394427"/>
              <a:gd name="connsiteY4-2670" fmla="*/ 8385 h 10518522"/>
              <a:gd name="connsiteX5-2671" fmla="*/ 14828023 w 16394427"/>
              <a:gd name="connsiteY5-2672" fmla="*/ 25728 h 10518522"/>
              <a:gd name="connsiteX6-2673" fmla="*/ 16310739 w 16394427"/>
              <a:gd name="connsiteY6-2674" fmla="*/ 4654674 h 10518522"/>
              <a:gd name="connsiteX7-2675" fmla="*/ 15964526 w 16394427"/>
              <a:gd name="connsiteY7-2676" fmla="*/ 10189113 h 10518522"/>
              <a:gd name="connsiteX8-2677" fmla="*/ 11489519 w 16394427"/>
              <a:gd name="connsiteY8-2678" fmla="*/ 10313902 h 10518522"/>
              <a:gd name="connsiteX9-2679" fmla="*/ 2809976 w 16394427"/>
              <a:gd name="connsiteY9-2680" fmla="*/ 10430016 h 10518522"/>
              <a:gd name="connsiteX10-2681" fmla="*/ 280968 w 16394427"/>
              <a:gd name="connsiteY10-2682" fmla="*/ 10134165 h 105185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785" y="connsiteY9-786"/>
              </a:cxn>
              <a:cxn ang="0">
                <a:pos x="connsiteX10-1207" y="connsiteY10-1208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6185647"/>
            <a:ext cx="12192000" cy="883259"/>
            <a:chOff x="0" y="5656716"/>
            <a:chExt cx="12926997" cy="1418998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9270" y="4756833"/>
            <a:ext cx="1784001" cy="19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85">
            <a:off x="9179305" y="160847"/>
            <a:ext cx="2646781" cy="140107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08" y="6000964"/>
            <a:ext cx="6311541" cy="1067942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728206" y="1233318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94931" y="1183483"/>
            <a:ext cx="7613072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ở cuối các dòng thơ những tiếng cùng vần với nhau.</a:t>
            </a:r>
          </a:p>
        </p:txBody>
      </p:sp>
      <p:sp>
        <p:nvSpPr>
          <p:cNvPr id="29" name="Rounded Rectangular Callout 22"/>
          <p:cNvSpPr/>
          <p:nvPr/>
        </p:nvSpPr>
        <p:spPr>
          <a:xfrm>
            <a:off x="1900089" y="2548412"/>
            <a:ext cx="8773847" cy="3426860"/>
          </a:xfrm>
          <a:prstGeom prst="wedgeRoundRectCallout">
            <a:avLst/>
          </a:prstGeom>
          <a:blipFill>
            <a:blip r:embed="rId10">
              <a:alphaModFix amt="53000"/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0" name="Rectangle 29"/>
          <p:cNvSpPr/>
          <p:nvPr/>
        </p:nvSpPr>
        <p:spPr>
          <a:xfrm>
            <a:off x="2653517" y="3053652"/>
            <a:ext cx="1250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</a:t>
            </a:r>
            <a:endParaRPr lang="en-US" sz="3600" dirty="0"/>
          </a:p>
        </p:txBody>
      </p:sp>
      <p:sp>
        <p:nvSpPr>
          <p:cNvPr id="31" name="Rectangle 30"/>
          <p:cNvSpPr/>
          <p:nvPr/>
        </p:nvSpPr>
        <p:spPr>
          <a:xfrm>
            <a:off x="2653517" y="4715646"/>
            <a:ext cx="1252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</a:t>
            </a:r>
            <a:endParaRPr lang="en-US" sz="3600" dirty="0"/>
          </a:p>
        </p:txBody>
      </p:sp>
      <p:sp>
        <p:nvSpPr>
          <p:cNvPr id="32" name="Rectangle 31"/>
          <p:cNvSpPr/>
          <p:nvPr/>
        </p:nvSpPr>
        <p:spPr>
          <a:xfrm>
            <a:off x="4945848" y="3037265"/>
            <a:ext cx="1255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</a:t>
            </a:r>
            <a:endParaRPr lang="en-US" sz="3600" dirty="0"/>
          </a:p>
        </p:txBody>
      </p:sp>
      <p:sp>
        <p:nvSpPr>
          <p:cNvPr id="33" name="Rectangle 32"/>
          <p:cNvSpPr/>
          <p:nvPr/>
        </p:nvSpPr>
        <p:spPr>
          <a:xfrm>
            <a:off x="5074667" y="4715645"/>
            <a:ext cx="861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</a:t>
            </a:r>
            <a:endParaRPr lang="en-US" sz="3600" dirty="0"/>
          </a:p>
        </p:txBody>
      </p:sp>
      <p:sp>
        <p:nvSpPr>
          <p:cNvPr id="34" name="Rectangle 33"/>
          <p:cNvSpPr/>
          <p:nvPr/>
        </p:nvSpPr>
        <p:spPr>
          <a:xfrm>
            <a:off x="7229131" y="3074434"/>
            <a:ext cx="1047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</a:t>
            </a:r>
            <a:endParaRPr lang="en-US" sz="3600" dirty="0"/>
          </a:p>
        </p:txBody>
      </p:sp>
      <p:sp>
        <p:nvSpPr>
          <p:cNvPr id="35" name="Rectangle 34"/>
          <p:cNvSpPr/>
          <p:nvPr/>
        </p:nvSpPr>
        <p:spPr>
          <a:xfrm>
            <a:off x="7378217" y="4648999"/>
            <a:ext cx="766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 </a:t>
            </a:r>
            <a:endParaRPr lang="en-US" sz="3600" dirty="0"/>
          </a:p>
        </p:txBody>
      </p:sp>
      <p:sp>
        <p:nvSpPr>
          <p:cNvPr id="36" name="Rectangle 35"/>
          <p:cNvSpPr/>
          <p:nvPr/>
        </p:nvSpPr>
        <p:spPr>
          <a:xfrm>
            <a:off x="9227127" y="3069188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endParaRPr lang="en-US" sz="3600" dirty="0"/>
          </a:p>
        </p:txBody>
      </p:sp>
      <p:sp>
        <p:nvSpPr>
          <p:cNvPr id="37" name="Rectangle 36"/>
          <p:cNvSpPr/>
          <p:nvPr/>
        </p:nvSpPr>
        <p:spPr>
          <a:xfrm>
            <a:off x="9355436" y="4638507"/>
            <a:ext cx="9364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3600" dirty="0"/>
          </a:p>
        </p:txBody>
      </p:sp>
      <p:sp>
        <p:nvSpPr>
          <p:cNvPr id="38" name="Minus 32"/>
          <p:cNvSpPr/>
          <p:nvPr/>
        </p:nvSpPr>
        <p:spPr>
          <a:xfrm>
            <a:off x="2893737" y="3561735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Minus 33"/>
          <p:cNvSpPr/>
          <p:nvPr/>
        </p:nvSpPr>
        <p:spPr>
          <a:xfrm>
            <a:off x="2867559" y="5218979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0" name="Minus 34"/>
          <p:cNvSpPr/>
          <p:nvPr/>
        </p:nvSpPr>
        <p:spPr>
          <a:xfrm flipV="1">
            <a:off x="5334639" y="3572320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Minus 35"/>
          <p:cNvSpPr/>
          <p:nvPr/>
        </p:nvSpPr>
        <p:spPr>
          <a:xfrm flipV="1">
            <a:off x="5130605" y="5249611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2" name="Minus 36"/>
          <p:cNvSpPr/>
          <p:nvPr/>
        </p:nvSpPr>
        <p:spPr>
          <a:xfrm flipV="1">
            <a:off x="7749049" y="3584594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3" name="Minus 37"/>
          <p:cNvSpPr/>
          <p:nvPr/>
        </p:nvSpPr>
        <p:spPr>
          <a:xfrm flipV="1">
            <a:off x="7639806" y="5173260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4" name="Minus 38"/>
          <p:cNvSpPr/>
          <p:nvPr/>
        </p:nvSpPr>
        <p:spPr>
          <a:xfrm flipV="1">
            <a:off x="9445906" y="3572320"/>
            <a:ext cx="755533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5" name="Minus 39"/>
          <p:cNvSpPr/>
          <p:nvPr/>
        </p:nvSpPr>
        <p:spPr>
          <a:xfrm flipV="1">
            <a:off x="9597099" y="5150399"/>
            <a:ext cx="662956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8" name="Cloud 27"/>
          <p:cNvSpPr/>
          <p:nvPr/>
        </p:nvSpPr>
        <p:spPr>
          <a:xfrm>
            <a:off x="8651815" y="1840176"/>
            <a:ext cx="3041484" cy="98029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 luận nhóm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>
            <a:fillRect/>
          </a:stretch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5844" y="1103074"/>
            <a:ext cx="2950720" cy="2584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7447" y="2677130"/>
            <a:ext cx="649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72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/>
          <p:cNvSpPr txBox="1"/>
          <p:nvPr/>
        </p:nvSpPr>
        <p:spPr>
          <a:xfrm>
            <a:off x="2126030" y="1999439"/>
            <a:ext cx="95659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được so sánh với những gì?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(Em hãy so sánh chọn trong 3 trong 4 sự vật sau: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hoa, cơn gió, ngôi nhà, bàn tay).</a:t>
            </a:r>
          </a:p>
          <a:p>
            <a:endParaRPr lang="en-US" sz="3200" dirty="0"/>
          </a:p>
        </p:txBody>
      </p:sp>
      <p:sp>
        <p:nvSpPr>
          <p:cNvPr id="57" name="Oval Callout 6"/>
          <p:cNvSpPr/>
          <p:nvPr/>
        </p:nvSpPr>
        <p:spPr>
          <a:xfrm>
            <a:off x="2948354" y="3876876"/>
            <a:ext cx="5474970" cy="1652270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Bông hoa, cơn gió, bàn tay.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Callout 8"/>
          <p:cNvSpPr/>
          <p:nvPr/>
        </p:nvSpPr>
        <p:spPr>
          <a:xfrm>
            <a:off x="2561493" y="3287730"/>
            <a:ext cx="6826885" cy="1422789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Ra đường phải biết chào hỏi mọi người.</a:t>
            </a:r>
          </a:p>
        </p:txBody>
      </p:sp>
      <p:sp>
        <p:nvSpPr>
          <p:cNvPr id="22" name="Text Box 3"/>
          <p:cNvSpPr txBox="1"/>
          <p:nvPr/>
        </p:nvSpPr>
        <p:spPr>
          <a:xfrm>
            <a:off x="1910993" y="2203552"/>
            <a:ext cx="907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Em học được điều gì từ bài thơ này?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59" y="3255302"/>
            <a:ext cx="3354731" cy="3354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/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-1" fmla="*/ 739424 w 12277406"/>
              <a:gd name="connsiteY0-2" fmla="*/ 6088272 h 7327362"/>
              <a:gd name="connsiteX1-3" fmla="*/ 782967 w 12277406"/>
              <a:gd name="connsiteY1-4" fmla="*/ 3533758 h 7327362"/>
              <a:gd name="connsiteX2-5" fmla="*/ 899081 w 12277406"/>
              <a:gd name="connsiteY2-6" fmla="*/ 2198443 h 7327362"/>
              <a:gd name="connsiteX3-7" fmla="*/ 1552224 w 12277406"/>
              <a:gd name="connsiteY3-8" fmla="*/ 442215 h 7327362"/>
              <a:gd name="connsiteX4-9" fmla="*/ 11320338 w 12277406"/>
              <a:gd name="connsiteY4-10" fmla="*/ 413186 h 7327362"/>
              <a:gd name="connsiteX5-11" fmla="*/ 11813824 w 12277406"/>
              <a:gd name="connsiteY5-12" fmla="*/ 5130329 h 7327362"/>
              <a:gd name="connsiteX6-13" fmla="*/ 11305824 w 12277406"/>
              <a:gd name="connsiteY6-14" fmla="*/ 6944615 h 7327362"/>
              <a:gd name="connsiteX7-15" fmla="*/ 797481 w 12277406"/>
              <a:gd name="connsiteY7-16" fmla="*/ 7263929 h 7327362"/>
              <a:gd name="connsiteX8-17" fmla="*/ 739424 w 12277406"/>
              <a:gd name="connsiteY8-18" fmla="*/ 6088272 h 7327362"/>
              <a:gd name="connsiteX0-19" fmla="*/ 739424 w 12277406"/>
              <a:gd name="connsiteY0-20" fmla="*/ 6088272 h 7327362"/>
              <a:gd name="connsiteX1-21" fmla="*/ 782967 w 12277406"/>
              <a:gd name="connsiteY1-22" fmla="*/ 3533758 h 7327362"/>
              <a:gd name="connsiteX2-23" fmla="*/ 899081 w 12277406"/>
              <a:gd name="connsiteY2-24" fmla="*/ 2198443 h 7327362"/>
              <a:gd name="connsiteX3-25" fmla="*/ 1552224 w 12277406"/>
              <a:gd name="connsiteY3-26" fmla="*/ 442215 h 7327362"/>
              <a:gd name="connsiteX4-27" fmla="*/ 11320338 w 12277406"/>
              <a:gd name="connsiteY4-28" fmla="*/ 413186 h 7327362"/>
              <a:gd name="connsiteX5-29" fmla="*/ 11813824 w 12277406"/>
              <a:gd name="connsiteY5-30" fmla="*/ 5130329 h 7327362"/>
              <a:gd name="connsiteX6-31" fmla="*/ 11305824 w 12277406"/>
              <a:gd name="connsiteY6-32" fmla="*/ 6944615 h 7327362"/>
              <a:gd name="connsiteX7-33" fmla="*/ 797481 w 12277406"/>
              <a:gd name="connsiteY7-34" fmla="*/ 7263929 h 7327362"/>
              <a:gd name="connsiteX8-35" fmla="*/ 739424 w 12277406"/>
              <a:gd name="connsiteY8-36" fmla="*/ 6088272 h 7327362"/>
              <a:gd name="connsiteX0-37" fmla="*/ 739424 w 12277406"/>
              <a:gd name="connsiteY0-38" fmla="*/ 6092350 h 7331440"/>
              <a:gd name="connsiteX1-39" fmla="*/ 782967 w 12277406"/>
              <a:gd name="connsiteY1-40" fmla="*/ 3537836 h 7331440"/>
              <a:gd name="connsiteX2-41" fmla="*/ 507195 w 12277406"/>
              <a:gd name="connsiteY2-42" fmla="*/ 2289607 h 7331440"/>
              <a:gd name="connsiteX3-43" fmla="*/ 1552224 w 12277406"/>
              <a:gd name="connsiteY3-44" fmla="*/ 446293 h 7331440"/>
              <a:gd name="connsiteX4-45" fmla="*/ 11320338 w 12277406"/>
              <a:gd name="connsiteY4-46" fmla="*/ 417264 h 7331440"/>
              <a:gd name="connsiteX5-47" fmla="*/ 11813824 w 12277406"/>
              <a:gd name="connsiteY5-48" fmla="*/ 5134407 h 7331440"/>
              <a:gd name="connsiteX6-49" fmla="*/ 11305824 w 12277406"/>
              <a:gd name="connsiteY6-50" fmla="*/ 6948693 h 7331440"/>
              <a:gd name="connsiteX7-51" fmla="*/ 797481 w 12277406"/>
              <a:gd name="connsiteY7-52" fmla="*/ 7268007 h 7331440"/>
              <a:gd name="connsiteX8-53" fmla="*/ 739424 w 12277406"/>
              <a:gd name="connsiteY8-54" fmla="*/ 6092350 h 7331440"/>
              <a:gd name="connsiteX0-55" fmla="*/ 729525 w 12267507"/>
              <a:gd name="connsiteY0-56" fmla="*/ 6092350 h 7331440"/>
              <a:gd name="connsiteX1-57" fmla="*/ 511811 w 12267507"/>
              <a:gd name="connsiteY1-58" fmla="*/ 3624922 h 7331440"/>
              <a:gd name="connsiteX2-59" fmla="*/ 497296 w 12267507"/>
              <a:gd name="connsiteY2-60" fmla="*/ 2289607 h 7331440"/>
              <a:gd name="connsiteX3-61" fmla="*/ 1542325 w 12267507"/>
              <a:gd name="connsiteY3-62" fmla="*/ 446293 h 7331440"/>
              <a:gd name="connsiteX4-63" fmla="*/ 11310439 w 12267507"/>
              <a:gd name="connsiteY4-64" fmla="*/ 417264 h 7331440"/>
              <a:gd name="connsiteX5-65" fmla="*/ 11803925 w 12267507"/>
              <a:gd name="connsiteY5-66" fmla="*/ 5134407 h 7331440"/>
              <a:gd name="connsiteX6-67" fmla="*/ 11295925 w 12267507"/>
              <a:gd name="connsiteY6-68" fmla="*/ 6948693 h 7331440"/>
              <a:gd name="connsiteX7-69" fmla="*/ 787582 w 12267507"/>
              <a:gd name="connsiteY7-70" fmla="*/ 7268007 h 7331440"/>
              <a:gd name="connsiteX8-71" fmla="*/ 729525 w 12267507"/>
              <a:gd name="connsiteY8-72" fmla="*/ 6092350 h 7331440"/>
              <a:gd name="connsiteX0-73" fmla="*/ 729525 w 12294456"/>
              <a:gd name="connsiteY0-74" fmla="*/ 5819470 h 7058560"/>
              <a:gd name="connsiteX1-75" fmla="*/ 511811 w 12294456"/>
              <a:gd name="connsiteY1-76" fmla="*/ 3352042 h 7058560"/>
              <a:gd name="connsiteX2-77" fmla="*/ 497296 w 12294456"/>
              <a:gd name="connsiteY2-78" fmla="*/ 2016727 h 7058560"/>
              <a:gd name="connsiteX3-79" fmla="*/ 1542325 w 12294456"/>
              <a:gd name="connsiteY3-80" fmla="*/ 173413 h 7058560"/>
              <a:gd name="connsiteX4-81" fmla="*/ 10773410 w 12294456"/>
              <a:gd name="connsiteY4-82" fmla="*/ 608841 h 7058560"/>
              <a:gd name="connsiteX5-83" fmla="*/ 11803925 w 12294456"/>
              <a:gd name="connsiteY5-84" fmla="*/ 4861527 h 7058560"/>
              <a:gd name="connsiteX6-85" fmla="*/ 11295925 w 12294456"/>
              <a:gd name="connsiteY6-86" fmla="*/ 6675813 h 7058560"/>
              <a:gd name="connsiteX7-87" fmla="*/ 787582 w 12294456"/>
              <a:gd name="connsiteY7-88" fmla="*/ 6995127 h 7058560"/>
              <a:gd name="connsiteX8-89" fmla="*/ 729525 w 12294456"/>
              <a:gd name="connsiteY8-90" fmla="*/ 5819470 h 7058560"/>
              <a:gd name="connsiteX0-91" fmla="*/ 729525 w 12203819"/>
              <a:gd name="connsiteY0-92" fmla="*/ 5817287 h 7056377"/>
              <a:gd name="connsiteX1-93" fmla="*/ 511811 w 12203819"/>
              <a:gd name="connsiteY1-94" fmla="*/ 3349859 h 7056377"/>
              <a:gd name="connsiteX2-95" fmla="*/ 497296 w 12203819"/>
              <a:gd name="connsiteY2-96" fmla="*/ 2014544 h 7056377"/>
              <a:gd name="connsiteX3-97" fmla="*/ 1542325 w 12203819"/>
              <a:gd name="connsiteY3-98" fmla="*/ 171230 h 7056377"/>
              <a:gd name="connsiteX4-99" fmla="*/ 10773410 w 12203819"/>
              <a:gd name="connsiteY4-100" fmla="*/ 606658 h 7056377"/>
              <a:gd name="connsiteX5-101" fmla="*/ 11542668 w 12203819"/>
              <a:gd name="connsiteY5-102" fmla="*/ 4815801 h 7056377"/>
              <a:gd name="connsiteX6-103" fmla="*/ 11295925 w 12203819"/>
              <a:gd name="connsiteY6-104" fmla="*/ 6673630 h 7056377"/>
              <a:gd name="connsiteX7-105" fmla="*/ 787582 w 12203819"/>
              <a:gd name="connsiteY7-106" fmla="*/ 6992944 h 7056377"/>
              <a:gd name="connsiteX8-107" fmla="*/ 729525 w 12203819"/>
              <a:gd name="connsiteY8-108" fmla="*/ 5817287 h 7056377"/>
              <a:gd name="connsiteX0-109" fmla="*/ 729525 w 12189295"/>
              <a:gd name="connsiteY0-110" fmla="*/ 5888655 h 7127745"/>
              <a:gd name="connsiteX1-111" fmla="*/ 511811 w 12189295"/>
              <a:gd name="connsiteY1-112" fmla="*/ 3421227 h 7127745"/>
              <a:gd name="connsiteX2-113" fmla="*/ 497296 w 12189295"/>
              <a:gd name="connsiteY2-114" fmla="*/ 2085912 h 7127745"/>
              <a:gd name="connsiteX3-115" fmla="*/ 1542325 w 12189295"/>
              <a:gd name="connsiteY3-116" fmla="*/ 242598 h 7127745"/>
              <a:gd name="connsiteX4-117" fmla="*/ 11107238 w 12189295"/>
              <a:gd name="connsiteY4-118" fmla="*/ 532883 h 7127745"/>
              <a:gd name="connsiteX5-119" fmla="*/ 11542668 w 12189295"/>
              <a:gd name="connsiteY5-120" fmla="*/ 4887169 h 7127745"/>
              <a:gd name="connsiteX6-121" fmla="*/ 11295925 w 12189295"/>
              <a:gd name="connsiteY6-122" fmla="*/ 6744998 h 7127745"/>
              <a:gd name="connsiteX7-123" fmla="*/ 787582 w 12189295"/>
              <a:gd name="connsiteY7-124" fmla="*/ 7064312 h 7127745"/>
              <a:gd name="connsiteX8-125" fmla="*/ 729525 w 12189295"/>
              <a:gd name="connsiteY8-126" fmla="*/ 5888655 h 7127745"/>
              <a:gd name="connsiteX0-127" fmla="*/ 729525 w 12189295"/>
              <a:gd name="connsiteY0-128" fmla="*/ 6059797 h 7298887"/>
              <a:gd name="connsiteX1-129" fmla="*/ 511811 w 12189295"/>
              <a:gd name="connsiteY1-130" fmla="*/ 3592369 h 7298887"/>
              <a:gd name="connsiteX2-131" fmla="*/ 497296 w 12189295"/>
              <a:gd name="connsiteY2-132" fmla="*/ 2257054 h 7298887"/>
              <a:gd name="connsiteX3-133" fmla="*/ 1542325 w 12189295"/>
              <a:gd name="connsiteY3-134" fmla="*/ 413740 h 7298887"/>
              <a:gd name="connsiteX4-135" fmla="*/ 11107238 w 12189295"/>
              <a:gd name="connsiteY4-136" fmla="*/ 704025 h 7298887"/>
              <a:gd name="connsiteX5-137" fmla="*/ 11542668 w 12189295"/>
              <a:gd name="connsiteY5-138" fmla="*/ 5058311 h 7298887"/>
              <a:gd name="connsiteX6-139" fmla="*/ 11295925 w 12189295"/>
              <a:gd name="connsiteY6-140" fmla="*/ 6916140 h 7298887"/>
              <a:gd name="connsiteX7-141" fmla="*/ 787582 w 12189295"/>
              <a:gd name="connsiteY7-142" fmla="*/ 7235454 h 7298887"/>
              <a:gd name="connsiteX8-143" fmla="*/ 729525 w 12189295"/>
              <a:gd name="connsiteY8-144" fmla="*/ 6059797 h 7298887"/>
              <a:gd name="connsiteX0-145" fmla="*/ 729525 w 12163597"/>
              <a:gd name="connsiteY0-146" fmla="*/ 6186346 h 7425436"/>
              <a:gd name="connsiteX1-147" fmla="*/ 511811 w 12163597"/>
              <a:gd name="connsiteY1-148" fmla="*/ 3718918 h 7425436"/>
              <a:gd name="connsiteX2-149" fmla="*/ 497296 w 12163597"/>
              <a:gd name="connsiteY2-150" fmla="*/ 2383603 h 7425436"/>
              <a:gd name="connsiteX3-151" fmla="*/ 1542325 w 12163597"/>
              <a:gd name="connsiteY3-152" fmla="*/ 540289 h 7425436"/>
              <a:gd name="connsiteX4-153" fmla="*/ 11716838 w 12163597"/>
              <a:gd name="connsiteY4-154" fmla="*/ 641888 h 7425436"/>
              <a:gd name="connsiteX5-155" fmla="*/ 11542668 w 12163597"/>
              <a:gd name="connsiteY5-156" fmla="*/ 5184860 h 7425436"/>
              <a:gd name="connsiteX6-157" fmla="*/ 11295925 w 12163597"/>
              <a:gd name="connsiteY6-158" fmla="*/ 7042689 h 7425436"/>
              <a:gd name="connsiteX7-159" fmla="*/ 787582 w 12163597"/>
              <a:gd name="connsiteY7-160" fmla="*/ 7362003 h 7425436"/>
              <a:gd name="connsiteX8-161" fmla="*/ 729525 w 12163597"/>
              <a:gd name="connsiteY8-162" fmla="*/ 6186346 h 7425436"/>
              <a:gd name="connsiteX0-163" fmla="*/ 729525 w 12421774"/>
              <a:gd name="connsiteY0-164" fmla="*/ 6827884 h 8066974"/>
              <a:gd name="connsiteX1-165" fmla="*/ 511811 w 12421774"/>
              <a:gd name="connsiteY1-166" fmla="*/ 4360456 h 8066974"/>
              <a:gd name="connsiteX2-167" fmla="*/ 497296 w 12421774"/>
              <a:gd name="connsiteY2-168" fmla="*/ 3025141 h 8066974"/>
              <a:gd name="connsiteX3-169" fmla="*/ 1643925 w 12421774"/>
              <a:gd name="connsiteY3-170" fmla="*/ 78741 h 8066974"/>
              <a:gd name="connsiteX4-171" fmla="*/ 11716838 w 12421774"/>
              <a:gd name="connsiteY4-172" fmla="*/ 1283426 h 8066974"/>
              <a:gd name="connsiteX5-173" fmla="*/ 11542668 w 12421774"/>
              <a:gd name="connsiteY5-174" fmla="*/ 5826398 h 8066974"/>
              <a:gd name="connsiteX6-175" fmla="*/ 11295925 w 12421774"/>
              <a:gd name="connsiteY6-176" fmla="*/ 7684227 h 8066974"/>
              <a:gd name="connsiteX7-177" fmla="*/ 787582 w 12421774"/>
              <a:gd name="connsiteY7-178" fmla="*/ 8003541 h 8066974"/>
              <a:gd name="connsiteX8-179" fmla="*/ 729525 w 12421774"/>
              <a:gd name="connsiteY8-180" fmla="*/ 6827884 h 8066974"/>
              <a:gd name="connsiteX0-181" fmla="*/ 729525 w 12421774"/>
              <a:gd name="connsiteY0-182" fmla="*/ 6827884 h 8066974"/>
              <a:gd name="connsiteX1-183" fmla="*/ 511811 w 12421774"/>
              <a:gd name="connsiteY1-184" fmla="*/ 4360456 h 8066974"/>
              <a:gd name="connsiteX2-185" fmla="*/ 497296 w 12421774"/>
              <a:gd name="connsiteY2-186" fmla="*/ 3025141 h 8066974"/>
              <a:gd name="connsiteX3-187" fmla="*/ 1643925 w 12421774"/>
              <a:gd name="connsiteY3-188" fmla="*/ 78741 h 8066974"/>
              <a:gd name="connsiteX4-189" fmla="*/ 11716838 w 12421774"/>
              <a:gd name="connsiteY4-190" fmla="*/ 1283426 h 8066974"/>
              <a:gd name="connsiteX5-191" fmla="*/ 11542668 w 12421774"/>
              <a:gd name="connsiteY5-192" fmla="*/ 5826398 h 8066974"/>
              <a:gd name="connsiteX6-193" fmla="*/ 11295925 w 12421774"/>
              <a:gd name="connsiteY6-194" fmla="*/ 7684227 h 8066974"/>
              <a:gd name="connsiteX7-195" fmla="*/ 787582 w 12421774"/>
              <a:gd name="connsiteY7-196" fmla="*/ 8003541 h 8066974"/>
              <a:gd name="connsiteX8-197" fmla="*/ 729525 w 12421774"/>
              <a:gd name="connsiteY8-198" fmla="*/ 6827884 h 8066974"/>
              <a:gd name="connsiteX0-199" fmla="*/ 729525 w 12421774"/>
              <a:gd name="connsiteY0-200" fmla="*/ 6826138 h 8065228"/>
              <a:gd name="connsiteX1-201" fmla="*/ 511811 w 12421774"/>
              <a:gd name="connsiteY1-202" fmla="*/ 4358710 h 8065228"/>
              <a:gd name="connsiteX2-203" fmla="*/ 392521 w 12421774"/>
              <a:gd name="connsiteY2-204" fmla="*/ 2994820 h 8065228"/>
              <a:gd name="connsiteX3-205" fmla="*/ 1643925 w 12421774"/>
              <a:gd name="connsiteY3-206" fmla="*/ 76995 h 8065228"/>
              <a:gd name="connsiteX4-207" fmla="*/ 11716838 w 12421774"/>
              <a:gd name="connsiteY4-208" fmla="*/ 1281680 h 8065228"/>
              <a:gd name="connsiteX5-209" fmla="*/ 11542668 w 12421774"/>
              <a:gd name="connsiteY5-210" fmla="*/ 5824652 h 8065228"/>
              <a:gd name="connsiteX6-211" fmla="*/ 11295925 w 12421774"/>
              <a:gd name="connsiteY6-212" fmla="*/ 7682481 h 8065228"/>
              <a:gd name="connsiteX7-213" fmla="*/ 787582 w 12421774"/>
              <a:gd name="connsiteY7-214" fmla="*/ 8001795 h 8065228"/>
              <a:gd name="connsiteX8-215" fmla="*/ 729525 w 12421774"/>
              <a:gd name="connsiteY8-216" fmla="*/ 6826138 h 8065228"/>
              <a:gd name="connsiteX0-217" fmla="*/ 722069 w 12414318"/>
              <a:gd name="connsiteY0-218" fmla="*/ 6826138 h 8065228"/>
              <a:gd name="connsiteX1-219" fmla="*/ 304330 w 12414318"/>
              <a:gd name="connsiteY1-220" fmla="*/ 4387285 h 8065228"/>
              <a:gd name="connsiteX2-221" fmla="*/ 385065 w 12414318"/>
              <a:gd name="connsiteY2-222" fmla="*/ 2994820 h 8065228"/>
              <a:gd name="connsiteX3-223" fmla="*/ 1636469 w 12414318"/>
              <a:gd name="connsiteY3-224" fmla="*/ 76995 h 8065228"/>
              <a:gd name="connsiteX4-225" fmla="*/ 11709382 w 12414318"/>
              <a:gd name="connsiteY4-226" fmla="*/ 1281680 h 8065228"/>
              <a:gd name="connsiteX5-227" fmla="*/ 11535212 w 12414318"/>
              <a:gd name="connsiteY5-228" fmla="*/ 5824652 h 8065228"/>
              <a:gd name="connsiteX6-229" fmla="*/ 11288469 w 12414318"/>
              <a:gd name="connsiteY6-230" fmla="*/ 7682481 h 8065228"/>
              <a:gd name="connsiteX7-231" fmla="*/ 780126 w 12414318"/>
              <a:gd name="connsiteY7-232" fmla="*/ 8001795 h 8065228"/>
              <a:gd name="connsiteX8-233" fmla="*/ 722069 w 12414318"/>
              <a:gd name="connsiteY8-234" fmla="*/ 6826138 h 8065228"/>
              <a:gd name="connsiteX0-235" fmla="*/ 722069 w 12414318"/>
              <a:gd name="connsiteY0-236" fmla="*/ 6823820 h 8062910"/>
              <a:gd name="connsiteX1-237" fmla="*/ 304330 w 12414318"/>
              <a:gd name="connsiteY1-238" fmla="*/ 4384967 h 8062910"/>
              <a:gd name="connsiteX2-239" fmla="*/ 289815 w 12414318"/>
              <a:gd name="connsiteY2-240" fmla="*/ 2954402 h 8062910"/>
              <a:gd name="connsiteX3-241" fmla="*/ 1636469 w 12414318"/>
              <a:gd name="connsiteY3-242" fmla="*/ 74677 h 8062910"/>
              <a:gd name="connsiteX4-243" fmla="*/ 11709382 w 12414318"/>
              <a:gd name="connsiteY4-244" fmla="*/ 1279362 h 8062910"/>
              <a:gd name="connsiteX5-245" fmla="*/ 11535212 w 12414318"/>
              <a:gd name="connsiteY5-246" fmla="*/ 5822334 h 8062910"/>
              <a:gd name="connsiteX6-247" fmla="*/ 11288469 w 12414318"/>
              <a:gd name="connsiteY6-248" fmla="*/ 7680163 h 8062910"/>
              <a:gd name="connsiteX7-249" fmla="*/ 780126 w 12414318"/>
              <a:gd name="connsiteY7-250" fmla="*/ 7999477 h 8062910"/>
              <a:gd name="connsiteX8-251" fmla="*/ 722069 w 12414318"/>
              <a:gd name="connsiteY8-252" fmla="*/ 6823820 h 8062910"/>
              <a:gd name="connsiteX0-253" fmla="*/ 722069 w 12414318"/>
              <a:gd name="connsiteY0-254" fmla="*/ 6823820 h 8062910"/>
              <a:gd name="connsiteX1-255" fmla="*/ 304330 w 12414318"/>
              <a:gd name="connsiteY1-256" fmla="*/ 4384967 h 8062910"/>
              <a:gd name="connsiteX2-257" fmla="*/ 289815 w 12414318"/>
              <a:gd name="connsiteY2-258" fmla="*/ 2954402 h 8062910"/>
              <a:gd name="connsiteX3-259" fmla="*/ 1636469 w 12414318"/>
              <a:gd name="connsiteY3-260" fmla="*/ 74677 h 8062910"/>
              <a:gd name="connsiteX4-261" fmla="*/ 11709382 w 12414318"/>
              <a:gd name="connsiteY4-262" fmla="*/ 1279362 h 8062910"/>
              <a:gd name="connsiteX5-263" fmla="*/ 11535212 w 12414318"/>
              <a:gd name="connsiteY5-264" fmla="*/ 5822334 h 8062910"/>
              <a:gd name="connsiteX6-265" fmla="*/ 11288469 w 12414318"/>
              <a:gd name="connsiteY6-266" fmla="*/ 7680163 h 8062910"/>
              <a:gd name="connsiteX7-267" fmla="*/ 780126 w 12414318"/>
              <a:gd name="connsiteY7-268" fmla="*/ 7999477 h 8062910"/>
              <a:gd name="connsiteX8-269" fmla="*/ 722069 w 12414318"/>
              <a:gd name="connsiteY8-270" fmla="*/ 6823820 h 8062910"/>
              <a:gd name="connsiteX0-271" fmla="*/ 720661 w 12412910"/>
              <a:gd name="connsiteY0-272" fmla="*/ 6823820 h 8062910"/>
              <a:gd name="connsiteX1-273" fmla="*/ 264822 w 12412910"/>
              <a:gd name="connsiteY1-274" fmla="*/ 4575467 h 8062910"/>
              <a:gd name="connsiteX2-275" fmla="*/ 288407 w 12412910"/>
              <a:gd name="connsiteY2-276" fmla="*/ 2954402 h 8062910"/>
              <a:gd name="connsiteX3-277" fmla="*/ 1635061 w 12412910"/>
              <a:gd name="connsiteY3-278" fmla="*/ 74677 h 8062910"/>
              <a:gd name="connsiteX4-279" fmla="*/ 11707974 w 12412910"/>
              <a:gd name="connsiteY4-280" fmla="*/ 1279362 h 8062910"/>
              <a:gd name="connsiteX5-281" fmla="*/ 11533804 w 12412910"/>
              <a:gd name="connsiteY5-282" fmla="*/ 5822334 h 8062910"/>
              <a:gd name="connsiteX6-283" fmla="*/ 11287061 w 12412910"/>
              <a:gd name="connsiteY6-284" fmla="*/ 7680163 h 8062910"/>
              <a:gd name="connsiteX7-285" fmla="*/ 778718 w 12412910"/>
              <a:gd name="connsiteY7-286" fmla="*/ 7999477 h 8062910"/>
              <a:gd name="connsiteX8-287" fmla="*/ 720661 w 12412910"/>
              <a:gd name="connsiteY8-288" fmla="*/ 6823820 h 8062910"/>
              <a:gd name="connsiteX0-289" fmla="*/ 720661 w 12412910"/>
              <a:gd name="connsiteY0-290" fmla="*/ 6823820 h 8062910"/>
              <a:gd name="connsiteX1-291" fmla="*/ 264822 w 12412910"/>
              <a:gd name="connsiteY1-292" fmla="*/ 4575467 h 8062910"/>
              <a:gd name="connsiteX2-293" fmla="*/ 288407 w 12412910"/>
              <a:gd name="connsiteY2-294" fmla="*/ 2954402 h 8062910"/>
              <a:gd name="connsiteX3-295" fmla="*/ 1635061 w 12412910"/>
              <a:gd name="connsiteY3-296" fmla="*/ 74677 h 8062910"/>
              <a:gd name="connsiteX4-297" fmla="*/ 11707974 w 12412910"/>
              <a:gd name="connsiteY4-298" fmla="*/ 1279362 h 8062910"/>
              <a:gd name="connsiteX5-299" fmla="*/ 11533804 w 12412910"/>
              <a:gd name="connsiteY5-300" fmla="*/ 5822334 h 8062910"/>
              <a:gd name="connsiteX6-301" fmla="*/ 11287061 w 12412910"/>
              <a:gd name="connsiteY6-302" fmla="*/ 7680163 h 8062910"/>
              <a:gd name="connsiteX7-303" fmla="*/ 778718 w 12412910"/>
              <a:gd name="connsiteY7-304" fmla="*/ 7999477 h 8062910"/>
              <a:gd name="connsiteX8-305" fmla="*/ 720661 w 12412910"/>
              <a:gd name="connsiteY8-306" fmla="*/ 6823820 h 8062910"/>
              <a:gd name="connsiteX0-307" fmla="*/ 377839 w 12628888"/>
              <a:gd name="connsiteY0-308" fmla="*/ 6595220 h 8077500"/>
              <a:gd name="connsiteX1-309" fmla="*/ 480800 w 12628888"/>
              <a:gd name="connsiteY1-310" fmla="*/ 4575467 h 8077500"/>
              <a:gd name="connsiteX2-311" fmla="*/ 504385 w 12628888"/>
              <a:gd name="connsiteY2-312" fmla="*/ 2954402 h 8077500"/>
              <a:gd name="connsiteX3-313" fmla="*/ 1851039 w 12628888"/>
              <a:gd name="connsiteY3-314" fmla="*/ 74677 h 8077500"/>
              <a:gd name="connsiteX4-315" fmla="*/ 11923952 w 12628888"/>
              <a:gd name="connsiteY4-316" fmla="*/ 1279362 h 8077500"/>
              <a:gd name="connsiteX5-317" fmla="*/ 11749782 w 12628888"/>
              <a:gd name="connsiteY5-318" fmla="*/ 5822334 h 8077500"/>
              <a:gd name="connsiteX6-319" fmla="*/ 11503039 w 12628888"/>
              <a:gd name="connsiteY6-320" fmla="*/ 7680163 h 8077500"/>
              <a:gd name="connsiteX7-321" fmla="*/ 994696 w 12628888"/>
              <a:gd name="connsiteY7-322" fmla="*/ 7999477 h 8077500"/>
              <a:gd name="connsiteX8-323" fmla="*/ 377839 w 12628888"/>
              <a:gd name="connsiteY8-324" fmla="*/ 6595220 h 8077500"/>
              <a:gd name="connsiteX0-325" fmla="*/ 405392 w 12656441"/>
              <a:gd name="connsiteY0-326" fmla="*/ 6595220 h 8077500"/>
              <a:gd name="connsiteX1-327" fmla="*/ 508353 w 12656441"/>
              <a:gd name="connsiteY1-328" fmla="*/ 4575467 h 8077500"/>
              <a:gd name="connsiteX2-329" fmla="*/ 531938 w 12656441"/>
              <a:gd name="connsiteY2-330" fmla="*/ 2954402 h 8077500"/>
              <a:gd name="connsiteX3-331" fmla="*/ 1878592 w 12656441"/>
              <a:gd name="connsiteY3-332" fmla="*/ 74677 h 8077500"/>
              <a:gd name="connsiteX4-333" fmla="*/ 11951505 w 12656441"/>
              <a:gd name="connsiteY4-334" fmla="*/ 1279362 h 8077500"/>
              <a:gd name="connsiteX5-335" fmla="*/ 11777335 w 12656441"/>
              <a:gd name="connsiteY5-336" fmla="*/ 5822334 h 8077500"/>
              <a:gd name="connsiteX6-337" fmla="*/ 11530592 w 12656441"/>
              <a:gd name="connsiteY6-338" fmla="*/ 7680163 h 8077500"/>
              <a:gd name="connsiteX7-339" fmla="*/ 1022249 w 12656441"/>
              <a:gd name="connsiteY7-340" fmla="*/ 7999477 h 8077500"/>
              <a:gd name="connsiteX8-341" fmla="*/ 405392 w 12656441"/>
              <a:gd name="connsiteY8-342" fmla="*/ 6595220 h 8077500"/>
              <a:gd name="connsiteX0-343" fmla="*/ 94056 w 12345105"/>
              <a:gd name="connsiteY0-344" fmla="*/ 6595220 h 7892149"/>
              <a:gd name="connsiteX1-345" fmla="*/ 197017 w 12345105"/>
              <a:gd name="connsiteY1-346" fmla="*/ 4575467 h 7892149"/>
              <a:gd name="connsiteX2-347" fmla="*/ 220602 w 12345105"/>
              <a:gd name="connsiteY2-348" fmla="*/ 2954402 h 7892149"/>
              <a:gd name="connsiteX3-349" fmla="*/ 1567256 w 12345105"/>
              <a:gd name="connsiteY3-350" fmla="*/ 74677 h 7892149"/>
              <a:gd name="connsiteX4-351" fmla="*/ 11640169 w 12345105"/>
              <a:gd name="connsiteY4-352" fmla="*/ 1279362 h 7892149"/>
              <a:gd name="connsiteX5-353" fmla="*/ 11465999 w 12345105"/>
              <a:gd name="connsiteY5-354" fmla="*/ 5822334 h 7892149"/>
              <a:gd name="connsiteX6-355" fmla="*/ 11219256 w 12345105"/>
              <a:gd name="connsiteY6-356" fmla="*/ 7680163 h 7892149"/>
              <a:gd name="connsiteX7-357" fmla="*/ 1714213 w 12345105"/>
              <a:gd name="connsiteY7-358" fmla="*/ 7694677 h 7892149"/>
              <a:gd name="connsiteX8-359" fmla="*/ 94056 w 12345105"/>
              <a:gd name="connsiteY8-360" fmla="*/ 6595220 h 7892149"/>
              <a:gd name="connsiteX0-361" fmla="*/ 94056 w 12374446"/>
              <a:gd name="connsiteY0-362" fmla="*/ 6595220 h 7831727"/>
              <a:gd name="connsiteX1-363" fmla="*/ 197017 w 12374446"/>
              <a:gd name="connsiteY1-364" fmla="*/ 4575467 h 7831727"/>
              <a:gd name="connsiteX2-365" fmla="*/ 220602 w 12374446"/>
              <a:gd name="connsiteY2-366" fmla="*/ 2954402 h 7831727"/>
              <a:gd name="connsiteX3-367" fmla="*/ 1567256 w 12374446"/>
              <a:gd name="connsiteY3-368" fmla="*/ 74677 h 7831727"/>
              <a:gd name="connsiteX4-369" fmla="*/ 11640169 w 12374446"/>
              <a:gd name="connsiteY4-370" fmla="*/ 1279362 h 7831727"/>
              <a:gd name="connsiteX5-371" fmla="*/ 11465999 w 12374446"/>
              <a:gd name="connsiteY5-372" fmla="*/ 5822334 h 7831727"/>
              <a:gd name="connsiteX6-373" fmla="*/ 10393756 w 12374446"/>
              <a:gd name="connsiteY6-374" fmla="*/ 7578563 h 7831727"/>
              <a:gd name="connsiteX7-375" fmla="*/ 1714213 w 12374446"/>
              <a:gd name="connsiteY7-376" fmla="*/ 7694677 h 7831727"/>
              <a:gd name="connsiteX8-377" fmla="*/ 94056 w 12374446"/>
              <a:gd name="connsiteY8-378" fmla="*/ 6595220 h 7831727"/>
              <a:gd name="connsiteX0-379" fmla="*/ 94056 w 12374446"/>
              <a:gd name="connsiteY0-380" fmla="*/ 6595220 h 7831727"/>
              <a:gd name="connsiteX1-381" fmla="*/ 197017 w 12374446"/>
              <a:gd name="connsiteY1-382" fmla="*/ 4575467 h 7831727"/>
              <a:gd name="connsiteX2-383" fmla="*/ 220602 w 12374446"/>
              <a:gd name="connsiteY2-384" fmla="*/ 2954402 h 7831727"/>
              <a:gd name="connsiteX3-385" fmla="*/ 1567256 w 12374446"/>
              <a:gd name="connsiteY3-386" fmla="*/ 74677 h 7831727"/>
              <a:gd name="connsiteX4-387" fmla="*/ 11640169 w 12374446"/>
              <a:gd name="connsiteY4-388" fmla="*/ 1279362 h 7831727"/>
              <a:gd name="connsiteX5-389" fmla="*/ 11465999 w 12374446"/>
              <a:gd name="connsiteY5-390" fmla="*/ 5822334 h 7831727"/>
              <a:gd name="connsiteX6-391" fmla="*/ 10393756 w 12374446"/>
              <a:gd name="connsiteY6-392" fmla="*/ 7578563 h 7831727"/>
              <a:gd name="connsiteX7-393" fmla="*/ 1714213 w 12374446"/>
              <a:gd name="connsiteY7-394" fmla="*/ 7694677 h 7831727"/>
              <a:gd name="connsiteX8-395" fmla="*/ 94056 w 12374446"/>
              <a:gd name="connsiteY8-396" fmla="*/ 6595220 h 7831727"/>
              <a:gd name="connsiteX0-397" fmla="*/ 94056 w 12344667"/>
              <a:gd name="connsiteY0-398" fmla="*/ 6595220 h 7831727"/>
              <a:gd name="connsiteX1-399" fmla="*/ 197017 w 12344667"/>
              <a:gd name="connsiteY1-400" fmla="*/ 4575467 h 7831727"/>
              <a:gd name="connsiteX2-401" fmla="*/ 220602 w 12344667"/>
              <a:gd name="connsiteY2-402" fmla="*/ 2954402 h 7831727"/>
              <a:gd name="connsiteX3-403" fmla="*/ 1567256 w 12344667"/>
              <a:gd name="connsiteY3-404" fmla="*/ 74677 h 7831727"/>
              <a:gd name="connsiteX4-405" fmla="*/ 11640169 w 12344667"/>
              <a:gd name="connsiteY4-406" fmla="*/ 1279362 h 7831727"/>
              <a:gd name="connsiteX5-407" fmla="*/ 11465999 w 12344667"/>
              <a:gd name="connsiteY5-408" fmla="*/ 5822334 h 7831727"/>
              <a:gd name="connsiteX6-409" fmla="*/ 10393756 w 12344667"/>
              <a:gd name="connsiteY6-410" fmla="*/ 7578563 h 7831727"/>
              <a:gd name="connsiteX7-411" fmla="*/ 1714213 w 12344667"/>
              <a:gd name="connsiteY7-412" fmla="*/ 7694677 h 7831727"/>
              <a:gd name="connsiteX8-413" fmla="*/ 94056 w 12344667"/>
              <a:gd name="connsiteY8-414" fmla="*/ 6595220 h 7831727"/>
              <a:gd name="connsiteX0-415" fmla="*/ 94056 w 13094993"/>
              <a:gd name="connsiteY0-416" fmla="*/ 6596602 h 7833109"/>
              <a:gd name="connsiteX1-417" fmla="*/ 197017 w 13094993"/>
              <a:gd name="connsiteY1-418" fmla="*/ 4576849 h 7833109"/>
              <a:gd name="connsiteX2-419" fmla="*/ 220602 w 13094993"/>
              <a:gd name="connsiteY2-420" fmla="*/ 2955784 h 7833109"/>
              <a:gd name="connsiteX3-421" fmla="*/ 1567256 w 13094993"/>
              <a:gd name="connsiteY3-422" fmla="*/ 76059 h 7833109"/>
              <a:gd name="connsiteX4-423" fmla="*/ 11640169 w 13094993"/>
              <a:gd name="connsiteY4-424" fmla="*/ 1280744 h 7833109"/>
              <a:gd name="connsiteX5-425" fmla="*/ 12989999 w 13094993"/>
              <a:gd name="connsiteY5-426" fmla="*/ 5925316 h 7833109"/>
              <a:gd name="connsiteX6-427" fmla="*/ 10393756 w 13094993"/>
              <a:gd name="connsiteY6-428" fmla="*/ 7579945 h 7833109"/>
              <a:gd name="connsiteX7-429" fmla="*/ 1714213 w 13094993"/>
              <a:gd name="connsiteY7-430" fmla="*/ 7696059 h 7833109"/>
              <a:gd name="connsiteX8-431" fmla="*/ 94056 w 13094993"/>
              <a:gd name="connsiteY8-432" fmla="*/ 6596602 h 7833109"/>
              <a:gd name="connsiteX0-433" fmla="*/ 94056 w 13581500"/>
              <a:gd name="connsiteY0-434" fmla="*/ 6723052 h 7959559"/>
              <a:gd name="connsiteX1-435" fmla="*/ 197017 w 13581500"/>
              <a:gd name="connsiteY1-436" fmla="*/ 4703299 h 7959559"/>
              <a:gd name="connsiteX2-437" fmla="*/ 220602 w 13581500"/>
              <a:gd name="connsiteY2-438" fmla="*/ 3082234 h 7959559"/>
              <a:gd name="connsiteX3-439" fmla="*/ 1567256 w 13581500"/>
              <a:gd name="connsiteY3-440" fmla="*/ 202509 h 7959559"/>
              <a:gd name="connsiteX4-441" fmla="*/ 12465669 w 13581500"/>
              <a:gd name="connsiteY4-442" fmla="*/ 886494 h 7959559"/>
              <a:gd name="connsiteX5-443" fmla="*/ 12989999 w 13581500"/>
              <a:gd name="connsiteY5-444" fmla="*/ 6051766 h 7959559"/>
              <a:gd name="connsiteX6-445" fmla="*/ 10393756 w 13581500"/>
              <a:gd name="connsiteY6-446" fmla="*/ 7706395 h 7959559"/>
              <a:gd name="connsiteX7-447" fmla="*/ 1714213 w 13581500"/>
              <a:gd name="connsiteY7-448" fmla="*/ 7822509 h 7959559"/>
              <a:gd name="connsiteX8-449" fmla="*/ 94056 w 13581500"/>
              <a:gd name="connsiteY8-450" fmla="*/ 6723052 h 7959559"/>
              <a:gd name="connsiteX0-451" fmla="*/ 94056 w 13578033"/>
              <a:gd name="connsiteY0-452" fmla="*/ 6372151 h 7608658"/>
              <a:gd name="connsiteX1-453" fmla="*/ 197017 w 13578033"/>
              <a:gd name="connsiteY1-454" fmla="*/ 4352398 h 7608658"/>
              <a:gd name="connsiteX2-455" fmla="*/ 220602 w 13578033"/>
              <a:gd name="connsiteY2-456" fmla="*/ 2731333 h 7608658"/>
              <a:gd name="connsiteX3-457" fmla="*/ 1618056 w 13578033"/>
              <a:gd name="connsiteY3-458" fmla="*/ 410408 h 7608658"/>
              <a:gd name="connsiteX4-459" fmla="*/ 12465669 w 13578033"/>
              <a:gd name="connsiteY4-460" fmla="*/ 535593 h 7608658"/>
              <a:gd name="connsiteX5-461" fmla="*/ 12989999 w 13578033"/>
              <a:gd name="connsiteY5-462" fmla="*/ 5700865 h 7608658"/>
              <a:gd name="connsiteX6-463" fmla="*/ 10393756 w 13578033"/>
              <a:gd name="connsiteY6-464" fmla="*/ 7355494 h 7608658"/>
              <a:gd name="connsiteX7-465" fmla="*/ 1714213 w 13578033"/>
              <a:gd name="connsiteY7-466" fmla="*/ 7471608 h 7608658"/>
              <a:gd name="connsiteX8-467" fmla="*/ 94056 w 13578033"/>
              <a:gd name="connsiteY8-468" fmla="*/ 6372151 h 7608658"/>
              <a:gd name="connsiteX0-469" fmla="*/ 146154 w 13630131"/>
              <a:gd name="connsiteY0-470" fmla="*/ 6468355 h 7704862"/>
              <a:gd name="connsiteX1-471" fmla="*/ 249115 w 13630131"/>
              <a:gd name="connsiteY1-472" fmla="*/ 4448602 h 7704862"/>
              <a:gd name="connsiteX2-473" fmla="*/ 1670154 w 13630131"/>
              <a:gd name="connsiteY2-474" fmla="*/ 506612 h 7704862"/>
              <a:gd name="connsiteX3-475" fmla="*/ 12517767 w 13630131"/>
              <a:gd name="connsiteY3-476" fmla="*/ 631797 h 7704862"/>
              <a:gd name="connsiteX4-477" fmla="*/ 13042097 w 13630131"/>
              <a:gd name="connsiteY4-478" fmla="*/ 5797069 h 7704862"/>
              <a:gd name="connsiteX5-479" fmla="*/ 10445854 w 13630131"/>
              <a:gd name="connsiteY5-480" fmla="*/ 7451698 h 7704862"/>
              <a:gd name="connsiteX6-481" fmla="*/ 1766311 w 13630131"/>
              <a:gd name="connsiteY6-482" fmla="*/ 7567812 h 7704862"/>
              <a:gd name="connsiteX7-483" fmla="*/ 146154 w 13630131"/>
              <a:gd name="connsiteY7-484" fmla="*/ 6468355 h 7704862"/>
              <a:gd name="connsiteX0-485" fmla="*/ 81896 w 13565873"/>
              <a:gd name="connsiteY0-486" fmla="*/ 6468355 h 7704862"/>
              <a:gd name="connsiteX1-487" fmla="*/ 184857 w 13565873"/>
              <a:gd name="connsiteY1-488" fmla="*/ 4448602 h 7704862"/>
              <a:gd name="connsiteX2-489" fmla="*/ 1605896 w 13565873"/>
              <a:gd name="connsiteY2-490" fmla="*/ 506612 h 7704862"/>
              <a:gd name="connsiteX3-491" fmla="*/ 12453509 w 13565873"/>
              <a:gd name="connsiteY3-492" fmla="*/ 631797 h 7704862"/>
              <a:gd name="connsiteX4-493" fmla="*/ 12977839 w 13565873"/>
              <a:gd name="connsiteY4-494" fmla="*/ 5797069 h 7704862"/>
              <a:gd name="connsiteX5-495" fmla="*/ 10381596 w 13565873"/>
              <a:gd name="connsiteY5-496" fmla="*/ 7451698 h 7704862"/>
              <a:gd name="connsiteX6-497" fmla="*/ 1702053 w 13565873"/>
              <a:gd name="connsiteY6-498" fmla="*/ 7567812 h 7704862"/>
              <a:gd name="connsiteX7-499" fmla="*/ 81896 w 13565873"/>
              <a:gd name="connsiteY7-500" fmla="*/ 6468355 h 7704862"/>
              <a:gd name="connsiteX0-501" fmla="*/ 96329 w 13808906"/>
              <a:gd name="connsiteY0-502" fmla="*/ 7166855 h 7662182"/>
              <a:gd name="connsiteX1-503" fmla="*/ 427890 w 13808906"/>
              <a:gd name="connsiteY1-504" fmla="*/ 4448602 h 7662182"/>
              <a:gd name="connsiteX2-505" fmla="*/ 1848929 w 13808906"/>
              <a:gd name="connsiteY2-506" fmla="*/ 506612 h 7662182"/>
              <a:gd name="connsiteX3-507" fmla="*/ 12696542 w 13808906"/>
              <a:gd name="connsiteY3-508" fmla="*/ 631797 h 7662182"/>
              <a:gd name="connsiteX4-509" fmla="*/ 13220872 w 13808906"/>
              <a:gd name="connsiteY4-510" fmla="*/ 5797069 h 7662182"/>
              <a:gd name="connsiteX5-511" fmla="*/ 10624629 w 13808906"/>
              <a:gd name="connsiteY5-512" fmla="*/ 7451698 h 7662182"/>
              <a:gd name="connsiteX6-513" fmla="*/ 1945086 w 13808906"/>
              <a:gd name="connsiteY6-514" fmla="*/ 7567812 h 7662182"/>
              <a:gd name="connsiteX7-515" fmla="*/ 96329 w 13808906"/>
              <a:gd name="connsiteY7-516" fmla="*/ 7166855 h 7662182"/>
              <a:gd name="connsiteX0-517" fmla="*/ 253751 w 13966328"/>
              <a:gd name="connsiteY0-518" fmla="*/ 7149504 h 7644831"/>
              <a:gd name="connsiteX1-519" fmla="*/ 204312 w 13966328"/>
              <a:gd name="connsiteY1-520" fmla="*/ 4151851 h 7644831"/>
              <a:gd name="connsiteX2-521" fmla="*/ 2006351 w 13966328"/>
              <a:gd name="connsiteY2-522" fmla="*/ 489261 h 7644831"/>
              <a:gd name="connsiteX3-523" fmla="*/ 12853964 w 13966328"/>
              <a:gd name="connsiteY3-524" fmla="*/ 614446 h 7644831"/>
              <a:gd name="connsiteX4-525" fmla="*/ 13378294 w 13966328"/>
              <a:gd name="connsiteY4-526" fmla="*/ 5779718 h 7644831"/>
              <a:gd name="connsiteX5-527" fmla="*/ 10782051 w 13966328"/>
              <a:gd name="connsiteY5-528" fmla="*/ 7434347 h 7644831"/>
              <a:gd name="connsiteX6-529" fmla="*/ 2102508 w 13966328"/>
              <a:gd name="connsiteY6-530" fmla="*/ 7550461 h 7644831"/>
              <a:gd name="connsiteX7-531" fmla="*/ 253751 w 13966328"/>
              <a:gd name="connsiteY7-532" fmla="*/ 7149504 h 7644831"/>
              <a:gd name="connsiteX0-533" fmla="*/ 158040 w 13870617"/>
              <a:gd name="connsiteY0-534" fmla="*/ 7149504 h 7644831"/>
              <a:gd name="connsiteX1-535" fmla="*/ 108601 w 13870617"/>
              <a:gd name="connsiteY1-536" fmla="*/ 4151851 h 7644831"/>
              <a:gd name="connsiteX2-537" fmla="*/ 1910640 w 13870617"/>
              <a:gd name="connsiteY2-538" fmla="*/ 489261 h 7644831"/>
              <a:gd name="connsiteX3-539" fmla="*/ 12758253 w 13870617"/>
              <a:gd name="connsiteY3-540" fmla="*/ 614446 h 7644831"/>
              <a:gd name="connsiteX4-541" fmla="*/ 13282583 w 13870617"/>
              <a:gd name="connsiteY4-542" fmla="*/ 5779718 h 7644831"/>
              <a:gd name="connsiteX5-543" fmla="*/ 10686340 w 13870617"/>
              <a:gd name="connsiteY5-544" fmla="*/ 7434347 h 7644831"/>
              <a:gd name="connsiteX6-545" fmla="*/ 2006797 w 13870617"/>
              <a:gd name="connsiteY6-546" fmla="*/ 7550461 h 7644831"/>
              <a:gd name="connsiteX7-547" fmla="*/ 158040 w 13870617"/>
              <a:gd name="connsiteY7-548" fmla="*/ 7149504 h 7644831"/>
              <a:gd name="connsiteX0-549" fmla="*/ 329595 w 14102363"/>
              <a:gd name="connsiteY0-550" fmla="*/ 7346045 h 7841372"/>
              <a:gd name="connsiteX1-551" fmla="*/ 280156 w 14102363"/>
              <a:gd name="connsiteY1-552" fmla="*/ 4348392 h 7841372"/>
              <a:gd name="connsiteX2-553" fmla="*/ 1205895 w 14102363"/>
              <a:gd name="connsiteY2-554" fmla="*/ 368302 h 7841372"/>
              <a:gd name="connsiteX3-555" fmla="*/ 12929808 w 14102363"/>
              <a:gd name="connsiteY3-556" fmla="*/ 810987 h 7841372"/>
              <a:gd name="connsiteX4-557" fmla="*/ 13454138 w 14102363"/>
              <a:gd name="connsiteY4-558" fmla="*/ 5976259 h 7841372"/>
              <a:gd name="connsiteX5-559" fmla="*/ 10857895 w 14102363"/>
              <a:gd name="connsiteY5-560" fmla="*/ 7630888 h 7841372"/>
              <a:gd name="connsiteX6-561" fmla="*/ 2178352 w 14102363"/>
              <a:gd name="connsiteY6-562" fmla="*/ 7747002 h 7841372"/>
              <a:gd name="connsiteX7-563" fmla="*/ 329595 w 14102363"/>
              <a:gd name="connsiteY7-564" fmla="*/ 7346045 h 7841372"/>
              <a:gd name="connsiteX0-565" fmla="*/ 597304 w 14370072"/>
              <a:gd name="connsiteY0-566" fmla="*/ 7347857 h 7843184"/>
              <a:gd name="connsiteX1-567" fmla="*/ 77965 w 14370072"/>
              <a:gd name="connsiteY1-568" fmla="*/ 4375604 h 7843184"/>
              <a:gd name="connsiteX2-569" fmla="*/ 1473604 w 14370072"/>
              <a:gd name="connsiteY2-570" fmla="*/ 370114 h 7843184"/>
              <a:gd name="connsiteX3-571" fmla="*/ 13197517 w 14370072"/>
              <a:gd name="connsiteY3-572" fmla="*/ 812799 h 7843184"/>
              <a:gd name="connsiteX4-573" fmla="*/ 13721847 w 14370072"/>
              <a:gd name="connsiteY4-574" fmla="*/ 5978071 h 7843184"/>
              <a:gd name="connsiteX5-575" fmla="*/ 11125604 w 14370072"/>
              <a:gd name="connsiteY5-576" fmla="*/ 7632700 h 7843184"/>
              <a:gd name="connsiteX6-577" fmla="*/ 2446061 w 14370072"/>
              <a:gd name="connsiteY6-578" fmla="*/ 7748814 h 7843184"/>
              <a:gd name="connsiteX7-579" fmla="*/ 597304 w 14370072"/>
              <a:gd name="connsiteY7-580" fmla="*/ 7347857 h 7843184"/>
              <a:gd name="connsiteX0-581" fmla="*/ 672193 w 14444961"/>
              <a:gd name="connsiteY0-582" fmla="*/ 7347857 h 7843184"/>
              <a:gd name="connsiteX1-583" fmla="*/ 152854 w 14444961"/>
              <a:gd name="connsiteY1-584" fmla="*/ 4375604 h 7843184"/>
              <a:gd name="connsiteX2-585" fmla="*/ 1548493 w 14444961"/>
              <a:gd name="connsiteY2-586" fmla="*/ 370114 h 7843184"/>
              <a:gd name="connsiteX3-587" fmla="*/ 13272406 w 14444961"/>
              <a:gd name="connsiteY3-588" fmla="*/ 812799 h 7843184"/>
              <a:gd name="connsiteX4-589" fmla="*/ 13796736 w 14444961"/>
              <a:gd name="connsiteY4-590" fmla="*/ 5978071 h 7843184"/>
              <a:gd name="connsiteX5-591" fmla="*/ 11200493 w 14444961"/>
              <a:gd name="connsiteY5-592" fmla="*/ 7632700 h 7843184"/>
              <a:gd name="connsiteX6-593" fmla="*/ 2520950 w 14444961"/>
              <a:gd name="connsiteY6-594" fmla="*/ 7748814 h 7843184"/>
              <a:gd name="connsiteX7-595" fmla="*/ 672193 w 14444961"/>
              <a:gd name="connsiteY7-596" fmla="*/ 7347857 h 7843184"/>
              <a:gd name="connsiteX0-597" fmla="*/ 672193 w 13915509"/>
              <a:gd name="connsiteY0-598" fmla="*/ 7451285 h 7946612"/>
              <a:gd name="connsiteX1-599" fmla="*/ 152854 w 13915509"/>
              <a:gd name="connsiteY1-600" fmla="*/ 4479032 h 7946612"/>
              <a:gd name="connsiteX2-601" fmla="*/ 1548493 w 13915509"/>
              <a:gd name="connsiteY2-602" fmla="*/ 473542 h 7946612"/>
              <a:gd name="connsiteX3-603" fmla="*/ 13272406 w 13915509"/>
              <a:gd name="connsiteY3-604" fmla="*/ 916227 h 7946612"/>
              <a:gd name="connsiteX4-605" fmla="*/ 13796736 w 13915509"/>
              <a:gd name="connsiteY4-606" fmla="*/ 6081499 h 7946612"/>
              <a:gd name="connsiteX5-607" fmla="*/ 11200493 w 13915509"/>
              <a:gd name="connsiteY5-608" fmla="*/ 7736128 h 7946612"/>
              <a:gd name="connsiteX6-609" fmla="*/ 2520950 w 13915509"/>
              <a:gd name="connsiteY6-610" fmla="*/ 7852242 h 7946612"/>
              <a:gd name="connsiteX7-611" fmla="*/ 672193 w 13915509"/>
              <a:gd name="connsiteY7-612" fmla="*/ 7451285 h 7946612"/>
              <a:gd name="connsiteX0-613" fmla="*/ 672193 w 14420992"/>
              <a:gd name="connsiteY0-614" fmla="*/ 7364539 h 7859866"/>
              <a:gd name="connsiteX1-615" fmla="*/ 152854 w 14420992"/>
              <a:gd name="connsiteY1-616" fmla="*/ 4392286 h 7859866"/>
              <a:gd name="connsiteX2-617" fmla="*/ 1548493 w 14420992"/>
              <a:gd name="connsiteY2-618" fmla="*/ 386796 h 7859866"/>
              <a:gd name="connsiteX3-619" fmla="*/ 13272406 w 14420992"/>
              <a:gd name="connsiteY3-620" fmla="*/ 829481 h 7859866"/>
              <a:gd name="connsiteX4-621" fmla="*/ 13745936 w 14420992"/>
              <a:gd name="connsiteY4-622" fmla="*/ 6324953 h 7859866"/>
              <a:gd name="connsiteX5-623" fmla="*/ 11200493 w 14420992"/>
              <a:gd name="connsiteY5-624" fmla="*/ 7649382 h 7859866"/>
              <a:gd name="connsiteX6-625" fmla="*/ 2520950 w 14420992"/>
              <a:gd name="connsiteY6-626" fmla="*/ 7765496 h 7859866"/>
              <a:gd name="connsiteX7-627" fmla="*/ 672193 w 14420992"/>
              <a:gd name="connsiteY7-628" fmla="*/ 7364539 h 7859866"/>
              <a:gd name="connsiteX0-629" fmla="*/ 672193 w 14272750"/>
              <a:gd name="connsiteY0-630" fmla="*/ 7364539 h 7859866"/>
              <a:gd name="connsiteX1-631" fmla="*/ 152854 w 14272750"/>
              <a:gd name="connsiteY1-632" fmla="*/ 4392286 h 7859866"/>
              <a:gd name="connsiteX2-633" fmla="*/ 1548493 w 14272750"/>
              <a:gd name="connsiteY2-634" fmla="*/ 386796 h 7859866"/>
              <a:gd name="connsiteX3-635" fmla="*/ 13272406 w 14272750"/>
              <a:gd name="connsiteY3-636" fmla="*/ 829481 h 7859866"/>
              <a:gd name="connsiteX4-637" fmla="*/ 13745936 w 14272750"/>
              <a:gd name="connsiteY4-638" fmla="*/ 6324953 h 7859866"/>
              <a:gd name="connsiteX5-639" fmla="*/ 11200493 w 14272750"/>
              <a:gd name="connsiteY5-640" fmla="*/ 7649382 h 7859866"/>
              <a:gd name="connsiteX6-641" fmla="*/ 2520950 w 14272750"/>
              <a:gd name="connsiteY6-642" fmla="*/ 7765496 h 7859866"/>
              <a:gd name="connsiteX7-643" fmla="*/ 672193 w 14272750"/>
              <a:gd name="connsiteY7-644" fmla="*/ 7364539 h 7859866"/>
              <a:gd name="connsiteX0-645" fmla="*/ 672193 w 14377692"/>
              <a:gd name="connsiteY0-646" fmla="*/ 7364539 h 7859866"/>
              <a:gd name="connsiteX1-647" fmla="*/ 152854 w 14377692"/>
              <a:gd name="connsiteY1-648" fmla="*/ 4392286 h 7859866"/>
              <a:gd name="connsiteX2-649" fmla="*/ 1548493 w 14377692"/>
              <a:gd name="connsiteY2-650" fmla="*/ 386796 h 7859866"/>
              <a:gd name="connsiteX3-651" fmla="*/ 13272406 w 14377692"/>
              <a:gd name="connsiteY3-652" fmla="*/ 829481 h 7859866"/>
              <a:gd name="connsiteX4-653" fmla="*/ 13745936 w 14377692"/>
              <a:gd name="connsiteY4-654" fmla="*/ 6324953 h 7859866"/>
              <a:gd name="connsiteX5-655" fmla="*/ 11200493 w 14377692"/>
              <a:gd name="connsiteY5-656" fmla="*/ 7649382 h 7859866"/>
              <a:gd name="connsiteX6-657" fmla="*/ 2520950 w 14377692"/>
              <a:gd name="connsiteY6-658" fmla="*/ 7765496 h 7859866"/>
              <a:gd name="connsiteX7-659" fmla="*/ 672193 w 14377692"/>
              <a:gd name="connsiteY7-660" fmla="*/ 7364539 h 7859866"/>
              <a:gd name="connsiteX0-661" fmla="*/ 672193 w 14504631"/>
              <a:gd name="connsiteY0-662" fmla="*/ 7400958 h 7896285"/>
              <a:gd name="connsiteX1-663" fmla="*/ 152854 w 14504631"/>
              <a:gd name="connsiteY1-664" fmla="*/ 4428705 h 7896285"/>
              <a:gd name="connsiteX2-665" fmla="*/ 1548493 w 14504631"/>
              <a:gd name="connsiteY2-666" fmla="*/ 423215 h 7896285"/>
              <a:gd name="connsiteX3-667" fmla="*/ 13272406 w 14504631"/>
              <a:gd name="connsiteY3-668" fmla="*/ 865900 h 7896285"/>
              <a:gd name="connsiteX4-669" fmla="*/ 14012636 w 14504631"/>
              <a:gd name="connsiteY4-670" fmla="*/ 7047172 h 7896285"/>
              <a:gd name="connsiteX5-671" fmla="*/ 11200493 w 14504631"/>
              <a:gd name="connsiteY5-672" fmla="*/ 7685801 h 7896285"/>
              <a:gd name="connsiteX6-673" fmla="*/ 2520950 w 14504631"/>
              <a:gd name="connsiteY6-674" fmla="*/ 7801915 h 7896285"/>
              <a:gd name="connsiteX7-675" fmla="*/ 672193 w 14504631"/>
              <a:gd name="connsiteY7-676" fmla="*/ 7400958 h 7896285"/>
              <a:gd name="connsiteX0-677" fmla="*/ 519965 w 14350162"/>
              <a:gd name="connsiteY0-678" fmla="*/ 7293654 h 7788981"/>
              <a:gd name="connsiteX1-679" fmla="*/ 626 w 14350162"/>
              <a:gd name="connsiteY1-680" fmla="*/ 4321401 h 7788981"/>
              <a:gd name="connsiteX2-681" fmla="*/ 1396265 w 14350162"/>
              <a:gd name="connsiteY2-682" fmla="*/ 315911 h 7788981"/>
              <a:gd name="connsiteX3-683" fmla="*/ 1429691 w 14350162"/>
              <a:gd name="connsiteY3-684" fmla="*/ 310023 h 7788981"/>
              <a:gd name="connsiteX4-685" fmla="*/ 13120178 w 14350162"/>
              <a:gd name="connsiteY4-686" fmla="*/ 758596 h 7788981"/>
              <a:gd name="connsiteX5-687" fmla="*/ 13860408 w 14350162"/>
              <a:gd name="connsiteY5-688" fmla="*/ 6939868 h 7788981"/>
              <a:gd name="connsiteX6-689" fmla="*/ 11048265 w 14350162"/>
              <a:gd name="connsiteY6-690" fmla="*/ 7578497 h 7788981"/>
              <a:gd name="connsiteX7-691" fmla="*/ 2368722 w 14350162"/>
              <a:gd name="connsiteY7-692" fmla="*/ 7694611 h 7788981"/>
              <a:gd name="connsiteX8-693" fmla="*/ 519965 w 14350162"/>
              <a:gd name="connsiteY8-694" fmla="*/ 7293654 h 7788981"/>
              <a:gd name="connsiteX0-695" fmla="*/ 520287 w 14188000"/>
              <a:gd name="connsiteY0-696" fmla="*/ 7628137 h 8123464"/>
              <a:gd name="connsiteX1-697" fmla="*/ 948 w 14188000"/>
              <a:gd name="connsiteY1-698" fmla="*/ 4655884 h 8123464"/>
              <a:gd name="connsiteX2-699" fmla="*/ 1396587 w 14188000"/>
              <a:gd name="connsiteY2-700" fmla="*/ 650394 h 8123464"/>
              <a:gd name="connsiteX3-701" fmla="*/ 3937102 w 14188000"/>
              <a:gd name="connsiteY3-702" fmla="*/ 47580 h 8123464"/>
              <a:gd name="connsiteX4-703" fmla="*/ 13120500 w 14188000"/>
              <a:gd name="connsiteY4-704" fmla="*/ 1093079 h 8123464"/>
              <a:gd name="connsiteX5-705" fmla="*/ 13860730 w 14188000"/>
              <a:gd name="connsiteY5-706" fmla="*/ 7274351 h 8123464"/>
              <a:gd name="connsiteX6-707" fmla="*/ 11048587 w 14188000"/>
              <a:gd name="connsiteY6-708" fmla="*/ 7912980 h 8123464"/>
              <a:gd name="connsiteX7-709" fmla="*/ 2369044 w 14188000"/>
              <a:gd name="connsiteY7-710" fmla="*/ 8029094 h 8123464"/>
              <a:gd name="connsiteX8-711" fmla="*/ 520287 w 14188000"/>
              <a:gd name="connsiteY8-712" fmla="*/ 7628137 h 8123464"/>
              <a:gd name="connsiteX0-713" fmla="*/ 696931 w 14364645"/>
              <a:gd name="connsiteY0-714" fmla="*/ 7651222 h 8146549"/>
              <a:gd name="connsiteX1-715" fmla="*/ 177592 w 14364645"/>
              <a:gd name="connsiteY1-716" fmla="*/ 4678969 h 8146549"/>
              <a:gd name="connsiteX2-717" fmla="*/ 367441 w 14364645"/>
              <a:gd name="connsiteY2-718" fmla="*/ 589908 h 8146549"/>
              <a:gd name="connsiteX3-719" fmla="*/ 4113746 w 14364645"/>
              <a:gd name="connsiteY3-720" fmla="*/ 70665 h 8146549"/>
              <a:gd name="connsiteX4-721" fmla="*/ 13297144 w 14364645"/>
              <a:gd name="connsiteY4-722" fmla="*/ 1116164 h 8146549"/>
              <a:gd name="connsiteX5-723" fmla="*/ 14037374 w 14364645"/>
              <a:gd name="connsiteY5-724" fmla="*/ 7297436 h 8146549"/>
              <a:gd name="connsiteX6-725" fmla="*/ 11225231 w 14364645"/>
              <a:gd name="connsiteY6-726" fmla="*/ 7936065 h 8146549"/>
              <a:gd name="connsiteX7-727" fmla="*/ 2545688 w 14364645"/>
              <a:gd name="connsiteY7-728" fmla="*/ 8052179 h 8146549"/>
              <a:gd name="connsiteX8-729" fmla="*/ 696931 w 14364645"/>
              <a:gd name="connsiteY8-730" fmla="*/ 7651222 h 8146549"/>
              <a:gd name="connsiteX0-731" fmla="*/ 786676 w 14378724"/>
              <a:gd name="connsiteY0-732" fmla="*/ 7705140 h 8200467"/>
              <a:gd name="connsiteX1-733" fmla="*/ 267337 w 14378724"/>
              <a:gd name="connsiteY1-734" fmla="*/ 4732887 h 8200467"/>
              <a:gd name="connsiteX2-735" fmla="*/ 457186 w 14378724"/>
              <a:gd name="connsiteY2-736" fmla="*/ 643826 h 8200467"/>
              <a:gd name="connsiteX3-737" fmla="*/ 5468975 w 14378724"/>
              <a:gd name="connsiteY3-738" fmla="*/ 52951 h 8200467"/>
              <a:gd name="connsiteX4-739" fmla="*/ 13386889 w 14378724"/>
              <a:gd name="connsiteY4-740" fmla="*/ 1170082 h 8200467"/>
              <a:gd name="connsiteX5-741" fmla="*/ 14127119 w 14378724"/>
              <a:gd name="connsiteY5-742" fmla="*/ 7351354 h 8200467"/>
              <a:gd name="connsiteX6-743" fmla="*/ 11314976 w 14378724"/>
              <a:gd name="connsiteY6-744" fmla="*/ 7989983 h 8200467"/>
              <a:gd name="connsiteX7-745" fmla="*/ 2635433 w 14378724"/>
              <a:gd name="connsiteY7-746" fmla="*/ 8106097 h 8200467"/>
              <a:gd name="connsiteX8-747" fmla="*/ 786676 w 14378724"/>
              <a:gd name="connsiteY8-748" fmla="*/ 7705140 h 8200467"/>
              <a:gd name="connsiteX0-749" fmla="*/ 786676 w 14201192"/>
              <a:gd name="connsiteY0-750" fmla="*/ 7705140 h 8200467"/>
              <a:gd name="connsiteX1-751" fmla="*/ 267337 w 14201192"/>
              <a:gd name="connsiteY1-752" fmla="*/ 4732887 h 8200467"/>
              <a:gd name="connsiteX2-753" fmla="*/ 457186 w 14201192"/>
              <a:gd name="connsiteY2-754" fmla="*/ 643826 h 8200467"/>
              <a:gd name="connsiteX3-755" fmla="*/ 5468975 w 14201192"/>
              <a:gd name="connsiteY3-756" fmla="*/ 52951 h 8200467"/>
              <a:gd name="connsiteX4-757" fmla="*/ 13386889 w 14201192"/>
              <a:gd name="connsiteY4-758" fmla="*/ 1170082 h 8200467"/>
              <a:gd name="connsiteX5-759" fmla="*/ 13384208 w 14201192"/>
              <a:gd name="connsiteY5-760" fmla="*/ 1175171 h 8200467"/>
              <a:gd name="connsiteX6-761" fmla="*/ 14127119 w 14201192"/>
              <a:gd name="connsiteY6-762" fmla="*/ 7351354 h 8200467"/>
              <a:gd name="connsiteX7-763" fmla="*/ 11314976 w 14201192"/>
              <a:gd name="connsiteY7-764" fmla="*/ 7989983 h 8200467"/>
              <a:gd name="connsiteX8-765" fmla="*/ 2635433 w 14201192"/>
              <a:gd name="connsiteY8-766" fmla="*/ 8106097 h 8200467"/>
              <a:gd name="connsiteX9" fmla="*/ 786676 w 14201192"/>
              <a:gd name="connsiteY9" fmla="*/ 7705140 h 8200467"/>
              <a:gd name="connsiteX0-767" fmla="*/ 786676 w 15687342"/>
              <a:gd name="connsiteY0-768" fmla="*/ 7705140 h 8200467"/>
              <a:gd name="connsiteX1-769" fmla="*/ 267337 w 15687342"/>
              <a:gd name="connsiteY1-770" fmla="*/ 4732887 h 8200467"/>
              <a:gd name="connsiteX2-771" fmla="*/ 457186 w 15687342"/>
              <a:gd name="connsiteY2-772" fmla="*/ 643826 h 8200467"/>
              <a:gd name="connsiteX3-773" fmla="*/ 5468975 w 15687342"/>
              <a:gd name="connsiteY3-774" fmla="*/ 52951 h 8200467"/>
              <a:gd name="connsiteX4-775" fmla="*/ 13386889 w 15687342"/>
              <a:gd name="connsiteY4-776" fmla="*/ 1170082 h 8200467"/>
              <a:gd name="connsiteX5-777" fmla="*/ 15676404 w 15687342"/>
              <a:gd name="connsiteY5-778" fmla="*/ 2560039 h 8200467"/>
              <a:gd name="connsiteX6-779" fmla="*/ 14127119 w 15687342"/>
              <a:gd name="connsiteY6-780" fmla="*/ 7351354 h 8200467"/>
              <a:gd name="connsiteX7-781" fmla="*/ 11314976 w 15687342"/>
              <a:gd name="connsiteY7-782" fmla="*/ 7989983 h 8200467"/>
              <a:gd name="connsiteX8-783" fmla="*/ 2635433 w 15687342"/>
              <a:gd name="connsiteY8-784" fmla="*/ 8106097 h 8200467"/>
              <a:gd name="connsiteX9-785" fmla="*/ 786676 w 15687342"/>
              <a:gd name="connsiteY9-786" fmla="*/ 7705140 h 8200467"/>
              <a:gd name="connsiteX0-787" fmla="*/ 786676 w 15687342"/>
              <a:gd name="connsiteY0-788" fmla="*/ 7714185 h 8209512"/>
              <a:gd name="connsiteX1-789" fmla="*/ 267337 w 15687342"/>
              <a:gd name="connsiteY1-790" fmla="*/ 4741932 h 8209512"/>
              <a:gd name="connsiteX2-791" fmla="*/ 457186 w 15687342"/>
              <a:gd name="connsiteY2-792" fmla="*/ 652871 h 8209512"/>
              <a:gd name="connsiteX3-793" fmla="*/ 5468975 w 15687342"/>
              <a:gd name="connsiteY3-794" fmla="*/ 61996 h 8209512"/>
              <a:gd name="connsiteX4-795" fmla="*/ 11572234 w 15687342"/>
              <a:gd name="connsiteY4-796" fmla="*/ 212108 h 8209512"/>
              <a:gd name="connsiteX5-797" fmla="*/ 15676404 w 15687342"/>
              <a:gd name="connsiteY5-798" fmla="*/ 2569084 h 8209512"/>
              <a:gd name="connsiteX6-799" fmla="*/ 14127119 w 15687342"/>
              <a:gd name="connsiteY6-800" fmla="*/ 7360399 h 8209512"/>
              <a:gd name="connsiteX7-801" fmla="*/ 11314976 w 15687342"/>
              <a:gd name="connsiteY7-802" fmla="*/ 7999028 h 8209512"/>
              <a:gd name="connsiteX8-803" fmla="*/ 2635433 w 15687342"/>
              <a:gd name="connsiteY8-804" fmla="*/ 8115142 h 8209512"/>
              <a:gd name="connsiteX9-805" fmla="*/ 786676 w 15687342"/>
              <a:gd name="connsiteY9-806" fmla="*/ 7714185 h 8209512"/>
              <a:gd name="connsiteX0-807" fmla="*/ 786676 w 14497986"/>
              <a:gd name="connsiteY0-808" fmla="*/ 7705142 h 8200469"/>
              <a:gd name="connsiteX1-809" fmla="*/ 267337 w 14497986"/>
              <a:gd name="connsiteY1-810" fmla="*/ 4732889 h 8200469"/>
              <a:gd name="connsiteX2-811" fmla="*/ 457186 w 14497986"/>
              <a:gd name="connsiteY2-812" fmla="*/ 643828 h 8200469"/>
              <a:gd name="connsiteX3-813" fmla="*/ 5468975 w 14497986"/>
              <a:gd name="connsiteY3-814" fmla="*/ 52953 h 8200469"/>
              <a:gd name="connsiteX4-815" fmla="*/ 11572234 w 14497986"/>
              <a:gd name="connsiteY4-816" fmla="*/ 203065 h 8200469"/>
              <a:gd name="connsiteX5-817" fmla="*/ 14387044 w 14497986"/>
              <a:gd name="connsiteY5-818" fmla="*/ 1831792 h 8200469"/>
              <a:gd name="connsiteX6-819" fmla="*/ 14127119 w 14497986"/>
              <a:gd name="connsiteY6-820" fmla="*/ 7351356 h 8200469"/>
              <a:gd name="connsiteX7-821" fmla="*/ 11314976 w 14497986"/>
              <a:gd name="connsiteY7-822" fmla="*/ 7989985 h 8200469"/>
              <a:gd name="connsiteX8-823" fmla="*/ 2635433 w 14497986"/>
              <a:gd name="connsiteY8-824" fmla="*/ 8106099 h 8200469"/>
              <a:gd name="connsiteX9-825" fmla="*/ 786676 w 14497986"/>
              <a:gd name="connsiteY9-826" fmla="*/ 7705142 h 8200469"/>
              <a:gd name="connsiteX0-827" fmla="*/ 786676 w 14497987"/>
              <a:gd name="connsiteY0-828" fmla="*/ 7831646 h 8326973"/>
              <a:gd name="connsiteX1-829" fmla="*/ 267337 w 14497987"/>
              <a:gd name="connsiteY1-830" fmla="*/ 4859393 h 8326973"/>
              <a:gd name="connsiteX2-831" fmla="*/ 457186 w 14497987"/>
              <a:gd name="connsiteY2-832" fmla="*/ 770332 h 8326973"/>
              <a:gd name="connsiteX3-833" fmla="*/ 5468975 w 14497987"/>
              <a:gd name="connsiteY3-834" fmla="*/ 179457 h 8326973"/>
              <a:gd name="connsiteX4-835" fmla="*/ 13100364 w 14497987"/>
              <a:gd name="connsiteY4-836" fmla="*/ 102736 h 8326973"/>
              <a:gd name="connsiteX5-837" fmla="*/ 14387044 w 14497987"/>
              <a:gd name="connsiteY5-838" fmla="*/ 1958296 h 8326973"/>
              <a:gd name="connsiteX6-839" fmla="*/ 14127119 w 14497987"/>
              <a:gd name="connsiteY6-840" fmla="*/ 7477860 h 8326973"/>
              <a:gd name="connsiteX7-841" fmla="*/ 11314976 w 14497987"/>
              <a:gd name="connsiteY7-842" fmla="*/ 8116489 h 8326973"/>
              <a:gd name="connsiteX8-843" fmla="*/ 2635433 w 14497987"/>
              <a:gd name="connsiteY8-844" fmla="*/ 8232603 h 8326973"/>
              <a:gd name="connsiteX9-845" fmla="*/ 786676 w 14497987"/>
              <a:gd name="connsiteY9-846" fmla="*/ 7831646 h 8326973"/>
              <a:gd name="connsiteX0-847" fmla="*/ 792677 w 14503988"/>
              <a:gd name="connsiteY0-848" fmla="*/ 8002327 h 8497654"/>
              <a:gd name="connsiteX1-849" fmla="*/ 273338 w 14503988"/>
              <a:gd name="connsiteY1-850" fmla="*/ 5030074 h 8497654"/>
              <a:gd name="connsiteX2-851" fmla="*/ 463187 w 14503988"/>
              <a:gd name="connsiteY2-852" fmla="*/ 941013 h 8497654"/>
              <a:gd name="connsiteX3-853" fmla="*/ 5558546 w 14503988"/>
              <a:gd name="connsiteY3-854" fmla="*/ 15860 h 8497654"/>
              <a:gd name="connsiteX4-855" fmla="*/ 13106365 w 14503988"/>
              <a:gd name="connsiteY4-856" fmla="*/ 273417 h 8497654"/>
              <a:gd name="connsiteX5-857" fmla="*/ 14393045 w 14503988"/>
              <a:gd name="connsiteY5-858" fmla="*/ 2128977 h 8497654"/>
              <a:gd name="connsiteX6-859" fmla="*/ 14133120 w 14503988"/>
              <a:gd name="connsiteY6-860" fmla="*/ 7648541 h 8497654"/>
              <a:gd name="connsiteX7-861" fmla="*/ 11320977 w 14503988"/>
              <a:gd name="connsiteY7-862" fmla="*/ 8287170 h 8497654"/>
              <a:gd name="connsiteX8-863" fmla="*/ 2641434 w 14503988"/>
              <a:gd name="connsiteY8-864" fmla="*/ 8403284 h 8497654"/>
              <a:gd name="connsiteX9-865" fmla="*/ 792677 w 14503988"/>
              <a:gd name="connsiteY9-866" fmla="*/ 8002327 h 8497654"/>
              <a:gd name="connsiteX0-867" fmla="*/ 792677 w 14503988"/>
              <a:gd name="connsiteY0-868" fmla="*/ 8018274 h 8513601"/>
              <a:gd name="connsiteX1-869" fmla="*/ 273338 w 14503988"/>
              <a:gd name="connsiteY1-870" fmla="*/ 5046021 h 8513601"/>
              <a:gd name="connsiteX2-871" fmla="*/ 463187 w 14503988"/>
              <a:gd name="connsiteY2-872" fmla="*/ 956960 h 8513601"/>
              <a:gd name="connsiteX3-873" fmla="*/ 5558546 w 14503988"/>
              <a:gd name="connsiteY3-874" fmla="*/ 31807 h 8513601"/>
              <a:gd name="connsiteX4-875" fmla="*/ 13106365 w 14503988"/>
              <a:gd name="connsiteY4-876" fmla="*/ 289364 h 8513601"/>
              <a:gd name="connsiteX5-877" fmla="*/ 14393045 w 14503988"/>
              <a:gd name="connsiteY5-878" fmla="*/ 2144924 h 8513601"/>
              <a:gd name="connsiteX6-879" fmla="*/ 14133120 w 14503988"/>
              <a:gd name="connsiteY6-880" fmla="*/ 7664488 h 8513601"/>
              <a:gd name="connsiteX7-881" fmla="*/ 11320977 w 14503988"/>
              <a:gd name="connsiteY7-882" fmla="*/ 8303117 h 8513601"/>
              <a:gd name="connsiteX8-883" fmla="*/ 2641434 w 14503988"/>
              <a:gd name="connsiteY8-884" fmla="*/ 8419231 h 8513601"/>
              <a:gd name="connsiteX9-885" fmla="*/ 792677 w 14503988"/>
              <a:gd name="connsiteY9-886" fmla="*/ 8018274 h 8513601"/>
              <a:gd name="connsiteX0-887" fmla="*/ 728462 w 14439773"/>
              <a:gd name="connsiteY0-888" fmla="*/ 8205125 h 8700452"/>
              <a:gd name="connsiteX1-889" fmla="*/ 209123 w 14439773"/>
              <a:gd name="connsiteY1-890" fmla="*/ 5232872 h 8700452"/>
              <a:gd name="connsiteX2-891" fmla="*/ 494481 w 14439773"/>
              <a:gd name="connsiteY2-892" fmla="*/ 475254 h 8700452"/>
              <a:gd name="connsiteX3-893" fmla="*/ 5494331 w 14439773"/>
              <a:gd name="connsiteY3-894" fmla="*/ 218658 h 8700452"/>
              <a:gd name="connsiteX4-895" fmla="*/ 13042150 w 14439773"/>
              <a:gd name="connsiteY4-896" fmla="*/ 476215 h 8700452"/>
              <a:gd name="connsiteX5-897" fmla="*/ 14328830 w 14439773"/>
              <a:gd name="connsiteY5-898" fmla="*/ 2331775 h 8700452"/>
              <a:gd name="connsiteX6-899" fmla="*/ 14068905 w 14439773"/>
              <a:gd name="connsiteY6-900" fmla="*/ 7851339 h 8700452"/>
              <a:gd name="connsiteX7-901" fmla="*/ 11256762 w 14439773"/>
              <a:gd name="connsiteY7-902" fmla="*/ 8489968 h 8700452"/>
              <a:gd name="connsiteX8-903" fmla="*/ 2577219 w 14439773"/>
              <a:gd name="connsiteY8-904" fmla="*/ 8606082 h 8700452"/>
              <a:gd name="connsiteX9-905" fmla="*/ 728462 w 14439773"/>
              <a:gd name="connsiteY9-906" fmla="*/ 8205125 h 8700452"/>
              <a:gd name="connsiteX0-907" fmla="*/ 735100 w 14446411"/>
              <a:gd name="connsiteY0-908" fmla="*/ 8454264 h 8949591"/>
              <a:gd name="connsiteX1-909" fmla="*/ 215761 w 14446411"/>
              <a:gd name="connsiteY1-910" fmla="*/ 5482011 h 8949591"/>
              <a:gd name="connsiteX2-911" fmla="*/ 501119 w 14446411"/>
              <a:gd name="connsiteY2-912" fmla="*/ 724393 h 8949591"/>
              <a:gd name="connsiteX3-913" fmla="*/ 5596477 w 14446411"/>
              <a:gd name="connsiteY3-914" fmla="*/ 61887 h 8949591"/>
              <a:gd name="connsiteX4-915" fmla="*/ 13048788 w 14446411"/>
              <a:gd name="connsiteY4-916" fmla="*/ 725354 h 8949591"/>
              <a:gd name="connsiteX5-917" fmla="*/ 14335468 w 14446411"/>
              <a:gd name="connsiteY5-918" fmla="*/ 2580914 h 8949591"/>
              <a:gd name="connsiteX6-919" fmla="*/ 14075543 w 14446411"/>
              <a:gd name="connsiteY6-920" fmla="*/ 8100478 h 8949591"/>
              <a:gd name="connsiteX7-921" fmla="*/ 11263400 w 14446411"/>
              <a:gd name="connsiteY7-922" fmla="*/ 8739107 h 8949591"/>
              <a:gd name="connsiteX8-923" fmla="*/ 2583857 w 14446411"/>
              <a:gd name="connsiteY8-924" fmla="*/ 8855221 h 8949591"/>
              <a:gd name="connsiteX9-925" fmla="*/ 735100 w 14446411"/>
              <a:gd name="connsiteY9-926" fmla="*/ 8454264 h 8949591"/>
              <a:gd name="connsiteX0-927" fmla="*/ 735100 w 14446411"/>
              <a:gd name="connsiteY0-928" fmla="*/ 8528425 h 9023752"/>
              <a:gd name="connsiteX1-929" fmla="*/ 215761 w 14446411"/>
              <a:gd name="connsiteY1-930" fmla="*/ 5556172 h 9023752"/>
              <a:gd name="connsiteX2-931" fmla="*/ 501119 w 14446411"/>
              <a:gd name="connsiteY2-932" fmla="*/ 798554 h 9023752"/>
              <a:gd name="connsiteX3-933" fmla="*/ 5596477 w 14446411"/>
              <a:gd name="connsiteY3-934" fmla="*/ 136048 h 9023752"/>
              <a:gd name="connsiteX4-935" fmla="*/ 13263682 w 14446411"/>
              <a:gd name="connsiteY4-936" fmla="*/ 226465 h 9023752"/>
              <a:gd name="connsiteX5-937" fmla="*/ 14335468 w 14446411"/>
              <a:gd name="connsiteY5-938" fmla="*/ 2655075 h 9023752"/>
              <a:gd name="connsiteX6-939" fmla="*/ 14075543 w 14446411"/>
              <a:gd name="connsiteY6-940" fmla="*/ 8174639 h 9023752"/>
              <a:gd name="connsiteX7-941" fmla="*/ 11263400 w 14446411"/>
              <a:gd name="connsiteY7-942" fmla="*/ 8813268 h 9023752"/>
              <a:gd name="connsiteX8-943" fmla="*/ 2583857 w 14446411"/>
              <a:gd name="connsiteY8-944" fmla="*/ 8929382 h 9023752"/>
              <a:gd name="connsiteX9-945" fmla="*/ 735100 w 14446411"/>
              <a:gd name="connsiteY9-946" fmla="*/ 8528425 h 9023752"/>
              <a:gd name="connsiteX0-947" fmla="*/ 194692 w 14419954"/>
              <a:gd name="connsiteY0-948" fmla="*/ 8755874 h 9057365"/>
              <a:gd name="connsiteX1-949" fmla="*/ 189304 w 14419954"/>
              <a:gd name="connsiteY1-950" fmla="*/ 5556172 h 9057365"/>
              <a:gd name="connsiteX2-951" fmla="*/ 474662 w 14419954"/>
              <a:gd name="connsiteY2-952" fmla="*/ 798554 h 9057365"/>
              <a:gd name="connsiteX3-953" fmla="*/ 5570020 w 14419954"/>
              <a:gd name="connsiteY3-954" fmla="*/ 136048 h 9057365"/>
              <a:gd name="connsiteX4-955" fmla="*/ 13237225 w 14419954"/>
              <a:gd name="connsiteY4-956" fmla="*/ 226465 h 9057365"/>
              <a:gd name="connsiteX5-957" fmla="*/ 14309011 w 14419954"/>
              <a:gd name="connsiteY5-958" fmla="*/ 2655075 h 9057365"/>
              <a:gd name="connsiteX6-959" fmla="*/ 14049086 w 14419954"/>
              <a:gd name="connsiteY6-960" fmla="*/ 8174639 h 9057365"/>
              <a:gd name="connsiteX7-961" fmla="*/ 11236943 w 14419954"/>
              <a:gd name="connsiteY7-962" fmla="*/ 8813268 h 9057365"/>
              <a:gd name="connsiteX8-963" fmla="*/ 2557400 w 14419954"/>
              <a:gd name="connsiteY8-964" fmla="*/ 8929382 h 9057365"/>
              <a:gd name="connsiteX9-965" fmla="*/ 194692 w 14419954"/>
              <a:gd name="connsiteY9-966" fmla="*/ 8755874 h 9057365"/>
              <a:gd name="connsiteX0-967" fmla="*/ 299790 w 14525052"/>
              <a:gd name="connsiteY0-968" fmla="*/ 8755874 h 9071647"/>
              <a:gd name="connsiteX1-969" fmla="*/ 84148 w 14525052"/>
              <a:gd name="connsiteY1-970" fmla="*/ 5355483 h 9071647"/>
              <a:gd name="connsiteX2-971" fmla="*/ 579760 w 14525052"/>
              <a:gd name="connsiteY2-972" fmla="*/ 798554 h 9071647"/>
              <a:gd name="connsiteX3-973" fmla="*/ 5675118 w 14525052"/>
              <a:gd name="connsiteY3-974" fmla="*/ 136048 h 9071647"/>
              <a:gd name="connsiteX4-975" fmla="*/ 13342323 w 14525052"/>
              <a:gd name="connsiteY4-976" fmla="*/ 226465 h 9071647"/>
              <a:gd name="connsiteX5-977" fmla="*/ 14414109 w 14525052"/>
              <a:gd name="connsiteY5-978" fmla="*/ 2655075 h 9071647"/>
              <a:gd name="connsiteX6-979" fmla="*/ 14154184 w 14525052"/>
              <a:gd name="connsiteY6-980" fmla="*/ 8174639 h 9071647"/>
              <a:gd name="connsiteX7-981" fmla="*/ 11342041 w 14525052"/>
              <a:gd name="connsiteY7-982" fmla="*/ 8813268 h 9071647"/>
              <a:gd name="connsiteX8-983" fmla="*/ 2662498 w 14525052"/>
              <a:gd name="connsiteY8-984" fmla="*/ 8929382 h 9071647"/>
              <a:gd name="connsiteX9-985" fmla="*/ 299790 w 14525052"/>
              <a:gd name="connsiteY9-986" fmla="*/ 8755874 h 9071647"/>
              <a:gd name="connsiteX0-987" fmla="*/ 407053 w 14632315"/>
              <a:gd name="connsiteY0-988" fmla="*/ 8874408 h 9190179"/>
              <a:gd name="connsiteX1-989" fmla="*/ 191411 w 14632315"/>
              <a:gd name="connsiteY1-990" fmla="*/ 5474017 h 9190179"/>
              <a:gd name="connsiteX2-991" fmla="*/ 511812 w 14632315"/>
              <a:gd name="connsiteY2-992" fmla="*/ 475570 h 9190179"/>
              <a:gd name="connsiteX3-993" fmla="*/ 5782381 w 14632315"/>
              <a:gd name="connsiteY3-994" fmla="*/ 254582 h 9190179"/>
              <a:gd name="connsiteX4-995" fmla="*/ 13449586 w 14632315"/>
              <a:gd name="connsiteY4-996" fmla="*/ 344999 h 9190179"/>
              <a:gd name="connsiteX5-997" fmla="*/ 14521372 w 14632315"/>
              <a:gd name="connsiteY5-998" fmla="*/ 2773609 h 9190179"/>
              <a:gd name="connsiteX6-999" fmla="*/ 14261447 w 14632315"/>
              <a:gd name="connsiteY6-1000" fmla="*/ 8293173 h 9190179"/>
              <a:gd name="connsiteX7-1001" fmla="*/ 11449304 w 14632315"/>
              <a:gd name="connsiteY7-1002" fmla="*/ 8931802 h 9190179"/>
              <a:gd name="connsiteX8-1003" fmla="*/ 2769761 w 14632315"/>
              <a:gd name="connsiteY8-1004" fmla="*/ 9047916 h 9190179"/>
              <a:gd name="connsiteX9-1005" fmla="*/ 407053 w 14632315"/>
              <a:gd name="connsiteY9-1006" fmla="*/ 8874408 h 9190179"/>
              <a:gd name="connsiteX0-1007" fmla="*/ 456498 w 14681760"/>
              <a:gd name="connsiteY0-1008" fmla="*/ 8755874 h 9071647"/>
              <a:gd name="connsiteX1-1009" fmla="*/ 240856 w 14681760"/>
              <a:gd name="connsiteY1-1010" fmla="*/ 5355483 h 9071647"/>
              <a:gd name="connsiteX2-1011" fmla="*/ 561257 w 14681760"/>
              <a:gd name="connsiteY2-1012" fmla="*/ 357036 h 9071647"/>
              <a:gd name="connsiteX3-1013" fmla="*/ 5831826 w 14681760"/>
              <a:gd name="connsiteY3-1014" fmla="*/ 136048 h 9071647"/>
              <a:gd name="connsiteX4-1015" fmla="*/ 13499031 w 14681760"/>
              <a:gd name="connsiteY4-1016" fmla="*/ 226465 h 9071647"/>
              <a:gd name="connsiteX5-1017" fmla="*/ 14570817 w 14681760"/>
              <a:gd name="connsiteY5-1018" fmla="*/ 2655075 h 9071647"/>
              <a:gd name="connsiteX6-1019" fmla="*/ 14310892 w 14681760"/>
              <a:gd name="connsiteY6-1020" fmla="*/ 8174639 h 9071647"/>
              <a:gd name="connsiteX7-1021" fmla="*/ 11498749 w 14681760"/>
              <a:gd name="connsiteY7-1022" fmla="*/ 8813268 h 9071647"/>
              <a:gd name="connsiteX8-1023" fmla="*/ 2819206 w 14681760"/>
              <a:gd name="connsiteY8-1024" fmla="*/ 8929382 h 9071647"/>
              <a:gd name="connsiteX9-1025" fmla="*/ 456498 w 14681760"/>
              <a:gd name="connsiteY9-1026" fmla="*/ 8755874 h 9071647"/>
              <a:gd name="connsiteX0-1027" fmla="*/ 410051 w 14635313"/>
              <a:gd name="connsiteY0-1028" fmla="*/ 8891677 h 9207449"/>
              <a:gd name="connsiteX1-1029" fmla="*/ 194409 w 14635313"/>
              <a:gd name="connsiteY1-1030" fmla="*/ 5491286 h 9207449"/>
              <a:gd name="connsiteX2-1031" fmla="*/ 584895 w 14635313"/>
              <a:gd name="connsiteY2-1032" fmla="*/ 11184 h 9207449"/>
              <a:gd name="connsiteX3-1033" fmla="*/ 5785379 w 14635313"/>
              <a:gd name="connsiteY3-1034" fmla="*/ 271851 h 9207449"/>
              <a:gd name="connsiteX4-1035" fmla="*/ 13452584 w 14635313"/>
              <a:gd name="connsiteY4-1036" fmla="*/ 362268 h 9207449"/>
              <a:gd name="connsiteX5-1037" fmla="*/ 14524370 w 14635313"/>
              <a:gd name="connsiteY5-1038" fmla="*/ 2790878 h 9207449"/>
              <a:gd name="connsiteX6-1039" fmla="*/ 14264445 w 14635313"/>
              <a:gd name="connsiteY6-1040" fmla="*/ 8310442 h 9207449"/>
              <a:gd name="connsiteX7-1041" fmla="*/ 11452302 w 14635313"/>
              <a:gd name="connsiteY7-1042" fmla="*/ 8949071 h 9207449"/>
              <a:gd name="connsiteX8-1043" fmla="*/ 2772759 w 14635313"/>
              <a:gd name="connsiteY8-1044" fmla="*/ 9065185 h 9207449"/>
              <a:gd name="connsiteX9-1045" fmla="*/ 410051 w 14635313"/>
              <a:gd name="connsiteY9-1046" fmla="*/ 8891677 h 9207449"/>
              <a:gd name="connsiteX0-1047" fmla="*/ 385902 w 14611164"/>
              <a:gd name="connsiteY0-1048" fmla="*/ 9645873 h 9961645"/>
              <a:gd name="connsiteX1-1049" fmla="*/ 170260 w 14611164"/>
              <a:gd name="connsiteY1-1050" fmla="*/ 6245482 h 9961645"/>
              <a:gd name="connsiteX2-1051" fmla="*/ 560746 w 14611164"/>
              <a:gd name="connsiteY2-1052" fmla="*/ 765380 h 9961645"/>
              <a:gd name="connsiteX3-1053" fmla="*/ 6111652 w 14611164"/>
              <a:gd name="connsiteY3-1054" fmla="*/ 89495 h 9961645"/>
              <a:gd name="connsiteX4-1055" fmla="*/ 13428435 w 14611164"/>
              <a:gd name="connsiteY4-1056" fmla="*/ 1116464 h 9961645"/>
              <a:gd name="connsiteX5-1057" fmla="*/ 14500221 w 14611164"/>
              <a:gd name="connsiteY5-1058" fmla="*/ 3545074 h 9961645"/>
              <a:gd name="connsiteX6-1059" fmla="*/ 14240296 w 14611164"/>
              <a:gd name="connsiteY6-1060" fmla="*/ 9064638 h 9961645"/>
              <a:gd name="connsiteX7-1061" fmla="*/ 11428153 w 14611164"/>
              <a:gd name="connsiteY7-1062" fmla="*/ 9703267 h 9961645"/>
              <a:gd name="connsiteX8-1063" fmla="*/ 2748610 w 14611164"/>
              <a:gd name="connsiteY8-1064" fmla="*/ 9819381 h 9961645"/>
              <a:gd name="connsiteX9-1065" fmla="*/ 385902 w 14611164"/>
              <a:gd name="connsiteY9-1066" fmla="*/ 9645873 h 9961645"/>
              <a:gd name="connsiteX0-1067" fmla="*/ 385902 w 14611164"/>
              <a:gd name="connsiteY0-1068" fmla="*/ 10081604 h 10397376"/>
              <a:gd name="connsiteX1-1069" fmla="*/ 170260 w 14611164"/>
              <a:gd name="connsiteY1-1070" fmla="*/ 6681213 h 10397376"/>
              <a:gd name="connsiteX2-1071" fmla="*/ 560746 w 14611164"/>
              <a:gd name="connsiteY2-1072" fmla="*/ 1201111 h 10397376"/>
              <a:gd name="connsiteX3-1073" fmla="*/ 6111652 w 14611164"/>
              <a:gd name="connsiteY3-1074" fmla="*/ 525226 h 10397376"/>
              <a:gd name="connsiteX4-1075" fmla="*/ 13394106 w 14611164"/>
              <a:gd name="connsiteY4-1076" fmla="*/ 198302 h 10397376"/>
              <a:gd name="connsiteX5-1077" fmla="*/ 14500221 w 14611164"/>
              <a:gd name="connsiteY5-1078" fmla="*/ 3980805 h 10397376"/>
              <a:gd name="connsiteX6-1079" fmla="*/ 14240296 w 14611164"/>
              <a:gd name="connsiteY6-1080" fmla="*/ 9500369 h 10397376"/>
              <a:gd name="connsiteX7-1081" fmla="*/ 11428153 w 14611164"/>
              <a:gd name="connsiteY7-1082" fmla="*/ 10138998 h 10397376"/>
              <a:gd name="connsiteX8-1083" fmla="*/ 2748610 w 14611164"/>
              <a:gd name="connsiteY8-1084" fmla="*/ 10255112 h 10397376"/>
              <a:gd name="connsiteX9-1085" fmla="*/ 385902 w 14611164"/>
              <a:gd name="connsiteY9-1086" fmla="*/ 10081604 h 10397376"/>
              <a:gd name="connsiteX0-1087" fmla="*/ 385902 w 14611164"/>
              <a:gd name="connsiteY0-1088" fmla="*/ 9884370 h 10200142"/>
              <a:gd name="connsiteX1-1089" fmla="*/ 170260 w 14611164"/>
              <a:gd name="connsiteY1-1090" fmla="*/ 6483979 h 10200142"/>
              <a:gd name="connsiteX2-1091" fmla="*/ 560746 w 14611164"/>
              <a:gd name="connsiteY2-1092" fmla="*/ 1003877 h 10200142"/>
              <a:gd name="connsiteX3-1093" fmla="*/ 6111652 w 14611164"/>
              <a:gd name="connsiteY3-1094" fmla="*/ 327992 h 10200142"/>
              <a:gd name="connsiteX4-1095" fmla="*/ 13394106 w 14611164"/>
              <a:gd name="connsiteY4-1096" fmla="*/ 1068 h 10200142"/>
              <a:gd name="connsiteX5-1097" fmla="*/ 14500221 w 14611164"/>
              <a:gd name="connsiteY5-1098" fmla="*/ 3783571 h 10200142"/>
              <a:gd name="connsiteX6-1099" fmla="*/ 14240296 w 14611164"/>
              <a:gd name="connsiteY6-1100" fmla="*/ 9303135 h 10200142"/>
              <a:gd name="connsiteX7-1101" fmla="*/ 11428153 w 14611164"/>
              <a:gd name="connsiteY7-1102" fmla="*/ 9941764 h 10200142"/>
              <a:gd name="connsiteX8-1103" fmla="*/ 2748610 w 14611164"/>
              <a:gd name="connsiteY8-1104" fmla="*/ 10057878 h 10200142"/>
              <a:gd name="connsiteX9-1105" fmla="*/ 385902 w 14611164"/>
              <a:gd name="connsiteY9-1106" fmla="*/ 9884370 h 10200142"/>
              <a:gd name="connsiteX0-1107" fmla="*/ 385902 w 14611164"/>
              <a:gd name="connsiteY0-1108" fmla="*/ 9892513 h 10208285"/>
              <a:gd name="connsiteX1-1109" fmla="*/ 170260 w 14611164"/>
              <a:gd name="connsiteY1-1110" fmla="*/ 6492122 h 10208285"/>
              <a:gd name="connsiteX2-1111" fmla="*/ 560746 w 14611164"/>
              <a:gd name="connsiteY2-1112" fmla="*/ 1012020 h 10208285"/>
              <a:gd name="connsiteX3-1113" fmla="*/ 6111652 w 14611164"/>
              <a:gd name="connsiteY3-1114" fmla="*/ 336135 h 10208285"/>
              <a:gd name="connsiteX4-1115" fmla="*/ 13394106 w 14611164"/>
              <a:gd name="connsiteY4-1116" fmla="*/ 9211 h 10208285"/>
              <a:gd name="connsiteX5-1117" fmla="*/ 14500221 w 14611164"/>
              <a:gd name="connsiteY5-1118" fmla="*/ 3791714 h 10208285"/>
              <a:gd name="connsiteX6-1119" fmla="*/ 14240296 w 14611164"/>
              <a:gd name="connsiteY6-1120" fmla="*/ 9311278 h 10208285"/>
              <a:gd name="connsiteX7-1121" fmla="*/ 11428153 w 14611164"/>
              <a:gd name="connsiteY7-1122" fmla="*/ 9949907 h 10208285"/>
              <a:gd name="connsiteX8-1123" fmla="*/ 2748610 w 14611164"/>
              <a:gd name="connsiteY8-1124" fmla="*/ 10066021 h 10208285"/>
              <a:gd name="connsiteX9-1125" fmla="*/ 385902 w 14611164"/>
              <a:gd name="connsiteY9-1126" fmla="*/ 9892513 h 10208285"/>
              <a:gd name="connsiteX0-1127" fmla="*/ 385902 w 14611164"/>
              <a:gd name="connsiteY0-1128" fmla="*/ 9950835 h 10266607"/>
              <a:gd name="connsiteX1-1129" fmla="*/ 170260 w 14611164"/>
              <a:gd name="connsiteY1-1130" fmla="*/ 6550444 h 10266607"/>
              <a:gd name="connsiteX2-1131" fmla="*/ 560746 w 14611164"/>
              <a:gd name="connsiteY2-1132" fmla="*/ 1070342 h 10266607"/>
              <a:gd name="connsiteX3-1133" fmla="*/ 6111652 w 14611164"/>
              <a:gd name="connsiteY3-1134" fmla="*/ 394457 h 10266607"/>
              <a:gd name="connsiteX4-1135" fmla="*/ 13622965 w 14611164"/>
              <a:gd name="connsiteY4-1136" fmla="*/ 8021 h 10266607"/>
              <a:gd name="connsiteX5-1137" fmla="*/ 14500221 w 14611164"/>
              <a:gd name="connsiteY5-1138" fmla="*/ 3850036 h 10266607"/>
              <a:gd name="connsiteX6-1139" fmla="*/ 14240296 w 14611164"/>
              <a:gd name="connsiteY6-1140" fmla="*/ 9369600 h 10266607"/>
              <a:gd name="connsiteX7-1141" fmla="*/ 11428153 w 14611164"/>
              <a:gd name="connsiteY7-1142" fmla="*/ 10008229 h 10266607"/>
              <a:gd name="connsiteX8-1143" fmla="*/ 2748610 w 14611164"/>
              <a:gd name="connsiteY8-1144" fmla="*/ 10124343 h 10266607"/>
              <a:gd name="connsiteX9-1145" fmla="*/ 385902 w 14611164"/>
              <a:gd name="connsiteY9-1146" fmla="*/ 9950835 h 10266607"/>
              <a:gd name="connsiteX0-1147" fmla="*/ 384335 w 14609597"/>
              <a:gd name="connsiteY0-1148" fmla="*/ 10237952 h 10553724"/>
              <a:gd name="connsiteX1-1149" fmla="*/ 168693 w 14609597"/>
              <a:gd name="connsiteY1-1150" fmla="*/ 6837561 h 10553724"/>
              <a:gd name="connsiteX2-1151" fmla="*/ 559179 w 14609597"/>
              <a:gd name="connsiteY2-1152" fmla="*/ 1357459 h 10553724"/>
              <a:gd name="connsiteX3-1153" fmla="*/ 6087200 w 14609597"/>
              <a:gd name="connsiteY3-1154" fmla="*/ 294747 h 10553724"/>
              <a:gd name="connsiteX4-1155" fmla="*/ 13621398 w 14609597"/>
              <a:gd name="connsiteY4-1156" fmla="*/ 295138 h 10553724"/>
              <a:gd name="connsiteX5-1157" fmla="*/ 14498654 w 14609597"/>
              <a:gd name="connsiteY5-1158" fmla="*/ 4137153 h 10553724"/>
              <a:gd name="connsiteX6-1159" fmla="*/ 14238729 w 14609597"/>
              <a:gd name="connsiteY6-1160" fmla="*/ 9656717 h 10553724"/>
              <a:gd name="connsiteX7-1161" fmla="*/ 11426586 w 14609597"/>
              <a:gd name="connsiteY7-1162" fmla="*/ 10295346 h 10553724"/>
              <a:gd name="connsiteX8-1163" fmla="*/ 2747043 w 14609597"/>
              <a:gd name="connsiteY8-1164" fmla="*/ 10411460 h 10553724"/>
              <a:gd name="connsiteX9-1165" fmla="*/ 384335 w 14609597"/>
              <a:gd name="connsiteY9-1166" fmla="*/ 10237952 h 10553724"/>
              <a:gd name="connsiteX0-1167" fmla="*/ 384335 w 14609597"/>
              <a:gd name="connsiteY0-1168" fmla="*/ 10225029 h 10540801"/>
              <a:gd name="connsiteX1-1169" fmla="*/ 168693 w 14609597"/>
              <a:gd name="connsiteY1-1170" fmla="*/ 6824638 h 10540801"/>
              <a:gd name="connsiteX2-1171" fmla="*/ 559179 w 14609597"/>
              <a:gd name="connsiteY2-1172" fmla="*/ 1344536 h 10540801"/>
              <a:gd name="connsiteX3-1173" fmla="*/ 6087200 w 14609597"/>
              <a:gd name="connsiteY3-1174" fmla="*/ 281824 h 10540801"/>
              <a:gd name="connsiteX4-1175" fmla="*/ 6027445 w 14609597"/>
              <a:gd name="connsiteY4-1176" fmla="*/ 289344 h 10540801"/>
              <a:gd name="connsiteX5-1177" fmla="*/ 13621398 w 14609597"/>
              <a:gd name="connsiteY5-1178" fmla="*/ 282215 h 10540801"/>
              <a:gd name="connsiteX6-1179" fmla="*/ 14498654 w 14609597"/>
              <a:gd name="connsiteY6-1180" fmla="*/ 4124230 h 10540801"/>
              <a:gd name="connsiteX7-1181" fmla="*/ 14238729 w 14609597"/>
              <a:gd name="connsiteY7-1182" fmla="*/ 9643794 h 10540801"/>
              <a:gd name="connsiteX8-1183" fmla="*/ 11426586 w 14609597"/>
              <a:gd name="connsiteY8-1184" fmla="*/ 10282423 h 10540801"/>
              <a:gd name="connsiteX9-1185" fmla="*/ 2747043 w 14609597"/>
              <a:gd name="connsiteY9-1186" fmla="*/ 10398537 h 10540801"/>
              <a:gd name="connsiteX10" fmla="*/ 384335 w 14609597"/>
              <a:gd name="connsiteY10" fmla="*/ 10225029 h 10540801"/>
              <a:gd name="connsiteX0-1187" fmla="*/ 280093 w 14505355"/>
              <a:gd name="connsiteY0-1188" fmla="*/ 10225029 h 10540801"/>
              <a:gd name="connsiteX1-1189" fmla="*/ 64451 w 14505355"/>
              <a:gd name="connsiteY1-1190" fmla="*/ 6824638 h 10540801"/>
              <a:gd name="connsiteX2-1191" fmla="*/ 454937 w 14505355"/>
              <a:gd name="connsiteY2-1192" fmla="*/ 1344536 h 10540801"/>
              <a:gd name="connsiteX3-1193" fmla="*/ 4014784 w 14505355"/>
              <a:gd name="connsiteY3-1194" fmla="*/ 147921 h 10540801"/>
              <a:gd name="connsiteX4-1195" fmla="*/ 5923203 w 14505355"/>
              <a:gd name="connsiteY4-1196" fmla="*/ 289344 h 10540801"/>
              <a:gd name="connsiteX5-1197" fmla="*/ 13517156 w 14505355"/>
              <a:gd name="connsiteY5-1198" fmla="*/ 282215 h 10540801"/>
              <a:gd name="connsiteX6-1199" fmla="*/ 14394412 w 14505355"/>
              <a:gd name="connsiteY6-1200" fmla="*/ 4124230 h 10540801"/>
              <a:gd name="connsiteX7-1201" fmla="*/ 14134487 w 14505355"/>
              <a:gd name="connsiteY7-1202" fmla="*/ 9643794 h 10540801"/>
              <a:gd name="connsiteX8-1203" fmla="*/ 11322344 w 14505355"/>
              <a:gd name="connsiteY8-1204" fmla="*/ 10282423 h 10540801"/>
              <a:gd name="connsiteX9-1205" fmla="*/ 2642801 w 14505355"/>
              <a:gd name="connsiteY9-1206" fmla="*/ 10398537 h 10540801"/>
              <a:gd name="connsiteX10-1207" fmla="*/ 280093 w 14505355"/>
              <a:gd name="connsiteY10-1208" fmla="*/ 10225029 h 10540801"/>
              <a:gd name="connsiteX0-1209" fmla="*/ 280093 w 14505355"/>
              <a:gd name="connsiteY0-1210" fmla="*/ 10392076 h 10707848"/>
              <a:gd name="connsiteX1-1211" fmla="*/ 64451 w 14505355"/>
              <a:gd name="connsiteY1-1212" fmla="*/ 6991685 h 10707848"/>
              <a:gd name="connsiteX2-1213" fmla="*/ 454937 w 14505355"/>
              <a:gd name="connsiteY2-1214" fmla="*/ 1511583 h 10707848"/>
              <a:gd name="connsiteX3-1215" fmla="*/ 1108296 w 14505355"/>
              <a:gd name="connsiteY3-1216" fmla="*/ 32286 h 10707848"/>
              <a:gd name="connsiteX4-1217" fmla="*/ 5923203 w 14505355"/>
              <a:gd name="connsiteY4-1218" fmla="*/ 456391 h 10707848"/>
              <a:gd name="connsiteX5-1219" fmla="*/ 13517156 w 14505355"/>
              <a:gd name="connsiteY5-1220" fmla="*/ 449262 h 10707848"/>
              <a:gd name="connsiteX6-1221" fmla="*/ 14394412 w 14505355"/>
              <a:gd name="connsiteY6-1222" fmla="*/ 4291277 h 10707848"/>
              <a:gd name="connsiteX7-1223" fmla="*/ 14134487 w 14505355"/>
              <a:gd name="connsiteY7-1224" fmla="*/ 9810841 h 10707848"/>
              <a:gd name="connsiteX8-1225" fmla="*/ 11322344 w 14505355"/>
              <a:gd name="connsiteY8-1226" fmla="*/ 10449470 h 10707848"/>
              <a:gd name="connsiteX9-1227" fmla="*/ 2642801 w 14505355"/>
              <a:gd name="connsiteY9-1228" fmla="*/ 10565584 h 10707848"/>
              <a:gd name="connsiteX10-1229" fmla="*/ 280093 w 14505355"/>
              <a:gd name="connsiteY10-1230" fmla="*/ 10392076 h 10707848"/>
              <a:gd name="connsiteX0-1231" fmla="*/ 276455 w 14501717"/>
              <a:gd name="connsiteY0-1232" fmla="*/ 10392076 h 10707848"/>
              <a:gd name="connsiteX1-1233" fmla="*/ 60813 w 14501717"/>
              <a:gd name="connsiteY1-1234" fmla="*/ 6991685 h 10707848"/>
              <a:gd name="connsiteX2-1235" fmla="*/ 96569 w 14501717"/>
              <a:gd name="connsiteY2-1236" fmla="*/ 1526460 h 10707848"/>
              <a:gd name="connsiteX3-1237" fmla="*/ 1104658 w 14501717"/>
              <a:gd name="connsiteY3-1238" fmla="*/ 32286 h 10707848"/>
              <a:gd name="connsiteX4-1239" fmla="*/ 5919565 w 14501717"/>
              <a:gd name="connsiteY4-1240" fmla="*/ 456391 h 10707848"/>
              <a:gd name="connsiteX5-1241" fmla="*/ 13513518 w 14501717"/>
              <a:gd name="connsiteY5-1242" fmla="*/ 449262 h 10707848"/>
              <a:gd name="connsiteX6-1243" fmla="*/ 14390774 w 14501717"/>
              <a:gd name="connsiteY6-1244" fmla="*/ 4291277 h 10707848"/>
              <a:gd name="connsiteX7-1245" fmla="*/ 14130849 w 14501717"/>
              <a:gd name="connsiteY7-1246" fmla="*/ 9810841 h 10707848"/>
              <a:gd name="connsiteX8-1247" fmla="*/ 11318706 w 14501717"/>
              <a:gd name="connsiteY8-1248" fmla="*/ 10449470 h 10707848"/>
              <a:gd name="connsiteX9-1249" fmla="*/ 2639163 w 14501717"/>
              <a:gd name="connsiteY9-1250" fmla="*/ 10565584 h 10707848"/>
              <a:gd name="connsiteX10-1251" fmla="*/ 276455 w 14501717"/>
              <a:gd name="connsiteY10-1252" fmla="*/ 10392076 h 10707848"/>
              <a:gd name="connsiteX0-1253" fmla="*/ 274040 w 14499302"/>
              <a:gd name="connsiteY0-1254" fmla="*/ 10225029 h 10540801"/>
              <a:gd name="connsiteX1-1255" fmla="*/ 58398 w 14499302"/>
              <a:gd name="connsiteY1-1256" fmla="*/ 6824638 h 10540801"/>
              <a:gd name="connsiteX2-1257" fmla="*/ 94154 w 14499302"/>
              <a:gd name="connsiteY2-1258" fmla="*/ 1359413 h 10540801"/>
              <a:gd name="connsiteX3-1259" fmla="*/ 1067915 w 14499302"/>
              <a:gd name="connsiteY3-1260" fmla="*/ 118165 h 10540801"/>
              <a:gd name="connsiteX4-1261" fmla="*/ 5917150 w 14499302"/>
              <a:gd name="connsiteY4-1262" fmla="*/ 289344 h 10540801"/>
              <a:gd name="connsiteX5-1263" fmla="*/ 13511103 w 14499302"/>
              <a:gd name="connsiteY5-1264" fmla="*/ 282215 h 10540801"/>
              <a:gd name="connsiteX6-1265" fmla="*/ 14388359 w 14499302"/>
              <a:gd name="connsiteY6-1266" fmla="*/ 4124230 h 10540801"/>
              <a:gd name="connsiteX7-1267" fmla="*/ 14128434 w 14499302"/>
              <a:gd name="connsiteY7-1268" fmla="*/ 9643794 h 10540801"/>
              <a:gd name="connsiteX8-1269" fmla="*/ 11316291 w 14499302"/>
              <a:gd name="connsiteY8-1270" fmla="*/ 10282423 h 10540801"/>
              <a:gd name="connsiteX9-1271" fmla="*/ 2636748 w 14499302"/>
              <a:gd name="connsiteY9-1272" fmla="*/ 10398537 h 10540801"/>
              <a:gd name="connsiteX10-1273" fmla="*/ 274040 w 14499302"/>
              <a:gd name="connsiteY10-1274" fmla="*/ 10225029 h 10540801"/>
              <a:gd name="connsiteX0-1275" fmla="*/ 274040 w 14499302"/>
              <a:gd name="connsiteY0-1276" fmla="*/ 10355501 h 10671273"/>
              <a:gd name="connsiteX1-1277" fmla="*/ 58398 w 14499302"/>
              <a:gd name="connsiteY1-1278" fmla="*/ 6955110 h 10671273"/>
              <a:gd name="connsiteX2-1279" fmla="*/ 94154 w 14499302"/>
              <a:gd name="connsiteY2-1280" fmla="*/ 1489885 h 10671273"/>
              <a:gd name="connsiteX3-1281" fmla="*/ 1067915 w 14499302"/>
              <a:gd name="connsiteY3-1282" fmla="*/ 248637 h 10671273"/>
              <a:gd name="connsiteX4-1283" fmla="*/ 5940036 w 14499302"/>
              <a:gd name="connsiteY4-1284" fmla="*/ 107378 h 10671273"/>
              <a:gd name="connsiteX5-1285" fmla="*/ 13511103 w 14499302"/>
              <a:gd name="connsiteY5-1286" fmla="*/ 412687 h 10671273"/>
              <a:gd name="connsiteX6-1287" fmla="*/ 14388359 w 14499302"/>
              <a:gd name="connsiteY6-1288" fmla="*/ 4254702 h 10671273"/>
              <a:gd name="connsiteX7-1289" fmla="*/ 14128434 w 14499302"/>
              <a:gd name="connsiteY7-1290" fmla="*/ 9774266 h 10671273"/>
              <a:gd name="connsiteX8-1291" fmla="*/ 11316291 w 14499302"/>
              <a:gd name="connsiteY8-1292" fmla="*/ 10412895 h 10671273"/>
              <a:gd name="connsiteX9-1293" fmla="*/ 2636748 w 14499302"/>
              <a:gd name="connsiteY9-1294" fmla="*/ 10529009 h 10671273"/>
              <a:gd name="connsiteX10-1295" fmla="*/ 274040 w 14499302"/>
              <a:gd name="connsiteY10-1296" fmla="*/ 10355501 h 10671273"/>
              <a:gd name="connsiteX0-1297" fmla="*/ 274040 w 14561942"/>
              <a:gd name="connsiteY0-1298" fmla="*/ 10354523 h 10670295"/>
              <a:gd name="connsiteX1-1299" fmla="*/ 58398 w 14561942"/>
              <a:gd name="connsiteY1-1300" fmla="*/ 6954132 h 10670295"/>
              <a:gd name="connsiteX2-1301" fmla="*/ 94154 w 14561942"/>
              <a:gd name="connsiteY2-1302" fmla="*/ 1488907 h 10670295"/>
              <a:gd name="connsiteX3-1303" fmla="*/ 1067915 w 14561942"/>
              <a:gd name="connsiteY3-1304" fmla="*/ 247659 h 10670295"/>
              <a:gd name="connsiteX4-1305" fmla="*/ 5940036 w 14561942"/>
              <a:gd name="connsiteY4-1306" fmla="*/ 106400 h 10670295"/>
              <a:gd name="connsiteX5-1307" fmla="*/ 13511103 w 14561942"/>
              <a:gd name="connsiteY5-1308" fmla="*/ 411709 h 10670295"/>
              <a:gd name="connsiteX6-1309" fmla="*/ 14479901 w 14561942"/>
              <a:gd name="connsiteY6-1310" fmla="*/ 4238846 h 10670295"/>
              <a:gd name="connsiteX7-1311" fmla="*/ 14128434 w 14561942"/>
              <a:gd name="connsiteY7-1312" fmla="*/ 9773288 h 10670295"/>
              <a:gd name="connsiteX8-1313" fmla="*/ 11316291 w 14561942"/>
              <a:gd name="connsiteY8-1314" fmla="*/ 10411917 h 10670295"/>
              <a:gd name="connsiteX9-1315" fmla="*/ 2636748 w 14561942"/>
              <a:gd name="connsiteY9-1316" fmla="*/ 10528031 h 10670295"/>
              <a:gd name="connsiteX10-1317" fmla="*/ 274040 w 14561942"/>
              <a:gd name="connsiteY10-1318" fmla="*/ 10354523 h 10670295"/>
              <a:gd name="connsiteX0-1319" fmla="*/ 274040 w 14561942"/>
              <a:gd name="connsiteY0-1320" fmla="*/ 10354523 h 10670295"/>
              <a:gd name="connsiteX1-1321" fmla="*/ 58398 w 14561942"/>
              <a:gd name="connsiteY1-1322" fmla="*/ 6954132 h 10670295"/>
              <a:gd name="connsiteX2-1323" fmla="*/ 94154 w 14561942"/>
              <a:gd name="connsiteY2-1324" fmla="*/ 1488907 h 10670295"/>
              <a:gd name="connsiteX3-1325" fmla="*/ 1067915 w 14561942"/>
              <a:gd name="connsiteY3-1326" fmla="*/ 247659 h 10670295"/>
              <a:gd name="connsiteX4-1327" fmla="*/ 5940036 w 14561942"/>
              <a:gd name="connsiteY4-1328" fmla="*/ 106400 h 10670295"/>
              <a:gd name="connsiteX5-1329" fmla="*/ 13511103 w 14561942"/>
              <a:gd name="connsiteY5-1330" fmla="*/ 411709 h 10670295"/>
              <a:gd name="connsiteX6-1331" fmla="*/ 14479901 w 14561942"/>
              <a:gd name="connsiteY6-1332" fmla="*/ 4238846 h 10670295"/>
              <a:gd name="connsiteX7-1333" fmla="*/ 14128434 w 14561942"/>
              <a:gd name="connsiteY7-1334" fmla="*/ 9773288 h 10670295"/>
              <a:gd name="connsiteX8-1335" fmla="*/ 11316291 w 14561942"/>
              <a:gd name="connsiteY8-1336" fmla="*/ 10411917 h 10670295"/>
              <a:gd name="connsiteX9-1337" fmla="*/ 2636748 w 14561942"/>
              <a:gd name="connsiteY9-1338" fmla="*/ 10528031 h 10670295"/>
              <a:gd name="connsiteX10-1339" fmla="*/ 274040 w 14561942"/>
              <a:gd name="connsiteY10-1340" fmla="*/ 10354523 h 10670295"/>
              <a:gd name="connsiteX0-1341" fmla="*/ 274040 w 14555017"/>
              <a:gd name="connsiteY0-1342" fmla="*/ 10354523 h 10670295"/>
              <a:gd name="connsiteX1-1343" fmla="*/ 58398 w 14555017"/>
              <a:gd name="connsiteY1-1344" fmla="*/ 6954132 h 10670295"/>
              <a:gd name="connsiteX2-1345" fmla="*/ 94154 w 14555017"/>
              <a:gd name="connsiteY2-1346" fmla="*/ 1488907 h 10670295"/>
              <a:gd name="connsiteX3-1347" fmla="*/ 1067915 w 14555017"/>
              <a:gd name="connsiteY3-1348" fmla="*/ 247659 h 10670295"/>
              <a:gd name="connsiteX4-1349" fmla="*/ 5940036 w 14555017"/>
              <a:gd name="connsiteY4-1350" fmla="*/ 106400 h 10670295"/>
              <a:gd name="connsiteX5-1351" fmla="*/ 13511103 w 14555017"/>
              <a:gd name="connsiteY5-1352" fmla="*/ 411709 h 10670295"/>
              <a:gd name="connsiteX6-1353" fmla="*/ 14479901 w 14555017"/>
              <a:gd name="connsiteY6-1354" fmla="*/ 4238846 h 10670295"/>
              <a:gd name="connsiteX7-1355" fmla="*/ 14128434 w 14555017"/>
              <a:gd name="connsiteY7-1356" fmla="*/ 9773288 h 10670295"/>
              <a:gd name="connsiteX8-1357" fmla="*/ 11316291 w 14555017"/>
              <a:gd name="connsiteY8-1358" fmla="*/ 10411917 h 10670295"/>
              <a:gd name="connsiteX9-1359" fmla="*/ 2636748 w 14555017"/>
              <a:gd name="connsiteY9-1360" fmla="*/ 10528031 h 10670295"/>
              <a:gd name="connsiteX10-1361" fmla="*/ 274040 w 14555017"/>
              <a:gd name="connsiteY10-1362" fmla="*/ 10354523 h 10670295"/>
              <a:gd name="connsiteX0-1363" fmla="*/ 274040 w 14640219"/>
              <a:gd name="connsiteY0-1364" fmla="*/ 10354523 h 10670295"/>
              <a:gd name="connsiteX1-1365" fmla="*/ 58398 w 14640219"/>
              <a:gd name="connsiteY1-1366" fmla="*/ 6954132 h 10670295"/>
              <a:gd name="connsiteX2-1367" fmla="*/ 94154 w 14640219"/>
              <a:gd name="connsiteY2-1368" fmla="*/ 1488907 h 10670295"/>
              <a:gd name="connsiteX3-1369" fmla="*/ 1067915 w 14640219"/>
              <a:gd name="connsiteY3-1370" fmla="*/ 247659 h 10670295"/>
              <a:gd name="connsiteX4-1371" fmla="*/ 5940036 w 14640219"/>
              <a:gd name="connsiteY4-1372" fmla="*/ 106400 h 10670295"/>
              <a:gd name="connsiteX5-1373" fmla="*/ 13511103 w 14640219"/>
              <a:gd name="connsiteY5-1374" fmla="*/ 411709 h 10670295"/>
              <a:gd name="connsiteX6-1375" fmla="*/ 14594330 w 14640219"/>
              <a:gd name="connsiteY6-1376" fmla="*/ 4238846 h 10670295"/>
              <a:gd name="connsiteX7-1377" fmla="*/ 14128434 w 14640219"/>
              <a:gd name="connsiteY7-1378" fmla="*/ 9773288 h 10670295"/>
              <a:gd name="connsiteX8-1379" fmla="*/ 11316291 w 14640219"/>
              <a:gd name="connsiteY8-1380" fmla="*/ 10411917 h 10670295"/>
              <a:gd name="connsiteX9-1381" fmla="*/ 2636748 w 14640219"/>
              <a:gd name="connsiteY9-1382" fmla="*/ 10528031 h 10670295"/>
              <a:gd name="connsiteX10-1383" fmla="*/ 274040 w 14640219"/>
              <a:gd name="connsiteY10-1384" fmla="*/ 10354523 h 10670295"/>
              <a:gd name="connsiteX0-1385" fmla="*/ 333010 w 14699189"/>
              <a:gd name="connsiteY0-1386" fmla="*/ 10354523 h 10670295"/>
              <a:gd name="connsiteX1-1387" fmla="*/ 117368 w 14699189"/>
              <a:gd name="connsiteY1-1388" fmla="*/ 6954132 h 10670295"/>
              <a:gd name="connsiteX2-1389" fmla="*/ 73025 w 14699189"/>
              <a:gd name="connsiteY2-1390" fmla="*/ 1474030 h 10670295"/>
              <a:gd name="connsiteX3-1391" fmla="*/ 1126885 w 14699189"/>
              <a:gd name="connsiteY3-1392" fmla="*/ 247659 h 10670295"/>
              <a:gd name="connsiteX4-1393" fmla="*/ 5999006 w 14699189"/>
              <a:gd name="connsiteY4-1394" fmla="*/ 106400 h 10670295"/>
              <a:gd name="connsiteX5-1395" fmla="*/ 13570073 w 14699189"/>
              <a:gd name="connsiteY5-1396" fmla="*/ 411709 h 10670295"/>
              <a:gd name="connsiteX6-1397" fmla="*/ 14653300 w 14699189"/>
              <a:gd name="connsiteY6-1398" fmla="*/ 4238846 h 10670295"/>
              <a:gd name="connsiteX7-1399" fmla="*/ 14187404 w 14699189"/>
              <a:gd name="connsiteY7-1400" fmla="*/ 9773288 h 10670295"/>
              <a:gd name="connsiteX8-1401" fmla="*/ 11375261 w 14699189"/>
              <a:gd name="connsiteY8-1402" fmla="*/ 10411917 h 10670295"/>
              <a:gd name="connsiteX9-1403" fmla="*/ 2695718 w 14699189"/>
              <a:gd name="connsiteY9-1404" fmla="*/ 10528031 h 10670295"/>
              <a:gd name="connsiteX10-1405" fmla="*/ 333010 w 14699189"/>
              <a:gd name="connsiteY10-1406" fmla="*/ 10354523 h 10670295"/>
              <a:gd name="connsiteX0-1407" fmla="*/ 366881 w 14733060"/>
              <a:gd name="connsiteY0-1408" fmla="*/ 10354523 h 10670295"/>
              <a:gd name="connsiteX1-1409" fmla="*/ 151239 w 14733060"/>
              <a:gd name="connsiteY1-1410" fmla="*/ 6954132 h 10670295"/>
              <a:gd name="connsiteX2-1411" fmla="*/ 106896 w 14733060"/>
              <a:gd name="connsiteY2-1412" fmla="*/ 1474030 h 10670295"/>
              <a:gd name="connsiteX3-1413" fmla="*/ 1618470 w 14733060"/>
              <a:gd name="connsiteY3-1414" fmla="*/ 322049 h 10670295"/>
              <a:gd name="connsiteX4-1415" fmla="*/ 6032877 w 14733060"/>
              <a:gd name="connsiteY4-1416" fmla="*/ 106400 h 10670295"/>
              <a:gd name="connsiteX5-1417" fmla="*/ 13603944 w 14733060"/>
              <a:gd name="connsiteY5-1418" fmla="*/ 411709 h 10670295"/>
              <a:gd name="connsiteX6-1419" fmla="*/ 14687171 w 14733060"/>
              <a:gd name="connsiteY6-1420" fmla="*/ 4238846 h 10670295"/>
              <a:gd name="connsiteX7-1421" fmla="*/ 14221275 w 14733060"/>
              <a:gd name="connsiteY7-1422" fmla="*/ 9773288 h 10670295"/>
              <a:gd name="connsiteX8-1423" fmla="*/ 11409132 w 14733060"/>
              <a:gd name="connsiteY8-1424" fmla="*/ 10411917 h 10670295"/>
              <a:gd name="connsiteX9-1425" fmla="*/ 2729589 w 14733060"/>
              <a:gd name="connsiteY9-1426" fmla="*/ 10528031 h 10670295"/>
              <a:gd name="connsiteX10-1427" fmla="*/ 366881 w 14733060"/>
              <a:gd name="connsiteY10-1428" fmla="*/ 10354523 h 10670295"/>
              <a:gd name="connsiteX0-1429" fmla="*/ 366881 w 14733060"/>
              <a:gd name="connsiteY0-1430" fmla="*/ 10354523 h 10670295"/>
              <a:gd name="connsiteX1-1431" fmla="*/ 151239 w 14733060"/>
              <a:gd name="connsiteY1-1432" fmla="*/ 6954132 h 10670295"/>
              <a:gd name="connsiteX2-1433" fmla="*/ 106896 w 14733060"/>
              <a:gd name="connsiteY2-1434" fmla="*/ 1474030 h 10670295"/>
              <a:gd name="connsiteX3-1435" fmla="*/ 1618470 w 14733060"/>
              <a:gd name="connsiteY3-1436" fmla="*/ 322049 h 10670295"/>
              <a:gd name="connsiteX4-1437" fmla="*/ 6032877 w 14733060"/>
              <a:gd name="connsiteY4-1438" fmla="*/ 106400 h 10670295"/>
              <a:gd name="connsiteX5-1439" fmla="*/ 13603944 w 14733060"/>
              <a:gd name="connsiteY5-1440" fmla="*/ 411709 h 10670295"/>
              <a:gd name="connsiteX6-1441" fmla="*/ 14687171 w 14733060"/>
              <a:gd name="connsiteY6-1442" fmla="*/ 4238846 h 10670295"/>
              <a:gd name="connsiteX7-1443" fmla="*/ 14221275 w 14733060"/>
              <a:gd name="connsiteY7-1444" fmla="*/ 9773288 h 10670295"/>
              <a:gd name="connsiteX8-1445" fmla="*/ 11409132 w 14733060"/>
              <a:gd name="connsiteY8-1446" fmla="*/ 10411917 h 10670295"/>
              <a:gd name="connsiteX9-1447" fmla="*/ 2729589 w 14733060"/>
              <a:gd name="connsiteY9-1448" fmla="*/ 10528031 h 10670295"/>
              <a:gd name="connsiteX10-1449" fmla="*/ 366881 w 14733060"/>
              <a:gd name="connsiteY10-1450" fmla="*/ 10354523 h 10670295"/>
              <a:gd name="connsiteX0-1451" fmla="*/ 366881 w 14733060"/>
              <a:gd name="connsiteY0-1452" fmla="*/ 10401968 h 10717740"/>
              <a:gd name="connsiteX1-1453" fmla="*/ 151239 w 14733060"/>
              <a:gd name="connsiteY1-1454" fmla="*/ 7001577 h 10717740"/>
              <a:gd name="connsiteX2-1455" fmla="*/ 106896 w 14733060"/>
              <a:gd name="connsiteY2-1456" fmla="*/ 1521475 h 10717740"/>
              <a:gd name="connsiteX3-1457" fmla="*/ 1618470 w 14733060"/>
              <a:gd name="connsiteY3-1458" fmla="*/ 71934 h 10717740"/>
              <a:gd name="connsiteX4-1459" fmla="*/ 6032877 w 14733060"/>
              <a:gd name="connsiteY4-1460" fmla="*/ 153845 h 10717740"/>
              <a:gd name="connsiteX5-1461" fmla="*/ 13603944 w 14733060"/>
              <a:gd name="connsiteY5-1462" fmla="*/ 459154 h 10717740"/>
              <a:gd name="connsiteX6-1463" fmla="*/ 14687171 w 14733060"/>
              <a:gd name="connsiteY6-1464" fmla="*/ 4286291 h 10717740"/>
              <a:gd name="connsiteX7-1465" fmla="*/ 14221275 w 14733060"/>
              <a:gd name="connsiteY7-1466" fmla="*/ 9820733 h 10717740"/>
              <a:gd name="connsiteX8-1467" fmla="*/ 11409132 w 14733060"/>
              <a:gd name="connsiteY8-1468" fmla="*/ 10459362 h 10717740"/>
              <a:gd name="connsiteX9-1469" fmla="*/ 2729589 w 14733060"/>
              <a:gd name="connsiteY9-1470" fmla="*/ 10575476 h 10717740"/>
              <a:gd name="connsiteX10-1471" fmla="*/ 366881 w 14733060"/>
              <a:gd name="connsiteY10-1472" fmla="*/ 10401968 h 10717740"/>
              <a:gd name="connsiteX0-1473" fmla="*/ 366881 w 14733060"/>
              <a:gd name="connsiteY0-1474" fmla="*/ 10401968 h 10717740"/>
              <a:gd name="connsiteX1-1475" fmla="*/ 151239 w 14733060"/>
              <a:gd name="connsiteY1-1476" fmla="*/ 7001577 h 10717740"/>
              <a:gd name="connsiteX2-1477" fmla="*/ 106896 w 14733060"/>
              <a:gd name="connsiteY2-1478" fmla="*/ 1521475 h 10717740"/>
              <a:gd name="connsiteX3-1479" fmla="*/ 1618470 w 14733060"/>
              <a:gd name="connsiteY3-1480" fmla="*/ 71934 h 10717740"/>
              <a:gd name="connsiteX4-1481" fmla="*/ 6032877 w 14733060"/>
              <a:gd name="connsiteY4-1482" fmla="*/ 153845 h 10717740"/>
              <a:gd name="connsiteX5-1483" fmla="*/ 13603944 w 14733060"/>
              <a:gd name="connsiteY5-1484" fmla="*/ 459154 h 10717740"/>
              <a:gd name="connsiteX6-1485" fmla="*/ 14687171 w 14733060"/>
              <a:gd name="connsiteY6-1486" fmla="*/ 4286291 h 10717740"/>
              <a:gd name="connsiteX7-1487" fmla="*/ 14221275 w 14733060"/>
              <a:gd name="connsiteY7-1488" fmla="*/ 9820733 h 10717740"/>
              <a:gd name="connsiteX8-1489" fmla="*/ 11409132 w 14733060"/>
              <a:gd name="connsiteY8-1490" fmla="*/ 10459362 h 10717740"/>
              <a:gd name="connsiteX9-1491" fmla="*/ 2729589 w 14733060"/>
              <a:gd name="connsiteY9-1492" fmla="*/ 10575476 h 10717740"/>
              <a:gd name="connsiteX10-1493" fmla="*/ 366881 w 14733060"/>
              <a:gd name="connsiteY10-1494" fmla="*/ 10401968 h 10717740"/>
              <a:gd name="connsiteX0-1495" fmla="*/ 366881 w 14733060"/>
              <a:gd name="connsiteY0-1496" fmla="*/ 10354525 h 10670297"/>
              <a:gd name="connsiteX1-1497" fmla="*/ 151239 w 14733060"/>
              <a:gd name="connsiteY1-1498" fmla="*/ 6954134 h 10670297"/>
              <a:gd name="connsiteX2-1499" fmla="*/ 106896 w 14733060"/>
              <a:gd name="connsiteY2-1500" fmla="*/ 1474032 h 10670297"/>
              <a:gd name="connsiteX3-1501" fmla="*/ 1618470 w 14733060"/>
              <a:gd name="connsiteY3-1502" fmla="*/ 396440 h 10670297"/>
              <a:gd name="connsiteX4-1503" fmla="*/ 6032877 w 14733060"/>
              <a:gd name="connsiteY4-1504" fmla="*/ 106402 h 10670297"/>
              <a:gd name="connsiteX5-1505" fmla="*/ 13603944 w 14733060"/>
              <a:gd name="connsiteY5-1506" fmla="*/ 411711 h 10670297"/>
              <a:gd name="connsiteX6-1507" fmla="*/ 14687171 w 14733060"/>
              <a:gd name="connsiteY6-1508" fmla="*/ 4238848 h 10670297"/>
              <a:gd name="connsiteX7-1509" fmla="*/ 14221275 w 14733060"/>
              <a:gd name="connsiteY7-1510" fmla="*/ 9773290 h 10670297"/>
              <a:gd name="connsiteX8-1511" fmla="*/ 11409132 w 14733060"/>
              <a:gd name="connsiteY8-1512" fmla="*/ 10411919 h 10670297"/>
              <a:gd name="connsiteX9-1513" fmla="*/ 2729589 w 14733060"/>
              <a:gd name="connsiteY9-1514" fmla="*/ 10528033 h 10670297"/>
              <a:gd name="connsiteX10-1515" fmla="*/ 366881 w 14733060"/>
              <a:gd name="connsiteY10-1516" fmla="*/ 10354525 h 10670297"/>
              <a:gd name="connsiteX0-1517" fmla="*/ 366881 w 14733060"/>
              <a:gd name="connsiteY0-1518" fmla="*/ 10354523 h 10670295"/>
              <a:gd name="connsiteX1-1519" fmla="*/ 151239 w 14733060"/>
              <a:gd name="connsiteY1-1520" fmla="*/ 6954132 h 10670295"/>
              <a:gd name="connsiteX2-1521" fmla="*/ 106896 w 14733060"/>
              <a:gd name="connsiteY2-1522" fmla="*/ 1474030 h 10670295"/>
              <a:gd name="connsiteX3-1523" fmla="*/ 1618470 w 14733060"/>
              <a:gd name="connsiteY3-1524" fmla="*/ 396438 h 10670295"/>
              <a:gd name="connsiteX4-1525" fmla="*/ 6032877 w 14733060"/>
              <a:gd name="connsiteY4-1526" fmla="*/ 106400 h 10670295"/>
              <a:gd name="connsiteX5-1527" fmla="*/ 13603944 w 14733060"/>
              <a:gd name="connsiteY5-1528" fmla="*/ 411709 h 10670295"/>
              <a:gd name="connsiteX6-1529" fmla="*/ 14687171 w 14733060"/>
              <a:gd name="connsiteY6-1530" fmla="*/ 4238846 h 10670295"/>
              <a:gd name="connsiteX7-1531" fmla="*/ 14221275 w 14733060"/>
              <a:gd name="connsiteY7-1532" fmla="*/ 9773288 h 10670295"/>
              <a:gd name="connsiteX8-1533" fmla="*/ 11409132 w 14733060"/>
              <a:gd name="connsiteY8-1534" fmla="*/ 10411917 h 10670295"/>
              <a:gd name="connsiteX9-1535" fmla="*/ 2729589 w 14733060"/>
              <a:gd name="connsiteY9-1536" fmla="*/ 10528031 h 10670295"/>
              <a:gd name="connsiteX10-1537" fmla="*/ 366881 w 14733060"/>
              <a:gd name="connsiteY10-1538" fmla="*/ 10354523 h 10670295"/>
              <a:gd name="connsiteX0-1539" fmla="*/ 359258 w 14725437"/>
              <a:gd name="connsiteY0-1540" fmla="*/ 10354523 h 10670295"/>
              <a:gd name="connsiteX1-1541" fmla="*/ 143616 w 14725437"/>
              <a:gd name="connsiteY1-1542" fmla="*/ 6954132 h 10670295"/>
              <a:gd name="connsiteX2-1543" fmla="*/ 99273 w 14725437"/>
              <a:gd name="connsiteY2-1544" fmla="*/ 1474030 h 10670295"/>
              <a:gd name="connsiteX3-1545" fmla="*/ 1507862 w 14725437"/>
              <a:gd name="connsiteY3-1546" fmla="*/ 98880 h 10670295"/>
              <a:gd name="connsiteX4-1547" fmla="*/ 6025254 w 14725437"/>
              <a:gd name="connsiteY4-1548" fmla="*/ 106400 h 10670295"/>
              <a:gd name="connsiteX5-1549" fmla="*/ 13596321 w 14725437"/>
              <a:gd name="connsiteY5-1550" fmla="*/ 411709 h 10670295"/>
              <a:gd name="connsiteX6-1551" fmla="*/ 14679548 w 14725437"/>
              <a:gd name="connsiteY6-1552" fmla="*/ 4238846 h 10670295"/>
              <a:gd name="connsiteX7-1553" fmla="*/ 14213652 w 14725437"/>
              <a:gd name="connsiteY7-1554" fmla="*/ 9773288 h 10670295"/>
              <a:gd name="connsiteX8-1555" fmla="*/ 11401509 w 14725437"/>
              <a:gd name="connsiteY8-1556" fmla="*/ 10411917 h 10670295"/>
              <a:gd name="connsiteX9-1557" fmla="*/ 2721966 w 14725437"/>
              <a:gd name="connsiteY9-1558" fmla="*/ 10528031 h 10670295"/>
              <a:gd name="connsiteX10-1559" fmla="*/ 359258 w 14725437"/>
              <a:gd name="connsiteY10-1560" fmla="*/ 10354523 h 10670295"/>
              <a:gd name="connsiteX0-1561" fmla="*/ 359258 w 14725437"/>
              <a:gd name="connsiteY0-1562" fmla="*/ 10354523 h 10670295"/>
              <a:gd name="connsiteX1-1563" fmla="*/ 143616 w 14725437"/>
              <a:gd name="connsiteY1-1564" fmla="*/ 6954132 h 10670295"/>
              <a:gd name="connsiteX2-1565" fmla="*/ 99273 w 14725437"/>
              <a:gd name="connsiteY2-1566" fmla="*/ 1474030 h 10670295"/>
              <a:gd name="connsiteX3-1567" fmla="*/ 1507862 w 14725437"/>
              <a:gd name="connsiteY3-1568" fmla="*/ 98880 h 10670295"/>
              <a:gd name="connsiteX4-1569" fmla="*/ 6025254 w 14725437"/>
              <a:gd name="connsiteY4-1570" fmla="*/ 106400 h 10670295"/>
              <a:gd name="connsiteX5-1571" fmla="*/ 13596321 w 14725437"/>
              <a:gd name="connsiteY5-1572" fmla="*/ 411709 h 10670295"/>
              <a:gd name="connsiteX6-1573" fmla="*/ 14679548 w 14725437"/>
              <a:gd name="connsiteY6-1574" fmla="*/ 4238846 h 10670295"/>
              <a:gd name="connsiteX7-1575" fmla="*/ 14213652 w 14725437"/>
              <a:gd name="connsiteY7-1576" fmla="*/ 9773288 h 10670295"/>
              <a:gd name="connsiteX8-1577" fmla="*/ 11401509 w 14725437"/>
              <a:gd name="connsiteY8-1578" fmla="*/ 10411917 h 10670295"/>
              <a:gd name="connsiteX9-1579" fmla="*/ 2721966 w 14725437"/>
              <a:gd name="connsiteY9-1580" fmla="*/ 10528031 h 10670295"/>
              <a:gd name="connsiteX10-1581" fmla="*/ 359258 w 14725437"/>
              <a:gd name="connsiteY10-1582" fmla="*/ 10354523 h 10670295"/>
              <a:gd name="connsiteX0-1583" fmla="*/ 283176 w 14649355"/>
              <a:gd name="connsiteY0-1584" fmla="*/ 10354523 h 10670295"/>
              <a:gd name="connsiteX1-1585" fmla="*/ 67534 w 14649355"/>
              <a:gd name="connsiteY1-1586" fmla="*/ 6954132 h 10670295"/>
              <a:gd name="connsiteX2-1587" fmla="*/ 23191 w 14649355"/>
              <a:gd name="connsiteY2-1588" fmla="*/ 1474030 h 10670295"/>
              <a:gd name="connsiteX3-1589" fmla="*/ 1431780 w 14649355"/>
              <a:gd name="connsiteY3-1590" fmla="*/ 98880 h 10670295"/>
              <a:gd name="connsiteX4-1591" fmla="*/ 5949172 w 14649355"/>
              <a:gd name="connsiteY4-1592" fmla="*/ 106400 h 10670295"/>
              <a:gd name="connsiteX5-1593" fmla="*/ 13520239 w 14649355"/>
              <a:gd name="connsiteY5-1594" fmla="*/ 411709 h 10670295"/>
              <a:gd name="connsiteX6-1595" fmla="*/ 14603466 w 14649355"/>
              <a:gd name="connsiteY6-1596" fmla="*/ 4238846 h 10670295"/>
              <a:gd name="connsiteX7-1597" fmla="*/ 14137570 w 14649355"/>
              <a:gd name="connsiteY7-1598" fmla="*/ 9773288 h 10670295"/>
              <a:gd name="connsiteX8-1599" fmla="*/ 11325427 w 14649355"/>
              <a:gd name="connsiteY8-1600" fmla="*/ 10411917 h 10670295"/>
              <a:gd name="connsiteX9-1601" fmla="*/ 2645884 w 14649355"/>
              <a:gd name="connsiteY9-1602" fmla="*/ 10528031 h 10670295"/>
              <a:gd name="connsiteX10-1603" fmla="*/ 283176 w 14649355"/>
              <a:gd name="connsiteY10-1604" fmla="*/ 10354523 h 10670295"/>
              <a:gd name="connsiteX0-1605" fmla="*/ 389061 w 14755240"/>
              <a:gd name="connsiteY0-1606" fmla="*/ 10354523 h 10667112"/>
              <a:gd name="connsiteX1-1607" fmla="*/ 93319 w 14755240"/>
              <a:gd name="connsiteY1-1608" fmla="*/ 6998765 h 10667112"/>
              <a:gd name="connsiteX2-1609" fmla="*/ 129076 w 14755240"/>
              <a:gd name="connsiteY2-1610" fmla="*/ 1474030 h 10667112"/>
              <a:gd name="connsiteX3-1611" fmla="*/ 1537665 w 14755240"/>
              <a:gd name="connsiteY3-1612" fmla="*/ 98880 h 10667112"/>
              <a:gd name="connsiteX4-1613" fmla="*/ 6055057 w 14755240"/>
              <a:gd name="connsiteY4-1614" fmla="*/ 106400 h 10667112"/>
              <a:gd name="connsiteX5-1615" fmla="*/ 13626124 w 14755240"/>
              <a:gd name="connsiteY5-1616" fmla="*/ 411709 h 10667112"/>
              <a:gd name="connsiteX6-1617" fmla="*/ 14709351 w 14755240"/>
              <a:gd name="connsiteY6-1618" fmla="*/ 4238846 h 10667112"/>
              <a:gd name="connsiteX7-1619" fmla="*/ 14243455 w 14755240"/>
              <a:gd name="connsiteY7-1620" fmla="*/ 9773288 h 10667112"/>
              <a:gd name="connsiteX8-1621" fmla="*/ 11431312 w 14755240"/>
              <a:gd name="connsiteY8-1622" fmla="*/ 10411917 h 10667112"/>
              <a:gd name="connsiteX9-1623" fmla="*/ 2751769 w 14755240"/>
              <a:gd name="connsiteY9-1624" fmla="*/ 10528031 h 10667112"/>
              <a:gd name="connsiteX10-1625" fmla="*/ 389061 w 14755240"/>
              <a:gd name="connsiteY10-1626" fmla="*/ 10354523 h 10667112"/>
              <a:gd name="connsiteX0-1627" fmla="*/ 389061 w 14743341"/>
              <a:gd name="connsiteY0-1628" fmla="*/ 10256507 h 10569096"/>
              <a:gd name="connsiteX1-1629" fmla="*/ 93319 w 14743341"/>
              <a:gd name="connsiteY1-1630" fmla="*/ 6900749 h 10569096"/>
              <a:gd name="connsiteX2-1631" fmla="*/ 129076 w 14743341"/>
              <a:gd name="connsiteY2-1632" fmla="*/ 1376014 h 10569096"/>
              <a:gd name="connsiteX3-1633" fmla="*/ 1537665 w 14743341"/>
              <a:gd name="connsiteY3-1634" fmla="*/ 864 h 10569096"/>
              <a:gd name="connsiteX4-1635" fmla="*/ 6055057 w 14743341"/>
              <a:gd name="connsiteY4-1636" fmla="*/ 8384 h 10569096"/>
              <a:gd name="connsiteX5-1637" fmla="*/ 13626124 w 14743341"/>
              <a:gd name="connsiteY5-1638" fmla="*/ 313693 h 10569096"/>
              <a:gd name="connsiteX6-1639" fmla="*/ 14709351 w 14743341"/>
              <a:gd name="connsiteY6-1640" fmla="*/ 4140830 h 10569096"/>
              <a:gd name="connsiteX7-1641" fmla="*/ 14243455 w 14743341"/>
              <a:gd name="connsiteY7-1642" fmla="*/ 9675272 h 10569096"/>
              <a:gd name="connsiteX8-1643" fmla="*/ 11431312 w 14743341"/>
              <a:gd name="connsiteY8-1644" fmla="*/ 10313901 h 10569096"/>
              <a:gd name="connsiteX9-1645" fmla="*/ 2751769 w 14743341"/>
              <a:gd name="connsiteY9-1646" fmla="*/ 10430015 h 10569096"/>
              <a:gd name="connsiteX10-1647" fmla="*/ 389061 w 14743341"/>
              <a:gd name="connsiteY10-1648" fmla="*/ 10256507 h 10569096"/>
              <a:gd name="connsiteX0-1649" fmla="*/ 389061 w 14757426"/>
              <a:gd name="connsiteY0-1650" fmla="*/ 10281887 h 10594476"/>
              <a:gd name="connsiteX1-1651" fmla="*/ 93319 w 14757426"/>
              <a:gd name="connsiteY1-1652" fmla="*/ 6926129 h 10594476"/>
              <a:gd name="connsiteX2-1653" fmla="*/ 129076 w 14757426"/>
              <a:gd name="connsiteY2-1654" fmla="*/ 1401394 h 10594476"/>
              <a:gd name="connsiteX3-1655" fmla="*/ 1537665 w 14757426"/>
              <a:gd name="connsiteY3-1656" fmla="*/ 26244 h 10594476"/>
              <a:gd name="connsiteX4-1657" fmla="*/ 6055057 w 14757426"/>
              <a:gd name="connsiteY4-1658" fmla="*/ 33764 h 10594476"/>
              <a:gd name="connsiteX5-1659" fmla="*/ 13683339 w 14757426"/>
              <a:gd name="connsiteY5-1660" fmla="*/ 26636 h 10594476"/>
              <a:gd name="connsiteX6-1661" fmla="*/ 14709351 w 14757426"/>
              <a:gd name="connsiteY6-1662" fmla="*/ 4166210 h 10594476"/>
              <a:gd name="connsiteX7-1663" fmla="*/ 14243455 w 14757426"/>
              <a:gd name="connsiteY7-1664" fmla="*/ 9700652 h 10594476"/>
              <a:gd name="connsiteX8-1665" fmla="*/ 11431312 w 14757426"/>
              <a:gd name="connsiteY8-1666" fmla="*/ 10339281 h 10594476"/>
              <a:gd name="connsiteX9-1667" fmla="*/ 2751769 w 14757426"/>
              <a:gd name="connsiteY9-1668" fmla="*/ 10455395 h 10594476"/>
              <a:gd name="connsiteX10-1669" fmla="*/ 389061 w 14757426"/>
              <a:gd name="connsiteY10-1670" fmla="*/ 10281887 h 10594476"/>
              <a:gd name="connsiteX0-1671" fmla="*/ 389061 w 14757426"/>
              <a:gd name="connsiteY0-1672" fmla="*/ 10281887 h 10594476"/>
              <a:gd name="connsiteX1-1673" fmla="*/ 93319 w 14757426"/>
              <a:gd name="connsiteY1-1674" fmla="*/ 6926129 h 10594476"/>
              <a:gd name="connsiteX2-1675" fmla="*/ 129076 w 14757426"/>
              <a:gd name="connsiteY2-1676" fmla="*/ 1401394 h 10594476"/>
              <a:gd name="connsiteX3-1677" fmla="*/ 1537665 w 14757426"/>
              <a:gd name="connsiteY3-1678" fmla="*/ 26244 h 10594476"/>
              <a:gd name="connsiteX4-1679" fmla="*/ 6055057 w 14757426"/>
              <a:gd name="connsiteY4-1680" fmla="*/ 33764 h 10594476"/>
              <a:gd name="connsiteX5-1681" fmla="*/ 13683339 w 14757426"/>
              <a:gd name="connsiteY5-1682" fmla="*/ 26636 h 10594476"/>
              <a:gd name="connsiteX6-1683" fmla="*/ 14709351 w 14757426"/>
              <a:gd name="connsiteY6-1684" fmla="*/ 4166210 h 10594476"/>
              <a:gd name="connsiteX7-1685" fmla="*/ 14243455 w 14757426"/>
              <a:gd name="connsiteY7-1686" fmla="*/ 9700652 h 10594476"/>
              <a:gd name="connsiteX8-1687" fmla="*/ 11431312 w 14757426"/>
              <a:gd name="connsiteY8-1688" fmla="*/ 10339281 h 10594476"/>
              <a:gd name="connsiteX9-1689" fmla="*/ 2751769 w 14757426"/>
              <a:gd name="connsiteY9-1690" fmla="*/ 10455395 h 10594476"/>
              <a:gd name="connsiteX10-1691" fmla="*/ 389061 w 14757426"/>
              <a:gd name="connsiteY10-1692" fmla="*/ 10281887 h 10594476"/>
              <a:gd name="connsiteX0-1693" fmla="*/ 389061 w 14757426"/>
              <a:gd name="connsiteY0-1694" fmla="*/ 10281887 h 10594476"/>
              <a:gd name="connsiteX1-1695" fmla="*/ 93319 w 14757426"/>
              <a:gd name="connsiteY1-1696" fmla="*/ 6926129 h 10594476"/>
              <a:gd name="connsiteX2-1697" fmla="*/ 129076 w 14757426"/>
              <a:gd name="connsiteY2-1698" fmla="*/ 1401394 h 10594476"/>
              <a:gd name="connsiteX3-1699" fmla="*/ 1537665 w 14757426"/>
              <a:gd name="connsiteY3-1700" fmla="*/ 26244 h 10594476"/>
              <a:gd name="connsiteX4-1701" fmla="*/ 6055057 w 14757426"/>
              <a:gd name="connsiteY4-1702" fmla="*/ 33764 h 10594476"/>
              <a:gd name="connsiteX5-1703" fmla="*/ 13683339 w 14757426"/>
              <a:gd name="connsiteY5-1704" fmla="*/ 26636 h 10594476"/>
              <a:gd name="connsiteX6-1705" fmla="*/ 14709351 w 14757426"/>
              <a:gd name="connsiteY6-1706" fmla="*/ 4166210 h 10594476"/>
              <a:gd name="connsiteX7-1707" fmla="*/ 14657479 w 14757426"/>
              <a:gd name="connsiteY7-1708" fmla="*/ 9651715 h 10594476"/>
              <a:gd name="connsiteX8-1709" fmla="*/ 11431312 w 14757426"/>
              <a:gd name="connsiteY8-1710" fmla="*/ 10339281 h 10594476"/>
              <a:gd name="connsiteX9-1711" fmla="*/ 2751769 w 14757426"/>
              <a:gd name="connsiteY9-1712" fmla="*/ 10455395 h 10594476"/>
              <a:gd name="connsiteX10-1713" fmla="*/ 389061 w 14757426"/>
              <a:gd name="connsiteY10-1714" fmla="*/ 10281887 h 105944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785" y="connsiteY9-786"/>
              </a:cxn>
              <a:cxn ang="0">
                <a:pos x="connsiteX10-1207" y="connsiteY10-1208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0" y="532769"/>
            <a:ext cx="1168901" cy="85668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799943" y="695923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hai khổ thơ  đầu</a:t>
            </a:r>
            <a:endParaRPr lang="en-US" sz="3200" b="1" dirty="0">
              <a:solidFill>
                <a:schemeClr val="accent5"/>
              </a:solidFill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89910" y="621931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522371" y="1504398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554432" y="3851471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pic>
        <p:nvPicPr>
          <p:cNvPr id="3" name="Picture 2" descr="A pink flower with a black background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29" y="1424310"/>
            <a:ext cx="1181528" cy="620247"/>
          </a:xfrm>
          <a:prstGeom prst="rect">
            <a:avLst/>
          </a:prstGeom>
        </p:spPr>
      </p:pic>
      <p:pic>
        <p:nvPicPr>
          <p:cNvPr id="4" name="Picture 3" descr="A pink flower with a black background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44" y="2071582"/>
            <a:ext cx="1150707" cy="548328"/>
          </a:xfrm>
          <a:prstGeom prst="rect">
            <a:avLst/>
          </a:prstGeom>
        </p:spPr>
      </p:pic>
      <p:pic>
        <p:nvPicPr>
          <p:cNvPr id="15" name="Picture 14" descr="A pink flower with a black background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18" y="2523645"/>
            <a:ext cx="1150707" cy="548328"/>
          </a:xfrm>
          <a:prstGeom prst="rect">
            <a:avLst/>
          </a:prstGeom>
        </p:spPr>
      </p:pic>
      <p:pic>
        <p:nvPicPr>
          <p:cNvPr id="16" name="Picture 15" descr="A pink flower with a black background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95" y="3068175"/>
            <a:ext cx="1654141" cy="548328"/>
          </a:xfrm>
          <a:prstGeom prst="rect">
            <a:avLst/>
          </a:prstGeom>
        </p:spPr>
      </p:pic>
      <p:pic>
        <p:nvPicPr>
          <p:cNvPr id="17" name="Picture 16" descr="A pink flower with a black background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31" y="3869560"/>
            <a:ext cx="1654141" cy="548328"/>
          </a:xfrm>
          <a:prstGeom prst="rect">
            <a:avLst/>
          </a:prstGeom>
        </p:spPr>
      </p:pic>
      <p:pic>
        <p:nvPicPr>
          <p:cNvPr id="18" name="Picture 17" descr="A pink flower with a black back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21" y="4424364"/>
            <a:ext cx="1890445" cy="548328"/>
          </a:xfrm>
          <a:prstGeom prst="rect">
            <a:avLst/>
          </a:prstGeom>
        </p:spPr>
      </p:pic>
      <p:pic>
        <p:nvPicPr>
          <p:cNvPr id="19" name="Picture 18" descr="A pink flower with a black background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79" y="4876427"/>
            <a:ext cx="1623319" cy="548328"/>
          </a:xfrm>
          <a:prstGeom prst="rect">
            <a:avLst/>
          </a:prstGeom>
        </p:spPr>
      </p:pic>
      <p:pic>
        <p:nvPicPr>
          <p:cNvPr id="20" name="Picture 19" descr="A pink flower with a black background&#10;&#10;Description automatically generated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90" y="5369587"/>
            <a:ext cx="1294546" cy="548328"/>
          </a:xfrm>
          <a:prstGeom prst="rect">
            <a:avLst/>
          </a:prstGeom>
        </p:spPr>
      </p:pic>
      <p:pic>
        <p:nvPicPr>
          <p:cNvPr id="21" name="Picture 20" descr="A pink flower with a black background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92" y="1516777"/>
            <a:ext cx="1181528" cy="620247"/>
          </a:xfrm>
          <a:prstGeom prst="rect">
            <a:avLst/>
          </a:prstGeom>
        </p:spPr>
      </p:pic>
      <p:pic>
        <p:nvPicPr>
          <p:cNvPr id="22" name="Picture 21" descr="A pink flower with a black background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7" y="2164049"/>
            <a:ext cx="1150707" cy="548328"/>
          </a:xfrm>
          <a:prstGeom prst="rect">
            <a:avLst/>
          </a:prstGeom>
        </p:spPr>
      </p:pic>
      <p:pic>
        <p:nvPicPr>
          <p:cNvPr id="23" name="Picture 22" descr="A pink flower with a black backgroun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45" y="2564741"/>
            <a:ext cx="1500028" cy="548328"/>
          </a:xfrm>
          <a:prstGeom prst="rect">
            <a:avLst/>
          </a:prstGeom>
        </p:spPr>
      </p:pic>
      <p:pic>
        <p:nvPicPr>
          <p:cNvPr id="25" name="Picture 24" descr="A pink flower with a black background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10" y="3016804"/>
            <a:ext cx="1541124" cy="548328"/>
          </a:xfrm>
          <a:prstGeom prst="rect">
            <a:avLst/>
          </a:prstGeom>
        </p:spPr>
      </p:pic>
      <p:pic>
        <p:nvPicPr>
          <p:cNvPr id="27" name="Picture 26" descr="A pink flower with a black background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94" y="3962027"/>
            <a:ext cx="1654141" cy="548328"/>
          </a:xfrm>
          <a:prstGeom prst="rect">
            <a:avLst/>
          </a:prstGeom>
        </p:spPr>
      </p:pic>
      <p:pic>
        <p:nvPicPr>
          <p:cNvPr id="29" name="Picture 28" descr="A pink flower with a black background&#10;&#10;Description automatically generated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21" y="4331896"/>
            <a:ext cx="1263723" cy="548328"/>
          </a:xfrm>
          <a:prstGeom prst="rect">
            <a:avLst/>
          </a:prstGeom>
        </p:spPr>
      </p:pic>
      <p:pic>
        <p:nvPicPr>
          <p:cNvPr id="31" name="Picture 30" descr="A pink flower with a black background&#10;&#10;Description automatically generated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69" y="4866152"/>
            <a:ext cx="1171253" cy="548328"/>
          </a:xfrm>
          <a:prstGeom prst="rect">
            <a:avLst/>
          </a:prstGeom>
        </p:spPr>
      </p:pic>
      <p:pic>
        <p:nvPicPr>
          <p:cNvPr id="33" name="Picture 32" descr="A pink flower with a black background&#10;&#10;Description automatically generated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91" y="5318215"/>
            <a:ext cx="1438383" cy="548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889" y="-17370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 một bài hát về chào hỏi.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200" t="31427" r="11560" b="5451"/>
          <a:stretch>
            <a:fillRect/>
          </a:stretch>
        </p:blipFill>
        <p:spPr>
          <a:xfrm>
            <a:off x="2470167" y="2438402"/>
            <a:ext cx="6648994" cy="3733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305" t="13963" r="72527" b="68784"/>
          <a:stretch>
            <a:fillRect/>
          </a:stretch>
        </p:blipFill>
        <p:spPr>
          <a:xfrm>
            <a:off x="2971800" y="952409"/>
            <a:ext cx="731520" cy="1071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1994" t="18726" r="59109" b="68784"/>
          <a:stretch>
            <a:fillRect/>
          </a:stretch>
        </p:blipFill>
        <p:spPr>
          <a:xfrm>
            <a:off x="4117126" y="1392829"/>
            <a:ext cx="796834" cy="775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5924" t="18942" r="48122" b="66330"/>
          <a:stretch>
            <a:fillRect/>
          </a:stretch>
        </p:blipFill>
        <p:spPr>
          <a:xfrm>
            <a:off x="5261264" y="1109163"/>
            <a:ext cx="53340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7810" t="13963" r="35043" b="68784"/>
          <a:stretch>
            <a:fillRect/>
          </a:stretch>
        </p:blipFill>
        <p:spPr>
          <a:xfrm>
            <a:off x="6499414" y="1225887"/>
            <a:ext cx="640080" cy="1071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68229" t="20986" r="23263" b="69196"/>
          <a:stretch>
            <a:fillRect/>
          </a:stretch>
        </p:blipFill>
        <p:spPr>
          <a:xfrm>
            <a:off x="7696200" y="1828801"/>
            <a:ext cx="762001" cy="60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Chào hỏi khi về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837470"/>
            <a:ext cx="11734800" cy="5163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05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>
            <a:fillRect/>
          </a:stretch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  <a14:foregroundMark x1="38246" y1="89879" x2="30970" y2="94260"/>
                        <a14:foregroundMark x1="30410" y1="96677" x2="37500" y2="96677"/>
                        <a14:foregroundMark x1="29664" y1="93807" x2="27425" y2="96224"/>
                        <a14:foregroundMark x1="58582" y1="93807" x2="72015" y2="93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28" y="3960669"/>
            <a:ext cx="2231385" cy="27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514599" y="2971800"/>
            <a:ext cx="2711036" cy="3810000"/>
            <a:chOff x="990599" y="2971800"/>
            <a:chExt cx="2711036" cy="3810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2500" l="0" r="100000"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9" b="98374" l="10000" r="98605">
                          <a14:foregroundMark x1="40465" y1="12660" x2="36977" y2="17654"/>
                          <a14:foregroundMark x1="42326" y1="24971" x2="53023" y2="28688"/>
                          <a14:foregroundMark x1="45233" y1="14053" x2="45233" y2="15215"/>
                          <a14:foregroundMark x1="56395" y1="14053" x2="57907" y2="17654"/>
                          <a14:foregroundMark x1="62674" y1="14286" x2="62674" y2="16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30"/>
            <a:stretch>
              <a:fillRect/>
            </a:stretch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/>
          <p:cNvSpPr/>
          <p:nvPr/>
        </p:nvSpPr>
        <p:spPr>
          <a:xfrm>
            <a:off x="2752165" y="228600"/>
            <a:ext cx="5351006" cy="2590800"/>
          </a:xfrm>
          <a:prstGeom prst="cloudCallout">
            <a:avLst>
              <a:gd name="adj1" fmla="val -17635"/>
              <a:gd name="adj2" fmla="val 108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950867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Video chưa đặt tên ‐ Được tạo bằng Clipchamp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96121" y="6053352"/>
            <a:ext cx="3277201" cy="499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59968" y="321828"/>
            <a:ext cx="3637130" cy="4495800"/>
            <a:chOff x="4359118" y="2362200"/>
            <a:chExt cx="3108482" cy="38208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4" b="99346" l="0" r="97125">
                          <a14:foregroundMark x1="37220" y1="28272" x2="42812" y2="38743"/>
                          <a14:foregroundMark x1="59585" y1="28534" x2="59585" y2="37565"/>
                          <a14:foregroundMark x1="49201" y1="23298" x2="40256" y2="32330"/>
                          <a14:foregroundMark x1="42492" y1="89921" x2="30831" y2="96335"/>
                          <a14:foregroundMark x1="43131" y1="91885" x2="40895" y2="94634"/>
                          <a14:foregroundMark x1="59904" y1="89136" x2="67252" y2="97644"/>
                          <a14:foregroundMark x1="65335" y1="90576" x2="68690" y2="95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2500" l="0" r="100000">
                          <a14:foregroundMark x1="45428" y1="56993" x2="69617" y2="55594"/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532911"/>
            <a:ext cx="592248" cy="430190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940887"/>
            <a:ext cx="738072" cy="536113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067067"/>
            <a:ext cx="691775" cy="502484"/>
          </a:xfrm>
          <a:prstGeom prst="rect">
            <a:avLst/>
          </a:prstGeom>
        </p:spPr>
      </p:pic>
      <p:pic>
        <p:nvPicPr>
          <p:cNvPr id="9" name="Picture 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4963102"/>
            <a:ext cx="720431" cy="523299"/>
          </a:xfrm>
          <a:prstGeom prst="rect">
            <a:avLst/>
          </a:prstGeom>
        </p:spPr>
      </p:pic>
      <p:pic>
        <p:nvPicPr>
          <p:cNvPr id="10" name="Picture 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70" y="4309114"/>
            <a:ext cx="604230" cy="438893"/>
          </a:xfrm>
          <a:prstGeom prst="rect">
            <a:avLst/>
          </a:prstGeom>
        </p:spPr>
      </p:pic>
      <p:pic>
        <p:nvPicPr>
          <p:cNvPr id="12" name="Picture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4"/>
            <a:ext cx="655048" cy="475806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flipH="1">
            <a:off x="-64885" y="12355"/>
            <a:ext cx="4797915" cy="2434646"/>
          </a:xfrm>
          <a:prstGeom prst="cloudCallout">
            <a:avLst>
              <a:gd name="adj1" fmla="val -60105"/>
              <a:gd name="adj2" fmla="val 35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" name="Rectangle: Rounded Corners 1">
            <a:hlinkClick r:id="rId27" action="ppaction://hlinksldjump"/>
          </p:cNvPr>
          <p:cNvSpPr/>
          <p:nvPr/>
        </p:nvSpPr>
        <p:spPr>
          <a:xfrm>
            <a:off x="10376899" y="215757"/>
            <a:ext cx="1458930" cy="554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pic>
        <p:nvPicPr>
          <p:cNvPr id="3" name="Video chưa đặt tên ‐ Được tạo bằng Clipchamp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502540" y="5038841"/>
            <a:ext cx="4989397" cy="340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28264 0.30301 " pathEditMode="relative" rAng="0" ptsTypes="AA">
                                      <p:cBhvr>
                                        <p:cTn id="12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018 C 0.00156 -0.0287 0.00417 -0.04398 0.01163 -0.05972 C 0.01302 -0.06736 0.01545 -0.06782 0.01788 -0.07453 C 0.0184 -0.07615 0.0184 -0.07801 0.0191 -0.0794 C 0.02083 -0.08264 0.02535 -0.08773 0.02535 -0.0875 C 0.02674 -0.09328 0.02847 -0.09676 0.03142 -0.10092 C 0.03316 -0.1081 0.03611 -0.10926 0.0401 -0.11389 C 0.04479 -0.11944 0.05035 -0.12615 0.05486 -0.13194 C 0.06233 -0.1419 0.06597 -0.15324 0.07708 -0.1581 C 0.08802 -0.16805 0.10278 -0.17014 0.11545 -0.17477 C 0.12274 -0.18125 0.13073 -0.18078 0.13889 -0.18449 C 0.16441 -0.19583 0.18993 -0.20208 0.21667 -0.20602 C 0.23333 -0.21157 0.2474 -0.20995 0.26597 -0.21088 C 0.27743 -0.2125 0.28472 -0.21435 0.29687 -0.21088 C 0.30677 -0.2081 0.29722 -0.20463 0.30555 -0.2044 C 0.33351 -0.20324 0.36146 -0.20324 0.38941 -0.20254 C 0.4066 -0.19699 0.42413 -0.19699 0.44132 -0.1912 C 0.44844 -0.18611 0.44444 -0.18842 0.45365 -0.18449 C 0.45503 -0.18379 0.4559 -0.18194 0.45729 -0.18125 C 0.46042 -0.17963 0.46389 -0.17916 0.46719 -0.17801 C 0.46892 -0.17754 0.47222 -0.17639 0.47222 -0.17615 C 0.47917 -0.1699 0.48906 -0.17014 0.49687 -0.16481 C 0.50972 -0.15625 0.49271 -0.16666 0.50312 -0.1581 C 0.50417 -0.15717 0.50555 -0.15717 0.50677 -0.15648 C 0.51198 -0.15301 0.51597 -0.14652 0.52031 -0.14166 C 0.52292 -0.13889 0.52448 -0.13865 0.52656 -0.13518 C 0.53038 -0.12824 0.5316 -0.12245 0.53507 -0.11574 C 0.53628 -0.1081 0.53698 -0.09676 0.54132 -0.09097 " pathEditMode="relative" rAng="0" ptsTypes="fffffffffffffffffffffffffff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1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956E-6 C 0.0026 -0.01018 -0.00087 0.00231 0.00573 -0.01018 C 0.00625 -0.01157 0.00607 -0.01342 0.00677 -0.01481 C 0.01441 -0.02799 0.02482 -0.03909 0.0335 -0.05065 C 0.03576 -0.05389 0.03889 -0.05551 0.04114 -0.05805 C 0.04305 -0.06013 0.04687 -0.06407 0.04687 -0.06407 C 0.05034 -0.071 0.05416 -0.07031 0.0592 -0.07609 C 0.0651 -0.08257 0.06753 -0.08511 0.07465 -0.08812 C 0.07847 -0.08974 0.08107 -0.09552 0.08472 -0.09714 C 0.08576 -0.0976 0.08715 -0.09829 0.08819 -0.09876 C 0.096 -0.10639 0.10416 -0.1124 0.11371 -0.11518 C 0.11805 -0.11864 0.12118 -0.1198 0.12604 -0.12096 C 0.14618 -0.12026 0.16614 -0.12003 0.18646 -0.11818 C 0.1908 -0.11772 0.19357 -0.11402 0.19757 -0.11217 C 0.20416 -0.10893 0.21041 -0.1087 0.21771 -0.10777 C 0.22517 -0.10592 0.23246 -0.10153 0.23993 -0.10014 C 0.25017 -0.09829 0.26059 -0.09691 0.27118 -0.09575 C 0.28698 -0.09135 0.30295 -0.09159 0.31892 -0.08812 C 0.32934 -0.08349 0.33958 -0.07702 0.35017 -0.0747 C 0.35642 -0.06915 0.36441 -0.06915 0.37135 -0.06707 C 0.37725 -0.06407 0.38333 -0.06152 0.38923 -0.05967 C 0.39739 -0.05458 0.40295 -0.04556 0.41163 -0.04186 C 0.41771 -0.02891 0.43194 -0.02868 0.44166 -0.02221 C 0.4434 -0.0155 0.44774 -0.01296 0.45173 -0.00879 C 0.45486 -0.00486 0.45729 -0.0007 0.46059 0.00323 C 0.46406 0.00717 0.4684 0.01688 0.4684 0.01688 C 0.47326 0.03538 0.47604 0.05481 0.4809 0.07377 C 0.48055 0.08117 0.48073 0.0888 0.47968 0.0962 C 0.47951 0.09805 0.47968 0.09227 0.47864 0.09158 C 0.47743 0.09065 0.47621 0.0925 0.47517 0.09297 C 0.47482 0.09458 0.47396 0.09782 0.47396 0.09805 L 0.4809 0.09158 " pathEditMode="relative" rAng="0" ptsTypes="ffffffffffffffffffffffffffffff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3" y="-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624 C 0.01041 -0.00879 0.01944 -0.01966 0.02812 -0.02752 C 0.02934 -0.02868 0.03837 -0.0333 0.03923 -0.03376 C 0.06007 -0.05805 0.09149 -0.06452 0.11805 -0.07516 C 0.1283 -0.08372 0.14305 -0.08395 0.15486 -0.08881 C 0.17482 -0.08857 0.19496 -0.08881 0.21493 -0.08742 C 0.22482 -0.08672 0.2368 -0.0821 0.24705 -0.08117 C 0.25764 -0.0747 0.26805 -0.07609 0.28021 -0.07516 C 0.28767 -0.07308 0.29184 -0.0703 0.29982 -0.06892 C 0.30104 -0.06845 0.30225 -0.06799 0.30347 -0.0673 C 0.30486 -0.0666 0.3059 -0.06498 0.30729 -0.06429 C 0.3184 -0.0592 0.33055 -0.0562 0.34166 -0.05203 C 0.34948 -0.04926 0.35712 -0.04533 0.3651 -0.04278 C 0.38055 -0.0333 0.39653 -0.02683 0.41302 -0.02012 C 0.42083 -0.01665 0.42778 -0.01249 0.43628 -0.01087 C 0.44427 -0.00601 0.43975 -0.00809 0.45104 -0.00485 C 0.4533 -0.00416 0.45729 -0.003 0.45729 -0.00277 C 0.46198 0.00301 0.46788 0.00879 0.47448 0.01226 C 0.47864 0.01457 0.48385 0.01573 0.48784 0.01827 C 0.49844 0.02475 0.50816 0.03261 0.51996 0.03515 C 0.52708 0.0414 0.53264 0.05111 0.53975 0.05805 C 0.54236 0.06082 0.54566 0.06291 0.54809 0.06591 C 0.55034 0.06892 0.55555 0.07493 0.55555 0.07516 C 0.55694 0.08025 0.55833 0.08326 0.56163 0.08719 C 0.5658 0.09737 0.56857 0.1087 0.57153 0.11934 C 0.57205 0.12119 0.57205 0.1235 0.57291 0.12558 C 0.57413 0.12882 0.57673 0.13136 0.5776 0.13483 C 0.57951 0.14177 0.57969 0.14686 0.58403 0.15148 C 0.58698 0.16328 0.58628 0.17576 0.58628 0.18825 " pathEditMode="relative" rAng="0" ptsTypes="ffffffffffffffffffffffffffff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0" y="5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2803E-6 C 0.00243 -0.00972 0.01163 -0.01596 0.0184 -0.02128 C 0.025 -0.03215 0.03368 -0.04117 0.04062 -0.05181 C 0.04548 -0.05898 0.04948 -0.06985 0.05538 -0.07609 C 0.05764 -0.0784 0.06059 -0.07956 0.06267 -0.0821 C 0.06527 -0.08534 0.06909 -0.09066 0.07257 -0.09274 C 0.07986 -0.09737 0.08941 -0.09968 0.09722 -0.10199 C 0.0993 -0.10269 0.10121 -0.10292 0.1033 -0.10361 C 0.10659 -0.10431 0.11319 -0.10639 0.11319 -0.10639 C 0.13698 -0.10616 0.16076 -0.10639 0.18455 -0.105 C 0.18836 -0.10477 0.19201 -0.10199 0.19566 -0.10061 C 0.20034 -0.09852 0.21041 -0.0976 0.21041 -0.09737 C 0.21614 -0.09505 0.21875 -0.09251 0.22517 -0.09135 C 0.23646 -0.08257 0.24809 -0.07678 0.25955 -0.06846 C 0.26961 -0.06106 0.27864 -0.05135 0.28802 -0.04279 C 0.29583 -0.03562 0.30451 -0.02961 0.3125 -0.0229 C 0.31771 -0.01827 0.32222 -0.00925 0.32604 -0.00324 C 0.32708 0.00023 0.32812 0.00462 0.32986 0.00763 C 0.33472 0.01595 0.33246 0.00809 0.33593 0.01665 C 0.33784 0.0215 0.33854 0.02567 0.34097 0.03052 C 0.34444 0.04579 0.34896 0.06059 0.35208 0.07608 C 0.35347 0.08256 0.35521 0.08927 0.35694 0.09597 C 0.35729 0.09736 0.35816 0.10037 0.35816 0.1006 C 0.35781 0.11193 0.35833 0.12372 0.35694 0.13529 C 0.35677 0.13691 0.35451 0.13714 0.3533 0.13853 C 0.34826 0.14384 0.3467 0.15055 0.34097 0.15518 C 0.34062 0.1568 0.33975 0.1598 0.33975 0.16003 " pathEditMode="relative" rAng="0" ptsTypes="ffffffffffffffffffffffffff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2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5134 C 0.01146 -0.06822 0.02865 -0.08603 0.04774 -0.0962 C 0.05139 -0.10152 0.05764 -0.10545 0.0625 -0.10985 C 0.06389 -0.111 0.06441 -0.11309 0.06615 -0.11424 C 0.07413 -0.11933 0.0842 -0.12141 0.09306 -0.12442 C 0.09479 -0.12488 0.09635 -0.1258 0.09792 -0.1265 C 0.09931 -0.12719 0.10035 -0.12835 0.10174 -0.12881 C 0.10486 -0.12974 0.10833 -0.1302 0.11146 -0.13112 C 0.11562 -0.13367 0.11892 -0.13436 0.12378 -0.13552 C 0.13316 -0.14061 0.15208 -0.14616 0.16285 -0.14778 C 0.16962 -0.15101 0.17708 -0.15055 0.18368 -0.15356 C 0.19167 -0.15703 0.19948 -0.15864 0.20816 -0.16026 C 0.23212 -0.15957 0.24705 -0.16142 0.26719 -0.15564 C 0.27535 -0.15055 0.28299 -0.14662 0.29271 -0.14454 C 0.29531 -0.14269 0.29722 -0.14014 0.30017 -0.13876 C 0.30243 -0.13783 0.30746 -0.13667 0.30746 -0.13644 C 0.31458 -0.13043 0.32292 -0.12534 0.32951 -0.11864 C 0.33524 -0.11262 0.33698 -0.10823 0.34427 -0.10407 C 0.34809 -0.09944 0.35208 -0.09505 0.35417 -0.08973 C 0.35503 -0.08741 0.3566 -0.08279 0.3566 -0.08279 C 0.35434 -0.06776 0.35538 -0.0777 0.35538 -0.05365 " pathEditMode="relative" rAng="0" ptsTypes="ffffffffffffffffffff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-5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68178E-6 C 0.00643 -0.0044 0.01476 -0.01018 0.0198 -0.01712 C 0.02084 -0.01851 0.02101 -0.02082 0.02223 -0.02221 C 0.02327 -0.02336 0.02483 -0.0229 0.02587 -0.02382 C 0.02934 -0.0266 0.03247 -0.02961 0.03577 -0.03261 C 0.04011 -0.03654 0.0474 -0.0377 0.05209 -0.04117 C 0.06112 -0.04764 0.05539 -0.04418 0.06181 -0.05158 C 0.06476 -0.05505 0.07414 -0.06083 0.07552 -0.06175 C 0.09028 -0.07216 0.09549 -0.08534 0.11268 -0.08927 C 0.11389 -0.08974 0.11528 -0.08997 0.11632 -0.09089 C 0.11737 -0.09182 0.11771 -0.0939 0.11893 -0.09459 C 0.12969 -0.1006 0.14167 -0.10269 0.15243 -0.10824 C 0.16268 -0.11379 0.17257 -0.11888 0.18334 -0.12188 C 0.20452 -0.13715 0.23386 -0.13622 0.25643 -0.13738 C 0.25903 -0.13807 0.26164 -0.13876 0.26389 -0.13923 C 0.26893 -0.14061 0.27882 -0.1427 0.27882 -0.14246 C 0.29844 -0.15125 0.32466 -0.142 0.34584 -0.13923 C 0.35556 -0.13553 0.36181 -0.13506 0.37292 -0.13391 C 0.38299 -0.13136 0.39271 -0.1272 0.40261 -0.12373 C 0.41059 -0.11795 0.41858 -0.11517 0.42761 -0.11332 C 0.43282 -0.1087 0.4375 -0.10801 0.44375 -0.10616 C 0.45035 -0.10037 0.45834 -0.09737 0.46615 -0.09459 C 0.47118 -0.0895 0.47743 -0.08511 0.48334 -0.08233 C 0.48889 -0.0747 0.49549 -0.07216 0.50313 -0.07031 C 0.50851 -0.06661 0.51233 -0.06522 0.51806 -0.06337 C 0.53316 -0.05065 0.51563 -0.06499 0.53039 -0.05505 C 0.53733 -0.05019 0.53125 -0.0532 0.53785 -0.04649 C 0.54566 -0.03863 0.54028 -0.04672 0.54653 -0.03932 C 0.55087 -0.03423 0.55469 -0.02822 0.56025 -0.02544 C 0.5632 -0.00833 0.56667 0.00994 0.57639 0.02266 C 0.58039 0.0444 0.57466 0.01804 0.58004 0.03284 C 0.58212 0.03885 0.58316 0.04694 0.5849 0.05342 C 0.58664 0.06059 0.5849 0.06822 0.5849 0.07608 L 0.59132 0.0673 " pathEditMode="relative" rAng="0" ptsTypes="ffffffffffffffffffffffffffffffff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6" y="-3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trùng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bệnh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Rửa tay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 khô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28801" y="499601"/>
            <a:ext cx="9143691" cy="3412630"/>
            <a:chOff x="330958" y="248315"/>
            <a:chExt cx="9143691" cy="341263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3325457" y="928796"/>
            <a:ext cx="5529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điền vào câu sau: Ăn chín uống sôi để(……………..)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ight Arrow 36">
            <a:hlinkClick r:id="rId18" action="ppaction://hlinksldjump"/>
          </p:cNvPr>
          <p:cNvSpPr/>
          <p:nvPr/>
        </p:nvSpPr>
        <p:spPr>
          <a:xfrm>
            <a:off x="11148649" y="584202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r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50914" y="467737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và hoàn thiện từ sau:(vi….ùng, cố…..ắng, ….ữ gìn).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30541" y="57912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321531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2618510" y="4359201"/>
            <a:ext cx="6819591" cy="15086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 đội mũ nón hoặc dầm mưa lâu bị lạnh.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59" y="5276007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30429" y="796099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đi học dưới trời nắng em cần chuẩn bị gì để bản thân không bị cảm sốt?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6" action="ppaction://hlinksldjump"/>
          </p:cNvPr>
          <p:cNvSpPr/>
          <p:nvPr/>
        </p:nvSpPr>
        <p:spPr>
          <a:xfrm>
            <a:off x="11148649" y="586781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2633789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 biệt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chào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33788" y="4835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Chào hỏi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5357" y="48719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thúc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26" y="4973035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95" y="3981754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7" y="4862515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69262" y="460902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gặp thầy cô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bè, ông bà bố mẹ khi đi học về các em cần phải làm gì?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24019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2371332" y="535932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2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72201" y="531419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60" y="5314191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263" y="5328046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01538" y="336778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tranh: Hai người trong tranh đang làm gì?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7" action="ppaction://hlinksldjump"/>
          </p:cNvPr>
          <p:cNvSpPr/>
          <p:nvPr/>
        </p:nvSpPr>
        <p:spPr>
          <a:xfrm>
            <a:off x="9410392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8"/>
          <a:srcRect l="24153" t="27833" r="23230"/>
          <a:stretch>
            <a:fillRect/>
          </a:stretch>
        </p:blipFill>
        <p:spPr>
          <a:xfrm>
            <a:off x="2743200" y="2459373"/>
            <a:ext cx="6424151" cy="269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1018</Words>
  <Application>Microsoft Office PowerPoint</Application>
  <PresentationFormat>Widescreen</PresentationFormat>
  <Paragraphs>221</Paragraphs>
  <Slides>29</Slides>
  <Notes>17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Microsoft YaHei</vt:lpstr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等线 Light</vt:lpstr>
      <vt:lpstr>HP001 4 hàng</vt:lpstr>
      <vt:lpstr>inpin heiti</vt:lpstr>
      <vt:lpstr>Times New Roman</vt:lpstr>
      <vt:lpstr>字魂107号-萌趣欢乐体</vt:lpstr>
      <vt:lpstr>Office 主题</vt:lpstr>
      <vt:lpstr>Office 主题​​</vt:lpstr>
      <vt:lpstr>2_Office Theme</vt:lpstr>
      <vt:lpstr>Office Theme</vt:lpstr>
      <vt:lpstr>4_Office 主题</vt:lpstr>
      <vt:lpstr>2_Office 主题​​</vt:lpstr>
      <vt:lpstr>1_Office 主题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Mediamart</cp:lastModifiedBy>
  <cp:revision>112</cp:revision>
  <dcterms:created xsi:type="dcterms:W3CDTF">2024-02-25T23:30:02Z</dcterms:created>
  <dcterms:modified xsi:type="dcterms:W3CDTF">2025-03-09T01:43:10Z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FCDBD0D728864E92BCF6F83F44B03F2C_13</vt:lpwstr>
  </property>
  <property fmtid="{D5CDD505-2E9C-101B-9397-08002B2CF9AE}" pid="3" name="KSOProductBuildVer">
    <vt:lpwstr>1033-12.2.0.13431</vt:lpwstr>
  </property>
</Properties>
</file>