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sldIdLst>
    <p:sldId id="292" r:id="rId3"/>
    <p:sldId id="257" r:id="rId4"/>
    <p:sldId id="268" r:id="rId5"/>
    <p:sldId id="270" r:id="rId6"/>
    <p:sldId id="258" r:id="rId7"/>
    <p:sldId id="271" r:id="rId8"/>
    <p:sldId id="260" r:id="rId9"/>
    <p:sldId id="291" r:id="rId10"/>
    <p:sldId id="262" r:id="rId11"/>
    <p:sldId id="263" r:id="rId12"/>
    <p:sldId id="288" r:id="rId13"/>
    <p:sldId id="264" r:id="rId14"/>
    <p:sldId id="265" r:id="rId15"/>
    <p:sldId id="266" r:id="rId16"/>
    <p:sldId id="267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D554A-7217-4EBC-85A2-1A188556108D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5CFA7-A672-41C9-A75B-47FDE0DF3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53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FC17D9-0619-4EFD-8178-47A5A4EA89A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73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CBD9-B066-48BA-A3B5-8231BFA1B69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054F-7261-4414-BD84-03F45031F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CBD9-B066-48BA-A3B5-8231BFA1B69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054F-7261-4414-BD84-03F45031F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CBD9-B066-48BA-A3B5-8231BFA1B69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054F-7261-4414-BD84-03F45031F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D6552A-0B8C-464D-BA4F-C1E51ED6034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260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9D257A-C93D-4E95-98DC-7EA4C14AAA1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3664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E09F0C-A37C-4505-A939-83184586BF5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601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E4DC69-1C17-4DC6-9CD7-479B1590EAF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024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A7AC54-4943-4555-9A1F-0ACA5333ACE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562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D83962-EA00-4442-B638-76C73E5B7C9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729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9E58E8-8D4F-40FF-9200-5FC56DABD2D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604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4F6D90-E795-4C77-8C09-73AD120841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495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CBD9-B066-48BA-A3B5-8231BFA1B69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054F-7261-4414-BD84-03F45031F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4B062A-B4E8-45A5-8AC6-000AF119216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421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B59734-14C7-4983-A558-5121FF095E34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919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32B14F-9E7B-4A6C-8B2E-588E49401CF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146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427796-1F6C-46CF-992B-397BD4AFD1E2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261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CBD9-B066-48BA-A3B5-8231BFA1B69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054F-7261-4414-BD84-03F45031F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CBD9-B066-48BA-A3B5-8231BFA1B69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054F-7261-4414-BD84-03F45031F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CBD9-B066-48BA-A3B5-8231BFA1B69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054F-7261-4414-BD84-03F45031F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CBD9-B066-48BA-A3B5-8231BFA1B69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054F-7261-4414-BD84-03F45031F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CBD9-B066-48BA-A3B5-8231BFA1B69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054F-7261-4414-BD84-03F45031F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CBD9-B066-48BA-A3B5-8231BFA1B69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054F-7261-4414-BD84-03F45031F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9CBD9-B066-48BA-A3B5-8231BFA1B69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4054F-7261-4414-BD84-03F45031FD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9CBD9-B066-48BA-A3B5-8231BFA1B694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4054F-7261-4414-BD84-03F45031FDD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1811FA-DDD1-453A-9F51-D600F395CDD6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315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wmf"/><Relationship Id="rId7" Type="http://schemas.openxmlformats.org/officeDocument/2006/relationships/hyperlink" Target="http://jp59.centerblog.net/rub-GIifs-barre-separateur-3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4"/>
          <p:cNvGrpSpPr>
            <a:grpSpLocks/>
          </p:cNvGrpSpPr>
          <p:nvPr/>
        </p:nvGrpSpPr>
        <p:grpSpPr bwMode="auto">
          <a:xfrm flipH="1" flipV="1">
            <a:off x="0" y="0"/>
            <a:ext cx="1800225" cy="1565275"/>
            <a:chOff x="4368" y="2880"/>
            <a:chExt cx="1200" cy="1289"/>
          </a:xfrm>
        </p:grpSpPr>
        <p:sp>
          <p:nvSpPr>
            <p:cNvPr id="4131" name="Freeform 5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2" name="Freeform 6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3" name="Freeform 7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4" name="Freeform 8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5" name="Freeform 9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6" name="Freeform 10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7" name="Freeform 11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138" name="Group 12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4139" name="Picture 1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0" name="Picture 1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1" name="Picture 1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2" name="Picture 1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3" name="Picture 17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4" name="Picture 1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5" name="Picture 1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6" name="Picture 2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47" name="Picture 2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099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09800" y="-8382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3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43400" y="-838200"/>
            <a:ext cx="81915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53200" y="-6858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5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43800" y="-381000"/>
            <a:ext cx="20097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6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457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7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286000"/>
            <a:ext cx="4572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28" descr="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495800"/>
            <a:ext cx="2009775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6" name="Group 29"/>
          <p:cNvGrpSpPr>
            <a:grpSpLocks/>
          </p:cNvGrpSpPr>
          <p:nvPr/>
        </p:nvGrpSpPr>
        <p:grpSpPr bwMode="auto">
          <a:xfrm rot="10800000" flipH="1" flipV="1">
            <a:off x="7343775" y="5292725"/>
            <a:ext cx="1800225" cy="1565275"/>
            <a:chOff x="4368" y="2880"/>
            <a:chExt cx="1200" cy="1289"/>
          </a:xfrm>
        </p:grpSpPr>
        <p:sp>
          <p:nvSpPr>
            <p:cNvPr id="4114" name="Freeform 30"/>
            <p:cNvSpPr>
              <a:spLocks/>
            </p:cNvSpPr>
            <p:nvPr/>
          </p:nvSpPr>
          <p:spPr bwMode="auto">
            <a:xfrm>
              <a:off x="4819" y="3639"/>
              <a:ext cx="669" cy="393"/>
            </a:xfrm>
            <a:custGeom>
              <a:avLst/>
              <a:gdLst>
                <a:gd name="T0" fmla="*/ 0 w 1337"/>
                <a:gd name="T1" fmla="*/ 0 h 1572"/>
                <a:gd name="T2" fmla="*/ 1 w 1337"/>
                <a:gd name="T3" fmla="*/ 0 h 1572"/>
                <a:gd name="T4" fmla="*/ 1 w 1337"/>
                <a:gd name="T5" fmla="*/ 0 h 1572"/>
                <a:gd name="T6" fmla="*/ 1 w 1337"/>
                <a:gd name="T7" fmla="*/ 0 h 1572"/>
                <a:gd name="T8" fmla="*/ 1 w 1337"/>
                <a:gd name="T9" fmla="*/ 0 h 1572"/>
                <a:gd name="T10" fmla="*/ 1 w 1337"/>
                <a:gd name="T11" fmla="*/ 0 h 1572"/>
                <a:gd name="T12" fmla="*/ 1 w 1337"/>
                <a:gd name="T13" fmla="*/ 0 h 1572"/>
                <a:gd name="T14" fmla="*/ 1 w 1337"/>
                <a:gd name="T15" fmla="*/ 0 h 1572"/>
                <a:gd name="T16" fmla="*/ 1 w 1337"/>
                <a:gd name="T17" fmla="*/ 0 h 1572"/>
                <a:gd name="T18" fmla="*/ 1 w 1337"/>
                <a:gd name="T19" fmla="*/ 0 h 1572"/>
                <a:gd name="T20" fmla="*/ 1 w 1337"/>
                <a:gd name="T21" fmla="*/ 0 h 1572"/>
                <a:gd name="T22" fmla="*/ 1 w 1337"/>
                <a:gd name="T23" fmla="*/ 0 h 1572"/>
                <a:gd name="T24" fmla="*/ 1 w 1337"/>
                <a:gd name="T25" fmla="*/ 0 h 1572"/>
                <a:gd name="T26" fmla="*/ 1 w 1337"/>
                <a:gd name="T27" fmla="*/ 0 h 1572"/>
                <a:gd name="T28" fmla="*/ 1 w 1337"/>
                <a:gd name="T29" fmla="*/ 0 h 1572"/>
                <a:gd name="T30" fmla="*/ 1 w 1337"/>
                <a:gd name="T31" fmla="*/ 0 h 1572"/>
                <a:gd name="T32" fmla="*/ 1 w 1337"/>
                <a:gd name="T33" fmla="*/ 0 h 1572"/>
                <a:gd name="T34" fmla="*/ 1 w 1337"/>
                <a:gd name="T35" fmla="*/ 0 h 1572"/>
                <a:gd name="T36" fmla="*/ 1 w 1337"/>
                <a:gd name="T37" fmla="*/ 0 h 1572"/>
                <a:gd name="T38" fmla="*/ 1 w 1337"/>
                <a:gd name="T39" fmla="*/ 0 h 1572"/>
                <a:gd name="T40" fmla="*/ 1 w 1337"/>
                <a:gd name="T41" fmla="*/ 0 h 1572"/>
                <a:gd name="T42" fmla="*/ 1 w 1337"/>
                <a:gd name="T43" fmla="*/ 0 h 1572"/>
                <a:gd name="T44" fmla="*/ 1 w 1337"/>
                <a:gd name="T45" fmla="*/ 0 h 1572"/>
                <a:gd name="T46" fmla="*/ 1 w 1337"/>
                <a:gd name="T47" fmla="*/ 0 h 1572"/>
                <a:gd name="T48" fmla="*/ 1 w 1337"/>
                <a:gd name="T49" fmla="*/ 0 h 1572"/>
                <a:gd name="T50" fmla="*/ 1 w 1337"/>
                <a:gd name="T51" fmla="*/ 0 h 1572"/>
                <a:gd name="T52" fmla="*/ 1 w 1337"/>
                <a:gd name="T53" fmla="*/ 0 h 1572"/>
                <a:gd name="T54" fmla="*/ 1 w 1337"/>
                <a:gd name="T55" fmla="*/ 0 h 1572"/>
                <a:gd name="T56" fmla="*/ 1 w 1337"/>
                <a:gd name="T57" fmla="*/ 0 h 1572"/>
                <a:gd name="T58" fmla="*/ 1 w 1337"/>
                <a:gd name="T59" fmla="*/ 0 h 1572"/>
                <a:gd name="T60" fmla="*/ 1 w 1337"/>
                <a:gd name="T61" fmla="*/ 0 h 1572"/>
                <a:gd name="T62" fmla="*/ 1 w 1337"/>
                <a:gd name="T63" fmla="*/ 0 h 1572"/>
                <a:gd name="T64" fmla="*/ 1 w 1337"/>
                <a:gd name="T65" fmla="*/ 0 h 1572"/>
                <a:gd name="T66" fmla="*/ 0 w 1337"/>
                <a:gd name="T67" fmla="*/ 0 h 1572"/>
                <a:gd name="T68" fmla="*/ 0 w 1337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7"/>
                <a:gd name="T106" fmla="*/ 0 h 1572"/>
                <a:gd name="T107" fmla="*/ 1337 w 1337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7" h="1572">
                  <a:moveTo>
                    <a:pt x="0" y="1572"/>
                  </a:moveTo>
                  <a:lnTo>
                    <a:pt x="136" y="1565"/>
                  </a:lnTo>
                  <a:lnTo>
                    <a:pt x="269" y="1541"/>
                  </a:lnTo>
                  <a:lnTo>
                    <a:pt x="398" y="1500"/>
                  </a:lnTo>
                  <a:lnTo>
                    <a:pt x="521" y="1447"/>
                  </a:lnTo>
                  <a:lnTo>
                    <a:pt x="637" y="1382"/>
                  </a:lnTo>
                  <a:lnTo>
                    <a:pt x="748" y="1304"/>
                  </a:lnTo>
                  <a:lnTo>
                    <a:pt x="850" y="1213"/>
                  </a:lnTo>
                  <a:lnTo>
                    <a:pt x="946" y="1112"/>
                  </a:lnTo>
                  <a:lnTo>
                    <a:pt x="1032" y="999"/>
                  </a:lnTo>
                  <a:lnTo>
                    <a:pt x="1109" y="879"/>
                  </a:lnTo>
                  <a:lnTo>
                    <a:pt x="1176" y="749"/>
                  </a:lnTo>
                  <a:lnTo>
                    <a:pt x="1231" y="612"/>
                  </a:lnTo>
                  <a:lnTo>
                    <a:pt x="1276" y="468"/>
                  </a:lnTo>
                  <a:lnTo>
                    <a:pt x="1311" y="316"/>
                  </a:lnTo>
                  <a:lnTo>
                    <a:pt x="1331" y="160"/>
                  </a:lnTo>
                  <a:lnTo>
                    <a:pt x="1337" y="0"/>
                  </a:lnTo>
                  <a:lnTo>
                    <a:pt x="1245" y="0"/>
                  </a:lnTo>
                  <a:lnTo>
                    <a:pt x="1238" y="149"/>
                  </a:lnTo>
                  <a:lnTo>
                    <a:pt x="1221" y="297"/>
                  </a:lnTo>
                  <a:lnTo>
                    <a:pt x="1189" y="436"/>
                  </a:lnTo>
                  <a:lnTo>
                    <a:pt x="1148" y="570"/>
                  </a:lnTo>
                  <a:lnTo>
                    <a:pt x="1094" y="698"/>
                  </a:lnTo>
                  <a:lnTo>
                    <a:pt x="1033" y="817"/>
                  </a:lnTo>
                  <a:lnTo>
                    <a:pt x="961" y="931"/>
                  </a:lnTo>
                  <a:lnTo>
                    <a:pt x="881" y="1035"/>
                  </a:lnTo>
                  <a:lnTo>
                    <a:pt x="793" y="1130"/>
                  </a:lnTo>
                  <a:lnTo>
                    <a:pt x="696" y="1214"/>
                  </a:lnTo>
                  <a:lnTo>
                    <a:pt x="594" y="1286"/>
                  </a:lnTo>
                  <a:lnTo>
                    <a:pt x="485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8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5" name="Freeform 31"/>
            <p:cNvSpPr>
              <a:spLocks/>
            </p:cNvSpPr>
            <p:nvPr/>
          </p:nvSpPr>
          <p:spPr bwMode="auto">
            <a:xfrm>
              <a:off x="4819" y="3639"/>
              <a:ext cx="588" cy="346"/>
            </a:xfrm>
            <a:custGeom>
              <a:avLst/>
              <a:gdLst>
                <a:gd name="T0" fmla="*/ 1 w 1176"/>
                <a:gd name="T1" fmla="*/ 0 h 1382"/>
                <a:gd name="T2" fmla="*/ 1 w 1176"/>
                <a:gd name="T3" fmla="*/ 0 h 1382"/>
                <a:gd name="T4" fmla="*/ 1 w 1176"/>
                <a:gd name="T5" fmla="*/ 0 h 1382"/>
                <a:gd name="T6" fmla="*/ 1 w 1176"/>
                <a:gd name="T7" fmla="*/ 0 h 1382"/>
                <a:gd name="T8" fmla="*/ 1 w 1176"/>
                <a:gd name="T9" fmla="*/ 0 h 1382"/>
                <a:gd name="T10" fmla="*/ 1 w 1176"/>
                <a:gd name="T11" fmla="*/ 0 h 1382"/>
                <a:gd name="T12" fmla="*/ 1 w 1176"/>
                <a:gd name="T13" fmla="*/ 0 h 1382"/>
                <a:gd name="T14" fmla="*/ 1 w 1176"/>
                <a:gd name="T15" fmla="*/ 0 h 1382"/>
                <a:gd name="T16" fmla="*/ 1 w 1176"/>
                <a:gd name="T17" fmla="*/ 0 h 1382"/>
                <a:gd name="T18" fmla="*/ 1 w 1176"/>
                <a:gd name="T19" fmla="*/ 0 h 1382"/>
                <a:gd name="T20" fmla="*/ 1 w 1176"/>
                <a:gd name="T21" fmla="*/ 0 h 1382"/>
                <a:gd name="T22" fmla="*/ 1 w 1176"/>
                <a:gd name="T23" fmla="*/ 0 h 1382"/>
                <a:gd name="T24" fmla="*/ 1 w 1176"/>
                <a:gd name="T25" fmla="*/ 0 h 1382"/>
                <a:gd name="T26" fmla="*/ 1 w 1176"/>
                <a:gd name="T27" fmla="*/ 0 h 1382"/>
                <a:gd name="T28" fmla="*/ 1 w 1176"/>
                <a:gd name="T29" fmla="*/ 0 h 1382"/>
                <a:gd name="T30" fmla="*/ 1 w 1176"/>
                <a:gd name="T31" fmla="*/ 0 h 1382"/>
                <a:gd name="T32" fmla="*/ 0 w 1176"/>
                <a:gd name="T33" fmla="*/ 0 h 1382"/>
                <a:gd name="T34" fmla="*/ 0 w 1176"/>
                <a:gd name="T35" fmla="*/ 0 h 1382"/>
                <a:gd name="T36" fmla="*/ 1 w 1176"/>
                <a:gd name="T37" fmla="*/ 0 h 1382"/>
                <a:gd name="T38" fmla="*/ 1 w 1176"/>
                <a:gd name="T39" fmla="*/ 0 h 1382"/>
                <a:gd name="T40" fmla="*/ 1 w 1176"/>
                <a:gd name="T41" fmla="*/ 0 h 1382"/>
                <a:gd name="T42" fmla="*/ 1 w 1176"/>
                <a:gd name="T43" fmla="*/ 0 h 1382"/>
                <a:gd name="T44" fmla="*/ 1 w 1176"/>
                <a:gd name="T45" fmla="*/ 0 h 1382"/>
                <a:gd name="T46" fmla="*/ 1 w 1176"/>
                <a:gd name="T47" fmla="*/ 0 h 1382"/>
                <a:gd name="T48" fmla="*/ 1 w 1176"/>
                <a:gd name="T49" fmla="*/ 0 h 1382"/>
                <a:gd name="T50" fmla="*/ 1 w 1176"/>
                <a:gd name="T51" fmla="*/ 0 h 1382"/>
                <a:gd name="T52" fmla="*/ 1 w 1176"/>
                <a:gd name="T53" fmla="*/ 0 h 1382"/>
                <a:gd name="T54" fmla="*/ 1 w 1176"/>
                <a:gd name="T55" fmla="*/ 0 h 1382"/>
                <a:gd name="T56" fmla="*/ 1 w 1176"/>
                <a:gd name="T57" fmla="*/ 0 h 1382"/>
                <a:gd name="T58" fmla="*/ 1 w 1176"/>
                <a:gd name="T59" fmla="*/ 0 h 1382"/>
                <a:gd name="T60" fmla="*/ 1 w 1176"/>
                <a:gd name="T61" fmla="*/ 0 h 1382"/>
                <a:gd name="T62" fmla="*/ 1 w 1176"/>
                <a:gd name="T63" fmla="*/ 0 h 1382"/>
                <a:gd name="T64" fmla="*/ 1 w 1176"/>
                <a:gd name="T65" fmla="*/ 0 h 1382"/>
                <a:gd name="T66" fmla="*/ 1 w 1176"/>
                <a:gd name="T67" fmla="*/ 0 h 1382"/>
                <a:gd name="T68" fmla="*/ 1 w 1176"/>
                <a:gd name="T69" fmla="*/ 0 h 138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2"/>
                <a:gd name="T107" fmla="*/ 1176 w 1176"/>
                <a:gd name="T108" fmla="*/ 1382 h 138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2">
                  <a:moveTo>
                    <a:pt x="1083" y="0"/>
                  </a:moveTo>
                  <a:lnTo>
                    <a:pt x="1078" y="131"/>
                  </a:lnTo>
                  <a:lnTo>
                    <a:pt x="1062" y="257"/>
                  </a:lnTo>
                  <a:lnTo>
                    <a:pt x="1036" y="379"/>
                  </a:lnTo>
                  <a:lnTo>
                    <a:pt x="999" y="495"/>
                  </a:lnTo>
                  <a:lnTo>
                    <a:pt x="953" y="607"/>
                  </a:lnTo>
                  <a:lnTo>
                    <a:pt x="898" y="713"/>
                  </a:lnTo>
                  <a:lnTo>
                    <a:pt x="836" y="811"/>
                  </a:lnTo>
                  <a:lnTo>
                    <a:pt x="767" y="901"/>
                  </a:lnTo>
                  <a:lnTo>
                    <a:pt x="691" y="982"/>
                  </a:lnTo>
                  <a:lnTo>
                    <a:pt x="606" y="1056"/>
                  </a:lnTo>
                  <a:lnTo>
                    <a:pt x="516" y="1120"/>
                  </a:lnTo>
                  <a:lnTo>
                    <a:pt x="421" y="1174"/>
                  </a:lnTo>
                  <a:lnTo>
                    <a:pt x="322" y="1217"/>
                  </a:lnTo>
                  <a:lnTo>
                    <a:pt x="219" y="1248"/>
                  </a:lnTo>
                  <a:lnTo>
                    <a:pt x="111" y="1267"/>
                  </a:lnTo>
                  <a:lnTo>
                    <a:pt x="0" y="1274"/>
                  </a:lnTo>
                  <a:lnTo>
                    <a:pt x="0" y="1382"/>
                  </a:lnTo>
                  <a:lnTo>
                    <a:pt x="120" y="1376"/>
                  </a:lnTo>
                  <a:lnTo>
                    <a:pt x="236" y="1353"/>
                  </a:lnTo>
                  <a:lnTo>
                    <a:pt x="349" y="1320"/>
                  </a:lnTo>
                  <a:lnTo>
                    <a:pt x="456" y="1274"/>
                  </a:lnTo>
                  <a:lnTo>
                    <a:pt x="560" y="1216"/>
                  </a:lnTo>
                  <a:lnTo>
                    <a:pt x="658" y="1145"/>
                  </a:lnTo>
                  <a:lnTo>
                    <a:pt x="748" y="1066"/>
                  </a:lnTo>
                  <a:lnTo>
                    <a:pt x="831" y="977"/>
                  </a:lnTo>
                  <a:lnTo>
                    <a:pt x="907" y="879"/>
                  </a:lnTo>
                  <a:lnTo>
                    <a:pt x="975" y="773"/>
                  </a:lnTo>
                  <a:lnTo>
                    <a:pt x="1034" y="659"/>
                  </a:lnTo>
                  <a:lnTo>
                    <a:pt x="1083" y="536"/>
                  </a:lnTo>
                  <a:lnTo>
                    <a:pt x="1123" y="410"/>
                  </a:lnTo>
                  <a:lnTo>
                    <a:pt x="1151" y="277"/>
                  </a:lnTo>
                  <a:lnTo>
                    <a:pt x="1170" y="141"/>
                  </a:lnTo>
                  <a:lnTo>
                    <a:pt x="1176" y="0"/>
                  </a:lnTo>
                  <a:lnTo>
                    <a:pt x="1083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6" name="Freeform 32"/>
            <p:cNvSpPr>
              <a:spLocks/>
            </p:cNvSpPr>
            <p:nvPr/>
          </p:nvSpPr>
          <p:spPr bwMode="auto">
            <a:xfrm>
              <a:off x="4819" y="3639"/>
              <a:ext cx="507" cy="298"/>
            </a:xfrm>
            <a:custGeom>
              <a:avLst/>
              <a:gdLst>
                <a:gd name="T0" fmla="*/ 1 w 1014"/>
                <a:gd name="T1" fmla="*/ 0 h 1193"/>
                <a:gd name="T2" fmla="*/ 1 w 1014"/>
                <a:gd name="T3" fmla="*/ 0 h 1193"/>
                <a:gd name="T4" fmla="*/ 1 w 1014"/>
                <a:gd name="T5" fmla="*/ 0 h 1193"/>
                <a:gd name="T6" fmla="*/ 1 w 1014"/>
                <a:gd name="T7" fmla="*/ 0 h 1193"/>
                <a:gd name="T8" fmla="*/ 1 w 1014"/>
                <a:gd name="T9" fmla="*/ 0 h 1193"/>
                <a:gd name="T10" fmla="*/ 1 w 1014"/>
                <a:gd name="T11" fmla="*/ 0 h 1193"/>
                <a:gd name="T12" fmla="*/ 1 w 1014"/>
                <a:gd name="T13" fmla="*/ 0 h 1193"/>
                <a:gd name="T14" fmla="*/ 1 w 1014"/>
                <a:gd name="T15" fmla="*/ 0 h 1193"/>
                <a:gd name="T16" fmla="*/ 1 w 1014"/>
                <a:gd name="T17" fmla="*/ 0 h 1193"/>
                <a:gd name="T18" fmla="*/ 1 w 1014"/>
                <a:gd name="T19" fmla="*/ 0 h 1193"/>
                <a:gd name="T20" fmla="*/ 1 w 1014"/>
                <a:gd name="T21" fmla="*/ 0 h 1193"/>
                <a:gd name="T22" fmla="*/ 1 w 1014"/>
                <a:gd name="T23" fmla="*/ 0 h 1193"/>
                <a:gd name="T24" fmla="*/ 1 w 1014"/>
                <a:gd name="T25" fmla="*/ 0 h 1193"/>
                <a:gd name="T26" fmla="*/ 1 w 1014"/>
                <a:gd name="T27" fmla="*/ 0 h 1193"/>
                <a:gd name="T28" fmla="*/ 1 w 1014"/>
                <a:gd name="T29" fmla="*/ 0 h 1193"/>
                <a:gd name="T30" fmla="*/ 1 w 1014"/>
                <a:gd name="T31" fmla="*/ 0 h 1193"/>
                <a:gd name="T32" fmla="*/ 0 w 1014"/>
                <a:gd name="T33" fmla="*/ 0 h 1193"/>
                <a:gd name="T34" fmla="*/ 0 w 1014"/>
                <a:gd name="T35" fmla="*/ 0 h 1193"/>
                <a:gd name="T36" fmla="*/ 1 w 1014"/>
                <a:gd name="T37" fmla="*/ 0 h 1193"/>
                <a:gd name="T38" fmla="*/ 1 w 1014"/>
                <a:gd name="T39" fmla="*/ 0 h 1193"/>
                <a:gd name="T40" fmla="*/ 1 w 1014"/>
                <a:gd name="T41" fmla="*/ 0 h 1193"/>
                <a:gd name="T42" fmla="*/ 1 w 1014"/>
                <a:gd name="T43" fmla="*/ 0 h 1193"/>
                <a:gd name="T44" fmla="*/ 1 w 1014"/>
                <a:gd name="T45" fmla="*/ 0 h 1193"/>
                <a:gd name="T46" fmla="*/ 1 w 1014"/>
                <a:gd name="T47" fmla="*/ 0 h 1193"/>
                <a:gd name="T48" fmla="*/ 1 w 1014"/>
                <a:gd name="T49" fmla="*/ 0 h 1193"/>
                <a:gd name="T50" fmla="*/ 1 w 1014"/>
                <a:gd name="T51" fmla="*/ 0 h 1193"/>
                <a:gd name="T52" fmla="*/ 1 w 1014"/>
                <a:gd name="T53" fmla="*/ 0 h 1193"/>
                <a:gd name="T54" fmla="*/ 1 w 1014"/>
                <a:gd name="T55" fmla="*/ 0 h 1193"/>
                <a:gd name="T56" fmla="*/ 1 w 1014"/>
                <a:gd name="T57" fmla="*/ 0 h 1193"/>
                <a:gd name="T58" fmla="*/ 1 w 1014"/>
                <a:gd name="T59" fmla="*/ 0 h 1193"/>
                <a:gd name="T60" fmla="*/ 1 w 1014"/>
                <a:gd name="T61" fmla="*/ 0 h 1193"/>
                <a:gd name="T62" fmla="*/ 1 w 1014"/>
                <a:gd name="T63" fmla="*/ 0 h 1193"/>
                <a:gd name="T64" fmla="*/ 1 w 1014"/>
                <a:gd name="T65" fmla="*/ 0 h 1193"/>
                <a:gd name="T66" fmla="*/ 1 w 1014"/>
                <a:gd name="T67" fmla="*/ 0 h 1193"/>
                <a:gd name="T68" fmla="*/ 1 w 1014"/>
                <a:gd name="T69" fmla="*/ 0 h 119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4"/>
                <a:gd name="T106" fmla="*/ 0 h 1193"/>
                <a:gd name="T107" fmla="*/ 1014 w 1014"/>
                <a:gd name="T108" fmla="*/ 1193 h 119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4" h="1193">
                  <a:moveTo>
                    <a:pt x="922" y="0"/>
                  </a:moveTo>
                  <a:lnTo>
                    <a:pt x="916" y="112"/>
                  </a:lnTo>
                  <a:lnTo>
                    <a:pt x="904" y="220"/>
                  </a:lnTo>
                  <a:lnTo>
                    <a:pt x="881" y="322"/>
                  </a:lnTo>
                  <a:lnTo>
                    <a:pt x="850" y="423"/>
                  </a:lnTo>
                  <a:lnTo>
                    <a:pt x="810" y="517"/>
                  </a:lnTo>
                  <a:lnTo>
                    <a:pt x="764" y="607"/>
                  </a:lnTo>
                  <a:lnTo>
                    <a:pt x="711" y="691"/>
                  </a:lnTo>
                  <a:lnTo>
                    <a:pt x="651" y="767"/>
                  </a:lnTo>
                  <a:lnTo>
                    <a:pt x="587" y="838"/>
                  </a:lnTo>
                  <a:lnTo>
                    <a:pt x="515" y="899"/>
                  </a:lnTo>
                  <a:lnTo>
                    <a:pt x="439" y="953"/>
                  </a:lnTo>
                  <a:lnTo>
                    <a:pt x="359" y="1000"/>
                  </a:lnTo>
                  <a:lnTo>
                    <a:pt x="275" y="1037"/>
                  </a:lnTo>
                  <a:lnTo>
                    <a:pt x="186" y="1064"/>
                  </a:lnTo>
                  <a:lnTo>
                    <a:pt x="95" y="1078"/>
                  </a:lnTo>
                  <a:lnTo>
                    <a:pt x="0" y="1085"/>
                  </a:lnTo>
                  <a:lnTo>
                    <a:pt x="0" y="1193"/>
                  </a:lnTo>
                  <a:lnTo>
                    <a:pt x="104" y="1187"/>
                  </a:lnTo>
                  <a:lnTo>
                    <a:pt x="202" y="1169"/>
                  </a:lnTo>
                  <a:lnTo>
                    <a:pt x="302" y="1139"/>
                  </a:lnTo>
                  <a:lnTo>
                    <a:pt x="394" y="1100"/>
                  </a:lnTo>
                  <a:lnTo>
                    <a:pt x="483" y="1049"/>
                  </a:lnTo>
                  <a:lnTo>
                    <a:pt x="567" y="989"/>
                  </a:lnTo>
                  <a:lnTo>
                    <a:pt x="644" y="921"/>
                  </a:lnTo>
                  <a:lnTo>
                    <a:pt x="717" y="844"/>
                  </a:lnTo>
                  <a:lnTo>
                    <a:pt x="781" y="759"/>
                  </a:lnTo>
                  <a:lnTo>
                    <a:pt x="840" y="667"/>
                  </a:lnTo>
                  <a:lnTo>
                    <a:pt x="892" y="569"/>
                  </a:lnTo>
                  <a:lnTo>
                    <a:pt x="933" y="465"/>
                  </a:lnTo>
                  <a:lnTo>
                    <a:pt x="968" y="355"/>
                  </a:lnTo>
                  <a:lnTo>
                    <a:pt x="993" y="239"/>
                  </a:lnTo>
                  <a:lnTo>
                    <a:pt x="1008" y="122"/>
                  </a:lnTo>
                  <a:lnTo>
                    <a:pt x="1014" y="0"/>
                  </a:lnTo>
                  <a:lnTo>
                    <a:pt x="922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7" name="Freeform 33"/>
            <p:cNvSpPr>
              <a:spLocks/>
            </p:cNvSpPr>
            <p:nvPr/>
          </p:nvSpPr>
          <p:spPr bwMode="auto">
            <a:xfrm>
              <a:off x="4586" y="3776"/>
              <a:ext cx="635" cy="374"/>
            </a:xfrm>
            <a:custGeom>
              <a:avLst/>
              <a:gdLst>
                <a:gd name="T0" fmla="*/ 0 w 1272"/>
                <a:gd name="T1" fmla="*/ 0 h 1495"/>
                <a:gd name="T2" fmla="*/ 0 w 1272"/>
                <a:gd name="T3" fmla="*/ 0 h 1495"/>
                <a:gd name="T4" fmla="*/ 0 w 1272"/>
                <a:gd name="T5" fmla="*/ 0 h 1495"/>
                <a:gd name="T6" fmla="*/ 0 w 1272"/>
                <a:gd name="T7" fmla="*/ 0 h 1495"/>
                <a:gd name="T8" fmla="*/ 0 w 1272"/>
                <a:gd name="T9" fmla="*/ 0 h 1495"/>
                <a:gd name="T10" fmla="*/ 0 w 1272"/>
                <a:gd name="T11" fmla="*/ 0 h 1495"/>
                <a:gd name="T12" fmla="*/ 0 w 1272"/>
                <a:gd name="T13" fmla="*/ 0 h 1495"/>
                <a:gd name="T14" fmla="*/ 0 w 1272"/>
                <a:gd name="T15" fmla="*/ 0 h 1495"/>
                <a:gd name="T16" fmla="*/ 0 w 1272"/>
                <a:gd name="T17" fmla="*/ 0 h 1495"/>
                <a:gd name="T18" fmla="*/ 0 w 1272"/>
                <a:gd name="T19" fmla="*/ 0 h 1495"/>
                <a:gd name="T20" fmla="*/ 0 w 1272"/>
                <a:gd name="T21" fmla="*/ 0 h 1495"/>
                <a:gd name="T22" fmla="*/ 0 w 1272"/>
                <a:gd name="T23" fmla="*/ 0 h 1495"/>
                <a:gd name="T24" fmla="*/ 0 w 1272"/>
                <a:gd name="T25" fmla="*/ 0 h 1495"/>
                <a:gd name="T26" fmla="*/ 0 w 1272"/>
                <a:gd name="T27" fmla="*/ 0 h 1495"/>
                <a:gd name="T28" fmla="*/ 0 w 1272"/>
                <a:gd name="T29" fmla="*/ 0 h 1495"/>
                <a:gd name="T30" fmla="*/ 0 w 1272"/>
                <a:gd name="T31" fmla="*/ 0 h 1495"/>
                <a:gd name="T32" fmla="*/ 0 w 1272"/>
                <a:gd name="T33" fmla="*/ 0 h 1495"/>
                <a:gd name="T34" fmla="*/ 0 w 1272"/>
                <a:gd name="T35" fmla="*/ 0 h 1495"/>
                <a:gd name="T36" fmla="*/ 0 w 1272"/>
                <a:gd name="T37" fmla="*/ 0 h 1495"/>
                <a:gd name="T38" fmla="*/ 0 w 1272"/>
                <a:gd name="T39" fmla="*/ 0 h 1495"/>
                <a:gd name="T40" fmla="*/ 0 w 1272"/>
                <a:gd name="T41" fmla="*/ 0 h 1495"/>
                <a:gd name="T42" fmla="*/ 0 w 1272"/>
                <a:gd name="T43" fmla="*/ 0 h 1495"/>
                <a:gd name="T44" fmla="*/ 0 w 1272"/>
                <a:gd name="T45" fmla="*/ 0 h 1495"/>
                <a:gd name="T46" fmla="*/ 0 w 1272"/>
                <a:gd name="T47" fmla="*/ 0 h 1495"/>
                <a:gd name="T48" fmla="*/ 0 w 1272"/>
                <a:gd name="T49" fmla="*/ 0 h 1495"/>
                <a:gd name="T50" fmla="*/ 0 w 1272"/>
                <a:gd name="T51" fmla="*/ 0 h 1495"/>
                <a:gd name="T52" fmla="*/ 0 w 1272"/>
                <a:gd name="T53" fmla="*/ 0 h 1495"/>
                <a:gd name="T54" fmla="*/ 0 w 1272"/>
                <a:gd name="T55" fmla="*/ 0 h 1495"/>
                <a:gd name="T56" fmla="*/ 0 w 1272"/>
                <a:gd name="T57" fmla="*/ 0 h 1495"/>
                <a:gd name="T58" fmla="*/ 0 w 1272"/>
                <a:gd name="T59" fmla="*/ 0 h 1495"/>
                <a:gd name="T60" fmla="*/ 0 w 1272"/>
                <a:gd name="T61" fmla="*/ 0 h 1495"/>
                <a:gd name="T62" fmla="*/ 0 w 1272"/>
                <a:gd name="T63" fmla="*/ 0 h 1495"/>
                <a:gd name="T64" fmla="*/ 0 w 1272"/>
                <a:gd name="T65" fmla="*/ 0 h 1495"/>
                <a:gd name="T66" fmla="*/ 0 w 1272"/>
                <a:gd name="T67" fmla="*/ 0 h 1495"/>
                <a:gd name="T68" fmla="*/ 0 w 1272"/>
                <a:gd name="T69" fmla="*/ 0 h 14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72"/>
                <a:gd name="T106" fmla="*/ 0 h 1495"/>
                <a:gd name="T107" fmla="*/ 1272 w 1272"/>
                <a:gd name="T108" fmla="*/ 1495 h 14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72" h="1495">
                  <a:moveTo>
                    <a:pt x="989" y="0"/>
                  </a:moveTo>
                  <a:lnTo>
                    <a:pt x="984" y="121"/>
                  </a:lnTo>
                  <a:lnTo>
                    <a:pt x="969" y="236"/>
                  </a:lnTo>
                  <a:lnTo>
                    <a:pt x="945" y="348"/>
                  </a:lnTo>
                  <a:lnTo>
                    <a:pt x="913" y="452"/>
                  </a:lnTo>
                  <a:lnTo>
                    <a:pt x="871" y="554"/>
                  </a:lnTo>
                  <a:lnTo>
                    <a:pt x="820" y="650"/>
                  </a:lnTo>
                  <a:lnTo>
                    <a:pt x="764" y="742"/>
                  </a:lnTo>
                  <a:lnTo>
                    <a:pt x="700" y="823"/>
                  </a:lnTo>
                  <a:lnTo>
                    <a:pt x="632" y="897"/>
                  </a:lnTo>
                  <a:lnTo>
                    <a:pt x="553" y="964"/>
                  </a:lnTo>
                  <a:lnTo>
                    <a:pt x="472" y="1023"/>
                  </a:lnTo>
                  <a:lnTo>
                    <a:pt x="385" y="1072"/>
                  </a:lnTo>
                  <a:lnTo>
                    <a:pt x="295" y="1111"/>
                  </a:lnTo>
                  <a:lnTo>
                    <a:pt x="201" y="1139"/>
                  </a:lnTo>
                  <a:lnTo>
                    <a:pt x="102" y="1157"/>
                  </a:lnTo>
                  <a:lnTo>
                    <a:pt x="0" y="1162"/>
                  </a:lnTo>
                  <a:lnTo>
                    <a:pt x="0" y="1495"/>
                  </a:lnTo>
                  <a:lnTo>
                    <a:pt x="130" y="1487"/>
                  </a:lnTo>
                  <a:lnTo>
                    <a:pt x="254" y="1463"/>
                  </a:lnTo>
                  <a:lnTo>
                    <a:pt x="377" y="1428"/>
                  </a:lnTo>
                  <a:lnTo>
                    <a:pt x="493" y="1376"/>
                  </a:lnTo>
                  <a:lnTo>
                    <a:pt x="605" y="1314"/>
                  </a:lnTo>
                  <a:lnTo>
                    <a:pt x="711" y="1239"/>
                  </a:lnTo>
                  <a:lnTo>
                    <a:pt x="807" y="1153"/>
                  </a:lnTo>
                  <a:lnTo>
                    <a:pt x="899" y="1057"/>
                  </a:lnTo>
                  <a:lnTo>
                    <a:pt x="980" y="950"/>
                  </a:lnTo>
                  <a:lnTo>
                    <a:pt x="1054" y="837"/>
                  </a:lnTo>
                  <a:lnTo>
                    <a:pt x="1117" y="712"/>
                  </a:lnTo>
                  <a:lnTo>
                    <a:pt x="1171" y="581"/>
                  </a:lnTo>
                  <a:lnTo>
                    <a:pt x="1214" y="444"/>
                  </a:lnTo>
                  <a:lnTo>
                    <a:pt x="1244" y="300"/>
                  </a:lnTo>
                  <a:lnTo>
                    <a:pt x="1264" y="152"/>
                  </a:lnTo>
                  <a:lnTo>
                    <a:pt x="1272" y="0"/>
                  </a:lnTo>
                  <a:lnTo>
                    <a:pt x="98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8" name="Freeform 34"/>
            <p:cNvSpPr>
              <a:spLocks/>
            </p:cNvSpPr>
            <p:nvPr/>
          </p:nvSpPr>
          <p:spPr bwMode="auto">
            <a:xfrm>
              <a:off x="4586" y="3776"/>
              <a:ext cx="669" cy="393"/>
            </a:xfrm>
            <a:custGeom>
              <a:avLst/>
              <a:gdLst>
                <a:gd name="T0" fmla="*/ 0 w 1338"/>
                <a:gd name="T1" fmla="*/ 0 h 1572"/>
                <a:gd name="T2" fmla="*/ 1 w 1338"/>
                <a:gd name="T3" fmla="*/ 0 h 1572"/>
                <a:gd name="T4" fmla="*/ 1 w 1338"/>
                <a:gd name="T5" fmla="*/ 0 h 1572"/>
                <a:gd name="T6" fmla="*/ 1 w 1338"/>
                <a:gd name="T7" fmla="*/ 0 h 1572"/>
                <a:gd name="T8" fmla="*/ 1 w 1338"/>
                <a:gd name="T9" fmla="*/ 0 h 1572"/>
                <a:gd name="T10" fmla="*/ 1 w 1338"/>
                <a:gd name="T11" fmla="*/ 0 h 1572"/>
                <a:gd name="T12" fmla="*/ 1 w 1338"/>
                <a:gd name="T13" fmla="*/ 0 h 1572"/>
                <a:gd name="T14" fmla="*/ 1 w 1338"/>
                <a:gd name="T15" fmla="*/ 0 h 1572"/>
                <a:gd name="T16" fmla="*/ 1 w 1338"/>
                <a:gd name="T17" fmla="*/ 0 h 1572"/>
                <a:gd name="T18" fmla="*/ 1 w 1338"/>
                <a:gd name="T19" fmla="*/ 0 h 1572"/>
                <a:gd name="T20" fmla="*/ 1 w 1338"/>
                <a:gd name="T21" fmla="*/ 0 h 1572"/>
                <a:gd name="T22" fmla="*/ 1 w 1338"/>
                <a:gd name="T23" fmla="*/ 0 h 1572"/>
                <a:gd name="T24" fmla="*/ 1 w 1338"/>
                <a:gd name="T25" fmla="*/ 0 h 1572"/>
                <a:gd name="T26" fmla="*/ 1 w 1338"/>
                <a:gd name="T27" fmla="*/ 0 h 1572"/>
                <a:gd name="T28" fmla="*/ 1 w 1338"/>
                <a:gd name="T29" fmla="*/ 0 h 1572"/>
                <a:gd name="T30" fmla="*/ 1 w 1338"/>
                <a:gd name="T31" fmla="*/ 0 h 1572"/>
                <a:gd name="T32" fmla="*/ 1 w 1338"/>
                <a:gd name="T33" fmla="*/ 0 h 1572"/>
                <a:gd name="T34" fmla="*/ 1 w 1338"/>
                <a:gd name="T35" fmla="*/ 0 h 1572"/>
                <a:gd name="T36" fmla="*/ 1 w 1338"/>
                <a:gd name="T37" fmla="*/ 0 h 1572"/>
                <a:gd name="T38" fmla="*/ 1 w 1338"/>
                <a:gd name="T39" fmla="*/ 0 h 1572"/>
                <a:gd name="T40" fmla="*/ 1 w 1338"/>
                <a:gd name="T41" fmla="*/ 0 h 1572"/>
                <a:gd name="T42" fmla="*/ 1 w 1338"/>
                <a:gd name="T43" fmla="*/ 0 h 1572"/>
                <a:gd name="T44" fmla="*/ 1 w 1338"/>
                <a:gd name="T45" fmla="*/ 0 h 1572"/>
                <a:gd name="T46" fmla="*/ 1 w 1338"/>
                <a:gd name="T47" fmla="*/ 0 h 1572"/>
                <a:gd name="T48" fmla="*/ 1 w 1338"/>
                <a:gd name="T49" fmla="*/ 0 h 1572"/>
                <a:gd name="T50" fmla="*/ 1 w 1338"/>
                <a:gd name="T51" fmla="*/ 0 h 1572"/>
                <a:gd name="T52" fmla="*/ 1 w 1338"/>
                <a:gd name="T53" fmla="*/ 0 h 1572"/>
                <a:gd name="T54" fmla="*/ 1 w 1338"/>
                <a:gd name="T55" fmla="*/ 0 h 1572"/>
                <a:gd name="T56" fmla="*/ 1 w 1338"/>
                <a:gd name="T57" fmla="*/ 0 h 1572"/>
                <a:gd name="T58" fmla="*/ 1 w 1338"/>
                <a:gd name="T59" fmla="*/ 0 h 1572"/>
                <a:gd name="T60" fmla="*/ 1 w 1338"/>
                <a:gd name="T61" fmla="*/ 0 h 1572"/>
                <a:gd name="T62" fmla="*/ 1 w 1338"/>
                <a:gd name="T63" fmla="*/ 0 h 1572"/>
                <a:gd name="T64" fmla="*/ 1 w 1338"/>
                <a:gd name="T65" fmla="*/ 0 h 1572"/>
                <a:gd name="T66" fmla="*/ 0 w 1338"/>
                <a:gd name="T67" fmla="*/ 0 h 1572"/>
                <a:gd name="T68" fmla="*/ 0 w 1338"/>
                <a:gd name="T69" fmla="*/ 0 h 15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338"/>
                <a:gd name="T106" fmla="*/ 0 h 1572"/>
                <a:gd name="T107" fmla="*/ 1338 w 1338"/>
                <a:gd name="T108" fmla="*/ 1572 h 15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338" h="1572">
                  <a:moveTo>
                    <a:pt x="0" y="1572"/>
                  </a:moveTo>
                  <a:lnTo>
                    <a:pt x="137" y="1564"/>
                  </a:lnTo>
                  <a:lnTo>
                    <a:pt x="271" y="1540"/>
                  </a:lnTo>
                  <a:lnTo>
                    <a:pt x="399" y="1501"/>
                  </a:lnTo>
                  <a:lnTo>
                    <a:pt x="521" y="1448"/>
                  </a:lnTo>
                  <a:lnTo>
                    <a:pt x="638" y="1382"/>
                  </a:lnTo>
                  <a:lnTo>
                    <a:pt x="749" y="1304"/>
                  </a:lnTo>
                  <a:lnTo>
                    <a:pt x="850" y="1213"/>
                  </a:lnTo>
                  <a:lnTo>
                    <a:pt x="947" y="1112"/>
                  </a:lnTo>
                  <a:lnTo>
                    <a:pt x="1033" y="999"/>
                  </a:lnTo>
                  <a:lnTo>
                    <a:pt x="1110" y="879"/>
                  </a:lnTo>
                  <a:lnTo>
                    <a:pt x="1176" y="749"/>
                  </a:lnTo>
                  <a:lnTo>
                    <a:pt x="1232" y="612"/>
                  </a:lnTo>
                  <a:lnTo>
                    <a:pt x="1277" y="468"/>
                  </a:lnTo>
                  <a:lnTo>
                    <a:pt x="1311" y="316"/>
                  </a:lnTo>
                  <a:lnTo>
                    <a:pt x="1332" y="160"/>
                  </a:lnTo>
                  <a:lnTo>
                    <a:pt x="1338" y="0"/>
                  </a:lnTo>
                  <a:lnTo>
                    <a:pt x="1246" y="0"/>
                  </a:lnTo>
                  <a:lnTo>
                    <a:pt x="1240" y="150"/>
                  </a:lnTo>
                  <a:lnTo>
                    <a:pt x="1221" y="297"/>
                  </a:lnTo>
                  <a:lnTo>
                    <a:pt x="1190" y="436"/>
                  </a:lnTo>
                  <a:lnTo>
                    <a:pt x="1148" y="571"/>
                  </a:lnTo>
                  <a:lnTo>
                    <a:pt x="1095" y="698"/>
                  </a:lnTo>
                  <a:lnTo>
                    <a:pt x="1034" y="818"/>
                  </a:lnTo>
                  <a:lnTo>
                    <a:pt x="962" y="931"/>
                  </a:lnTo>
                  <a:lnTo>
                    <a:pt x="882" y="1036"/>
                  </a:lnTo>
                  <a:lnTo>
                    <a:pt x="794" y="1130"/>
                  </a:lnTo>
                  <a:lnTo>
                    <a:pt x="697" y="1215"/>
                  </a:lnTo>
                  <a:lnTo>
                    <a:pt x="595" y="1286"/>
                  </a:lnTo>
                  <a:lnTo>
                    <a:pt x="486" y="1348"/>
                  </a:lnTo>
                  <a:lnTo>
                    <a:pt x="372" y="1398"/>
                  </a:lnTo>
                  <a:lnTo>
                    <a:pt x="253" y="1435"/>
                  </a:lnTo>
                  <a:lnTo>
                    <a:pt x="129" y="1455"/>
                  </a:lnTo>
                  <a:lnTo>
                    <a:pt x="0" y="1464"/>
                  </a:lnTo>
                  <a:lnTo>
                    <a:pt x="0" y="1572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9" name="Freeform 35"/>
            <p:cNvSpPr>
              <a:spLocks/>
            </p:cNvSpPr>
            <p:nvPr/>
          </p:nvSpPr>
          <p:spPr bwMode="auto">
            <a:xfrm>
              <a:off x="4586" y="3776"/>
              <a:ext cx="588" cy="346"/>
            </a:xfrm>
            <a:custGeom>
              <a:avLst/>
              <a:gdLst>
                <a:gd name="T0" fmla="*/ 1 w 1176"/>
                <a:gd name="T1" fmla="*/ 0 h 1383"/>
                <a:gd name="T2" fmla="*/ 1 w 1176"/>
                <a:gd name="T3" fmla="*/ 0 h 1383"/>
                <a:gd name="T4" fmla="*/ 1 w 1176"/>
                <a:gd name="T5" fmla="*/ 0 h 1383"/>
                <a:gd name="T6" fmla="*/ 1 w 1176"/>
                <a:gd name="T7" fmla="*/ 0 h 1383"/>
                <a:gd name="T8" fmla="*/ 1 w 1176"/>
                <a:gd name="T9" fmla="*/ 0 h 1383"/>
                <a:gd name="T10" fmla="*/ 1 w 1176"/>
                <a:gd name="T11" fmla="*/ 0 h 1383"/>
                <a:gd name="T12" fmla="*/ 1 w 1176"/>
                <a:gd name="T13" fmla="*/ 0 h 1383"/>
                <a:gd name="T14" fmla="*/ 1 w 1176"/>
                <a:gd name="T15" fmla="*/ 0 h 1383"/>
                <a:gd name="T16" fmla="*/ 1 w 1176"/>
                <a:gd name="T17" fmla="*/ 0 h 1383"/>
                <a:gd name="T18" fmla="*/ 1 w 1176"/>
                <a:gd name="T19" fmla="*/ 0 h 1383"/>
                <a:gd name="T20" fmla="*/ 1 w 1176"/>
                <a:gd name="T21" fmla="*/ 0 h 1383"/>
                <a:gd name="T22" fmla="*/ 1 w 1176"/>
                <a:gd name="T23" fmla="*/ 0 h 1383"/>
                <a:gd name="T24" fmla="*/ 1 w 1176"/>
                <a:gd name="T25" fmla="*/ 0 h 1383"/>
                <a:gd name="T26" fmla="*/ 1 w 1176"/>
                <a:gd name="T27" fmla="*/ 0 h 1383"/>
                <a:gd name="T28" fmla="*/ 1 w 1176"/>
                <a:gd name="T29" fmla="*/ 0 h 1383"/>
                <a:gd name="T30" fmla="*/ 1 w 1176"/>
                <a:gd name="T31" fmla="*/ 0 h 1383"/>
                <a:gd name="T32" fmla="*/ 0 w 1176"/>
                <a:gd name="T33" fmla="*/ 0 h 1383"/>
                <a:gd name="T34" fmla="*/ 0 w 1176"/>
                <a:gd name="T35" fmla="*/ 0 h 1383"/>
                <a:gd name="T36" fmla="*/ 1 w 1176"/>
                <a:gd name="T37" fmla="*/ 0 h 1383"/>
                <a:gd name="T38" fmla="*/ 1 w 1176"/>
                <a:gd name="T39" fmla="*/ 0 h 1383"/>
                <a:gd name="T40" fmla="*/ 1 w 1176"/>
                <a:gd name="T41" fmla="*/ 0 h 1383"/>
                <a:gd name="T42" fmla="*/ 1 w 1176"/>
                <a:gd name="T43" fmla="*/ 0 h 1383"/>
                <a:gd name="T44" fmla="*/ 1 w 1176"/>
                <a:gd name="T45" fmla="*/ 0 h 1383"/>
                <a:gd name="T46" fmla="*/ 1 w 1176"/>
                <a:gd name="T47" fmla="*/ 0 h 1383"/>
                <a:gd name="T48" fmla="*/ 1 w 1176"/>
                <a:gd name="T49" fmla="*/ 0 h 1383"/>
                <a:gd name="T50" fmla="*/ 1 w 1176"/>
                <a:gd name="T51" fmla="*/ 0 h 1383"/>
                <a:gd name="T52" fmla="*/ 1 w 1176"/>
                <a:gd name="T53" fmla="*/ 0 h 1383"/>
                <a:gd name="T54" fmla="*/ 1 w 1176"/>
                <a:gd name="T55" fmla="*/ 0 h 1383"/>
                <a:gd name="T56" fmla="*/ 1 w 1176"/>
                <a:gd name="T57" fmla="*/ 0 h 1383"/>
                <a:gd name="T58" fmla="*/ 1 w 1176"/>
                <a:gd name="T59" fmla="*/ 0 h 1383"/>
                <a:gd name="T60" fmla="*/ 1 w 1176"/>
                <a:gd name="T61" fmla="*/ 0 h 1383"/>
                <a:gd name="T62" fmla="*/ 1 w 1176"/>
                <a:gd name="T63" fmla="*/ 0 h 1383"/>
                <a:gd name="T64" fmla="*/ 1 w 1176"/>
                <a:gd name="T65" fmla="*/ 0 h 1383"/>
                <a:gd name="T66" fmla="*/ 1 w 1176"/>
                <a:gd name="T67" fmla="*/ 0 h 1383"/>
                <a:gd name="T68" fmla="*/ 1 w 1176"/>
                <a:gd name="T69" fmla="*/ 0 h 13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76"/>
                <a:gd name="T106" fmla="*/ 0 h 1383"/>
                <a:gd name="T107" fmla="*/ 1176 w 1176"/>
                <a:gd name="T108" fmla="*/ 1383 h 13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76" h="1383">
                  <a:moveTo>
                    <a:pt x="1084" y="0"/>
                  </a:moveTo>
                  <a:lnTo>
                    <a:pt x="1079" y="131"/>
                  </a:lnTo>
                  <a:lnTo>
                    <a:pt x="1063" y="259"/>
                  </a:lnTo>
                  <a:lnTo>
                    <a:pt x="1037" y="379"/>
                  </a:lnTo>
                  <a:lnTo>
                    <a:pt x="999" y="496"/>
                  </a:lnTo>
                  <a:lnTo>
                    <a:pt x="953" y="607"/>
                  </a:lnTo>
                  <a:lnTo>
                    <a:pt x="900" y="713"/>
                  </a:lnTo>
                  <a:lnTo>
                    <a:pt x="837" y="811"/>
                  </a:lnTo>
                  <a:lnTo>
                    <a:pt x="768" y="901"/>
                  </a:lnTo>
                  <a:lnTo>
                    <a:pt x="692" y="984"/>
                  </a:lnTo>
                  <a:lnTo>
                    <a:pt x="607" y="1058"/>
                  </a:lnTo>
                  <a:lnTo>
                    <a:pt x="517" y="1120"/>
                  </a:lnTo>
                  <a:lnTo>
                    <a:pt x="423" y="1175"/>
                  </a:lnTo>
                  <a:lnTo>
                    <a:pt x="323" y="1220"/>
                  </a:lnTo>
                  <a:lnTo>
                    <a:pt x="220" y="1250"/>
                  </a:lnTo>
                  <a:lnTo>
                    <a:pt x="112" y="1269"/>
                  </a:lnTo>
                  <a:lnTo>
                    <a:pt x="0" y="1275"/>
                  </a:lnTo>
                  <a:lnTo>
                    <a:pt x="0" y="1383"/>
                  </a:lnTo>
                  <a:lnTo>
                    <a:pt x="120" y="1377"/>
                  </a:lnTo>
                  <a:lnTo>
                    <a:pt x="236" y="1354"/>
                  </a:lnTo>
                  <a:lnTo>
                    <a:pt x="350" y="1322"/>
                  </a:lnTo>
                  <a:lnTo>
                    <a:pt x="457" y="1275"/>
                  </a:lnTo>
                  <a:lnTo>
                    <a:pt x="561" y="1216"/>
                  </a:lnTo>
                  <a:lnTo>
                    <a:pt x="659" y="1148"/>
                  </a:lnTo>
                  <a:lnTo>
                    <a:pt x="749" y="1067"/>
                  </a:lnTo>
                  <a:lnTo>
                    <a:pt x="832" y="978"/>
                  </a:lnTo>
                  <a:lnTo>
                    <a:pt x="907" y="879"/>
                  </a:lnTo>
                  <a:lnTo>
                    <a:pt x="976" y="773"/>
                  </a:lnTo>
                  <a:lnTo>
                    <a:pt x="1035" y="659"/>
                  </a:lnTo>
                  <a:lnTo>
                    <a:pt x="1084" y="538"/>
                  </a:lnTo>
                  <a:lnTo>
                    <a:pt x="1124" y="411"/>
                  </a:lnTo>
                  <a:lnTo>
                    <a:pt x="1152" y="278"/>
                  </a:lnTo>
                  <a:lnTo>
                    <a:pt x="1171" y="141"/>
                  </a:lnTo>
                  <a:lnTo>
                    <a:pt x="1176" y="0"/>
                  </a:lnTo>
                  <a:lnTo>
                    <a:pt x="1084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0" name="Freeform 36"/>
            <p:cNvSpPr>
              <a:spLocks/>
            </p:cNvSpPr>
            <p:nvPr/>
          </p:nvSpPr>
          <p:spPr bwMode="auto">
            <a:xfrm>
              <a:off x="4587" y="3771"/>
              <a:ext cx="506" cy="306"/>
            </a:xfrm>
            <a:custGeom>
              <a:avLst/>
              <a:gdLst>
                <a:gd name="T0" fmla="*/ 1 w 1011"/>
                <a:gd name="T1" fmla="*/ 0 h 1223"/>
                <a:gd name="T2" fmla="*/ 1 w 1011"/>
                <a:gd name="T3" fmla="*/ 0 h 1223"/>
                <a:gd name="T4" fmla="*/ 1 w 1011"/>
                <a:gd name="T5" fmla="*/ 0 h 1223"/>
                <a:gd name="T6" fmla="*/ 1 w 1011"/>
                <a:gd name="T7" fmla="*/ 0 h 1223"/>
                <a:gd name="T8" fmla="*/ 1 w 1011"/>
                <a:gd name="T9" fmla="*/ 0 h 1223"/>
                <a:gd name="T10" fmla="*/ 1 w 1011"/>
                <a:gd name="T11" fmla="*/ 0 h 1223"/>
                <a:gd name="T12" fmla="*/ 1 w 1011"/>
                <a:gd name="T13" fmla="*/ 0 h 1223"/>
                <a:gd name="T14" fmla="*/ 1 w 1011"/>
                <a:gd name="T15" fmla="*/ 0 h 1223"/>
                <a:gd name="T16" fmla="*/ 1 w 1011"/>
                <a:gd name="T17" fmla="*/ 0 h 1223"/>
                <a:gd name="T18" fmla="*/ 1 w 1011"/>
                <a:gd name="T19" fmla="*/ 0 h 1223"/>
                <a:gd name="T20" fmla="*/ 1 w 1011"/>
                <a:gd name="T21" fmla="*/ 0 h 1223"/>
                <a:gd name="T22" fmla="*/ 1 w 1011"/>
                <a:gd name="T23" fmla="*/ 0 h 1223"/>
                <a:gd name="T24" fmla="*/ 1 w 1011"/>
                <a:gd name="T25" fmla="*/ 0 h 1223"/>
                <a:gd name="T26" fmla="*/ 1 w 1011"/>
                <a:gd name="T27" fmla="*/ 0 h 1223"/>
                <a:gd name="T28" fmla="*/ 1 w 1011"/>
                <a:gd name="T29" fmla="*/ 0 h 1223"/>
                <a:gd name="T30" fmla="*/ 1 w 1011"/>
                <a:gd name="T31" fmla="*/ 0 h 1223"/>
                <a:gd name="T32" fmla="*/ 0 w 1011"/>
                <a:gd name="T33" fmla="*/ 0 h 1223"/>
                <a:gd name="T34" fmla="*/ 0 w 1011"/>
                <a:gd name="T35" fmla="*/ 0 h 1223"/>
                <a:gd name="T36" fmla="*/ 1 w 1011"/>
                <a:gd name="T37" fmla="*/ 0 h 1223"/>
                <a:gd name="T38" fmla="*/ 1 w 1011"/>
                <a:gd name="T39" fmla="*/ 0 h 1223"/>
                <a:gd name="T40" fmla="*/ 1 w 1011"/>
                <a:gd name="T41" fmla="*/ 0 h 1223"/>
                <a:gd name="T42" fmla="*/ 1 w 1011"/>
                <a:gd name="T43" fmla="*/ 0 h 1223"/>
                <a:gd name="T44" fmla="*/ 1 w 1011"/>
                <a:gd name="T45" fmla="*/ 0 h 1223"/>
                <a:gd name="T46" fmla="*/ 1 w 1011"/>
                <a:gd name="T47" fmla="*/ 0 h 1223"/>
                <a:gd name="T48" fmla="*/ 1 w 1011"/>
                <a:gd name="T49" fmla="*/ 0 h 1223"/>
                <a:gd name="T50" fmla="*/ 1 w 1011"/>
                <a:gd name="T51" fmla="*/ 0 h 1223"/>
                <a:gd name="T52" fmla="*/ 1 w 1011"/>
                <a:gd name="T53" fmla="*/ 0 h 1223"/>
                <a:gd name="T54" fmla="*/ 1 w 1011"/>
                <a:gd name="T55" fmla="*/ 0 h 1223"/>
                <a:gd name="T56" fmla="*/ 1 w 1011"/>
                <a:gd name="T57" fmla="*/ 0 h 1223"/>
                <a:gd name="T58" fmla="*/ 1 w 1011"/>
                <a:gd name="T59" fmla="*/ 0 h 1223"/>
                <a:gd name="T60" fmla="*/ 1 w 1011"/>
                <a:gd name="T61" fmla="*/ 0 h 1223"/>
                <a:gd name="T62" fmla="*/ 1 w 1011"/>
                <a:gd name="T63" fmla="*/ 0 h 1223"/>
                <a:gd name="T64" fmla="*/ 1 w 1011"/>
                <a:gd name="T65" fmla="*/ 0 h 1223"/>
                <a:gd name="T66" fmla="*/ 1 w 1011"/>
                <a:gd name="T67" fmla="*/ 0 h 1223"/>
                <a:gd name="T68" fmla="*/ 1 w 1011"/>
                <a:gd name="T69" fmla="*/ 0 h 122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011"/>
                <a:gd name="T106" fmla="*/ 0 h 1223"/>
                <a:gd name="T107" fmla="*/ 1011 w 1011"/>
                <a:gd name="T108" fmla="*/ 1223 h 122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011" h="1223">
                  <a:moveTo>
                    <a:pt x="919" y="0"/>
                  </a:moveTo>
                  <a:lnTo>
                    <a:pt x="914" y="112"/>
                  </a:lnTo>
                  <a:lnTo>
                    <a:pt x="902" y="222"/>
                  </a:lnTo>
                  <a:lnTo>
                    <a:pt x="879" y="326"/>
                  </a:lnTo>
                  <a:lnTo>
                    <a:pt x="847" y="428"/>
                  </a:lnTo>
                  <a:lnTo>
                    <a:pt x="808" y="525"/>
                  </a:lnTo>
                  <a:lnTo>
                    <a:pt x="763" y="619"/>
                  </a:lnTo>
                  <a:lnTo>
                    <a:pt x="710" y="703"/>
                  </a:lnTo>
                  <a:lnTo>
                    <a:pt x="650" y="785"/>
                  </a:lnTo>
                  <a:lnTo>
                    <a:pt x="585" y="857"/>
                  </a:lnTo>
                  <a:lnTo>
                    <a:pt x="514" y="920"/>
                  </a:lnTo>
                  <a:lnTo>
                    <a:pt x="438" y="979"/>
                  </a:lnTo>
                  <a:lnTo>
                    <a:pt x="358" y="1026"/>
                  </a:lnTo>
                  <a:lnTo>
                    <a:pt x="274" y="1063"/>
                  </a:lnTo>
                  <a:lnTo>
                    <a:pt x="185" y="1092"/>
                  </a:lnTo>
                  <a:lnTo>
                    <a:pt x="94" y="1109"/>
                  </a:lnTo>
                  <a:lnTo>
                    <a:pt x="0" y="1115"/>
                  </a:lnTo>
                  <a:lnTo>
                    <a:pt x="0" y="1223"/>
                  </a:lnTo>
                  <a:lnTo>
                    <a:pt x="102" y="1217"/>
                  </a:lnTo>
                  <a:lnTo>
                    <a:pt x="204" y="1198"/>
                  </a:lnTo>
                  <a:lnTo>
                    <a:pt x="301" y="1167"/>
                  </a:lnTo>
                  <a:lnTo>
                    <a:pt x="393" y="1125"/>
                  </a:lnTo>
                  <a:lnTo>
                    <a:pt x="482" y="1072"/>
                  </a:lnTo>
                  <a:lnTo>
                    <a:pt x="566" y="1009"/>
                  </a:lnTo>
                  <a:lnTo>
                    <a:pt x="645" y="939"/>
                  </a:lnTo>
                  <a:lnTo>
                    <a:pt x="716" y="858"/>
                  </a:lnTo>
                  <a:lnTo>
                    <a:pt x="781" y="770"/>
                  </a:lnTo>
                  <a:lnTo>
                    <a:pt x="839" y="675"/>
                  </a:lnTo>
                  <a:lnTo>
                    <a:pt x="889" y="573"/>
                  </a:lnTo>
                  <a:lnTo>
                    <a:pt x="932" y="470"/>
                  </a:lnTo>
                  <a:lnTo>
                    <a:pt x="965" y="358"/>
                  </a:lnTo>
                  <a:lnTo>
                    <a:pt x="991" y="240"/>
                  </a:lnTo>
                  <a:lnTo>
                    <a:pt x="1006" y="121"/>
                  </a:lnTo>
                  <a:lnTo>
                    <a:pt x="1011" y="0"/>
                  </a:lnTo>
                  <a:lnTo>
                    <a:pt x="919" y="0"/>
                  </a:ln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121" name="Group 37"/>
            <p:cNvGrpSpPr>
              <a:grpSpLocks/>
            </p:cNvGrpSpPr>
            <p:nvPr/>
          </p:nvGrpSpPr>
          <p:grpSpPr bwMode="auto">
            <a:xfrm>
              <a:off x="4368" y="2880"/>
              <a:ext cx="1200" cy="1264"/>
              <a:chOff x="3120" y="1632"/>
              <a:chExt cx="2640" cy="2704"/>
            </a:xfrm>
          </p:grpSpPr>
          <p:pic>
            <p:nvPicPr>
              <p:cNvPr id="4122" name="Picture 38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8" y="3296"/>
                <a:ext cx="1152" cy="1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3" name="Picture 39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2352"/>
                <a:ext cx="576" cy="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4" name="Picture 40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80" y="3696"/>
                <a:ext cx="72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5" name="Picture 41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44" y="2784"/>
                <a:ext cx="768" cy="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6" name="Picture 42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2" y="3808"/>
                <a:ext cx="576" cy="5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7" name="Picture 43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20" y="3888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8" name="Picture 44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" y="1979"/>
                <a:ext cx="432" cy="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29" name="Picture 45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2" y="1632"/>
                <a:ext cx="336" cy="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30" name="Picture 46" descr="POINTSTA"/>
              <p:cNvPicPr preferRelativeResize="0"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8" y="3141"/>
                <a:ext cx="912" cy="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107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2600" y="52578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48" descr="20070910141832536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162425" y="5153025"/>
            <a:ext cx="8191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8" descr="x53122380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2200" y="5410200"/>
            <a:ext cx="76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69" descr="BARRE JP59">
            <a:hlinkClick r:id="rId7" tooltip="&quot;Agrandir l'image de jp59.centerblog.net&quot;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1981200"/>
            <a:ext cx="441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Rectangle 50"/>
          <p:cNvSpPr/>
          <p:nvPr/>
        </p:nvSpPr>
        <p:spPr>
          <a:xfrm>
            <a:off x="2031647" y="1565274"/>
            <a:ext cx="5221301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 TIỂU HỌC QUANG SƠN </a:t>
            </a:r>
            <a:endParaRPr kumimoji="0" lang="vi-VN" sz="2400" b="1" i="0" u="none" strike="noStrike" kern="1200" cap="none" spc="0" normalizeH="0" baseline="0" noProof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112" name="WordArt 15"/>
          <p:cNvSpPr>
            <a:spLocks noChangeArrowheads="1" noChangeShapeType="1" noTextEdit="1"/>
          </p:cNvSpPr>
          <p:nvPr/>
        </p:nvSpPr>
        <p:spPr bwMode="auto">
          <a:xfrm>
            <a:off x="2209800" y="4403725"/>
            <a:ext cx="4648200" cy="9048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Tiếng Việt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0" cap="none" spc="0" normalizeH="0" baseline="0" noProof="0" smtClean="0">
              <a:ln>
                <a:noFill/>
              </a:ln>
              <a:solidFill>
                <a:srgbClr val="FF66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13" name="TextBox 9"/>
          <p:cNvSpPr txBox="1">
            <a:spLocks noChangeArrowheads="1"/>
          </p:cNvSpPr>
          <p:nvPr/>
        </p:nvSpPr>
        <p:spPr bwMode="auto">
          <a:xfrm>
            <a:off x="1558925" y="5511800"/>
            <a:ext cx="6553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Giáo viên: </a:t>
            </a: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Times New Roman" panose="02020603050405020304" pitchFamily="18" charset="0"/>
              </a:rPr>
              <a:t>BÙI THỊ BÍCH PHƯƠNG</a:t>
            </a:r>
            <a:endParaRPr kumimoji="0" lang="en-US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893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200561"/>
            <a:ext cx="8790384" cy="10668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90" y="1901597"/>
            <a:ext cx="8139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Năm</a:t>
            </a:r>
            <a:r>
              <a:rPr lang="en-US" sz="4000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nào</a:t>
            </a:r>
            <a:r>
              <a:rPr lang="en-US" sz="4000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cũng</a:t>
            </a:r>
            <a:r>
              <a:rPr lang="en-US" sz="4000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vậy</a:t>
            </a:r>
            <a:r>
              <a:rPr lang="en-US" sz="4000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chúng</a:t>
            </a:r>
            <a:r>
              <a:rPr lang="en-US" sz="4000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em</a:t>
            </a:r>
            <a:r>
              <a:rPr lang="en-US" sz="4000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háo</a:t>
            </a:r>
            <a:r>
              <a:rPr lang="en-US" sz="4000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hức</a:t>
            </a:r>
            <a:r>
              <a:rPr lang="en-US" sz="4000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chờ</a:t>
            </a:r>
            <a:r>
              <a:rPr lang="en-US" sz="4000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đón</a:t>
            </a:r>
            <a:r>
              <a:rPr lang="en-US" sz="4000" dirty="0">
                <a:latin typeface="Times New Roman" pitchFamily="18" charset="0"/>
                <a:ea typeface="Tiffany" pitchFamily="18" charset="0"/>
                <a:cs typeface="Times New Roman" pitchFamily="18" charset="0"/>
              </a:rPr>
              <a:t> …….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2508739"/>
            <a:ext cx="457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7" name="Picture 2" descr="C:\Users\Administrator.EPR5HADQQSBOGQY\Downloads\cd3 bai 5.3.png"/>
          <p:cNvPicPr>
            <a:picLocks noChangeAspect="1" noChangeArrowheads="1"/>
          </p:cNvPicPr>
          <p:nvPr/>
        </p:nvPicPr>
        <p:blipFill>
          <a:blip r:embed="rId2"/>
          <a:srcRect l="15692" t="21111" r="15692" b="74445"/>
          <a:stretch>
            <a:fillRect/>
          </a:stretch>
        </p:blipFill>
        <p:spPr bwMode="auto">
          <a:xfrm>
            <a:off x="1314450" y="1295400"/>
            <a:ext cx="6515100" cy="609600"/>
          </a:xfrm>
          <a:prstGeom prst="rect">
            <a:avLst/>
          </a:prstGeom>
          <a:noFill/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9D832D0-E885-DFE3-B59A-251B37B1F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6" y="3632964"/>
            <a:ext cx="9144000" cy="227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C7CA1D-E8B7-DF51-A943-EB31A2B1A793}"/>
              </a:ext>
            </a:extLst>
          </p:cNvPr>
          <p:cNvSpPr txBox="1"/>
          <p:nvPr/>
        </p:nvSpPr>
        <p:spPr>
          <a:xfrm>
            <a:off x="152400" y="4707152"/>
            <a:ext cx="82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HP001 4 hang 1 ô ly" panose="020B0603050302020204" pitchFamily="34" charset="0"/>
              </a:rPr>
              <a:t>chờ</a:t>
            </a:r>
            <a:r>
              <a:rPr lang="en-US" sz="3600" dirty="0"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</a:rPr>
              <a:t>đón</a:t>
            </a:r>
            <a:r>
              <a:rPr lang="en-US" sz="3600" dirty="0"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</a:rPr>
              <a:t>ngày</a:t>
            </a:r>
            <a:r>
              <a:rPr lang="en-US" sz="3600" dirty="0"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</a:rPr>
              <a:t>khai</a:t>
            </a:r>
            <a:r>
              <a:rPr lang="en-US" sz="3600" dirty="0"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</a:rPr>
              <a:t>trường</a:t>
            </a:r>
            <a:r>
              <a:rPr lang="en-US" sz="3600" dirty="0">
                <a:latin typeface="HP001 4 hang 1 ô ly" panose="020B0603050302020204" pitchFamily="34" charset="0"/>
              </a:rPr>
              <a:t>.</a:t>
            </a:r>
            <a:endParaRPr lang="vi-VN" sz="3600" dirty="0">
              <a:latin typeface="HP001 4 hang 1 ô ly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3D6C75-A949-F339-94ED-B9C3EAF2731F}"/>
              </a:ext>
            </a:extLst>
          </p:cNvPr>
          <p:cNvSpPr txBox="1"/>
          <p:nvPr/>
        </p:nvSpPr>
        <p:spPr>
          <a:xfrm>
            <a:off x="685800" y="3976058"/>
            <a:ext cx="82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HP001 4 hang 1 ô ly" panose="020B0603050302020204" pitchFamily="34" charset="0"/>
              </a:rPr>
              <a:t>Năm</a:t>
            </a:r>
            <a:r>
              <a:rPr lang="en-US" sz="3600" dirty="0"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</a:rPr>
              <a:t>nào</a:t>
            </a:r>
            <a:r>
              <a:rPr lang="en-US" sz="3600" dirty="0"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</a:rPr>
              <a:t>cũng</a:t>
            </a:r>
            <a:r>
              <a:rPr lang="en-US" sz="3600" dirty="0"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</a:rPr>
              <a:t>vậy</a:t>
            </a:r>
            <a:r>
              <a:rPr lang="en-US" sz="3600" dirty="0">
                <a:latin typeface="HP001 4 hang 1 ô ly" panose="020B0603050302020204" pitchFamily="34" charset="0"/>
              </a:rPr>
              <a:t>, </a:t>
            </a:r>
            <a:r>
              <a:rPr lang="en-US" sz="3600" dirty="0" err="1">
                <a:latin typeface="HP001 4 hang 1 ô ly" panose="020B0603050302020204" pitchFamily="34" charset="0"/>
              </a:rPr>
              <a:t>chúng</a:t>
            </a:r>
            <a:r>
              <a:rPr lang="en-US" sz="3600" dirty="0"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</a:rPr>
              <a:t>em</a:t>
            </a:r>
            <a:r>
              <a:rPr lang="en-US" sz="3600" dirty="0"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</a:rPr>
              <a:t>háo</a:t>
            </a:r>
            <a:r>
              <a:rPr lang="en-US" sz="3600" dirty="0"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</a:rPr>
              <a:t>hức</a:t>
            </a:r>
            <a:endParaRPr lang="vi-VN" sz="3600" dirty="0">
              <a:latin typeface="HP001 4 hang 1 ô ly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ext Placeholder 4">
            <a:extLst>
              <a:ext uri="{FF2B5EF4-FFF2-40B4-BE49-F238E27FC236}">
                <a16:creationId xmlns:a16="http://schemas.microsoft.com/office/drawing/2014/main" id="{EFFC7957-988D-4FCB-828A-D35B506E0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77503"/>
            <a:ext cx="8785622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vi-VN" altLang="en-US" sz="3200" b="1" dirty="0">
                <a:latin typeface="HP001 4 hang 1 ô ly" panose="020B0603050302020204" pitchFamily="34" charset="0"/>
              </a:rPr>
              <a:t>Bác trống trường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BCE585-1E69-4C95-A894-1A8E8B5410F0}"/>
              </a:ext>
            </a:extLst>
          </p:cNvPr>
          <p:cNvSpPr txBox="1"/>
          <p:nvPr/>
        </p:nvSpPr>
        <p:spPr>
          <a:xfrm>
            <a:off x="-24581" y="1828800"/>
            <a:ext cx="8991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Thân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đẫy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nâu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bóng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thường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gọi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bác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lẽ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lâu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lắm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3600" dirty="0" err="1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algn="just"/>
            <a:r>
              <a:rPr lang="en-US" sz="3600" dirty="0">
                <a:latin typeface="HP001 4 hang 1 ô ly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</a:p>
        </p:txBody>
      </p:sp>
    </p:spTree>
    <p:extLst>
      <p:ext uri="{BB962C8B-B14F-4D97-AF65-F5344CB8AC3E}">
        <p14:creationId xmlns:p14="http://schemas.microsoft.com/office/powerpoint/2010/main" val="245821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358411"/>
            <a:ext cx="8225858" cy="784589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6. Quan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718" y="2239712"/>
            <a:ext cx="4909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Sách điện tử"/>
          <p:cNvPicPr>
            <a:picLocks noChangeAspect="1" noChangeArrowheads="1"/>
          </p:cNvPicPr>
          <p:nvPr/>
        </p:nvPicPr>
        <p:blipFill>
          <a:blip r:embed="rId2"/>
          <a:srcRect l="10526" t="43500" r="15790" b="10500"/>
          <a:stretch>
            <a:fillRect/>
          </a:stretch>
        </p:blipFill>
        <p:spPr bwMode="auto">
          <a:xfrm>
            <a:off x="5410200" y="1447800"/>
            <a:ext cx="37338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Administrator.EPR5HADQQSBOGQY\Downloads\cd3 bai 5.3 (1).pn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31598" t="38222" r="31598" b="57334"/>
          <a:stretch>
            <a:fillRect/>
          </a:stretch>
        </p:blipFill>
        <p:spPr bwMode="auto">
          <a:xfrm>
            <a:off x="402659" y="4048125"/>
            <a:ext cx="4495800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0" y="148866"/>
            <a:ext cx="2739457" cy="784589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7. Nghe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Sách điện tử"/>
          <p:cNvPicPr>
            <a:picLocks noChangeAspect="1" noChangeArrowheads="1"/>
          </p:cNvPicPr>
          <p:nvPr/>
        </p:nvPicPr>
        <p:blipFill rotWithShape="1">
          <a:blip r:embed="rId2"/>
          <a:srcRect l="15224" t="12777" r="11793" b="64036"/>
          <a:stretch/>
        </p:blipFill>
        <p:spPr bwMode="auto">
          <a:xfrm>
            <a:off x="59345" y="933455"/>
            <a:ext cx="8686800" cy="3105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-122903" y="4133855"/>
            <a:ext cx="920755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học.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1955" y="457200"/>
            <a:ext cx="7543806" cy="159405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ang, an, au, </a:t>
            </a:r>
            <a:r>
              <a:rPr lang="en-US" sz="36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14056D-E1E4-A77F-5E99-FF248A6C5F04}"/>
              </a:ext>
            </a:extLst>
          </p:cNvPr>
          <p:cNvSpPr txBox="1"/>
          <p:nvPr/>
        </p:nvSpPr>
        <p:spPr>
          <a:xfrm>
            <a:off x="437534" y="27432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ang: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0EAAB6-56F3-2D37-551E-4B6D71169BA1}"/>
              </a:ext>
            </a:extLst>
          </p:cNvPr>
          <p:cNvSpPr txBox="1"/>
          <p:nvPr/>
        </p:nvSpPr>
        <p:spPr>
          <a:xfrm>
            <a:off x="1238864" y="2743200"/>
            <a:ext cx="54667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rang….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A01DF-4B58-A87B-17C5-0192A5081328}"/>
              </a:ext>
            </a:extLst>
          </p:cNvPr>
          <p:cNvSpPr txBox="1"/>
          <p:nvPr/>
        </p:nvSpPr>
        <p:spPr>
          <a:xfrm>
            <a:off x="457199" y="3702826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599EA1-590A-18BA-0EC4-D3812E3645A9}"/>
              </a:ext>
            </a:extLst>
          </p:cNvPr>
          <p:cNvSpPr txBox="1"/>
          <p:nvPr/>
        </p:nvSpPr>
        <p:spPr>
          <a:xfrm>
            <a:off x="437535" y="4506243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A0BDD8-337D-DAA2-003E-99BBA01BE04C}"/>
              </a:ext>
            </a:extLst>
          </p:cNvPr>
          <p:cNvSpPr txBox="1"/>
          <p:nvPr/>
        </p:nvSpPr>
        <p:spPr>
          <a:xfrm>
            <a:off x="381000" y="5334000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2EA19E-1BF6-A6C8-8825-1D31DD7FA56F}"/>
              </a:ext>
            </a:extLst>
          </p:cNvPr>
          <p:cNvSpPr txBox="1"/>
          <p:nvPr/>
        </p:nvSpPr>
        <p:spPr>
          <a:xfrm>
            <a:off x="1524000" y="3836668"/>
            <a:ext cx="6204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can,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…..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D05452-75BB-1ECD-FC99-073AFBC6A970}"/>
              </a:ext>
            </a:extLst>
          </p:cNvPr>
          <p:cNvSpPr txBox="1"/>
          <p:nvPr/>
        </p:nvSpPr>
        <p:spPr>
          <a:xfrm>
            <a:off x="1371600" y="4555286"/>
            <a:ext cx="533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D89800-FCCD-D4DE-AC3C-18173BA5F8B6}"/>
              </a:ext>
            </a:extLst>
          </p:cNvPr>
          <p:cNvSpPr txBox="1"/>
          <p:nvPr/>
        </p:nvSpPr>
        <p:spPr>
          <a:xfrm>
            <a:off x="1524000" y="5347517"/>
            <a:ext cx="6400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8600" y="477969"/>
            <a:ext cx="4339658" cy="784589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Sách điện tử"/>
          <p:cNvPicPr>
            <a:picLocks noChangeAspect="1" noChangeArrowheads="1"/>
          </p:cNvPicPr>
          <p:nvPr/>
        </p:nvPicPr>
        <p:blipFill>
          <a:blip r:embed="rId4"/>
          <a:srcRect l="7018" t="70500" r="33333"/>
          <a:stretch>
            <a:fillRect/>
          </a:stretch>
        </p:blipFill>
        <p:spPr bwMode="auto">
          <a:xfrm>
            <a:off x="5867400" y="2667000"/>
            <a:ext cx="32766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8100" y="2192594"/>
            <a:ext cx="624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đen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4648200"/>
            <a:ext cx="5867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Reng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…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reng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Ra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ngay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?)</a:t>
            </a:r>
          </a:p>
        </p:txBody>
      </p:sp>
      <p:pic>
        <p:nvPicPr>
          <p:cNvPr id="2" name="Video-chưa-đặt-tên-‐-Được-tạo-bằng-Clipchamp-3-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9162" y="-28832"/>
            <a:ext cx="2819400" cy="24354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3"/>
          <p:cNvSpPr txBox="1">
            <a:spLocks noChangeArrowheads="1"/>
          </p:cNvSpPr>
          <p:nvPr/>
        </p:nvSpPr>
        <p:spPr bwMode="auto">
          <a:xfrm>
            <a:off x="675085" y="987426"/>
            <a:ext cx="73152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7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VÀ CÁC EM</a:t>
            </a:r>
          </a:p>
        </p:txBody>
      </p:sp>
    </p:spTree>
    <p:extLst>
      <p:ext uri="{BB962C8B-B14F-4D97-AF65-F5344CB8AC3E}">
        <p14:creationId xmlns:p14="http://schemas.microsoft.com/office/powerpoint/2010/main" val="24875974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11"/>
          <p:cNvSpPr txBox="1">
            <a:spLocks noChangeArrowheads="1"/>
          </p:cNvSpPr>
          <p:nvPr/>
        </p:nvSpPr>
        <p:spPr bwMode="auto">
          <a:xfrm>
            <a:off x="457200" y="2438400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1. Quan sát lễ khai giảng năm học: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04838" y="1600199"/>
            <a:ext cx="3357562" cy="76200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Khởi động</a:t>
            </a:r>
          </a:p>
        </p:txBody>
      </p:sp>
      <p:sp>
        <p:nvSpPr>
          <p:cNvPr id="3078" name="TextBox 14"/>
          <p:cNvSpPr txBox="1">
            <a:spLocks noChangeArrowheads="1"/>
          </p:cNvSpPr>
          <p:nvPr/>
        </p:nvSpPr>
        <p:spPr bwMode="auto">
          <a:xfrm>
            <a:off x="152400" y="3124200"/>
            <a:ext cx="41148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>
                <a:latin typeface="Times New Roman" pitchFamily="18" charset="0"/>
                <a:cs typeface="Times New Roman" pitchFamily="18" charset="0"/>
              </a:rPr>
              <a:t>- Thảo luận nhóm đôi chia sẻ với bạn về các câu hỏi sau</a:t>
            </a:r>
          </a:p>
        </p:txBody>
      </p:sp>
      <p:sp>
        <p:nvSpPr>
          <p:cNvPr id="3079" name="TextBox 15"/>
          <p:cNvSpPr txBox="1">
            <a:spLocks noChangeArrowheads="1"/>
          </p:cNvSpPr>
          <p:nvPr/>
        </p:nvSpPr>
        <p:spPr bwMode="auto">
          <a:xfrm>
            <a:off x="228600" y="4267200"/>
            <a:ext cx="37885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>
                <a:latin typeface="Times New Roman" pitchFamily="18" charset="0"/>
                <a:cs typeface="Times New Roman" pitchFamily="18" charset="0"/>
              </a:rPr>
              <a:t>+ Em thấy những gì trong tranh?</a:t>
            </a:r>
          </a:p>
        </p:txBody>
      </p:sp>
      <p:sp>
        <p:nvSpPr>
          <p:cNvPr id="3080" name="TextBox 16"/>
          <p:cNvSpPr txBox="1">
            <a:spLocks noChangeArrowheads="1"/>
          </p:cNvSpPr>
          <p:nvPr/>
        </p:nvSpPr>
        <p:spPr bwMode="auto">
          <a:xfrm>
            <a:off x="304800" y="5334000"/>
            <a:ext cx="378856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sz="2400">
                <a:latin typeface="Times New Roman" pitchFamily="18" charset="0"/>
                <a:cs typeface="Times New Roman" pitchFamily="18" charset="0"/>
              </a:rPr>
              <a:t>+ Trong tranh đồ vật nào quen thuộc nhất? Nó dùng để làm gì?</a:t>
            </a:r>
          </a:p>
        </p:txBody>
      </p:sp>
      <p:pic>
        <p:nvPicPr>
          <p:cNvPr id="9" name="Picture 2" descr="Sách điện tử"/>
          <p:cNvPicPr>
            <a:picLocks noChangeAspect="1" noChangeArrowheads="1"/>
          </p:cNvPicPr>
          <p:nvPr/>
        </p:nvPicPr>
        <p:blipFill>
          <a:blip r:embed="rId2"/>
          <a:srcRect t="20500" b="45000"/>
          <a:stretch>
            <a:fillRect/>
          </a:stretch>
        </p:blipFill>
        <p:spPr bwMode="auto">
          <a:xfrm>
            <a:off x="4456112" y="3124200"/>
            <a:ext cx="4687888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"/>
          <p:cNvSpPr txBox="1">
            <a:spLocks/>
          </p:cNvSpPr>
          <p:nvPr/>
        </p:nvSpPr>
        <p:spPr bwMode="auto">
          <a:xfrm>
            <a:off x="628650" y="367399"/>
            <a:ext cx="78867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200" b="1" dirty="0" err="1">
                <a:latin typeface="Times New Roman" pitchFamily="18" charset="0"/>
                <a:ea typeface="+mj-ea"/>
                <a:cs typeface="Times New Roman" pitchFamily="18" charset="0"/>
              </a:rPr>
              <a:t>Thứ</a:t>
            </a:r>
            <a:r>
              <a:rPr lang="en-US" alt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+mj-ea"/>
                <a:cs typeface="Times New Roman" pitchFamily="18" charset="0"/>
              </a:rPr>
              <a:t>ba</a:t>
            </a:r>
            <a:r>
              <a:rPr lang="en-US" alt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lang="en-US" altLang="en-US" sz="3200" b="1" dirty="0" err="1">
                <a:latin typeface="Times New Roman" pitchFamily="18" charset="0"/>
                <a:ea typeface="+mj-ea"/>
                <a:cs typeface="Times New Roman" pitchFamily="18" charset="0"/>
              </a:rPr>
              <a:t>ngày</a:t>
            </a:r>
            <a:r>
              <a:rPr lang="en-US" alt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lang="vi-VN" alt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15</a:t>
            </a:r>
            <a:r>
              <a:rPr lang="en-US" alt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+mj-ea"/>
                <a:cs typeface="Times New Roman" pitchFamily="18" charset="0"/>
              </a:rPr>
              <a:t>tháng</a:t>
            </a:r>
            <a:r>
              <a:rPr lang="en-US" alt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  3 </a:t>
            </a:r>
            <a:r>
              <a:rPr lang="en-US" altLang="en-US" sz="3200" b="1" dirty="0" err="1">
                <a:latin typeface="Times New Roman" pitchFamily="18" charset="0"/>
                <a:ea typeface="+mj-ea"/>
                <a:cs typeface="Times New Roman" pitchFamily="18" charset="0"/>
              </a:rPr>
              <a:t>năm</a:t>
            </a:r>
            <a:r>
              <a:rPr lang="en-US" alt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vi-VN" alt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2022</a:t>
            </a:r>
            <a:r>
              <a:rPr lang="en-US" alt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alt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altLang="en-US" sz="3200" b="1" dirty="0" err="1">
                <a:latin typeface="Times New Roman" pitchFamily="18" charset="0"/>
                <a:ea typeface="+mj-ea"/>
                <a:cs typeface="Times New Roman" pitchFamily="18" charset="0"/>
              </a:rPr>
              <a:t>Tiếng</a:t>
            </a:r>
            <a:r>
              <a:rPr lang="en-US" alt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en-US" sz="3200" b="1" dirty="0" err="1">
                <a:latin typeface="Times New Roman" pitchFamily="18" charset="0"/>
                <a:ea typeface="+mj-ea"/>
                <a:cs typeface="Times New Roman" pitchFamily="18" charset="0"/>
              </a:rPr>
              <a:t>Việt</a:t>
            </a:r>
            <a:r>
              <a:rPr lang="en-US" alt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alt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5: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trường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14" grpId="0" animBg="1"/>
      <p:bldP spid="3078" grpId="0"/>
      <p:bldP spid="3079" grpId="0"/>
      <p:bldP spid="30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.EPR5HADQQSBOGQY\Downloads\cd3 bai 5.1.png"/>
          <p:cNvPicPr>
            <a:picLocks noChangeAspect="1" noChangeArrowheads="1"/>
          </p:cNvPicPr>
          <p:nvPr/>
        </p:nvPicPr>
        <p:blipFill>
          <a:blip r:embed="rId2"/>
          <a:srcRect l="59457" t="64444"/>
          <a:stretch>
            <a:fillRect/>
          </a:stretch>
        </p:blipFill>
        <p:spPr bwMode="auto">
          <a:xfrm>
            <a:off x="2667000" y="1828800"/>
            <a:ext cx="3838276" cy="47244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34604" y="296862"/>
            <a:ext cx="7886700" cy="122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altLang="en-US" sz="3200" b="1" dirty="0"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5: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trường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656130"/>
            <a:ext cx="8991600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Tôi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hình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tôi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đẫy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đà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nước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da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nâu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bóng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tôi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bác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lẽ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vì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thấy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tôi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lâu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lắm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rồi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tôi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cũng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biết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đây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tự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bao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Hằng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tôi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giúp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ra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vào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lớp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khai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tôi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dõng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dạc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tùng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tùng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tùng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….”,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báo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hiệu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mới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Bây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thêm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chuông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điện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thỉnh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thoảng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cũng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</a:t>
            </a:r>
            <a:r>
              <a:rPr lang="en-US" sz="31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reng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…..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reng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….”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báo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Nhưng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tôi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vẫn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cậu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31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28650" y="97770"/>
            <a:ext cx="78867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831617"/>
            <a:ext cx="2209800" cy="6858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dõng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dạc</a:t>
            </a:r>
            <a:endParaRPr lang="en-US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2481762" y="1854162"/>
            <a:ext cx="2971800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-7374" y="390198"/>
            <a:ext cx="1978819" cy="72866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 bwMode="auto">
          <a:xfrm>
            <a:off x="5399485" y="2287588"/>
            <a:ext cx="1758553" cy="76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en-US" alt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Subtitle 2"/>
          <p:cNvSpPr txBox="1">
            <a:spLocks/>
          </p:cNvSpPr>
          <p:nvPr/>
        </p:nvSpPr>
        <p:spPr bwMode="auto">
          <a:xfrm>
            <a:off x="5453562" y="1866919"/>
            <a:ext cx="2971800" cy="420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thỉnh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thoảng</a:t>
            </a:r>
            <a:endParaRPr lang="en-US" alt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4"/>
          <p:cNvSpPr txBox="1">
            <a:spLocks noChangeArrowheads="1"/>
          </p:cNvSpPr>
          <p:nvPr/>
        </p:nvSpPr>
        <p:spPr bwMode="auto">
          <a:xfrm>
            <a:off x="152400" y="2736318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dõng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dạc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“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tùng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”,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.//</a:t>
            </a:r>
          </a:p>
        </p:txBody>
      </p:sp>
      <p:sp>
        <p:nvSpPr>
          <p:cNvPr id="22" name="TextBox 24"/>
          <p:cNvSpPr txBox="1">
            <a:spLocks noChangeArrowheads="1"/>
          </p:cNvSpPr>
          <p:nvPr/>
        </p:nvSpPr>
        <p:spPr bwMode="auto">
          <a:xfrm>
            <a:off x="141026" y="3985320"/>
            <a:ext cx="8763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Bây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chuông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thỉnh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thoảng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reng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reng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reng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.//</a:t>
            </a:r>
          </a:p>
        </p:txBody>
      </p:sp>
      <p:sp>
        <p:nvSpPr>
          <p:cNvPr id="23" name="TextBox 24"/>
          <p:cNvSpPr txBox="1">
            <a:spLocks noChangeArrowheads="1"/>
          </p:cNvSpPr>
          <p:nvPr/>
        </p:nvSpPr>
        <p:spPr bwMode="auto">
          <a:xfrm>
            <a:off x="307075" y="5212200"/>
            <a:ext cx="8839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tôi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vẫn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cậu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.//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6374669" y="2569159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676400" y="3880991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152715" y="3126826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3169048" y="2682752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334889" y="3880991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8899525" y="3980695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1532769" y="5149063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340873" y="5212200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705600" y="5234322"/>
            <a:ext cx="92075" cy="642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ubtitle 2">
            <a:extLst>
              <a:ext uri="{FF2B5EF4-FFF2-40B4-BE49-F238E27FC236}">
                <a16:creationId xmlns:a16="http://schemas.microsoft.com/office/drawing/2014/main" id="{09312B03-147D-4174-9907-13417FFB7506}"/>
              </a:ext>
            </a:extLst>
          </p:cNvPr>
          <p:cNvSpPr txBox="1">
            <a:spLocks/>
          </p:cNvSpPr>
          <p:nvPr/>
        </p:nvSpPr>
        <p:spPr>
          <a:xfrm>
            <a:off x="2590800" y="433062"/>
            <a:ext cx="22098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eng</a:t>
            </a:r>
            <a:endParaRPr lang="en-US" alt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8" grpId="0" animBg="1"/>
      <p:bldP spid="17" grpId="0"/>
      <p:bldP spid="20" grpId="0"/>
      <p:bldP spid="21" grpId="0"/>
      <p:bldP spid="22" grpId="0"/>
      <p:bldP spid="23" grpId="0"/>
      <p:bldP spid="3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90777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vi-VN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Tôi </a:t>
            </a:r>
            <a:r>
              <a:rPr lang="vi-VN" sz="3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là trống trường. Thân hình tôi đẫy đà, nước da nâu bóng. Học trò thường gọi tôi là bác trống. Có lẽ vì các bạn thấy tôi ở trường lâu lắm rồi. Chính tôi cũng không biết mình đến đây tự bao giờ.</a:t>
            </a:r>
          </a:p>
          <a:p>
            <a:pPr algn="just"/>
            <a:r>
              <a:rPr lang="vi-VN" sz="3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Hằng ngày tôi giúp các bạn học trò ra vào lớp đúng giờ. Ngày khai trường, tiếng tôi dõng dạc “tùng…tùng….tùng….”, báo hiệu một năm học mới. </a:t>
            </a:r>
          </a:p>
          <a:p>
            <a:pPr algn="just"/>
            <a:r>
              <a:rPr lang="vi-VN" sz="3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Bây giờ có thêm anh chuông điện, thỉnh thoảng cũng “reng….reng…..reng….” báo giờ học. Nhưng tôi vẫn là người bạn thân thiết của các cô cậu học trò.</a:t>
            </a:r>
            <a:endParaRPr lang="en-US" sz="30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2850" y="142845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85800" y="95023"/>
            <a:ext cx="7886700" cy="49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336929" y="590777"/>
            <a:ext cx="533400" cy="590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0833" y="2375984"/>
            <a:ext cx="533400" cy="590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180833" y="3837871"/>
            <a:ext cx="533400" cy="590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 bwMode="auto">
          <a:xfrm>
            <a:off x="1335882" y="2643188"/>
            <a:ext cx="212288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nâu bóng</a:t>
            </a:r>
            <a:endParaRPr lang="en-US" alt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964406" y="1668463"/>
            <a:ext cx="475059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4000">
                <a:latin typeface="Times New Roman" pitchFamily="18" charset="0"/>
                <a:cs typeface="Times New Roman" pitchFamily="18" charset="0"/>
              </a:rPr>
              <a:t>Giải nghĩa từ ngữ:  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 bwMode="auto">
          <a:xfrm>
            <a:off x="1357313" y="3497263"/>
            <a:ext cx="212288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endParaRPr lang="en-US" alt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415654" y="3590925"/>
            <a:ext cx="2122884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đẫy đà</a:t>
            </a:r>
            <a:endParaRPr lang="en-US" altLang="en-US" sz="4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 bwMode="auto">
          <a:xfrm>
            <a:off x="4912519" y="2690813"/>
            <a:ext cx="212288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ts val="1000"/>
              </a:spcBef>
            </a:pP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báo hiệu</a:t>
            </a:r>
            <a:endParaRPr lang="en-US" altLang="en-US" sz="40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  <p:bldP spid="8" grpId="0" build="p"/>
      <p:bldP spid="9" grpId="0" build="p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90777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vi-VN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Tôi </a:t>
            </a:r>
            <a:r>
              <a:rPr lang="vi-VN" sz="3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là trống trường. Thân hình tôi đẫy đà, nước da nâu bóng. Học trò thường gọi tôi là bác trống. Có lẽ vì các bạn thấy tôi ở trường lâu lắm rồi. Chính tôi cũng không biết mình đến đây tự bao giờ</a:t>
            </a:r>
            <a:r>
              <a:rPr lang="vi-VN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000" dirty="0" smtClean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vi-VN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Hằng </a:t>
            </a:r>
            <a:r>
              <a:rPr lang="vi-VN" sz="3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ngày tôi giúp các bạn học trò ra vào lớp đúng </a:t>
            </a:r>
            <a:r>
              <a:rPr lang="vi-VN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giờ.</a:t>
            </a:r>
            <a:r>
              <a:rPr lang="en-US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khai </a:t>
            </a:r>
            <a:r>
              <a:rPr lang="vi-VN" sz="3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trường, tiếng tôi dõng </a:t>
            </a:r>
            <a:r>
              <a:rPr lang="vi-VN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dạc</a:t>
            </a:r>
            <a:r>
              <a:rPr lang="en-US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tùng</a:t>
            </a:r>
            <a:r>
              <a:rPr lang="en-US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  <a:r>
              <a:rPr lang="vi-VN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tùng</a:t>
            </a:r>
            <a:r>
              <a:rPr lang="vi-VN" sz="3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….</a:t>
            </a:r>
            <a:r>
              <a:rPr lang="vi-VN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tùng</a:t>
            </a:r>
            <a:r>
              <a:rPr lang="en-US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..</a:t>
            </a:r>
            <a:r>
              <a:rPr lang="vi-VN" sz="3000" dirty="0" smtClean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.”, </a:t>
            </a:r>
            <a:r>
              <a:rPr lang="vi-VN" sz="3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báo hiệu một năm học mới. </a:t>
            </a:r>
          </a:p>
          <a:p>
            <a:r>
              <a:rPr lang="vi-VN" sz="3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Bây giờ có thêm anh chuông điện, thỉnh thoảng cũng “reng….reng…..reng….” báo giờ học. Nhưng tôi vẫn là người bạn thân thiết của các cô cậu học trò.</a:t>
            </a:r>
            <a:endParaRPr lang="en-US" sz="30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3882526" y="135051"/>
            <a:ext cx="4533900" cy="495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5: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trường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59642" y="5943600"/>
            <a:ext cx="7467600" cy="60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5181600" y="1066800"/>
            <a:ext cx="3390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52400" y="1524000"/>
            <a:ext cx="1447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685800" y="5943600"/>
            <a:ext cx="7441442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1066800" y="2891746"/>
            <a:ext cx="7772400" cy="5352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659642" y="5943600"/>
            <a:ext cx="7467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3657600" y="3810000"/>
            <a:ext cx="3810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ounded Rectangle 46"/>
          <p:cNvSpPr/>
          <p:nvPr/>
        </p:nvSpPr>
        <p:spPr>
          <a:xfrm>
            <a:off x="96934" y="-77134"/>
            <a:ext cx="3785592" cy="61439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55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8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916" y="457200"/>
            <a:ext cx="7647384" cy="7731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0" y="1752600"/>
            <a:ext cx="891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….</a:t>
            </a:r>
          </a:p>
        </p:txBody>
      </p:sp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5791200" y="1671729"/>
            <a:ext cx="44958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7B7D3815-BAFD-D486-52B7-B161C503F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4991"/>
            <a:ext cx="9144000" cy="227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38AEBF-56DD-6311-1271-B83558B3738C}"/>
              </a:ext>
            </a:extLst>
          </p:cNvPr>
          <p:cNvSpPr txBox="1"/>
          <p:nvPr/>
        </p:nvSpPr>
        <p:spPr>
          <a:xfrm>
            <a:off x="685800" y="3409773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HP001 4 hang 1 ô ly" panose="020B0603050302020204" pitchFamily="34" charset="0"/>
              </a:rPr>
              <a:t>Hằng</a:t>
            </a:r>
            <a:r>
              <a:rPr lang="en-US" sz="3600" dirty="0"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</a:rPr>
              <a:t>ngày</a:t>
            </a:r>
            <a:r>
              <a:rPr lang="en-US" sz="3600" dirty="0">
                <a:latin typeface="HP001 4 hang 1 ô ly" panose="020B0603050302020204" pitchFamily="34" charset="0"/>
              </a:rPr>
              <a:t>, </a:t>
            </a:r>
            <a:r>
              <a:rPr lang="en-US" sz="3600" dirty="0" err="1">
                <a:latin typeface="HP001 4 hang 1 ô ly" panose="020B0603050302020204" pitchFamily="34" charset="0"/>
              </a:rPr>
              <a:t>trống</a:t>
            </a:r>
            <a:r>
              <a:rPr lang="en-US" sz="3600" dirty="0"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</a:rPr>
              <a:t>trường</a:t>
            </a:r>
            <a:r>
              <a:rPr lang="en-US" sz="3600" dirty="0"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</a:rPr>
              <a:t>giúp</a:t>
            </a:r>
            <a:r>
              <a:rPr lang="en-US" sz="3600" dirty="0"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</a:rPr>
              <a:t>học</a:t>
            </a:r>
            <a:r>
              <a:rPr lang="en-US" sz="3600" dirty="0"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</a:rPr>
              <a:t>sinh</a:t>
            </a:r>
            <a:endParaRPr lang="vi-VN" sz="3600" dirty="0">
              <a:latin typeface="HP001 4 hang 1 ô ly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19CDED-DFF8-6D9E-FF71-B52EDB7110D3}"/>
              </a:ext>
            </a:extLst>
          </p:cNvPr>
          <p:cNvSpPr txBox="1"/>
          <p:nvPr/>
        </p:nvSpPr>
        <p:spPr>
          <a:xfrm>
            <a:off x="76200" y="4200569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HP001 4 hang 1 ô ly" panose="020B0603050302020204" pitchFamily="34" charset="0"/>
              </a:rPr>
              <a:t>ra</a:t>
            </a:r>
            <a:r>
              <a:rPr lang="en-US" sz="3600" dirty="0"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</a:rPr>
              <a:t>vào</a:t>
            </a:r>
            <a:r>
              <a:rPr lang="en-US" sz="3600" dirty="0"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</a:rPr>
              <a:t>lớp</a:t>
            </a:r>
            <a:r>
              <a:rPr lang="en-US" sz="3600" dirty="0"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</a:rPr>
              <a:t>đúng</a:t>
            </a:r>
            <a:r>
              <a:rPr lang="en-US" sz="3600" dirty="0"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latin typeface="HP001 4 hang 1 ô ly" panose="020B0603050302020204" pitchFamily="34" charset="0"/>
              </a:rPr>
              <a:t>giờ</a:t>
            </a:r>
            <a:r>
              <a:rPr lang="en-US" sz="3600" dirty="0">
                <a:latin typeface="HP001 4 hang 1 ô ly" panose="020B0603050302020204" pitchFamily="34" charset="0"/>
              </a:rPr>
              <a:t>.</a:t>
            </a:r>
            <a:endParaRPr lang="vi-VN" sz="3600" dirty="0">
              <a:latin typeface="HP001 4 hang 1 ô ly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196" grpId="0"/>
      <p:bldP spid="8197" grpId="0"/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670</Words>
  <Application>Microsoft Office PowerPoint</Application>
  <PresentationFormat>On-screen Show (4:3)</PresentationFormat>
  <Paragraphs>77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HP001 4 hàng</vt:lpstr>
      <vt:lpstr>HP001 4 hang 1 ô ly</vt:lpstr>
      <vt:lpstr>Tahoma</vt:lpstr>
      <vt:lpstr>Tiffany</vt:lpstr>
      <vt:lpstr>Times New Roman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Sky123.Org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Mediamart</cp:lastModifiedBy>
  <cp:revision>38</cp:revision>
  <dcterms:created xsi:type="dcterms:W3CDTF">2020-08-24T01:08:53Z</dcterms:created>
  <dcterms:modified xsi:type="dcterms:W3CDTF">2025-03-09T01:44:08Z</dcterms:modified>
</cp:coreProperties>
</file>