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1"/>
    <p:sldMasterId id="2147483712" r:id="rId2"/>
  </p:sldMasterIdLst>
  <p:notesMasterIdLst>
    <p:notesMasterId r:id="rId15"/>
  </p:notesMasterIdLst>
  <p:sldIdLst>
    <p:sldId id="908" r:id="rId3"/>
    <p:sldId id="909" r:id="rId4"/>
    <p:sldId id="910" r:id="rId5"/>
    <p:sldId id="904" r:id="rId6"/>
    <p:sldId id="911" r:id="rId7"/>
    <p:sldId id="903" r:id="rId8"/>
    <p:sldId id="912" r:id="rId9"/>
    <p:sldId id="905" r:id="rId10"/>
    <p:sldId id="913" r:id="rId11"/>
    <p:sldId id="906" r:id="rId12"/>
    <p:sldId id="926" r:id="rId13"/>
    <p:sldId id="272" r:id="rId14"/>
  </p:sldIdLst>
  <p:sldSz cx="9144000" cy="5143500" type="screen16x9"/>
  <p:notesSz cx="6858000" cy="9144000"/>
  <p:embeddedFontLst>
    <p:embeddedFont>
      <p:font typeface=".VnBodoni" panose="020B7200000000000000" pitchFamily="34" charset="0"/>
      <p:regular r:id="rId16"/>
    </p:embeddedFont>
    <p:embeddedFont>
      <p:font typeface=".VnBook-Antiqua" panose="020B7200000000000000" pitchFamily="34" charset="0"/>
      <p:regular r:id="rId17"/>
      <p:bold r:id="rId18"/>
    </p:embeddedFont>
    <p:embeddedFont>
      <p:font typeface="Comfortaa" panose="020B0604020202020204" charset="0"/>
      <p:regular r:id="rId19"/>
      <p:bold r:id="rId19"/>
    </p:embeddedFont>
    <p:embeddedFont>
      <p:font typeface="Sport Day" panose="020B0604020202020204" charset="0"/>
      <p:regular r:id="rId20"/>
      <p:bold r:id="rId20"/>
      <p:italic r:id="rId20"/>
      <p:boldItalic r:id="rId20"/>
    </p:embeddedFont>
    <p:embeddedFont>
      <p:font typeface="Titan One" panose="020B0604020202020204" charset="0"/>
      <p:regular r:id="rId20"/>
      <p:bold r:id="rId2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BC00"/>
    <a:srgbClr val="FFFF00"/>
    <a:srgbClr val="D6008F"/>
    <a:srgbClr val="424A72"/>
    <a:srgbClr val="3D456B"/>
    <a:srgbClr val="313755"/>
    <a:srgbClr val="FF66CC"/>
    <a:srgbClr val="A8A858"/>
    <a:srgbClr val="FF33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3D7BFF3-DA0D-40B5-8200-8E20F7B24828}">
  <a:tblStyle styleId="{33D7BFF3-DA0D-40B5-8200-8E20F7B2482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06B9F902-044E-4443-A065-C871CBF069DC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1707"/>
    <p:restoredTop sz="96291"/>
  </p:normalViewPr>
  <p:slideViewPr>
    <p:cSldViewPr snapToGrid="0">
      <p:cViewPr varScale="1">
        <p:scale>
          <a:sx n="92" d="100"/>
          <a:sy n="92" d="100"/>
        </p:scale>
        <p:origin x="9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3.fntdata"/><Relationship Id="rId3" Type="http://schemas.openxmlformats.org/officeDocument/2006/relationships/slide" Target="slides/slide1.xml"/><Relationship Id="rId21" Type="http://schemas.openxmlformats.org/officeDocument/2006/relationships/font" Target="fonts/font6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2.fntdata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font" Target="fonts/font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" name="Google Shape;921;g11b604ca347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2" name="Google Shape;922;g11b604ca347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6" name="Google Shape;2156;g1291237e166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7" name="Google Shape;2157;g1291237e166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727911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6" name="Google Shape;2156;g1291237e166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7" name="Google Shape;2157;g1291237e166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284044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6" name="Google Shape;2156;g1291237e166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7" name="Google Shape;2157;g1291237e166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83723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6" name="Google Shape;2156;g1291237e166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7" name="Google Shape;2157;g1291237e166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185855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2270125" y="560593"/>
            <a:ext cx="4529927" cy="4022320"/>
          </a:xfrm>
          <a:custGeom>
            <a:avLst/>
            <a:gdLst/>
            <a:ahLst/>
            <a:cxnLst/>
            <a:rect l="l" t="t" r="r" b="b"/>
            <a:pathLst>
              <a:path w="129408" h="114907" extrusionOk="0">
                <a:moveTo>
                  <a:pt x="60227" y="0"/>
                </a:moveTo>
                <a:cubicBezTo>
                  <a:pt x="42600" y="0"/>
                  <a:pt x="39204" y="13196"/>
                  <a:pt x="35159" y="18828"/>
                </a:cubicBezTo>
                <a:cubicBezTo>
                  <a:pt x="30056" y="25966"/>
                  <a:pt x="23084" y="20095"/>
                  <a:pt x="11542" y="33004"/>
                </a:cubicBezTo>
                <a:cubicBezTo>
                  <a:pt x="1" y="45914"/>
                  <a:pt x="16813" y="58056"/>
                  <a:pt x="10075" y="68830"/>
                </a:cubicBezTo>
                <a:cubicBezTo>
                  <a:pt x="3362" y="79596"/>
                  <a:pt x="16014" y="96684"/>
                  <a:pt x="32268" y="96684"/>
                </a:cubicBezTo>
                <a:cubicBezTo>
                  <a:pt x="32331" y="96684"/>
                  <a:pt x="32394" y="96684"/>
                  <a:pt x="32457" y="96683"/>
                </a:cubicBezTo>
                <a:cubicBezTo>
                  <a:pt x="32521" y="96683"/>
                  <a:pt x="32584" y="96683"/>
                  <a:pt x="32647" y="96683"/>
                </a:cubicBezTo>
                <a:cubicBezTo>
                  <a:pt x="48748" y="96683"/>
                  <a:pt x="41890" y="113666"/>
                  <a:pt x="57208" y="114529"/>
                </a:cubicBezTo>
                <a:cubicBezTo>
                  <a:pt x="60783" y="114723"/>
                  <a:pt x="64388" y="114906"/>
                  <a:pt x="67874" y="114906"/>
                </a:cubicBezTo>
                <a:cubicBezTo>
                  <a:pt x="79381" y="114906"/>
                  <a:pt x="89577" y="112911"/>
                  <a:pt x="93034" y="102721"/>
                </a:cubicBezTo>
                <a:cubicBezTo>
                  <a:pt x="97537" y="89412"/>
                  <a:pt x="111047" y="100586"/>
                  <a:pt x="119386" y="85542"/>
                </a:cubicBezTo>
                <a:cubicBezTo>
                  <a:pt x="127759" y="70498"/>
                  <a:pt x="116484" y="61792"/>
                  <a:pt x="123122" y="52185"/>
                </a:cubicBezTo>
                <a:cubicBezTo>
                  <a:pt x="129408" y="43087"/>
                  <a:pt x="121934" y="17209"/>
                  <a:pt x="104808" y="17209"/>
                </a:cubicBezTo>
                <a:cubicBezTo>
                  <a:pt x="103849" y="17209"/>
                  <a:pt x="102859" y="17290"/>
                  <a:pt x="101840" y="17460"/>
                </a:cubicBezTo>
                <a:cubicBezTo>
                  <a:pt x="99671" y="17822"/>
                  <a:pt x="97890" y="17986"/>
                  <a:pt x="96413" y="17986"/>
                </a:cubicBezTo>
                <a:cubicBezTo>
                  <a:pt x="84810" y="17986"/>
                  <a:pt x="91992" y="7818"/>
                  <a:pt x="77256" y="3083"/>
                </a:cubicBezTo>
                <a:cubicBezTo>
                  <a:pt x="70427" y="904"/>
                  <a:pt x="64840" y="0"/>
                  <a:pt x="6022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3068400" y="98850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5564675" y="678510"/>
            <a:ext cx="179095" cy="179095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6032625" y="763813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 rot="-5280483">
            <a:off x="6698893" y="1495380"/>
            <a:ext cx="219085" cy="179088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 rot="-8100086">
            <a:off x="2597176" y="1061040"/>
            <a:ext cx="310178" cy="25354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 rot="-7750318">
            <a:off x="6752609" y="1814405"/>
            <a:ext cx="159164" cy="130106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1379100" y="1009575"/>
            <a:ext cx="6385800" cy="241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2545650" y="3397863"/>
            <a:ext cx="4125000" cy="3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AE8735E-E69A-428A-8C17-614E1B43DC17}" type="datetimeFigureOut">
              <a:rPr lang="en-US" altLang="zh-HK"/>
              <a:pPr/>
              <a:t>9/3/2025</a:t>
            </a:fld>
            <a:endParaRPr lang="en-GB" altLang="zh-HK"/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zh-HK"/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148349-AC91-47A8-B7BE-A096AED82E66}" type="slidenum">
              <a:rPr lang="en-GB" altLang="zh-HK"/>
              <a:pPr/>
              <a:t>‹#›</a:t>
            </a:fld>
            <a:endParaRPr lang="en-GB" altLang="zh-HK"/>
          </a:p>
        </p:txBody>
      </p:sp>
    </p:spTree>
    <p:extLst>
      <p:ext uri="{BB962C8B-B14F-4D97-AF65-F5344CB8AC3E}">
        <p14:creationId xmlns:p14="http://schemas.microsoft.com/office/powerpoint/2010/main" val="22272986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3E7C6F5-D827-4735-BCBF-096869A20D8F}" type="datetimeFigureOut">
              <a:rPr lang="en-US" altLang="zh-HK"/>
              <a:pPr/>
              <a:t>9/3/2025</a:t>
            </a:fld>
            <a:endParaRPr lang="en-GB" altLang="zh-HK"/>
          </a:p>
        </p:txBody>
      </p:sp>
      <p:sp>
        <p:nvSpPr>
          <p:cNvPr id="3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zh-HK"/>
          </a:p>
        </p:txBody>
      </p:sp>
      <p:sp>
        <p:nvSpPr>
          <p:cNvPr id="4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7DE19C-9FCC-46FA-AB9E-A46AA9C4E67A}" type="slidenum">
              <a:rPr lang="en-GB" altLang="zh-HK"/>
              <a:pPr/>
              <a:t>‹#›</a:t>
            </a:fld>
            <a:endParaRPr lang="en-GB" altLang="zh-HK"/>
          </a:p>
        </p:txBody>
      </p:sp>
    </p:spTree>
    <p:extLst>
      <p:ext uri="{BB962C8B-B14F-4D97-AF65-F5344CB8AC3E}">
        <p14:creationId xmlns:p14="http://schemas.microsoft.com/office/powerpoint/2010/main" val="23433149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GB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718F83D-324B-4E39-BCAE-F87DC9B61C7C}" type="datetimeFigureOut">
              <a:rPr lang="en-US" altLang="zh-HK"/>
              <a:pPr/>
              <a:t>9/3/2025</a:t>
            </a:fld>
            <a:endParaRPr lang="en-GB" altLang="zh-HK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zh-HK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FAD483-9A6B-49E4-8B17-199130DF7C81}" type="slidenum">
              <a:rPr lang="en-GB" altLang="zh-HK"/>
              <a:pPr/>
              <a:t>‹#›</a:t>
            </a:fld>
            <a:endParaRPr lang="en-GB" altLang="zh-HK"/>
          </a:p>
        </p:txBody>
      </p:sp>
    </p:spTree>
    <p:extLst>
      <p:ext uri="{BB962C8B-B14F-4D97-AF65-F5344CB8AC3E}">
        <p14:creationId xmlns:p14="http://schemas.microsoft.com/office/powerpoint/2010/main" val="10472283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GB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1AB2CB5-A6CF-426C-83C2-E7CCFF0676D3}" type="datetimeFigureOut">
              <a:rPr lang="en-US" altLang="zh-HK"/>
              <a:pPr/>
              <a:t>9/3/2025</a:t>
            </a:fld>
            <a:endParaRPr lang="en-GB" altLang="zh-HK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zh-HK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E22977-AF06-49D4-BDCC-60536E53D54C}" type="slidenum">
              <a:rPr lang="en-GB" altLang="zh-HK"/>
              <a:pPr/>
              <a:t>‹#›</a:t>
            </a:fld>
            <a:endParaRPr lang="en-GB" altLang="zh-HK"/>
          </a:p>
        </p:txBody>
      </p:sp>
    </p:spTree>
    <p:extLst>
      <p:ext uri="{BB962C8B-B14F-4D97-AF65-F5344CB8AC3E}">
        <p14:creationId xmlns:p14="http://schemas.microsoft.com/office/powerpoint/2010/main" val="35797667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GB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8ABDC4E-80EF-4006-8DC8-C336F8E0160F}" type="datetimeFigureOut">
              <a:rPr lang="en-US" altLang="zh-HK"/>
              <a:pPr/>
              <a:t>9/3/2025</a:t>
            </a:fld>
            <a:endParaRPr lang="en-GB" altLang="zh-HK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zh-HK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E0FAFF-5BEC-4412-9F88-46B53E67FBB5}" type="slidenum">
              <a:rPr lang="en-GB" altLang="zh-HK"/>
              <a:pPr/>
              <a:t>‹#›</a:t>
            </a:fld>
            <a:endParaRPr lang="en-GB" altLang="zh-HK"/>
          </a:p>
        </p:txBody>
      </p:sp>
    </p:spTree>
    <p:extLst>
      <p:ext uri="{BB962C8B-B14F-4D97-AF65-F5344CB8AC3E}">
        <p14:creationId xmlns:p14="http://schemas.microsoft.com/office/powerpoint/2010/main" val="7137835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GB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57A5FA3-A819-41A7-808D-03F777190FB9}" type="datetimeFigureOut">
              <a:rPr lang="en-US" altLang="zh-HK"/>
              <a:pPr/>
              <a:t>9/3/2025</a:t>
            </a:fld>
            <a:endParaRPr lang="en-GB" altLang="zh-HK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zh-HK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14638E-71FA-4F84-A7C9-2DBDAB127103}" type="slidenum">
              <a:rPr lang="en-GB" altLang="zh-HK"/>
              <a:pPr/>
              <a:t>‹#›</a:t>
            </a:fld>
            <a:endParaRPr lang="en-GB" altLang="zh-HK"/>
          </a:p>
        </p:txBody>
      </p:sp>
    </p:spTree>
    <p:extLst>
      <p:ext uri="{BB962C8B-B14F-4D97-AF65-F5344CB8AC3E}">
        <p14:creationId xmlns:p14="http://schemas.microsoft.com/office/powerpoint/2010/main" val="9929195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1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07" name="Google Shape;307;p13"/>
          <p:cNvSpPr txBox="1">
            <a:spLocks noGrp="1"/>
          </p:cNvSpPr>
          <p:nvPr>
            <p:ph type="title" idx="2"/>
          </p:nvPr>
        </p:nvSpPr>
        <p:spPr>
          <a:xfrm>
            <a:off x="1707800" y="1768150"/>
            <a:ext cx="2518200" cy="3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08" name="Google Shape;308;p13"/>
          <p:cNvSpPr txBox="1">
            <a:spLocks noGrp="1"/>
          </p:cNvSpPr>
          <p:nvPr>
            <p:ph type="subTitle" idx="1"/>
          </p:nvPr>
        </p:nvSpPr>
        <p:spPr>
          <a:xfrm>
            <a:off x="1707800" y="2203100"/>
            <a:ext cx="2518200" cy="49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9" name="Google Shape;309;p13"/>
          <p:cNvSpPr txBox="1">
            <a:spLocks noGrp="1"/>
          </p:cNvSpPr>
          <p:nvPr>
            <p:ph type="title" idx="3"/>
          </p:nvPr>
        </p:nvSpPr>
        <p:spPr>
          <a:xfrm>
            <a:off x="5557850" y="1768150"/>
            <a:ext cx="2518200" cy="3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10" name="Google Shape;310;p13"/>
          <p:cNvSpPr txBox="1">
            <a:spLocks noGrp="1"/>
          </p:cNvSpPr>
          <p:nvPr>
            <p:ph type="subTitle" idx="4"/>
          </p:nvPr>
        </p:nvSpPr>
        <p:spPr>
          <a:xfrm>
            <a:off x="5557852" y="2203105"/>
            <a:ext cx="2518200" cy="49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13"/>
          <p:cNvSpPr txBox="1">
            <a:spLocks noGrp="1"/>
          </p:cNvSpPr>
          <p:nvPr>
            <p:ph type="title" idx="5"/>
          </p:nvPr>
        </p:nvSpPr>
        <p:spPr>
          <a:xfrm>
            <a:off x="1707808" y="3220925"/>
            <a:ext cx="2518200" cy="3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12" name="Google Shape;312;p13"/>
          <p:cNvSpPr txBox="1">
            <a:spLocks noGrp="1"/>
          </p:cNvSpPr>
          <p:nvPr>
            <p:ph type="subTitle" idx="6"/>
          </p:nvPr>
        </p:nvSpPr>
        <p:spPr>
          <a:xfrm>
            <a:off x="1707799" y="3650149"/>
            <a:ext cx="2518200" cy="49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3" name="Google Shape;313;p13"/>
          <p:cNvSpPr txBox="1">
            <a:spLocks noGrp="1"/>
          </p:cNvSpPr>
          <p:nvPr>
            <p:ph type="title" idx="7"/>
          </p:nvPr>
        </p:nvSpPr>
        <p:spPr>
          <a:xfrm>
            <a:off x="5557850" y="3220925"/>
            <a:ext cx="2518200" cy="3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14" name="Google Shape;314;p13"/>
          <p:cNvSpPr txBox="1">
            <a:spLocks noGrp="1"/>
          </p:cNvSpPr>
          <p:nvPr>
            <p:ph type="subTitle" idx="8"/>
          </p:nvPr>
        </p:nvSpPr>
        <p:spPr>
          <a:xfrm>
            <a:off x="5557852" y="3659253"/>
            <a:ext cx="2518200" cy="49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5" name="Google Shape;315;p13"/>
          <p:cNvSpPr txBox="1">
            <a:spLocks noGrp="1"/>
          </p:cNvSpPr>
          <p:nvPr>
            <p:ph type="title" idx="9" hasCustomPrompt="1"/>
          </p:nvPr>
        </p:nvSpPr>
        <p:spPr>
          <a:xfrm>
            <a:off x="699156" y="1996933"/>
            <a:ext cx="978300" cy="45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16" name="Google Shape;316;p13"/>
          <p:cNvSpPr txBox="1">
            <a:spLocks noGrp="1"/>
          </p:cNvSpPr>
          <p:nvPr>
            <p:ph type="title" idx="13" hasCustomPrompt="1"/>
          </p:nvPr>
        </p:nvSpPr>
        <p:spPr>
          <a:xfrm>
            <a:off x="699156" y="3437412"/>
            <a:ext cx="978300" cy="45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17" name="Google Shape;317;p13"/>
          <p:cNvSpPr txBox="1">
            <a:spLocks noGrp="1"/>
          </p:cNvSpPr>
          <p:nvPr>
            <p:ph type="title" idx="14" hasCustomPrompt="1"/>
          </p:nvPr>
        </p:nvSpPr>
        <p:spPr>
          <a:xfrm>
            <a:off x="4579562" y="1996933"/>
            <a:ext cx="978300" cy="45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18" name="Google Shape;318;p13"/>
          <p:cNvSpPr txBox="1">
            <a:spLocks noGrp="1"/>
          </p:cNvSpPr>
          <p:nvPr>
            <p:ph type="title" idx="15" hasCustomPrompt="1"/>
          </p:nvPr>
        </p:nvSpPr>
        <p:spPr>
          <a:xfrm>
            <a:off x="4579562" y="3437412"/>
            <a:ext cx="978300" cy="45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19" name="Google Shape;319;p13"/>
          <p:cNvSpPr/>
          <p:nvPr/>
        </p:nvSpPr>
        <p:spPr>
          <a:xfrm>
            <a:off x="5955388" y="4830638"/>
            <a:ext cx="219073" cy="17908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13"/>
          <p:cNvSpPr/>
          <p:nvPr/>
        </p:nvSpPr>
        <p:spPr>
          <a:xfrm>
            <a:off x="129825" y="1017713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" name="Google Shape;321;p13"/>
          <p:cNvSpPr/>
          <p:nvPr/>
        </p:nvSpPr>
        <p:spPr>
          <a:xfrm>
            <a:off x="50275" y="2311163"/>
            <a:ext cx="401040" cy="274963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" name="Google Shape;322;p13"/>
          <p:cNvSpPr/>
          <p:nvPr/>
        </p:nvSpPr>
        <p:spPr>
          <a:xfrm>
            <a:off x="6918975" y="471727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3" name="Google Shape;323;p13"/>
          <p:cNvSpPr/>
          <p:nvPr/>
        </p:nvSpPr>
        <p:spPr>
          <a:xfrm>
            <a:off x="1188850" y="12057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p13"/>
          <p:cNvSpPr/>
          <p:nvPr/>
        </p:nvSpPr>
        <p:spPr>
          <a:xfrm rot="-4320377">
            <a:off x="408834" y="1571002"/>
            <a:ext cx="219074" cy="17907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p13"/>
          <p:cNvSpPr/>
          <p:nvPr/>
        </p:nvSpPr>
        <p:spPr>
          <a:xfrm rot="444932" flipH="1">
            <a:off x="7705257" y="4782701"/>
            <a:ext cx="413063" cy="27496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p13"/>
          <p:cNvSpPr/>
          <p:nvPr/>
        </p:nvSpPr>
        <p:spPr>
          <a:xfrm rot="2135160">
            <a:off x="2838442" y="108301"/>
            <a:ext cx="296967" cy="203633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13"/>
          <p:cNvSpPr/>
          <p:nvPr/>
        </p:nvSpPr>
        <p:spPr>
          <a:xfrm rot="-4320374">
            <a:off x="2068541" y="263515"/>
            <a:ext cx="260324" cy="227119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13"/>
          <p:cNvSpPr/>
          <p:nvPr/>
        </p:nvSpPr>
        <p:spPr>
          <a:xfrm>
            <a:off x="3741600" y="154638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13"/>
          <p:cNvSpPr/>
          <p:nvPr/>
        </p:nvSpPr>
        <p:spPr>
          <a:xfrm>
            <a:off x="430800" y="3522600"/>
            <a:ext cx="175150" cy="180175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0" name="Google Shape;330;p13"/>
          <p:cNvGrpSpPr/>
          <p:nvPr/>
        </p:nvGrpSpPr>
        <p:grpSpPr>
          <a:xfrm>
            <a:off x="129813" y="40902"/>
            <a:ext cx="777108" cy="672348"/>
            <a:chOff x="968013" y="650077"/>
            <a:chExt cx="777108" cy="672348"/>
          </a:xfrm>
        </p:grpSpPr>
        <p:sp>
          <p:nvSpPr>
            <p:cNvPr id="331" name="Google Shape;331;p13"/>
            <p:cNvSpPr/>
            <p:nvPr/>
          </p:nvSpPr>
          <p:spPr>
            <a:xfrm rot="-1397473">
              <a:off x="1241414" y="935197"/>
              <a:ext cx="332432" cy="272827"/>
            </a:xfrm>
            <a:custGeom>
              <a:avLst/>
              <a:gdLst/>
              <a:ahLst/>
              <a:cxnLst/>
              <a:rect l="l" t="t" r="r" b="b"/>
              <a:pathLst>
                <a:path w="16879" h="13851" extrusionOk="0">
                  <a:moveTo>
                    <a:pt x="7659" y="0"/>
                  </a:moveTo>
                  <a:cubicBezTo>
                    <a:pt x="394" y="0"/>
                    <a:pt x="0" y="10073"/>
                    <a:pt x="100" y="13845"/>
                  </a:cubicBezTo>
                  <a:cubicBezTo>
                    <a:pt x="316" y="13849"/>
                    <a:pt x="529" y="13851"/>
                    <a:pt x="738" y="13851"/>
                  </a:cubicBezTo>
                  <a:cubicBezTo>
                    <a:pt x="2454" y="13851"/>
                    <a:pt x="3842" y="13738"/>
                    <a:pt x="4169" y="13679"/>
                  </a:cubicBezTo>
                  <a:cubicBezTo>
                    <a:pt x="5237" y="13512"/>
                    <a:pt x="2668" y="3605"/>
                    <a:pt x="9206" y="3605"/>
                  </a:cubicBezTo>
                  <a:cubicBezTo>
                    <a:pt x="11636" y="3605"/>
                    <a:pt x="11222" y="12752"/>
                    <a:pt x="12449" y="12752"/>
                  </a:cubicBezTo>
                  <a:cubicBezTo>
                    <a:pt x="12468" y="12752"/>
                    <a:pt x="12488" y="12749"/>
                    <a:pt x="12509" y="12745"/>
                  </a:cubicBezTo>
                  <a:cubicBezTo>
                    <a:pt x="12976" y="12611"/>
                    <a:pt x="14810" y="12411"/>
                    <a:pt x="16878" y="12111"/>
                  </a:cubicBezTo>
                  <a:cubicBezTo>
                    <a:pt x="16445" y="8141"/>
                    <a:pt x="14710" y="169"/>
                    <a:pt x="7839" y="2"/>
                  </a:cubicBezTo>
                  <a:cubicBezTo>
                    <a:pt x="7778" y="1"/>
                    <a:pt x="7719" y="0"/>
                    <a:pt x="76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13"/>
            <p:cNvSpPr/>
            <p:nvPr/>
          </p:nvSpPr>
          <p:spPr>
            <a:xfrm rot="-1397473">
              <a:off x="1030693" y="760540"/>
              <a:ext cx="651747" cy="451423"/>
            </a:xfrm>
            <a:custGeom>
              <a:avLst/>
              <a:gdLst/>
              <a:ahLst/>
              <a:cxnLst/>
              <a:rect l="l" t="t" r="r" b="b"/>
              <a:pathLst>
                <a:path w="33092" h="22918" extrusionOk="0">
                  <a:moveTo>
                    <a:pt x="18151" y="0"/>
                  </a:moveTo>
                  <a:cubicBezTo>
                    <a:pt x="1825" y="0"/>
                    <a:pt x="301" y="20015"/>
                    <a:pt x="301" y="20015"/>
                  </a:cubicBezTo>
                  <a:cubicBezTo>
                    <a:pt x="1" y="21616"/>
                    <a:pt x="1702" y="22484"/>
                    <a:pt x="3937" y="22917"/>
                  </a:cubicBezTo>
                  <a:cubicBezTo>
                    <a:pt x="4235" y="12920"/>
                    <a:pt x="7555" y="4303"/>
                    <a:pt x="17615" y="4303"/>
                  </a:cubicBezTo>
                  <a:cubicBezTo>
                    <a:pt x="17692" y="4303"/>
                    <a:pt x="17769" y="4303"/>
                    <a:pt x="17847" y="4304"/>
                  </a:cubicBezTo>
                  <a:cubicBezTo>
                    <a:pt x="26086" y="4438"/>
                    <a:pt x="28921" y="15846"/>
                    <a:pt x="29755" y="20949"/>
                  </a:cubicBezTo>
                  <a:cubicBezTo>
                    <a:pt x="31657" y="20582"/>
                    <a:pt x="33091" y="20149"/>
                    <a:pt x="32958" y="19682"/>
                  </a:cubicBezTo>
                  <a:cubicBezTo>
                    <a:pt x="32557" y="18448"/>
                    <a:pt x="31690" y="134"/>
                    <a:pt x="18314" y="1"/>
                  </a:cubicBezTo>
                  <a:cubicBezTo>
                    <a:pt x="18259" y="1"/>
                    <a:pt x="18205" y="0"/>
                    <a:pt x="181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13"/>
            <p:cNvSpPr/>
            <p:nvPr/>
          </p:nvSpPr>
          <p:spPr>
            <a:xfrm rot="-1397473">
              <a:off x="1126304" y="839113"/>
              <a:ext cx="508525" cy="375884"/>
            </a:xfrm>
            <a:custGeom>
              <a:avLst/>
              <a:gdLst/>
              <a:ahLst/>
              <a:cxnLst/>
              <a:rect l="l" t="t" r="r" b="b"/>
              <a:pathLst>
                <a:path w="25820" h="19083" extrusionOk="0">
                  <a:moveTo>
                    <a:pt x="13678" y="1"/>
                  </a:moveTo>
                  <a:cubicBezTo>
                    <a:pt x="3586" y="1"/>
                    <a:pt x="299" y="8618"/>
                    <a:pt x="1" y="18615"/>
                  </a:cubicBezTo>
                  <a:cubicBezTo>
                    <a:pt x="1535" y="18949"/>
                    <a:pt x="3337" y="19049"/>
                    <a:pt x="4938" y="19082"/>
                  </a:cubicBezTo>
                  <a:cubicBezTo>
                    <a:pt x="4838" y="15310"/>
                    <a:pt x="5232" y="5237"/>
                    <a:pt x="12497" y="5237"/>
                  </a:cubicBezTo>
                  <a:cubicBezTo>
                    <a:pt x="12557" y="5237"/>
                    <a:pt x="12616" y="5238"/>
                    <a:pt x="12677" y="5239"/>
                  </a:cubicBezTo>
                  <a:cubicBezTo>
                    <a:pt x="19515" y="5406"/>
                    <a:pt x="21283" y="13378"/>
                    <a:pt x="21716" y="17348"/>
                  </a:cubicBezTo>
                  <a:cubicBezTo>
                    <a:pt x="23084" y="17148"/>
                    <a:pt x="24552" y="16914"/>
                    <a:pt x="25819" y="16647"/>
                  </a:cubicBezTo>
                  <a:cubicBezTo>
                    <a:pt x="24985" y="11544"/>
                    <a:pt x="22117" y="136"/>
                    <a:pt x="13911" y="2"/>
                  </a:cubicBezTo>
                  <a:cubicBezTo>
                    <a:pt x="13833" y="1"/>
                    <a:pt x="13755" y="1"/>
                    <a:pt x="136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4" name="Google Shape;334;p13"/>
          <p:cNvGrpSpPr/>
          <p:nvPr/>
        </p:nvGrpSpPr>
        <p:grpSpPr>
          <a:xfrm rot="2235294">
            <a:off x="8410707" y="4470627"/>
            <a:ext cx="777157" cy="672390"/>
            <a:chOff x="968013" y="650077"/>
            <a:chExt cx="777108" cy="672348"/>
          </a:xfrm>
        </p:grpSpPr>
        <p:sp>
          <p:nvSpPr>
            <p:cNvPr id="335" name="Google Shape;335;p13"/>
            <p:cNvSpPr/>
            <p:nvPr/>
          </p:nvSpPr>
          <p:spPr>
            <a:xfrm rot="-1397473">
              <a:off x="1241414" y="935197"/>
              <a:ext cx="332432" cy="272827"/>
            </a:xfrm>
            <a:custGeom>
              <a:avLst/>
              <a:gdLst/>
              <a:ahLst/>
              <a:cxnLst/>
              <a:rect l="l" t="t" r="r" b="b"/>
              <a:pathLst>
                <a:path w="16879" h="13851" extrusionOk="0">
                  <a:moveTo>
                    <a:pt x="7659" y="0"/>
                  </a:moveTo>
                  <a:cubicBezTo>
                    <a:pt x="394" y="0"/>
                    <a:pt x="0" y="10073"/>
                    <a:pt x="100" y="13845"/>
                  </a:cubicBezTo>
                  <a:cubicBezTo>
                    <a:pt x="316" y="13849"/>
                    <a:pt x="529" y="13851"/>
                    <a:pt x="738" y="13851"/>
                  </a:cubicBezTo>
                  <a:cubicBezTo>
                    <a:pt x="2454" y="13851"/>
                    <a:pt x="3842" y="13738"/>
                    <a:pt x="4169" y="13679"/>
                  </a:cubicBezTo>
                  <a:cubicBezTo>
                    <a:pt x="5237" y="13512"/>
                    <a:pt x="2668" y="3605"/>
                    <a:pt x="9206" y="3605"/>
                  </a:cubicBezTo>
                  <a:cubicBezTo>
                    <a:pt x="11636" y="3605"/>
                    <a:pt x="11222" y="12752"/>
                    <a:pt x="12449" y="12752"/>
                  </a:cubicBezTo>
                  <a:cubicBezTo>
                    <a:pt x="12468" y="12752"/>
                    <a:pt x="12488" y="12749"/>
                    <a:pt x="12509" y="12745"/>
                  </a:cubicBezTo>
                  <a:cubicBezTo>
                    <a:pt x="12976" y="12611"/>
                    <a:pt x="14810" y="12411"/>
                    <a:pt x="16878" y="12111"/>
                  </a:cubicBezTo>
                  <a:cubicBezTo>
                    <a:pt x="16445" y="8141"/>
                    <a:pt x="14710" y="169"/>
                    <a:pt x="7839" y="2"/>
                  </a:cubicBezTo>
                  <a:cubicBezTo>
                    <a:pt x="7778" y="1"/>
                    <a:pt x="7719" y="0"/>
                    <a:pt x="76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13"/>
            <p:cNvSpPr/>
            <p:nvPr/>
          </p:nvSpPr>
          <p:spPr>
            <a:xfrm rot="-1397473">
              <a:off x="1030693" y="760540"/>
              <a:ext cx="651747" cy="451423"/>
            </a:xfrm>
            <a:custGeom>
              <a:avLst/>
              <a:gdLst/>
              <a:ahLst/>
              <a:cxnLst/>
              <a:rect l="l" t="t" r="r" b="b"/>
              <a:pathLst>
                <a:path w="33092" h="22918" extrusionOk="0">
                  <a:moveTo>
                    <a:pt x="18151" y="0"/>
                  </a:moveTo>
                  <a:cubicBezTo>
                    <a:pt x="1825" y="0"/>
                    <a:pt x="301" y="20015"/>
                    <a:pt x="301" y="20015"/>
                  </a:cubicBezTo>
                  <a:cubicBezTo>
                    <a:pt x="1" y="21616"/>
                    <a:pt x="1702" y="22484"/>
                    <a:pt x="3937" y="22917"/>
                  </a:cubicBezTo>
                  <a:cubicBezTo>
                    <a:pt x="4235" y="12920"/>
                    <a:pt x="7555" y="4303"/>
                    <a:pt x="17615" y="4303"/>
                  </a:cubicBezTo>
                  <a:cubicBezTo>
                    <a:pt x="17692" y="4303"/>
                    <a:pt x="17769" y="4303"/>
                    <a:pt x="17847" y="4304"/>
                  </a:cubicBezTo>
                  <a:cubicBezTo>
                    <a:pt x="26086" y="4438"/>
                    <a:pt x="28921" y="15846"/>
                    <a:pt x="29755" y="20949"/>
                  </a:cubicBezTo>
                  <a:cubicBezTo>
                    <a:pt x="31657" y="20582"/>
                    <a:pt x="33091" y="20149"/>
                    <a:pt x="32958" y="19682"/>
                  </a:cubicBezTo>
                  <a:cubicBezTo>
                    <a:pt x="32557" y="18448"/>
                    <a:pt x="31690" y="134"/>
                    <a:pt x="18314" y="1"/>
                  </a:cubicBezTo>
                  <a:cubicBezTo>
                    <a:pt x="18259" y="1"/>
                    <a:pt x="18205" y="0"/>
                    <a:pt x="1815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13"/>
            <p:cNvSpPr/>
            <p:nvPr/>
          </p:nvSpPr>
          <p:spPr>
            <a:xfrm rot="-1397473">
              <a:off x="1126304" y="839113"/>
              <a:ext cx="508525" cy="375884"/>
            </a:xfrm>
            <a:custGeom>
              <a:avLst/>
              <a:gdLst/>
              <a:ahLst/>
              <a:cxnLst/>
              <a:rect l="l" t="t" r="r" b="b"/>
              <a:pathLst>
                <a:path w="25820" h="19083" extrusionOk="0">
                  <a:moveTo>
                    <a:pt x="13678" y="1"/>
                  </a:moveTo>
                  <a:cubicBezTo>
                    <a:pt x="3586" y="1"/>
                    <a:pt x="299" y="8618"/>
                    <a:pt x="1" y="18615"/>
                  </a:cubicBezTo>
                  <a:cubicBezTo>
                    <a:pt x="1535" y="18949"/>
                    <a:pt x="3337" y="19049"/>
                    <a:pt x="4938" y="19082"/>
                  </a:cubicBezTo>
                  <a:cubicBezTo>
                    <a:pt x="4838" y="15310"/>
                    <a:pt x="5232" y="5237"/>
                    <a:pt x="12497" y="5237"/>
                  </a:cubicBezTo>
                  <a:cubicBezTo>
                    <a:pt x="12557" y="5237"/>
                    <a:pt x="12616" y="5238"/>
                    <a:pt x="12677" y="5239"/>
                  </a:cubicBezTo>
                  <a:cubicBezTo>
                    <a:pt x="19515" y="5406"/>
                    <a:pt x="21283" y="13378"/>
                    <a:pt x="21716" y="17348"/>
                  </a:cubicBezTo>
                  <a:cubicBezTo>
                    <a:pt x="23084" y="17148"/>
                    <a:pt x="24552" y="16914"/>
                    <a:pt x="25819" y="16647"/>
                  </a:cubicBezTo>
                  <a:cubicBezTo>
                    <a:pt x="24985" y="11544"/>
                    <a:pt x="22117" y="136"/>
                    <a:pt x="13911" y="2"/>
                  </a:cubicBezTo>
                  <a:cubicBezTo>
                    <a:pt x="13833" y="1"/>
                    <a:pt x="13755" y="1"/>
                    <a:pt x="136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8" name="Google Shape;338;p13"/>
          <p:cNvSpPr/>
          <p:nvPr/>
        </p:nvSpPr>
        <p:spPr>
          <a:xfrm>
            <a:off x="8498950" y="3987563"/>
            <a:ext cx="401040" cy="274963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13"/>
          <p:cNvSpPr/>
          <p:nvPr/>
        </p:nvSpPr>
        <p:spPr>
          <a:xfrm rot="-4320377">
            <a:off x="8838459" y="3380752"/>
            <a:ext cx="219074" cy="17907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p13"/>
          <p:cNvSpPr/>
          <p:nvPr/>
        </p:nvSpPr>
        <p:spPr>
          <a:xfrm>
            <a:off x="8527900" y="258612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13"/>
          <p:cNvSpPr/>
          <p:nvPr/>
        </p:nvSpPr>
        <p:spPr>
          <a:xfrm rot="2135160">
            <a:off x="8738517" y="1939526"/>
            <a:ext cx="296967" cy="203633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13"/>
          <p:cNvSpPr/>
          <p:nvPr/>
        </p:nvSpPr>
        <p:spPr>
          <a:xfrm>
            <a:off x="5291500" y="4757188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_HEADER_2"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16"/>
          <p:cNvSpPr/>
          <p:nvPr/>
        </p:nvSpPr>
        <p:spPr>
          <a:xfrm>
            <a:off x="682363" y="560593"/>
            <a:ext cx="4529927" cy="4022320"/>
          </a:xfrm>
          <a:custGeom>
            <a:avLst/>
            <a:gdLst/>
            <a:ahLst/>
            <a:cxnLst/>
            <a:rect l="l" t="t" r="r" b="b"/>
            <a:pathLst>
              <a:path w="129408" h="114907" extrusionOk="0">
                <a:moveTo>
                  <a:pt x="60227" y="0"/>
                </a:moveTo>
                <a:cubicBezTo>
                  <a:pt x="42600" y="0"/>
                  <a:pt x="39204" y="13196"/>
                  <a:pt x="35159" y="18828"/>
                </a:cubicBezTo>
                <a:cubicBezTo>
                  <a:pt x="30056" y="25966"/>
                  <a:pt x="23084" y="20095"/>
                  <a:pt x="11542" y="33004"/>
                </a:cubicBezTo>
                <a:cubicBezTo>
                  <a:pt x="1" y="45914"/>
                  <a:pt x="16813" y="58056"/>
                  <a:pt x="10075" y="68830"/>
                </a:cubicBezTo>
                <a:cubicBezTo>
                  <a:pt x="3362" y="79596"/>
                  <a:pt x="16014" y="96684"/>
                  <a:pt x="32268" y="96684"/>
                </a:cubicBezTo>
                <a:cubicBezTo>
                  <a:pt x="32331" y="96684"/>
                  <a:pt x="32394" y="96684"/>
                  <a:pt x="32457" y="96683"/>
                </a:cubicBezTo>
                <a:cubicBezTo>
                  <a:pt x="32521" y="96683"/>
                  <a:pt x="32584" y="96683"/>
                  <a:pt x="32647" y="96683"/>
                </a:cubicBezTo>
                <a:cubicBezTo>
                  <a:pt x="48748" y="96683"/>
                  <a:pt x="41890" y="113666"/>
                  <a:pt x="57208" y="114529"/>
                </a:cubicBezTo>
                <a:cubicBezTo>
                  <a:pt x="60783" y="114723"/>
                  <a:pt x="64388" y="114906"/>
                  <a:pt x="67874" y="114906"/>
                </a:cubicBezTo>
                <a:cubicBezTo>
                  <a:pt x="79381" y="114906"/>
                  <a:pt x="89577" y="112911"/>
                  <a:pt x="93034" y="102721"/>
                </a:cubicBezTo>
                <a:cubicBezTo>
                  <a:pt x="97537" y="89412"/>
                  <a:pt x="111047" y="100586"/>
                  <a:pt x="119386" y="85542"/>
                </a:cubicBezTo>
                <a:cubicBezTo>
                  <a:pt x="127759" y="70498"/>
                  <a:pt x="116484" y="61792"/>
                  <a:pt x="123122" y="52185"/>
                </a:cubicBezTo>
                <a:cubicBezTo>
                  <a:pt x="129408" y="43087"/>
                  <a:pt x="121934" y="17209"/>
                  <a:pt x="104808" y="17209"/>
                </a:cubicBezTo>
                <a:cubicBezTo>
                  <a:pt x="103849" y="17209"/>
                  <a:pt x="102859" y="17290"/>
                  <a:pt x="101840" y="17460"/>
                </a:cubicBezTo>
                <a:cubicBezTo>
                  <a:pt x="99671" y="17822"/>
                  <a:pt x="97890" y="17986"/>
                  <a:pt x="96413" y="17986"/>
                </a:cubicBezTo>
                <a:cubicBezTo>
                  <a:pt x="84810" y="17986"/>
                  <a:pt x="91992" y="7818"/>
                  <a:pt x="77256" y="3083"/>
                </a:cubicBezTo>
                <a:cubicBezTo>
                  <a:pt x="70427" y="904"/>
                  <a:pt x="64840" y="0"/>
                  <a:pt x="6022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3" name="Google Shape;393;p16"/>
          <p:cNvSpPr txBox="1">
            <a:spLocks noGrp="1"/>
          </p:cNvSpPr>
          <p:nvPr>
            <p:ph type="title"/>
          </p:nvPr>
        </p:nvSpPr>
        <p:spPr>
          <a:xfrm>
            <a:off x="1550575" y="2150850"/>
            <a:ext cx="2793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94" name="Google Shape;394;p16"/>
          <p:cNvSpPr txBox="1">
            <a:spLocks noGrp="1"/>
          </p:cNvSpPr>
          <p:nvPr>
            <p:ph type="title" idx="2" hasCustomPrompt="1"/>
          </p:nvPr>
        </p:nvSpPr>
        <p:spPr>
          <a:xfrm>
            <a:off x="2171075" y="1098000"/>
            <a:ext cx="15525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None/>
              <a:defRPr sz="6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95" name="Google Shape;395;p16"/>
          <p:cNvSpPr txBox="1">
            <a:spLocks noGrp="1"/>
          </p:cNvSpPr>
          <p:nvPr>
            <p:ph type="subTitle" idx="1"/>
          </p:nvPr>
        </p:nvSpPr>
        <p:spPr>
          <a:xfrm>
            <a:off x="560825" y="3031650"/>
            <a:ext cx="4773000" cy="37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6" name="Google Shape;396;p16"/>
          <p:cNvSpPr/>
          <p:nvPr/>
        </p:nvSpPr>
        <p:spPr>
          <a:xfrm>
            <a:off x="8809275" y="102632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p16"/>
          <p:cNvSpPr/>
          <p:nvPr/>
        </p:nvSpPr>
        <p:spPr>
          <a:xfrm rot="444932" flipH="1">
            <a:off x="8599307" y="4679014"/>
            <a:ext cx="413063" cy="27496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16"/>
          <p:cNvSpPr/>
          <p:nvPr/>
        </p:nvSpPr>
        <p:spPr>
          <a:xfrm rot="-4320377">
            <a:off x="8789284" y="3888177"/>
            <a:ext cx="219074" cy="17907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" name="Google Shape;399;p16"/>
          <p:cNvSpPr/>
          <p:nvPr/>
        </p:nvSpPr>
        <p:spPr>
          <a:xfrm>
            <a:off x="8634800" y="3122852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0" name="Google Shape;400;p16"/>
          <p:cNvSpPr/>
          <p:nvPr/>
        </p:nvSpPr>
        <p:spPr>
          <a:xfrm>
            <a:off x="8583300" y="171365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" name="Google Shape;401;p16"/>
          <p:cNvSpPr/>
          <p:nvPr/>
        </p:nvSpPr>
        <p:spPr>
          <a:xfrm>
            <a:off x="305350" y="3848802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" name="Google Shape;402;p16"/>
          <p:cNvSpPr/>
          <p:nvPr/>
        </p:nvSpPr>
        <p:spPr>
          <a:xfrm rot="-4320377">
            <a:off x="285359" y="804952"/>
            <a:ext cx="219074" cy="17907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" name="Google Shape;403;p16"/>
          <p:cNvSpPr/>
          <p:nvPr/>
        </p:nvSpPr>
        <p:spPr>
          <a:xfrm>
            <a:off x="305350" y="105389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Google Shape;404;p16"/>
          <p:cNvSpPr/>
          <p:nvPr/>
        </p:nvSpPr>
        <p:spPr>
          <a:xfrm rot="140820">
            <a:off x="152266" y="4696059"/>
            <a:ext cx="294654" cy="24085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5" name="Google Shape;405;p16"/>
          <p:cNvSpPr/>
          <p:nvPr/>
        </p:nvSpPr>
        <p:spPr>
          <a:xfrm>
            <a:off x="147450" y="2992647"/>
            <a:ext cx="237994" cy="244822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6" name="Google Shape;406;p16"/>
          <p:cNvSpPr/>
          <p:nvPr/>
        </p:nvSpPr>
        <p:spPr>
          <a:xfrm>
            <a:off x="8895388" y="2582825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" name="Google Shape;407;p16"/>
          <p:cNvSpPr/>
          <p:nvPr/>
        </p:nvSpPr>
        <p:spPr>
          <a:xfrm>
            <a:off x="484450" y="2331813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16"/>
          <p:cNvSpPr/>
          <p:nvPr/>
        </p:nvSpPr>
        <p:spPr>
          <a:xfrm>
            <a:off x="8583300" y="21565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9" name="Google Shape;409;p16"/>
          <p:cNvSpPr/>
          <p:nvPr/>
        </p:nvSpPr>
        <p:spPr>
          <a:xfrm rot="-5125534">
            <a:off x="119124" y="1518132"/>
            <a:ext cx="294658" cy="24085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" name="Google Shape;410;p16"/>
          <p:cNvSpPr/>
          <p:nvPr/>
        </p:nvSpPr>
        <p:spPr>
          <a:xfrm>
            <a:off x="3590775" y="181575"/>
            <a:ext cx="219073" cy="17908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1" name="Google Shape;411;p16"/>
          <p:cNvSpPr/>
          <p:nvPr/>
        </p:nvSpPr>
        <p:spPr>
          <a:xfrm>
            <a:off x="1665700" y="18157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2" name="Google Shape;412;p16"/>
          <p:cNvSpPr/>
          <p:nvPr/>
        </p:nvSpPr>
        <p:spPr>
          <a:xfrm>
            <a:off x="2809975" y="4641875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3" name="Google Shape;413;p16"/>
          <p:cNvSpPr/>
          <p:nvPr/>
        </p:nvSpPr>
        <p:spPr>
          <a:xfrm>
            <a:off x="6573975" y="454737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4" name="Google Shape;414;p16"/>
          <p:cNvSpPr/>
          <p:nvPr/>
        </p:nvSpPr>
        <p:spPr>
          <a:xfrm rot="444932" flipH="1">
            <a:off x="4683532" y="209826"/>
            <a:ext cx="413063" cy="27496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5" name="Google Shape;415;p16"/>
          <p:cNvSpPr/>
          <p:nvPr/>
        </p:nvSpPr>
        <p:spPr>
          <a:xfrm>
            <a:off x="2662313" y="291825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6" name="Google Shape;416;p16"/>
          <p:cNvSpPr/>
          <p:nvPr/>
        </p:nvSpPr>
        <p:spPr>
          <a:xfrm>
            <a:off x="8263788" y="4821102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16"/>
          <p:cNvSpPr/>
          <p:nvPr/>
        </p:nvSpPr>
        <p:spPr>
          <a:xfrm>
            <a:off x="5791213" y="4821102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" name="Google Shape;418;p16"/>
          <p:cNvSpPr/>
          <p:nvPr/>
        </p:nvSpPr>
        <p:spPr>
          <a:xfrm rot="2135160">
            <a:off x="1697229" y="4709263"/>
            <a:ext cx="296967" cy="203633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" name="Google Shape;419;p16"/>
          <p:cNvSpPr/>
          <p:nvPr/>
        </p:nvSpPr>
        <p:spPr>
          <a:xfrm rot="404198">
            <a:off x="7805477" y="268700"/>
            <a:ext cx="260321" cy="22711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" name="Google Shape;420;p16"/>
          <p:cNvSpPr/>
          <p:nvPr/>
        </p:nvSpPr>
        <p:spPr>
          <a:xfrm>
            <a:off x="4350838" y="475560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Google Shape;421;p16"/>
          <p:cNvSpPr/>
          <p:nvPr/>
        </p:nvSpPr>
        <p:spPr>
          <a:xfrm>
            <a:off x="5970300" y="33122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" name="Google Shape;422;p16"/>
          <p:cNvSpPr/>
          <p:nvPr/>
        </p:nvSpPr>
        <p:spPr>
          <a:xfrm>
            <a:off x="6916175" y="72522"/>
            <a:ext cx="237994" cy="244822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9_1_1">
    <p:spTree>
      <p:nvGrpSpPr>
        <p:cNvPr id="1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" name="Google Shape;898;p31"/>
          <p:cNvSpPr/>
          <p:nvPr/>
        </p:nvSpPr>
        <p:spPr>
          <a:xfrm>
            <a:off x="1279900" y="4738013"/>
            <a:ext cx="219073" cy="17908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9" name="Google Shape;899;p31"/>
          <p:cNvSpPr/>
          <p:nvPr/>
        </p:nvSpPr>
        <p:spPr>
          <a:xfrm>
            <a:off x="7051950" y="4659475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0" name="Google Shape;900;p31"/>
          <p:cNvSpPr/>
          <p:nvPr/>
        </p:nvSpPr>
        <p:spPr>
          <a:xfrm>
            <a:off x="84750" y="4781675"/>
            <a:ext cx="401040" cy="274963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1" name="Google Shape;901;p31"/>
          <p:cNvSpPr/>
          <p:nvPr/>
        </p:nvSpPr>
        <p:spPr>
          <a:xfrm>
            <a:off x="8100075" y="4514464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2" name="Google Shape;902;p31"/>
          <p:cNvSpPr/>
          <p:nvPr/>
        </p:nvSpPr>
        <p:spPr>
          <a:xfrm>
            <a:off x="7723000" y="487192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3" name="Google Shape;903;p31"/>
          <p:cNvSpPr/>
          <p:nvPr/>
        </p:nvSpPr>
        <p:spPr>
          <a:xfrm rot="-4320377">
            <a:off x="2302534" y="4829627"/>
            <a:ext cx="219074" cy="17907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4" name="Google Shape;904;p31"/>
          <p:cNvSpPr/>
          <p:nvPr/>
        </p:nvSpPr>
        <p:spPr>
          <a:xfrm rot="444932" flipH="1">
            <a:off x="8543457" y="4690089"/>
            <a:ext cx="413063" cy="27496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5" name="Google Shape;905;p31"/>
          <p:cNvSpPr/>
          <p:nvPr/>
        </p:nvSpPr>
        <p:spPr>
          <a:xfrm rot="2135160">
            <a:off x="5536729" y="4558038"/>
            <a:ext cx="296967" cy="203633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6" name="Google Shape;906;p31"/>
          <p:cNvSpPr/>
          <p:nvPr/>
        </p:nvSpPr>
        <p:spPr>
          <a:xfrm rot="404198">
            <a:off x="6333540" y="4805600"/>
            <a:ext cx="260321" cy="22711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7" name="Google Shape;907;p31"/>
          <p:cNvSpPr/>
          <p:nvPr/>
        </p:nvSpPr>
        <p:spPr>
          <a:xfrm>
            <a:off x="2998600" y="4548525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8" name="Google Shape;908;p31"/>
          <p:cNvSpPr/>
          <p:nvPr/>
        </p:nvSpPr>
        <p:spPr>
          <a:xfrm>
            <a:off x="3440825" y="4829075"/>
            <a:ext cx="175150" cy="180175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09" name="Google Shape;909;p31"/>
          <p:cNvGrpSpPr/>
          <p:nvPr/>
        </p:nvGrpSpPr>
        <p:grpSpPr>
          <a:xfrm rot="-1692578" flipH="1">
            <a:off x="3886620" y="4137212"/>
            <a:ext cx="1078945" cy="933554"/>
            <a:chOff x="968013" y="650077"/>
            <a:chExt cx="777108" cy="672348"/>
          </a:xfrm>
        </p:grpSpPr>
        <p:sp>
          <p:nvSpPr>
            <p:cNvPr id="910" name="Google Shape;910;p31"/>
            <p:cNvSpPr/>
            <p:nvPr/>
          </p:nvSpPr>
          <p:spPr>
            <a:xfrm rot="-1397473">
              <a:off x="1241414" y="935197"/>
              <a:ext cx="332432" cy="272827"/>
            </a:xfrm>
            <a:custGeom>
              <a:avLst/>
              <a:gdLst/>
              <a:ahLst/>
              <a:cxnLst/>
              <a:rect l="l" t="t" r="r" b="b"/>
              <a:pathLst>
                <a:path w="16879" h="13851" extrusionOk="0">
                  <a:moveTo>
                    <a:pt x="7659" y="0"/>
                  </a:moveTo>
                  <a:cubicBezTo>
                    <a:pt x="394" y="0"/>
                    <a:pt x="0" y="10073"/>
                    <a:pt x="100" y="13845"/>
                  </a:cubicBezTo>
                  <a:cubicBezTo>
                    <a:pt x="316" y="13849"/>
                    <a:pt x="529" y="13851"/>
                    <a:pt x="738" y="13851"/>
                  </a:cubicBezTo>
                  <a:cubicBezTo>
                    <a:pt x="2454" y="13851"/>
                    <a:pt x="3842" y="13738"/>
                    <a:pt x="4169" y="13679"/>
                  </a:cubicBezTo>
                  <a:cubicBezTo>
                    <a:pt x="5237" y="13512"/>
                    <a:pt x="2668" y="3605"/>
                    <a:pt x="9206" y="3605"/>
                  </a:cubicBezTo>
                  <a:cubicBezTo>
                    <a:pt x="11636" y="3605"/>
                    <a:pt x="11222" y="12752"/>
                    <a:pt x="12449" y="12752"/>
                  </a:cubicBezTo>
                  <a:cubicBezTo>
                    <a:pt x="12468" y="12752"/>
                    <a:pt x="12488" y="12749"/>
                    <a:pt x="12509" y="12745"/>
                  </a:cubicBezTo>
                  <a:cubicBezTo>
                    <a:pt x="12976" y="12611"/>
                    <a:pt x="14810" y="12411"/>
                    <a:pt x="16878" y="12111"/>
                  </a:cubicBezTo>
                  <a:cubicBezTo>
                    <a:pt x="16445" y="8141"/>
                    <a:pt x="14710" y="169"/>
                    <a:pt x="7839" y="2"/>
                  </a:cubicBezTo>
                  <a:cubicBezTo>
                    <a:pt x="7778" y="1"/>
                    <a:pt x="7719" y="0"/>
                    <a:pt x="76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31"/>
            <p:cNvSpPr/>
            <p:nvPr/>
          </p:nvSpPr>
          <p:spPr>
            <a:xfrm rot="-1397473">
              <a:off x="1030693" y="760540"/>
              <a:ext cx="651747" cy="451423"/>
            </a:xfrm>
            <a:custGeom>
              <a:avLst/>
              <a:gdLst/>
              <a:ahLst/>
              <a:cxnLst/>
              <a:rect l="l" t="t" r="r" b="b"/>
              <a:pathLst>
                <a:path w="33092" h="22918" extrusionOk="0">
                  <a:moveTo>
                    <a:pt x="18151" y="0"/>
                  </a:moveTo>
                  <a:cubicBezTo>
                    <a:pt x="1825" y="0"/>
                    <a:pt x="301" y="20015"/>
                    <a:pt x="301" y="20015"/>
                  </a:cubicBezTo>
                  <a:cubicBezTo>
                    <a:pt x="1" y="21616"/>
                    <a:pt x="1702" y="22484"/>
                    <a:pt x="3937" y="22917"/>
                  </a:cubicBezTo>
                  <a:cubicBezTo>
                    <a:pt x="4235" y="12920"/>
                    <a:pt x="7555" y="4303"/>
                    <a:pt x="17615" y="4303"/>
                  </a:cubicBezTo>
                  <a:cubicBezTo>
                    <a:pt x="17692" y="4303"/>
                    <a:pt x="17769" y="4303"/>
                    <a:pt x="17847" y="4304"/>
                  </a:cubicBezTo>
                  <a:cubicBezTo>
                    <a:pt x="26086" y="4438"/>
                    <a:pt x="28921" y="15846"/>
                    <a:pt x="29755" y="20949"/>
                  </a:cubicBezTo>
                  <a:cubicBezTo>
                    <a:pt x="31657" y="20582"/>
                    <a:pt x="33091" y="20149"/>
                    <a:pt x="32958" y="19682"/>
                  </a:cubicBezTo>
                  <a:cubicBezTo>
                    <a:pt x="32557" y="18448"/>
                    <a:pt x="31690" y="134"/>
                    <a:pt x="18314" y="1"/>
                  </a:cubicBezTo>
                  <a:cubicBezTo>
                    <a:pt x="18259" y="1"/>
                    <a:pt x="18205" y="0"/>
                    <a:pt x="181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31"/>
            <p:cNvSpPr/>
            <p:nvPr/>
          </p:nvSpPr>
          <p:spPr>
            <a:xfrm rot="-1397473">
              <a:off x="1126304" y="839113"/>
              <a:ext cx="508525" cy="375884"/>
            </a:xfrm>
            <a:custGeom>
              <a:avLst/>
              <a:gdLst/>
              <a:ahLst/>
              <a:cxnLst/>
              <a:rect l="l" t="t" r="r" b="b"/>
              <a:pathLst>
                <a:path w="25820" h="19083" extrusionOk="0">
                  <a:moveTo>
                    <a:pt x="13678" y="1"/>
                  </a:moveTo>
                  <a:cubicBezTo>
                    <a:pt x="3586" y="1"/>
                    <a:pt x="299" y="8618"/>
                    <a:pt x="1" y="18615"/>
                  </a:cubicBezTo>
                  <a:cubicBezTo>
                    <a:pt x="1535" y="18949"/>
                    <a:pt x="3337" y="19049"/>
                    <a:pt x="4938" y="19082"/>
                  </a:cubicBezTo>
                  <a:cubicBezTo>
                    <a:pt x="4838" y="15310"/>
                    <a:pt x="5232" y="5237"/>
                    <a:pt x="12497" y="5237"/>
                  </a:cubicBezTo>
                  <a:cubicBezTo>
                    <a:pt x="12557" y="5237"/>
                    <a:pt x="12616" y="5238"/>
                    <a:pt x="12677" y="5239"/>
                  </a:cubicBezTo>
                  <a:cubicBezTo>
                    <a:pt x="19515" y="5406"/>
                    <a:pt x="21283" y="13378"/>
                    <a:pt x="21716" y="17348"/>
                  </a:cubicBezTo>
                  <a:cubicBezTo>
                    <a:pt x="23084" y="17148"/>
                    <a:pt x="24552" y="16914"/>
                    <a:pt x="25819" y="16647"/>
                  </a:cubicBezTo>
                  <a:cubicBezTo>
                    <a:pt x="24985" y="11544"/>
                    <a:pt x="22117" y="136"/>
                    <a:pt x="13911" y="2"/>
                  </a:cubicBezTo>
                  <a:cubicBezTo>
                    <a:pt x="13833" y="1"/>
                    <a:pt x="13755" y="1"/>
                    <a:pt x="136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13" name="Google Shape;913;p31"/>
          <p:cNvSpPr/>
          <p:nvPr/>
        </p:nvSpPr>
        <p:spPr>
          <a:xfrm>
            <a:off x="5071563" y="4905988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GB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484EE99-C231-47A7-8479-482B08AC0AAB}" type="datetimeFigureOut">
              <a:rPr lang="en-US" altLang="zh-HK"/>
              <a:pPr/>
              <a:t>9/3/2025</a:t>
            </a:fld>
            <a:endParaRPr lang="en-GB" altLang="zh-HK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zh-HK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3E6B63-13A0-4B91-B114-B218EF77030A}" type="slidenum">
              <a:rPr lang="en-GB" altLang="zh-HK"/>
              <a:pPr/>
              <a:t>‹#›</a:t>
            </a:fld>
            <a:endParaRPr lang="en-GB" altLang="zh-HK"/>
          </a:p>
        </p:txBody>
      </p:sp>
    </p:spTree>
    <p:extLst>
      <p:ext uri="{BB962C8B-B14F-4D97-AF65-F5344CB8AC3E}">
        <p14:creationId xmlns:p14="http://schemas.microsoft.com/office/powerpoint/2010/main" val="5257971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GB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CC342CA-D607-4C44-A5D2-879CDA76FA67}" type="datetimeFigureOut">
              <a:rPr lang="en-US" altLang="zh-HK"/>
              <a:pPr/>
              <a:t>9/3/2025</a:t>
            </a:fld>
            <a:endParaRPr lang="en-GB" altLang="zh-HK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zh-HK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8F0C89-B2C5-4140-9A7E-0CEB13DF0694}" type="slidenum">
              <a:rPr lang="en-GB" altLang="zh-HK"/>
              <a:pPr/>
              <a:t>‹#›</a:t>
            </a:fld>
            <a:endParaRPr lang="en-GB" altLang="zh-HK"/>
          </a:p>
        </p:txBody>
      </p:sp>
    </p:spTree>
    <p:extLst>
      <p:ext uri="{BB962C8B-B14F-4D97-AF65-F5344CB8AC3E}">
        <p14:creationId xmlns:p14="http://schemas.microsoft.com/office/powerpoint/2010/main" val="41377567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A5AB343-A5E6-4488-8CF2-4EFAC7CA6F63}" type="datetimeFigureOut">
              <a:rPr lang="en-US" altLang="zh-HK"/>
              <a:pPr/>
              <a:t>9/3/2025</a:t>
            </a:fld>
            <a:endParaRPr lang="en-GB" altLang="zh-HK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zh-HK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A42530-8C28-470F-B0A3-0D8C019732AD}" type="slidenum">
              <a:rPr lang="en-GB" altLang="zh-HK"/>
              <a:pPr/>
              <a:t>‹#›</a:t>
            </a:fld>
            <a:endParaRPr lang="en-GB" altLang="zh-HK"/>
          </a:p>
        </p:txBody>
      </p:sp>
    </p:spTree>
    <p:extLst>
      <p:ext uri="{BB962C8B-B14F-4D97-AF65-F5344CB8AC3E}">
        <p14:creationId xmlns:p14="http://schemas.microsoft.com/office/powerpoint/2010/main" val="40089579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GB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GB"/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5BE6C13-7434-428E-B368-6EE10F1CDE11}" type="datetimeFigureOut">
              <a:rPr lang="en-US" altLang="zh-HK"/>
              <a:pPr/>
              <a:t>9/3/2025</a:t>
            </a:fld>
            <a:endParaRPr lang="en-GB" altLang="zh-HK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zh-HK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94D62C-CF22-403D-B9CC-2DFC082566B9}" type="slidenum">
              <a:rPr lang="en-GB" altLang="zh-HK"/>
              <a:pPr/>
              <a:t>‹#›</a:t>
            </a:fld>
            <a:endParaRPr lang="en-GB" altLang="zh-HK"/>
          </a:p>
        </p:txBody>
      </p:sp>
    </p:spTree>
    <p:extLst>
      <p:ext uri="{BB962C8B-B14F-4D97-AF65-F5344CB8AC3E}">
        <p14:creationId xmlns:p14="http://schemas.microsoft.com/office/powerpoint/2010/main" val="10551177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GB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GB"/>
          </a:p>
        </p:txBody>
      </p:sp>
      <p:sp>
        <p:nvSpPr>
          <p:cNvPr id="7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A8F2750-27C8-41CD-BA7A-F1003979715F}" type="datetimeFigureOut">
              <a:rPr lang="en-US" altLang="zh-HK"/>
              <a:pPr/>
              <a:t>9/3/2025</a:t>
            </a:fld>
            <a:endParaRPr lang="en-GB" altLang="zh-HK"/>
          </a:p>
        </p:txBody>
      </p:sp>
      <p:sp>
        <p:nvSpPr>
          <p:cNvPr id="8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zh-HK"/>
          </a:p>
        </p:txBody>
      </p:sp>
      <p:sp>
        <p:nvSpPr>
          <p:cNvPr id="9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1DFA7F-FBC1-4E7C-9D70-2748C15949B7}" type="slidenum">
              <a:rPr lang="en-GB" altLang="zh-HK"/>
              <a:pPr/>
              <a:t>‹#›</a:t>
            </a:fld>
            <a:endParaRPr lang="en-GB" altLang="zh-HK"/>
          </a:p>
        </p:txBody>
      </p:sp>
    </p:spTree>
    <p:extLst>
      <p:ext uri="{BB962C8B-B14F-4D97-AF65-F5344CB8AC3E}">
        <p14:creationId xmlns:p14="http://schemas.microsoft.com/office/powerpoint/2010/main" val="27478817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Titan One"/>
              <a:buNone/>
              <a:defRPr sz="3500">
                <a:solidFill>
                  <a:schemeClr val="dk2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9" r:id="rId2"/>
    <p:sldLayoutId id="2147483662" r:id="rId3"/>
    <p:sldLayoutId id="2147483677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제목 개체 틀 1"/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제목 스타일 편집</a:t>
            </a:r>
            <a:endParaRPr lang="en-GB" altLang="zh-HK"/>
          </a:p>
        </p:txBody>
      </p:sp>
      <p:sp>
        <p:nvSpPr>
          <p:cNvPr id="1027" name="텍스트 개체 틀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GB" altLang="zh-HK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04989270-379A-4788-B4D1-66D82933B141}" type="datetimeFigureOut">
              <a:rPr lang="en-US" altLang="zh-HK"/>
              <a:pPr/>
              <a:t>9/3/2025</a:t>
            </a:fld>
            <a:endParaRPr lang="en-GB" altLang="zh-HK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9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endParaRPr lang="en-GB" altLang="zh-HK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2C486CAE-3BD4-4935-811B-04B531E4F8DB}" type="slidenum">
              <a:rPr lang="en-GB" altLang="zh-HK"/>
              <a:pPr/>
              <a:t>‹#›</a:t>
            </a:fld>
            <a:endParaRPr lang="en-GB" altLang="zh-HK"/>
          </a:p>
        </p:txBody>
      </p:sp>
    </p:spTree>
    <p:extLst>
      <p:ext uri="{BB962C8B-B14F-4D97-AF65-F5344CB8AC3E}">
        <p14:creationId xmlns:p14="http://schemas.microsoft.com/office/powerpoint/2010/main" val="3675732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4" name="Google Shape;924;p35"/>
          <p:cNvSpPr/>
          <p:nvPr/>
        </p:nvSpPr>
        <p:spPr>
          <a:xfrm rot="10800000">
            <a:off x="1596227" y="3133445"/>
            <a:ext cx="5873217" cy="1657888"/>
          </a:xfrm>
          <a:custGeom>
            <a:avLst/>
            <a:gdLst/>
            <a:ahLst/>
            <a:cxnLst/>
            <a:rect l="l" t="t" r="r" b="b"/>
            <a:pathLst>
              <a:path w="149020" h="13531" extrusionOk="0">
                <a:moveTo>
                  <a:pt x="80159" y="1"/>
                </a:moveTo>
                <a:cubicBezTo>
                  <a:pt x="78216" y="1"/>
                  <a:pt x="76274" y="26"/>
                  <a:pt x="74331" y="82"/>
                </a:cubicBezTo>
                <a:cubicBezTo>
                  <a:pt x="67866" y="273"/>
                  <a:pt x="61437" y="821"/>
                  <a:pt x="54983" y="1225"/>
                </a:cubicBezTo>
                <a:cubicBezTo>
                  <a:pt x="44400" y="1906"/>
                  <a:pt x="33793" y="2247"/>
                  <a:pt x="23186" y="2247"/>
                </a:cubicBezTo>
                <a:cubicBezTo>
                  <a:pt x="16730" y="2247"/>
                  <a:pt x="10274" y="2121"/>
                  <a:pt x="3822" y="1868"/>
                </a:cubicBezTo>
                <a:cubicBezTo>
                  <a:pt x="3647" y="1862"/>
                  <a:pt x="3471" y="1855"/>
                  <a:pt x="3295" y="1855"/>
                </a:cubicBezTo>
                <a:cubicBezTo>
                  <a:pt x="2824" y="1855"/>
                  <a:pt x="2360" y="1902"/>
                  <a:pt x="1953" y="2118"/>
                </a:cubicBezTo>
                <a:cubicBezTo>
                  <a:pt x="0" y="3166"/>
                  <a:pt x="227" y="8595"/>
                  <a:pt x="1370" y="11024"/>
                </a:cubicBezTo>
                <a:cubicBezTo>
                  <a:pt x="2320" y="13032"/>
                  <a:pt x="5183" y="13531"/>
                  <a:pt x="8303" y="13531"/>
                </a:cubicBezTo>
                <a:cubicBezTo>
                  <a:pt x="9013" y="13531"/>
                  <a:pt x="9737" y="13505"/>
                  <a:pt x="10454" y="13465"/>
                </a:cubicBezTo>
                <a:cubicBezTo>
                  <a:pt x="15455" y="13167"/>
                  <a:pt x="21813" y="12929"/>
                  <a:pt x="26825" y="12572"/>
                </a:cubicBezTo>
                <a:cubicBezTo>
                  <a:pt x="35937" y="11909"/>
                  <a:pt x="69618" y="10689"/>
                  <a:pt x="79980" y="10689"/>
                </a:cubicBezTo>
                <a:cubicBezTo>
                  <a:pt x="81154" y="10689"/>
                  <a:pt x="82029" y="10705"/>
                  <a:pt x="82535" y="10738"/>
                </a:cubicBezTo>
                <a:cubicBezTo>
                  <a:pt x="87713" y="11082"/>
                  <a:pt x="91752" y="11170"/>
                  <a:pt x="95301" y="11170"/>
                </a:cubicBezTo>
                <a:cubicBezTo>
                  <a:pt x="99043" y="11170"/>
                  <a:pt x="102240" y="11072"/>
                  <a:pt x="105653" y="11072"/>
                </a:cubicBezTo>
                <a:cubicBezTo>
                  <a:pt x="109444" y="11072"/>
                  <a:pt x="113503" y="11193"/>
                  <a:pt x="118872" y="11703"/>
                </a:cubicBezTo>
                <a:cubicBezTo>
                  <a:pt x="124759" y="12256"/>
                  <a:pt x="130232" y="12841"/>
                  <a:pt x="135833" y="12841"/>
                </a:cubicBezTo>
                <a:cubicBezTo>
                  <a:pt x="138672" y="12841"/>
                  <a:pt x="141543" y="12690"/>
                  <a:pt x="144518" y="12310"/>
                </a:cubicBezTo>
                <a:cubicBezTo>
                  <a:pt x="146507" y="12048"/>
                  <a:pt x="148983" y="11131"/>
                  <a:pt x="148960" y="9131"/>
                </a:cubicBezTo>
                <a:cubicBezTo>
                  <a:pt x="148948" y="8131"/>
                  <a:pt x="149019" y="7762"/>
                  <a:pt x="148960" y="6762"/>
                </a:cubicBezTo>
                <a:cubicBezTo>
                  <a:pt x="148912" y="5940"/>
                  <a:pt x="148531" y="4559"/>
                  <a:pt x="148186" y="3809"/>
                </a:cubicBezTo>
                <a:cubicBezTo>
                  <a:pt x="147769" y="2928"/>
                  <a:pt x="146602" y="2761"/>
                  <a:pt x="145638" y="2714"/>
                </a:cubicBezTo>
                <a:cubicBezTo>
                  <a:pt x="130838" y="2035"/>
                  <a:pt x="116051" y="1344"/>
                  <a:pt x="101263" y="654"/>
                </a:cubicBezTo>
                <a:cubicBezTo>
                  <a:pt x="94228" y="327"/>
                  <a:pt x="87194" y="1"/>
                  <a:pt x="8015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5" name="Google Shape;925;p35"/>
          <p:cNvSpPr txBox="1">
            <a:spLocks noGrp="1"/>
          </p:cNvSpPr>
          <p:nvPr>
            <p:ph type="ctrTitle"/>
          </p:nvPr>
        </p:nvSpPr>
        <p:spPr>
          <a:xfrm>
            <a:off x="1370184" y="722081"/>
            <a:ext cx="6385800" cy="245386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en-US" dirty="0">
                <a:solidFill>
                  <a:srgbClr val="3D456B"/>
                </a:solidFill>
                <a:latin typeface="Titan One"/>
                <a:ea typeface="Titan One"/>
                <a:cs typeface="Titan One"/>
                <a:sym typeface="Titan One"/>
              </a:rPr>
            </a:br>
            <a:r>
              <a:rPr lang="en-US" sz="6000" dirty="0">
                <a:solidFill>
                  <a:srgbClr val="3D456B"/>
                </a:solidFill>
                <a:latin typeface=".VnBook-Antiqua" panose="020B7200000000000000" pitchFamily="34" charset="0"/>
              </a:rPr>
              <a:t>Daily </a:t>
            </a:r>
            <a:br>
              <a:rPr lang="en-US" sz="6000" dirty="0">
                <a:solidFill>
                  <a:srgbClr val="3D456B"/>
                </a:solidFill>
                <a:latin typeface=".VnBook-Antiqua" panose="020B7200000000000000" pitchFamily="34" charset="0"/>
              </a:rPr>
            </a:br>
            <a:r>
              <a:rPr lang="en-US" sz="6000" dirty="0">
                <a:solidFill>
                  <a:srgbClr val="3D456B"/>
                </a:solidFill>
                <a:latin typeface=".VnBook-Antiqua" panose="020B7200000000000000" pitchFamily="34" charset="0"/>
              </a:rPr>
              <a:t>activities</a:t>
            </a:r>
            <a:endParaRPr sz="6000" dirty="0">
              <a:solidFill>
                <a:srgbClr val="3D456B"/>
              </a:solidFill>
              <a:latin typeface=".VnBook-Antiqua" panose="020B7200000000000000" pitchFamily="34" charset="0"/>
              <a:sym typeface="Titan One"/>
            </a:endParaRPr>
          </a:p>
        </p:txBody>
      </p:sp>
      <p:sp>
        <p:nvSpPr>
          <p:cNvPr id="1062" name="Google Shape;1062;p35"/>
          <p:cNvSpPr/>
          <p:nvPr/>
        </p:nvSpPr>
        <p:spPr>
          <a:xfrm>
            <a:off x="6172200" y="1375688"/>
            <a:ext cx="219073" cy="17908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63" name="Google Shape;1063;p35"/>
          <p:cNvGrpSpPr/>
          <p:nvPr/>
        </p:nvGrpSpPr>
        <p:grpSpPr>
          <a:xfrm>
            <a:off x="885766" y="466078"/>
            <a:ext cx="1005345" cy="869884"/>
            <a:chOff x="968013" y="650077"/>
            <a:chExt cx="777108" cy="672348"/>
          </a:xfrm>
        </p:grpSpPr>
        <p:sp>
          <p:nvSpPr>
            <p:cNvPr id="1064" name="Google Shape;1064;p35"/>
            <p:cNvSpPr/>
            <p:nvPr/>
          </p:nvSpPr>
          <p:spPr>
            <a:xfrm rot="-1397473">
              <a:off x="1241414" y="935197"/>
              <a:ext cx="332432" cy="272827"/>
            </a:xfrm>
            <a:custGeom>
              <a:avLst/>
              <a:gdLst/>
              <a:ahLst/>
              <a:cxnLst/>
              <a:rect l="l" t="t" r="r" b="b"/>
              <a:pathLst>
                <a:path w="16879" h="13851" extrusionOk="0">
                  <a:moveTo>
                    <a:pt x="7659" y="0"/>
                  </a:moveTo>
                  <a:cubicBezTo>
                    <a:pt x="394" y="0"/>
                    <a:pt x="0" y="10073"/>
                    <a:pt x="100" y="13845"/>
                  </a:cubicBezTo>
                  <a:cubicBezTo>
                    <a:pt x="316" y="13849"/>
                    <a:pt x="529" y="13851"/>
                    <a:pt x="738" y="13851"/>
                  </a:cubicBezTo>
                  <a:cubicBezTo>
                    <a:pt x="2454" y="13851"/>
                    <a:pt x="3842" y="13738"/>
                    <a:pt x="4169" y="13679"/>
                  </a:cubicBezTo>
                  <a:cubicBezTo>
                    <a:pt x="5237" y="13512"/>
                    <a:pt x="2668" y="3605"/>
                    <a:pt x="9206" y="3605"/>
                  </a:cubicBezTo>
                  <a:cubicBezTo>
                    <a:pt x="11636" y="3605"/>
                    <a:pt x="11222" y="12752"/>
                    <a:pt x="12449" y="12752"/>
                  </a:cubicBezTo>
                  <a:cubicBezTo>
                    <a:pt x="12468" y="12752"/>
                    <a:pt x="12488" y="12749"/>
                    <a:pt x="12509" y="12745"/>
                  </a:cubicBezTo>
                  <a:cubicBezTo>
                    <a:pt x="12976" y="12611"/>
                    <a:pt x="14810" y="12411"/>
                    <a:pt x="16878" y="12111"/>
                  </a:cubicBezTo>
                  <a:cubicBezTo>
                    <a:pt x="16445" y="8141"/>
                    <a:pt x="14710" y="169"/>
                    <a:pt x="7839" y="2"/>
                  </a:cubicBezTo>
                  <a:cubicBezTo>
                    <a:pt x="7778" y="1"/>
                    <a:pt x="7719" y="0"/>
                    <a:pt x="76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35"/>
            <p:cNvSpPr/>
            <p:nvPr/>
          </p:nvSpPr>
          <p:spPr>
            <a:xfrm rot="-1397473">
              <a:off x="1030693" y="760540"/>
              <a:ext cx="651747" cy="451423"/>
            </a:xfrm>
            <a:custGeom>
              <a:avLst/>
              <a:gdLst/>
              <a:ahLst/>
              <a:cxnLst/>
              <a:rect l="l" t="t" r="r" b="b"/>
              <a:pathLst>
                <a:path w="33092" h="22918" extrusionOk="0">
                  <a:moveTo>
                    <a:pt x="18151" y="0"/>
                  </a:moveTo>
                  <a:cubicBezTo>
                    <a:pt x="1825" y="0"/>
                    <a:pt x="301" y="20015"/>
                    <a:pt x="301" y="20015"/>
                  </a:cubicBezTo>
                  <a:cubicBezTo>
                    <a:pt x="1" y="21616"/>
                    <a:pt x="1702" y="22484"/>
                    <a:pt x="3937" y="22917"/>
                  </a:cubicBezTo>
                  <a:cubicBezTo>
                    <a:pt x="4235" y="12920"/>
                    <a:pt x="7555" y="4303"/>
                    <a:pt x="17615" y="4303"/>
                  </a:cubicBezTo>
                  <a:cubicBezTo>
                    <a:pt x="17692" y="4303"/>
                    <a:pt x="17769" y="4303"/>
                    <a:pt x="17847" y="4304"/>
                  </a:cubicBezTo>
                  <a:cubicBezTo>
                    <a:pt x="26086" y="4438"/>
                    <a:pt x="28921" y="15846"/>
                    <a:pt x="29755" y="20949"/>
                  </a:cubicBezTo>
                  <a:cubicBezTo>
                    <a:pt x="31657" y="20582"/>
                    <a:pt x="33091" y="20149"/>
                    <a:pt x="32958" y="19682"/>
                  </a:cubicBezTo>
                  <a:cubicBezTo>
                    <a:pt x="32557" y="18448"/>
                    <a:pt x="31690" y="134"/>
                    <a:pt x="18314" y="1"/>
                  </a:cubicBezTo>
                  <a:cubicBezTo>
                    <a:pt x="18259" y="1"/>
                    <a:pt x="18205" y="0"/>
                    <a:pt x="181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35"/>
            <p:cNvSpPr/>
            <p:nvPr/>
          </p:nvSpPr>
          <p:spPr>
            <a:xfrm rot="-1397473">
              <a:off x="1126304" y="839113"/>
              <a:ext cx="508525" cy="375884"/>
            </a:xfrm>
            <a:custGeom>
              <a:avLst/>
              <a:gdLst/>
              <a:ahLst/>
              <a:cxnLst/>
              <a:rect l="l" t="t" r="r" b="b"/>
              <a:pathLst>
                <a:path w="25820" h="19083" extrusionOk="0">
                  <a:moveTo>
                    <a:pt x="13678" y="1"/>
                  </a:moveTo>
                  <a:cubicBezTo>
                    <a:pt x="3586" y="1"/>
                    <a:pt x="299" y="8618"/>
                    <a:pt x="1" y="18615"/>
                  </a:cubicBezTo>
                  <a:cubicBezTo>
                    <a:pt x="1535" y="18949"/>
                    <a:pt x="3337" y="19049"/>
                    <a:pt x="4938" y="19082"/>
                  </a:cubicBezTo>
                  <a:cubicBezTo>
                    <a:pt x="4838" y="15310"/>
                    <a:pt x="5232" y="5237"/>
                    <a:pt x="12497" y="5237"/>
                  </a:cubicBezTo>
                  <a:cubicBezTo>
                    <a:pt x="12557" y="5237"/>
                    <a:pt x="12616" y="5238"/>
                    <a:pt x="12677" y="5239"/>
                  </a:cubicBezTo>
                  <a:cubicBezTo>
                    <a:pt x="19515" y="5406"/>
                    <a:pt x="21283" y="13378"/>
                    <a:pt x="21716" y="17348"/>
                  </a:cubicBezTo>
                  <a:cubicBezTo>
                    <a:pt x="23084" y="17148"/>
                    <a:pt x="24552" y="16914"/>
                    <a:pt x="25819" y="16647"/>
                  </a:cubicBezTo>
                  <a:cubicBezTo>
                    <a:pt x="24985" y="11544"/>
                    <a:pt x="22117" y="136"/>
                    <a:pt x="13911" y="2"/>
                  </a:cubicBezTo>
                  <a:cubicBezTo>
                    <a:pt x="13833" y="1"/>
                    <a:pt x="13755" y="1"/>
                    <a:pt x="136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67" name="Google Shape;1067;p35"/>
          <p:cNvGrpSpPr/>
          <p:nvPr/>
        </p:nvGrpSpPr>
        <p:grpSpPr>
          <a:xfrm rot="2235294">
            <a:off x="7205532" y="3845215"/>
            <a:ext cx="777157" cy="672390"/>
            <a:chOff x="968013" y="650077"/>
            <a:chExt cx="777108" cy="672348"/>
          </a:xfrm>
        </p:grpSpPr>
        <p:sp>
          <p:nvSpPr>
            <p:cNvPr id="1068" name="Google Shape;1068;p35"/>
            <p:cNvSpPr/>
            <p:nvPr/>
          </p:nvSpPr>
          <p:spPr>
            <a:xfrm rot="-1397473">
              <a:off x="1241414" y="935197"/>
              <a:ext cx="332432" cy="272827"/>
            </a:xfrm>
            <a:custGeom>
              <a:avLst/>
              <a:gdLst/>
              <a:ahLst/>
              <a:cxnLst/>
              <a:rect l="l" t="t" r="r" b="b"/>
              <a:pathLst>
                <a:path w="16879" h="13851" extrusionOk="0">
                  <a:moveTo>
                    <a:pt x="7659" y="0"/>
                  </a:moveTo>
                  <a:cubicBezTo>
                    <a:pt x="394" y="0"/>
                    <a:pt x="0" y="10073"/>
                    <a:pt x="100" y="13845"/>
                  </a:cubicBezTo>
                  <a:cubicBezTo>
                    <a:pt x="316" y="13849"/>
                    <a:pt x="529" y="13851"/>
                    <a:pt x="738" y="13851"/>
                  </a:cubicBezTo>
                  <a:cubicBezTo>
                    <a:pt x="2454" y="13851"/>
                    <a:pt x="3842" y="13738"/>
                    <a:pt x="4169" y="13679"/>
                  </a:cubicBezTo>
                  <a:cubicBezTo>
                    <a:pt x="5237" y="13512"/>
                    <a:pt x="2668" y="3605"/>
                    <a:pt x="9206" y="3605"/>
                  </a:cubicBezTo>
                  <a:cubicBezTo>
                    <a:pt x="11636" y="3605"/>
                    <a:pt x="11222" y="12752"/>
                    <a:pt x="12449" y="12752"/>
                  </a:cubicBezTo>
                  <a:cubicBezTo>
                    <a:pt x="12468" y="12752"/>
                    <a:pt x="12488" y="12749"/>
                    <a:pt x="12509" y="12745"/>
                  </a:cubicBezTo>
                  <a:cubicBezTo>
                    <a:pt x="12976" y="12611"/>
                    <a:pt x="14810" y="12411"/>
                    <a:pt x="16878" y="12111"/>
                  </a:cubicBezTo>
                  <a:cubicBezTo>
                    <a:pt x="16445" y="8141"/>
                    <a:pt x="14710" y="169"/>
                    <a:pt x="7839" y="2"/>
                  </a:cubicBezTo>
                  <a:cubicBezTo>
                    <a:pt x="7778" y="1"/>
                    <a:pt x="7719" y="0"/>
                    <a:pt x="76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35"/>
            <p:cNvSpPr/>
            <p:nvPr/>
          </p:nvSpPr>
          <p:spPr>
            <a:xfrm rot="-1397473">
              <a:off x="1030693" y="760540"/>
              <a:ext cx="651747" cy="451423"/>
            </a:xfrm>
            <a:custGeom>
              <a:avLst/>
              <a:gdLst/>
              <a:ahLst/>
              <a:cxnLst/>
              <a:rect l="l" t="t" r="r" b="b"/>
              <a:pathLst>
                <a:path w="33092" h="22918" extrusionOk="0">
                  <a:moveTo>
                    <a:pt x="18151" y="0"/>
                  </a:moveTo>
                  <a:cubicBezTo>
                    <a:pt x="1825" y="0"/>
                    <a:pt x="301" y="20015"/>
                    <a:pt x="301" y="20015"/>
                  </a:cubicBezTo>
                  <a:cubicBezTo>
                    <a:pt x="1" y="21616"/>
                    <a:pt x="1702" y="22484"/>
                    <a:pt x="3937" y="22917"/>
                  </a:cubicBezTo>
                  <a:cubicBezTo>
                    <a:pt x="4235" y="12920"/>
                    <a:pt x="7555" y="4303"/>
                    <a:pt x="17615" y="4303"/>
                  </a:cubicBezTo>
                  <a:cubicBezTo>
                    <a:pt x="17692" y="4303"/>
                    <a:pt x="17769" y="4303"/>
                    <a:pt x="17847" y="4304"/>
                  </a:cubicBezTo>
                  <a:cubicBezTo>
                    <a:pt x="26086" y="4438"/>
                    <a:pt x="28921" y="15846"/>
                    <a:pt x="29755" y="20949"/>
                  </a:cubicBezTo>
                  <a:cubicBezTo>
                    <a:pt x="31657" y="20582"/>
                    <a:pt x="33091" y="20149"/>
                    <a:pt x="32958" y="19682"/>
                  </a:cubicBezTo>
                  <a:cubicBezTo>
                    <a:pt x="32557" y="18448"/>
                    <a:pt x="31690" y="134"/>
                    <a:pt x="18314" y="1"/>
                  </a:cubicBezTo>
                  <a:cubicBezTo>
                    <a:pt x="18259" y="1"/>
                    <a:pt x="18205" y="0"/>
                    <a:pt x="1815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35"/>
            <p:cNvSpPr/>
            <p:nvPr/>
          </p:nvSpPr>
          <p:spPr>
            <a:xfrm rot="-1397473">
              <a:off x="1126304" y="839113"/>
              <a:ext cx="508525" cy="375884"/>
            </a:xfrm>
            <a:custGeom>
              <a:avLst/>
              <a:gdLst/>
              <a:ahLst/>
              <a:cxnLst/>
              <a:rect l="l" t="t" r="r" b="b"/>
              <a:pathLst>
                <a:path w="25820" h="19083" extrusionOk="0">
                  <a:moveTo>
                    <a:pt x="13678" y="1"/>
                  </a:moveTo>
                  <a:cubicBezTo>
                    <a:pt x="3586" y="1"/>
                    <a:pt x="299" y="8618"/>
                    <a:pt x="1" y="18615"/>
                  </a:cubicBezTo>
                  <a:cubicBezTo>
                    <a:pt x="1535" y="18949"/>
                    <a:pt x="3337" y="19049"/>
                    <a:pt x="4938" y="19082"/>
                  </a:cubicBezTo>
                  <a:cubicBezTo>
                    <a:pt x="4838" y="15310"/>
                    <a:pt x="5232" y="5237"/>
                    <a:pt x="12497" y="5237"/>
                  </a:cubicBezTo>
                  <a:cubicBezTo>
                    <a:pt x="12557" y="5237"/>
                    <a:pt x="12616" y="5238"/>
                    <a:pt x="12677" y="5239"/>
                  </a:cubicBezTo>
                  <a:cubicBezTo>
                    <a:pt x="19515" y="5406"/>
                    <a:pt x="21283" y="13378"/>
                    <a:pt x="21716" y="17348"/>
                  </a:cubicBezTo>
                  <a:cubicBezTo>
                    <a:pt x="23084" y="17148"/>
                    <a:pt x="24552" y="16914"/>
                    <a:pt x="25819" y="16647"/>
                  </a:cubicBezTo>
                  <a:cubicBezTo>
                    <a:pt x="24985" y="11544"/>
                    <a:pt x="22117" y="136"/>
                    <a:pt x="13911" y="2"/>
                  </a:cubicBezTo>
                  <a:cubicBezTo>
                    <a:pt x="13833" y="1"/>
                    <a:pt x="13755" y="1"/>
                    <a:pt x="136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71" name="Google Shape;1071;p35"/>
          <p:cNvSpPr/>
          <p:nvPr/>
        </p:nvSpPr>
        <p:spPr>
          <a:xfrm rot="-445239">
            <a:off x="2707823" y="4434040"/>
            <a:ext cx="252944" cy="168422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2" name="Google Shape;1072;p35"/>
          <p:cNvSpPr/>
          <p:nvPr/>
        </p:nvSpPr>
        <p:spPr>
          <a:xfrm>
            <a:off x="3874900" y="803589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3" name="Google Shape;1073;p35"/>
          <p:cNvSpPr/>
          <p:nvPr/>
        </p:nvSpPr>
        <p:spPr>
          <a:xfrm rot="2135071">
            <a:off x="4341242" y="630028"/>
            <a:ext cx="398926" cy="273548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4" name="Google Shape;1074;p35"/>
          <p:cNvSpPr/>
          <p:nvPr/>
        </p:nvSpPr>
        <p:spPr>
          <a:xfrm rot="-4320374">
            <a:off x="5040091" y="1050090"/>
            <a:ext cx="260324" cy="227119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5" name="Google Shape;1075;p35"/>
          <p:cNvSpPr/>
          <p:nvPr/>
        </p:nvSpPr>
        <p:spPr>
          <a:xfrm>
            <a:off x="2825050" y="1870625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6" name="Google Shape;1076;p35"/>
          <p:cNvSpPr/>
          <p:nvPr/>
        </p:nvSpPr>
        <p:spPr>
          <a:xfrm>
            <a:off x="7527625" y="3260152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7" name="Google Shape;1077;p35"/>
          <p:cNvSpPr/>
          <p:nvPr/>
        </p:nvSpPr>
        <p:spPr>
          <a:xfrm rot="444932" flipH="1">
            <a:off x="8071732" y="3547526"/>
            <a:ext cx="413063" cy="27496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8" name="Google Shape;1078;p35"/>
          <p:cNvSpPr/>
          <p:nvPr/>
        </p:nvSpPr>
        <p:spPr>
          <a:xfrm>
            <a:off x="2195300" y="4125925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9" name="Google Shape;1079;p35"/>
          <p:cNvSpPr/>
          <p:nvPr/>
        </p:nvSpPr>
        <p:spPr>
          <a:xfrm>
            <a:off x="5966575" y="4160375"/>
            <a:ext cx="175150" cy="180175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0" name="Google Shape;1080;p35"/>
          <p:cNvSpPr/>
          <p:nvPr/>
        </p:nvSpPr>
        <p:spPr>
          <a:xfrm>
            <a:off x="6670638" y="4462763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1" name="Google Shape;1081;p35"/>
          <p:cNvSpPr/>
          <p:nvPr/>
        </p:nvSpPr>
        <p:spPr>
          <a:xfrm>
            <a:off x="2052238" y="143005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2" name="Google Shape;1082;p35"/>
          <p:cNvSpPr/>
          <p:nvPr/>
        </p:nvSpPr>
        <p:spPr>
          <a:xfrm rot="444932" flipH="1">
            <a:off x="2395957" y="699901"/>
            <a:ext cx="413063" cy="27496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3" name="Google Shape;1083;p35"/>
          <p:cNvSpPr/>
          <p:nvPr/>
        </p:nvSpPr>
        <p:spPr>
          <a:xfrm>
            <a:off x="6337213" y="609175"/>
            <a:ext cx="175150" cy="180175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4" name="Google Shape;1084;p35"/>
          <p:cNvSpPr/>
          <p:nvPr/>
        </p:nvSpPr>
        <p:spPr>
          <a:xfrm>
            <a:off x="8106925" y="837638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5" name="Google Shape;1085;p35"/>
          <p:cNvSpPr/>
          <p:nvPr/>
        </p:nvSpPr>
        <p:spPr>
          <a:xfrm>
            <a:off x="8151950" y="137570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6" name="Google Shape;1086;p35"/>
          <p:cNvSpPr/>
          <p:nvPr/>
        </p:nvSpPr>
        <p:spPr>
          <a:xfrm>
            <a:off x="4224338" y="1211575"/>
            <a:ext cx="110950" cy="110939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7" name="Google Shape;1087;p35"/>
          <p:cNvSpPr/>
          <p:nvPr/>
        </p:nvSpPr>
        <p:spPr>
          <a:xfrm>
            <a:off x="4298888" y="4049425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8" name="Google Shape;1088;p35"/>
          <p:cNvSpPr/>
          <p:nvPr/>
        </p:nvSpPr>
        <p:spPr>
          <a:xfrm rot="444932" flipH="1">
            <a:off x="4597932" y="3967414"/>
            <a:ext cx="413063" cy="27496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9" name="Google Shape;1089;p35"/>
          <p:cNvSpPr/>
          <p:nvPr/>
        </p:nvSpPr>
        <p:spPr>
          <a:xfrm>
            <a:off x="3356513" y="4234175"/>
            <a:ext cx="175150" cy="180175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0" name="Google Shape;1090;p35"/>
          <p:cNvSpPr/>
          <p:nvPr/>
        </p:nvSpPr>
        <p:spPr>
          <a:xfrm>
            <a:off x="1044475" y="4428689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754570-340B-7914-4DC3-256DAB9EC4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68617" y="3391742"/>
            <a:ext cx="5820227" cy="1197965"/>
          </a:xfrm>
        </p:spPr>
        <p:txBody>
          <a:bodyPr/>
          <a:lstStyle/>
          <a:p>
            <a:r>
              <a:rPr lang="en-US" sz="4000" dirty="0">
                <a:solidFill>
                  <a:srgbClr val="424A72"/>
                </a:solidFill>
                <a:latin typeface=".VnBook-Antiqua" panose="020B7200000000000000" pitchFamily="34" charset="0"/>
              </a:rPr>
              <a:t>Lesson 3 (4,5,6)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C66EFCA-B08E-8C37-994F-9117593F4AE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0" y="41269"/>
            <a:ext cx="1606491" cy="16578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FD3533F-E0BA-5347-65F3-03A522617C81}"/>
              </a:ext>
            </a:extLst>
          </p:cNvPr>
          <p:cNvSpPr txBox="1"/>
          <p:nvPr/>
        </p:nvSpPr>
        <p:spPr>
          <a:xfrm>
            <a:off x="120353" y="394590"/>
            <a:ext cx="108383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FFFF"/>
                </a:solidFill>
                <a:latin typeface="Sport Day" pitchFamily="2" charset="0"/>
              </a:rPr>
              <a:t>14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F9E8DE-B4ED-BC71-0E0A-B64926CBC0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80" y="208251"/>
            <a:ext cx="707396" cy="35990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D163A4C-7C25-319C-05EE-1111662B22B6}"/>
              </a:ext>
            </a:extLst>
          </p:cNvPr>
          <p:cNvSpPr txBox="1"/>
          <p:nvPr/>
        </p:nvSpPr>
        <p:spPr>
          <a:xfrm>
            <a:off x="531885" y="232488"/>
            <a:ext cx="92767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4">
                    <a:lumMod val="50000"/>
                  </a:schemeClr>
                </a:solidFill>
              </a:rPr>
              <a:t>Welcome to our English class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099617-EA51-B43F-57CE-654F25495F3F}"/>
              </a:ext>
            </a:extLst>
          </p:cNvPr>
          <p:cNvSpPr txBox="1"/>
          <p:nvPr/>
        </p:nvSpPr>
        <p:spPr>
          <a:xfrm>
            <a:off x="1721795" y="4154794"/>
            <a:ext cx="79198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.VnBodoni" panose="020B7200000000000000" pitchFamily="34" charset="0"/>
              </a:rPr>
              <a:t>Teacher: Le </a:t>
            </a:r>
            <a:r>
              <a:rPr lang="en-US" sz="3200" dirty="0" err="1">
                <a:latin typeface=".VnBodoni" panose="020B7200000000000000" pitchFamily="34" charset="0"/>
              </a:rPr>
              <a:t>Thi</a:t>
            </a:r>
            <a:r>
              <a:rPr lang="en-US" sz="3200" dirty="0">
                <a:latin typeface=".VnBodoni" panose="020B7200000000000000" pitchFamily="34" charset="0"/>
              </a:rPr>
              <a:t> Quynh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C187F548-8EF6-1ED6-F8DE-A09C60E41C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18" y="0"/>
            <a:ext cx="905376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24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nit 14">
            <a:hlinkClick r:id="" action="ppaction://media"/>
            <a:extLst>
              <a:ext uri="{FF2B5EF4-FFF2-40B4-BE49-F238E27FC236}">
                <a16:creationId xmlns:a16="http://schemas.microsoft.com/office/drawing/2014/main" id="{8A4BF3EA-5590-456B-9F91-BBC7952D77C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" y="98425"/>
            <a:ext cx="900112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530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C92B7BF-A4C0-9C89-FBEA-CD56879C6AA5}"/>
              </a:ext>
            </a:extLst>
          </p:cNvPr>
          <p:cNvSpPr/>
          <p:nvPr/>
        </p:nvSpPr>
        <p:spPr>
          <a:xfrm>
            <a:off x="4743451" y="1718621"/>
            <a:ext cx="371102" cy="71558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050" b="1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cs typeface="Arial" charset="0"/>
              </a:rPr>
              <a:t>f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F2BBF09-3F77-0F35-C87F-7A7296A1DB44}"/>
              </a:ext>
            </a:extLst>
          </p:cNvPr>
          <p:cNvSpPr/>
          <p:nvPr/>
        </p:nvSpPr>
        <p:spPr>
          <a:xfrm>
            <a:off x="4990983" y="1719698"/>
            <a:ext cx="371102" cy="71558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050" b="1" dirty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cs typeface="Arial" charset="0"/>
              </a:rPr>
              <a:t>o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8E7CB82-5779-50A9-FAB4-F078AB7DE83B}"/>
              </a:ext>
            </a:extLst>
          </p:cNvPr>
          <p:cNvSpPr/>
          <p:nvPr/>
        </p:nvSpPr>
        <p:spPr>
          <a:xfrm>
            <a:off x="5931855" y="2740691"/>
            <a:ext cx="371102" cy="71558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05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cs typeface="Arial" charset="0"/>
              </a:rPr>
              <a:t>!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35E5C0D-ADB7-E128-9974-F29AC9FBBEE0}"/>
              </a:ext>
            </a:extLst>
          </p:cNvPr>
          <p:cNvSpPr/>
          <p:nvPr/>
        </p:nvSpPr>
        <p:spPr>
          <a:xfrm>
            <a:off x="2810772" y="2752416"/>
            <a:ext cx="449033" cy="71558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050" b="1" dirty="0">
                <a:ln w="1905"/>
                <a:solidFill>
                  <a:srgbClr val="CC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cs typeface="Arial" charset="0"/>
              </a:rPr>
              <a:t>u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763A246-D8FB-9C9C-B0D7-67B671650DE0}"/>
              </a:ext>
            </a:extLst>
          </p:cNvPr>
          <p:cNvSpPr/>
          <p:nvPr/>
        </p:nvSpPr>
        <p:spPr>
          <a:xfrm>
            <a:off x="3100126" y="2751104"/>
            <a:ext cx="371102" cy="71558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050" b="1" dirty="0">
                <a:ln w="1905"/>
                <a:solidFill>
                  <a:srgbClr val="00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cs typeface="Arial" charset="0"/>
              </a:rPr>
              <a:t>r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8CE8317-BF9C-4A9E-00CD-9C92B2EF3766}"/>
              </a:ext>
            </a:extLst>
          </p:cNvPr>
          <p:cNvSpPr/>
          <p:nvPr/>
        </p:nvSpPr>
        <p:spPr>
          <a:xfrm>
            <a:off x="3625593" y="2766570"/>
            <a:ext cx="371102" cy="71558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050" b="1" dirty="0">
                <a:ln w="1905"/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cs typeface="Arial" charset="0"/>
              </a:rPr>
              <a:t>a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B8418F2-376C-E991-2C79-F8ADD7C990BE}"/>
              </a:ext>
            </a:extLst>
          </p:cNvPr>
          <p:cNvSpPr/>
          <p:nvPr/>
        </p:nvSpPr>
        <p:spPr>
          <a:xfrm>
            <a:off x="3492490" y="1726825"/>
            <a:ext cx="371102" cy="71558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050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cs typeface="Arial" charset="0"/>
              </a:rPr>
              <a:t>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3EDF5FD-ACC6-DB54-8723-2D7CD832E0B4}"/>
              </a:ext>
            </a:extLst>
          </p:cNvPr>
          <p:cNvSpPr/>
          <p:nvPr/>
        </p:nvSpPr>
        <p:spPr>
          <a:xfrm>
            <a:off x="4125072" y="2754336"/>
            <a:ext cx="371102" cy="71558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050" b="1" dirty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cs typeface="Arial" charset="0"/>
              </a:rPr>
              <a:t>t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73CDC54-D5C3-1E17-77F2-DC036A13A301}"/>
              </a:ext>
            </a:extLst>
          </p:cNvPr>
          <p:cNvSpPr/>
          <p:nvPr/>
        </p:nvSpPr>
        <p:spPr>
          <a:xfrm>
            <a:off x="4359253" y="2752710"/>
            <a:ext cx="371102" cy="71558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050" b="1" dirty="0">
                <a:ln w="1905"/>
                <a:solidFill>
                  <a:srgbClr val="CC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cs typeface="Arial" charset="0"/>
              </a:rPr>
              <a:t>e</a:t>
            </a:r>
          </a:p>
        </p:txBody>
      </p:sp>
      <p:sp>
        <p:nvSpPr>
          <p:cNvPr id="2" name="Rectangle 14">
            <a:extLst>
              <a:ext uri="{FF2B5EF4-FFF2-40B4-BE49-F238E27FC236}">
                <a16:creationId xmlns:a16="http://schemas.microsoft.com/office/drawing/2014/main" id="{E49025D3-7F32-56C5-0BF1-ADB76D5304D3}"/>
              </a:ext>
            </a:extLst>
          </p:cNvPr>
          <p:cNvSpPr/>
          <p:nvPr/>
        </p:nvSpPr>
        <p:spPr>
          <a:xfrm>
            <a:off x="2493764" y="1725964"/>
            <a:ext cx="371102" cy="71558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05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cs typeface="Arial" charset="0"/>
              </a:rPr>
              <a:t>T</a:t>
            </a:r>
          </a:p>
        </p:txBody>
      </p:sp>
      <p:sp>
        <p:nvSpPr>
          <p:cNvPr id="3" name="Rectangle 15">
            <a:extLst>
              <a:ext uri="{FF2B5EF4-FFF2-40B4-BE49-F238E27FC236}">
                <a16:creationId xmlns:a16="http://schemas.microsoft.com/office/drawing/2014/main" id="{B7305074-4CBE-A7FD-775F-73CFC917FB46}"/>
              </a:ext>
            </a:extLst>
          </p:cNvPr>
          <p:cNvSpPr/>
          <p:nvPr/>
        </p:nvSpPr>
        <p:spPr>
          <a:xfrm>
            <a:off x="2806690" y="1728015"/>
            <a:ext cx="371101" cy="71558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050" b="1" dirty="0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cs typeface="Arial" charset="0"/>
              </a:rPr>
              <a:t>h</a:t>
            </a:r>
          </a:p>
        </p:txBody>
      </p:sp>
      <p:sp>
        <p:nvSpPr>
          <p:cNvPr id="4" name="Rectangle 16">
            <a:extLst>
              <a:ext uri="{FF2B5EF4-FFF2-40B4-BE49-F238E27FC236}">
                <a16:creationId xmlns:a16="http://schemas.microsoft.com/office/drawing/2014/main" id="{141C8554-E5CD-6DEA-B2BF-BE5792BB4F87}"/>
              </a:ext>
            </a:extLst>
          </p:cNvPr>
          <p:cNvSpPr/>
          <p:nvPr/>
        </p:nvSpPr>
        <p:spPr>
          <a:xfrm>
            <a:off x="3136118" y="1726825"/>
            <a:ext cx="371103" cy="71558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050" b="1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cs typeface="Arial" charset="0"/>
              </a:rPr>
              <a:t>a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71BACA3-EE6A-85A9-B802-7C80AE9E15A9}"/>
              </a:ext>
            </a:extLst>
          </p:cNvPr>
          <p:cNvSpPr/>
          <p:nvPr/>
        </p:nvSpPr>
        <p:spPr>
          <a:xfrm>
            <a:off x="5257801" y="1710173"/>
            <a:ext cx="371102" cy="71558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05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cs typeface="Arial" charset="0"/>
              </a:rPr>
              <a:t>r</a:t>
            </a:r>
          </a:p>
        </p:txBody>
      </p:sp>
      <p:sp>
        <p:nvSpPr>
          <p:cNvPr id="8" name="Rectangle 15">
            <a:extLst>
              <a:ext uri="{FF2B5EF4-FFF2-40B4-BE49-F238E27FC236}">
                <a16:creationId xmlns:a16="http://schemas.microsoft.com/office/drawing/2014/main" id="{EDBC7759-08FF-930E-531A-860A1DDC4B26}"/>
              </a:ext>
            </a:extLst>
          </p:cNvPr>
          <p:cNvSpPr/>
          <p:nvPr/>
        </p:nvSpPr>
        <p:spPr>
          <a:xfrm>
            <a:off x="3893275" y="2753144"/>
            <a:ext cx="371102" cy="71558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050" b="1" dirty="0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cs typeface="Arial" charset="0"/>
              </a:rPr>
              <a:t>t</a:t>
            </a:r>
          </a:p>
        </p:txBody>
      </p:sp>
      <p:sp>
        <p:nvSpPr>
          <p:cNvPr id="12" name="Rectangle 16">
            <a:extLst>
              <a:ext uri="{FF2B5EF4-FFF2-40B4-BE49-F238E27FC236}">
                <a16:creationId xmlns:a16="http://schemas.microsoft.com/office/drawing/2014/main" id="{9B95A079-AB98-F6E8-1194-76A07BBE9235}"/>
              </a:ext>
            </a:extLst>
          </p:cNvPr>
          <p:cNvSpPr/>
          <p:nvPr/>
        </p:nvSpPr>
        <p:spPr>
          <a:xfrm>
            <a:off x="2270078" y="2755525"/>
            <a:ext cx="371103" cy="71558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050" b="1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cs typeface="Arial" charset="0"/>
              </a:rPr>
              <a:t>y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A6767DE-0164-35D3-C6BC-4C635C86F3A4}"/>
              </a:ext>
            </a:extLst>
          </p:cNvPr>
          <p:cNvSpPr/>
          <p:nvPr/>
        </p:nvSpPr>
        <p:spPr>
          <a:xfrm>
            <a:off x="3743644" y="1724026"/>
            <a:ext cx="449033" cy="71558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050" b="1" dirty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cs typeface="Arial" charset="0"/>
              </a:rPr>
              <a:t>k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6BFB5FA-F1B9-FCF3-6944-55D5AA988BF4}"/>
              </a:ext>
            </a:extLst>
          </p:cNvPr>
          <p:cNvSpPr/>
          <p:nvPr/>
        </p:nvSpPr>
        <p:spPr>
          <a:xfrm>
            <a:off x="4058024" y="1733551"/>
            <a:ext cx="371102" cy="71558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050" b="1" dirty="0">
                <a:ln w="1905"/>
                <a:solidFill>
                  <a:srgbClr val="FF99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cs typeface="Arial" charset="0"/>
              </a:rPr>
              <a:t>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C5F6843-3740-CEC6-B5EA-DC4FE334E2ED}"/>
              </a:ext>
            </a:extLst>
          </p:cNvPr>
          <p:cNvSpPr/>
          <p:nvPr/>
        </p:nvSpPr>
        <p:spPr>
          <a:xfrm>
            <a:off x="5698681" y="2741551"/>
            <a:ext cx="371102" cy="71558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050" b="1" dirty="0">
                <a:ln w="1905"/>
                <a:solidFill>
                  <a:srgbClr val="FFCC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cs typeface="Arial" charset="0"/>
              </a:rPr>
              <a:t>n</a:t>
            </a:r>
          </a:p>
        </p:txBody>
      </p:sp>
      <p:sp>
        <p:nvSpPr>
          <p:cNvPr id="22" name="Rectangle 14">
            <a:extLst>
              <a:ext uri="{FF2B5EF4-FFF2-40B4-BE49-F238E27FC236}">
                <a16:creationId xmlns:a16="http://schemas.microsoft.com/office/drawing/2014/main" id="{5759E266-F020-3324-4B94-F10AC6CCAB53}"/>
              </a:ext>
            </a:extLst>
          </p:cNvPr>
          <p:cNvSpPr/>
          <p:nvPr/>
        </p:nvSpPr>
        <p:spPr>
          <a:xfrm>
            <a:off x="4699955" y="2740690"/>
            <a:ext cx="371102" cy="71558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050" b="1" dirty="0">
                <a:ln w="1905"/>
                <a:solidFill>
                  <a:srgbClr val="FFCC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cs typeface="Arial" charset="0"/>
              </a:rPr>
              <a:t>n</a:t>
            </a:r>
          </a:p>
        </p:txBody>
      </p:sp>
      <p:sp>
        <p:nvSpPr>
          <p:cNvPr id="23" name="Rectangle 15">
            <a:extLst>
              <a:ext uri="{FF2B5EF4-FFF2-40B4-BE49-F238E27FC236}">
                <a16:creationId xmlns:a16="http://schemas.microsoft.com/office/drawing/2014/main" id="{12AD3805-E4FF-9C58-BEA9-431CD8A11970}"/>
              </a:ext>
            </a:extLst>
          </p:cNvPr>
          <p:cNvSpPr/>
          <p:nvPr/>
        </p:nvSpPr>
        <p:spPr>
          <a:xfrm>
            <a:off x="4984306" y="2752266"/>
            <a:ext cx="371101" cy="71558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050" b="1" dirty="0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cs typeface="Arial" charset="0"/>
              </a:rPr>
              <a:t>t</a:t>
            </a:r>
          </a:p>
        </p:txBody>
      </p:sp>
      <p:sp>
        <p:nvSpPr>
          <p:cNvPr id="24" name="Rectangle 16">
            <a:extLst>
              <a:ext uri="{FF2B5EF4-FFF2-40B4-BE49-F238E27FC236}">
                <a16:creationId xmlns:a16="http://schemas.microsoft.com/office/drawing/2014/main" id="{5DF17F4D-822D-B1C3-99B8-EAD93D4E3082}"/>
              </a:ext>
            </a:extLst>
          </p:cNvPr>
          <p:cNvSpPr/>
          <p:nvPr/>
        </p:nvSpPr>
        <p:spPr>
          <a:xfrm>
            <a:off x="5172075" y="2741551"/>
            <a:ext cx="371103" cy="71558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050" b="1" dirty="0">
                <a:ln w="1905"/>
                <a:solidFill>
                  <a:srgbClr val="FF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cs typeface="Arial" charset="0"/>
              </a:rPr>
              <a:t>i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6787033-C5AB-F7F5-8B3A-DC13AE07FF4C}"/>
              </a:ext>
            </a:extLst>
          </p:cNvPr>
          <p:cNvSpPr/>
          <p:nvPr/>
        </p:nvSpPr>
        <p:spPr>
          <a:xfrm>
            <a:off x="5383981" y="2743173"/>
            <a:ext cx="371102" cy="71558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050" b="1" dirty="0">
                <a:ln w="1905"/>
                <a:solidFill>
                  <a:srgbClr val="00FF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cs typeface="Arial" charset="0"/>
              </a:rPr>
              <a:t>o</a:t>
            </a:r>
          </a:p>
        </p:txBody>
      </p:sp>
      <p:sp>
        <p:nvSpPr>
          <p:cNvPr id="26" name="Rectangle 16">
            <a:extLst>
              <a:ext uri="{FF2B5EF4-FFF2-40B4-BE49-F238E27FC236}">
                <a16:creationId xmlns:a16="http://schemas.microsoft.com/office/drawing/2014/main" id="{F3B673D1-80E1-1A37-7A79-C94C92E61BBA}"/>
              </a:ext>
            </a:extLst>
          </p:cNvPr>
          <p:cNvSpPr/>
          <p:nvPr/>
        </p:nvSpPr>
        <p:spPr>
          <a:xfrm>
            <a:off x="2550913" y="2747520"/>
            <a:ext cx="371103" cy="71558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050" b="1" dirty="0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cs typeface="Arial" charset="0"/>
              </a:rPr>
              <a:t>o</a:t>
            </a:r>
          </a:p>
        </p:txBody>
      </p:sp>
      <p:sp>
        <p:nvSpPr>
          <p:cNvPr id="13" name="Rectangle 4">
            <a:extLst>
              <a:ext uri="{FF2B5EF4-FFF2-40B4-BE49-F238E27FC236}">
                <a16:creationId xmlns:a16="http://schemas.microsoft.com/office/drawing/2014/main" id="{4FEED1F7-C83C-8E29-2081-6E36734E4F6D}"/>
              </a:ext>
            </a:extLst>
          </p:cNvPr>
          <p:cNvSpPr/>
          <p:nvPr/>
        </p:nvSpPr>
        <p:spPr>
          <a:xfrm>
            <a:off x="4748214" y="1736481"/>
            <a:ext cx="371102" cy="71558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050" b="1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cs typeface="Arial" charset="0"/>
              </a:rPr>
              <a:t>f</a:t>
            </a:r>
          </a:p>
        </p:txBody>
      </p:sp>
      <p:sp>
        <p:nvSpPr>
          <p:cNvPr id="14" name="Rectangle 5">
            <a:extLst>
              <a:ext uri="{FF2B5EF4-FFF2-40B4-BE49-F238E27FC236}">
                <a16:creationId xmlns:a16="http://schemas.microsoft.com/office/drawing/2014/main" id="{188E153F-F82B-31C2-5D4D-58ABFFDED456}"/>
              </a:ext>
            </a:extLst>
          </p:cNvPr>
          <p:cNvSpPr/>
          <p:nvPr/>
        </p:nvSpPr>
        <p:spPr>
          <a:xfrm>
            <a:off x="4995745" y="1737558"/>
            <a:ext cx="371102" cy="71558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050" b="1" dirty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cs typeface="Arial" charset="0"/>
              </a:rPr>
              <a:t>o</a:t>
            </a:r>
          </a:p>
        </p:txBody>
      </p:sp>
      <p:sp>
        <p:nvSpPr>
          <p:cNvPr id="27" name="Rectangle 8">
            <a:extLst>
              <a:ext uri="{FF2B5EF4-FFF2-40B4-BE49-F238E27FC236}">
                <a16:creationId xmlns:a16="http://schemas.microsoft.com/office/drawing/2014/main" id="{0934CA6E-37A4-231A-239F-347EF4DD0A7C}"/>
              </a:ext>
            </a:extLst>
          </p:cNvPr>
          <p:cNvSpPr/>
          <p:nvPr/>
        </p:nvSpPr>
        <p:spPr>
          <a:xfrm>
            <a:off x="5936617" y="2758549"/>
            <a:ext cx="371102" cy="71558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05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cs typeface="Arial" charset="0"/>
              </a:rPr>
              <a:t>!</a:t>
            </a:r>
          </a:p>
        </p:txBody>
      </p:sp>
      <p:sp>
        <p:nvSpPr>
          <p:cNvPr id="28" name="Rectangle 9">
            <a:extLst>
              <a:ext uri="{FF2B5EF4-FFF2-40B4-BE49-F238E27FC236}">
                <a16:creationId xmlns:a16="http://schemas.microsoft.com/office/drawing/2014/main" id="{ECE5AB51-22C1-CB8B-07E6-205632885564}"/>
              </a:ext>
            </a:extLst>
          </p:cNvPr>
          <p:cNvSpPr/>
          <p:nvPr/>
        </p:nvSpPr>
        <p:spPr>
          <a:xfrm>
            <a:off x="2815534" y="2770276"/>
            <a:ext cx="449033" cy="71558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050" b="1" dirty="0">
                <a:ln w="1905"/>
                <a:solidFill>
                  <a:srgbClr val="CC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cs typeface="Arial" charset="0"/>
              </a:rPr>
              <a:t>u</a:t>
            </a:r>
          </a:p>
        </p:txBody>
      </p:sp>
      <p:sp>
        <p:nvSpPr>
          <p:cNvPr id="29" name="Rectangle 10">
            <a:extLst>
              <a:ext uri="{FF2B5EF4-FFF2-40B4-BE49-F238E27FC236}">
                <a16:creationId xmlns:a16="http://schemas.microsoft.com/office/drawing/2014/main" id="{25EA2237-0E15-8B1C-FCA4-20370CED0087}"/>
              </a:ext>
            </a:extLst>
          </p:cNvPr>
          <p:cNvSpPr/>
          <p:nvPr/>
        </p:nvSpPr>
        <p:spPr>
          <a:xfrm>
            <a:off x="3104889" y="2768964"/>
            <a:ext cx="371102" cy="71558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050" b="1" dirty="0">
                <a:ln w="1905"/>
                <a:solidFill>
                  <a:srgbClr val="00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cs typeface="Arial" charset="0"/>
              </a:rPr>
              <a:t>r</a:t>
            </a:r>
          </a:p>
        </p:txBody>
      </p:sp>
      <p:sp>
        <p:nvSpPr>
          <p:cNvPr id="30" name="Rectangle 14">
            <a:extLst>
              <a:ext uri="{FF2B5EF4-FFF2-40B4-BE49-F238E27FC236}">
                <a16:creationId xmlns:a16="http://schemas.microsoft.com/office/drawing/2014/main" id="{110020A7-82DD-88F7-9CB5-9F177A70E126}"/>
              </a:ext>
            </a:extLst>
          </p:cNvPr>
          <p:cNvSpPr/>
          <p:nvPr/>
        </p:nvSpPr>
        <p:spPr>
          <a:xfrm>
            <a:off x="3630355" y="2784431"/>
            <a:ext cx="371102" cy="71558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050" b="1" dirty="0">
                <a:ln w="1905"/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cs typeface="Arial" charset="0"/>
              </a:rPr>
              <a:t>a</a:t>
            </a:r>
          </a:p>
        </p:txBody>
      </p:sp>
      <p:sp>
        <p:nvSpPr>
          <p:cNvPr id="31" name="Rectangle 15">
            <a:extLst>
              <a:ext uri="{FF2B5EF4-FFF2-40B4-BE49-F238E27FC236}">
                <a16:creationId xmlns:a16="http://schemas.microsoft.com/office/drawing/2014/main" id="{34059B25-C5AB-D519-5B09-6B8ED4248033}"/>
              </a:ext>
            </a:extLst>
          </p:cNvPr>
          <p:cNvSpPr/>
          <p:nvPr/>
        </p:nvSpPr>
        <p:spPr>
          <a:xfrm>
            <a:off x="3497252" y="1744685"/>
            <a:ext cx="371102" cy="71558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050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cs typeface="Arial" charset="0"/>
              </a:rPr>
              <a:t>n</a:t>
            </a:r>
          </a:p>
        </p:txBody>
      </p:sp>
      <p:sp>
        <p:nvSpPr>
          <p:cNvPr id="32" name="Rectangle 16">
            <a:extLst>
              <a:ext uri="{FF2B5EF4-FFF2-40B4-BE49-F238E27FC236}">
                <a16:creationId xmlns:a16="http://schemas.microsoft.com/office/drawing/2014/main" id="{6AEBBC21-8707-5DB8-9539-D8023BE26A99}"/>
              </a:ext>
            </a:extLst>
          </p:cNvPr>
          <p:cNvSpPr/>
          <p:nvPr/>
        </p:nvSpPr>
        <p:spPr>
          <a:xfrm>
            <a:off x="4129834" y="2772195"/>
            <a:ext cx="371102" cy="71558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050" b="1" dirty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cs typeface="Arial" charset="0"/>
              </a:rPr>
              <a:t>t</a:t>
            </a:r>
          </a:p>
        </p:txBody>
      </p:sp>
      <p:sp>
        <p:nvSpPr>
          <p:cNvPr id="33" name="Rectangle 17">
            <a:extLst>
              <a:ext uri="{FF2B5EF4-FFF2-40B4-BE49-F238E27FC236}">
                <a16:creationId xmlns:a16="http://schemas.microsoft.com/office/drawing/2014/main" id="{2415BE61-D8DC-32FA-33A5-64FF47E04222}"/>
              </a:ext>
            </a:extLst>
          </p:cNvPr>
          <p:cNvSpPr/>
          <p:nvPr/>
        </p:nvSpPr>
        <p:spPr>
          <a:xfrm>
            <a:off x="4364015" y="2770569"/>
            <a:ext cx="371102" cy="71558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050" b="1" dirty="0">
                <a:ln w="1905"/>
                <a:solidFill>
                  <a:srgbClr val="CC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cs typeface="Arial" charset="0"/>
              </a:rPr>
              <a:t>e</a:t>
            </a:r>
          </a:p>
        </p:txBody>
      </p:sp>
      <p:sp>
        <p:nvSpPr>
          <p:cNvPr id="34" name="Rectangle 14">
            <a:extLst>
              <a:ext uri="{FF2B5EF4-FFF2-40B4-BE49-F238E27FC236}">
                <a16:creationId xmlns:a16="http://schemas.microsoft.com/office/drawing/2014/main" id="{110149D1-730F-30CD-AE75-AA55F060EE07}"/>
              </a:ext>
            </a:extLst>
          </p:cNvPr>
          <p:cNvSpPr/>
          <p:nvPr/>
        </p:nvSpPr>
        <p:spPr>
          <a:xfrm>
            <a:off x="2498527" y="1743824"/>
            <a:ext cx="371102" cy="71558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05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cs typeface="Arial" charset="0"/>
              </a:rPr>
              <a:t>T</a:t>
            </a:r>
          </a:p>
        </p:txBody>
      </p:sp>
      <p:sp>
        <p:nvSpPr>
          <p:cNvPr id="35" name="Rectangle 15">
            <a:extLst>
              <a:ext uri="{FF2B5EF4-FFF2-40B4-BE49-F238E27FC236}">
                <a16:creationId xmlns:a16="http://schemas.microsoft.com/office/drawing/2014/main" id="{4B8CCB9D-58B7-7B15-6061-9781A57EE490}"/>
              </a:ext>
            </a:extLst>
          </p:cNvPr>
          <p:cNvSpPr/>
          <p:nvPr/>
        </p:nvSpPr>
        <p:spPr>
          <a:xfrm>
            <a:off x="2811453" y="1745875"/>
            <a:ext cx="371101" cy="71558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050" b="1" dirty="0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cs typeface="Arial" charset="0"/>
              </a:rPr>
              <a:t>h</a:t>
            </a:r>
          </a:p>
        </p:txBody>
      </p:sp>
      <p:sp>
        <p:nvSpPr>
          <p:cNvPr id="36" name="Rectangle 16">
            <a:extLst>
              <a:ext uri="{FF2B5EF4-FFF2-40B4-BE49-F238E27FC236}">
                <a16:creationId xmlns:a16="http://schemas.microsoft.com/office/drawing/2014/main" id="{175C22A5-BF54-B5BA-9ED9-EC2FF2185309}"/>
              </a:ext>
            </a:extLst>
          </p:cNvPr>
          <p:cNvSpPr/>
          <p:nvPr/>
        </p:nvSpPr>
        <p:spPr>
          <a:xfrm>
            <a:off x="3151596" y="1733969"/>
            <a:ext cx="371103" cy="71558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050" b="1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cs typeface="Arial" charset="0"/>
              </a:rPr>
              <a:t>a</a:t>
            </a:r>
          </a:p>
        </p:txBody>
      </p:sp>
      <p:sp>
        <p:nvSpPr>
          <p:cNvPr id="37" name="Rectangle 6">
            <a:extLst>
              <a:ext uri="{FF2B5EF4-FFF2-40B4-BE49-F238E27FC236}">
                <a16:creationId xmlns:a16="http://schemas.microsoft.com/office/drawing/2014/main" id="{6197165B-C343-3984-5913-9A6A6A4A7981}"/>
              </a:ext>
            </a:extLst>
          </p:cNvPr>
          <p:cNvSpPr/>
          <p:nvPr/>
        </p:nvSpPr>
        <p:spPr>
          <a:xfrm>
            <a:off x="5262564" y="1728033"/>
            <a:ext cx="371102" cy="71558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05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cs typeface="Arial" charset="0"/>
              </a:rPr>
              <a:t>r</a:t>
            </a:r>
          </a:p>
        </p:txBody>
      </p:sp>
      <p:sp>
        <p:nvSpPr>
          <p:cNvPr id="38" name="Rectangle 15">
            <a:extLst>
              <a:ext uri="{FF2B5EF4-FFF2-40B4-BE49-F238E27FC236}">
                <a16:creationId xmlns:a16="http://schemas.microsoft.com/office/drawing/2014/main" id="{89EC185D-CF9B-49C0-285E-919A0F2E6C76}"/>
              </a:ext>
            </a:extLst>
          </p:cNvPr>
          <p:cNvSpPr/>
          <p:nvPr/>
        </p:nvSpPr>
        <p:spPr>
          <a:xfrm>
            <a:off x="3898037" y="2771004"/>
            <a:ext cx="371102" cy="71558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050" b="1" dirty="0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cs typeface="Arial" charset="0"/>
              </a:rPr>
              <a:t>t</a:t>
            </a:r>
          </a:p>
        </p:txBody>
      </p:sp>
      <p:sp>
        <p:nvSpPr>
          <p:cNvPr id="39" name="Rectangle 16">
            <a:extLst>
              <a:ext uri="{FF2B5EF4-FFF2-40B4-BE49-F238E27FC236}">
                <a16:creationId xmlns:a16="http://schemas.microsoft.com/office/drawing/2014/main" id="{42ECD590-6CA1-0EF2-B1E3-3A1C1008AE86}"/>
              </a:ext>
            </a:extLst>
          </p:cNvPr>
          <p:cNvSpPr/>
          <p:nvPr/>
        </p:nvSpPr>
        <p:spPr>
          <a:xfrm>
            <a:off x="2274840" y="2773385"/>
            <a:ext cx="371103" cy="71558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050" b="1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cs typeface="Arial" charset="0"/>
              </a:rPr>
              <a:t>y</a:t>
            </a:r>
          </a:p>
        </p:txBody>
      </p:sp>
      <p:sp>
        <p:nvSpPr>
          <p:cNvPr id="40" name="Rectangle 18">
            <a:extLst>
              <a:ext uri="{FF2B5EF4-FFF2-40B4-BE49-F238E27FC236}">
                <a16:creationId xmlns:a16="http://schemas.microsoft.com/office/drawing/2014/main" id="{E3AA48DD-A963-E9F8-674A-7C9898930612}"/>
              </a:ext>
            </a:extLst>
          </p:cNvPr>
          <p:cNvSpPr/>
          <p:nvPr/>
        </p:nvSpPr>
        <p:spPr>
          <a:xfrm>
            <a:off x="3748406" y="1741886"/>
            <a:ext cx="449033" cy="71558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050" b="1" dirty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cs typeface="Arial" charset="0"/>
              </a:rPr>
              <a:t>k</a:t>
            </a:r>
          </a:p>
        </p:txBody>
      </p:sp>
      <p:sp>
        <p:nvSpPr>
          <p:cNvPr id="41" name="Rectangle 19">
            <a:extLst>
              <a:ext uri="{FF2B5EF4-FFF2-40B4-BE49-F238E27FC236}">
                <a16:creationId xmlns:a16="http://schemas.microsoft.com/office/drawing/2014/main" id="{323C7A1F-0399-2DFB-2ED6-F0C9421BE2C5}"/>
              </a:ext>
            </a:extLst>
          </p:cNvPr>
          <p:cNvSpPr/>
          <p:nvPr/>
        </p:nvSpPr>
        <p:spPr>
          <a:xfrm>
            <a:off x="4062787" y="1751411"/>
            <a:ext cx="371102" cy="71558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050" b="1" dirty="0">
                <a:ln w="1905"/>
                <a:solidFill>
                  <a:srgbClr val="FF99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cs typeface="Arial" charset="0"/>
              </a:rPr>
              <a:t>s</a:t>
            </a:r>
          </a:p>
        </p:txBody>
      </p:sp>
      <p:sp>
        <p:nvSpPr>
          <p:cNvPr id="42" name="Rectangle 20">
            <a:extLst>
              <a:ext uri="{FF2B5EF4-FFF2-40B4-BE49-F238E27FC236}">
                <a16:creationId xmlns:a16="http://schemas.microsoft.com/office/drawing/2014/main" id="{ACDF5ABB-CB53-6913-0F8D-46ADC6C1F169}"/>
              </a:ext>
            </a:extLst>
          </p:cNvPr>
          <p:cNvSpPr/>
          <p:nvPr/>
        </p:nvSpPr>
        <p:spPr>
          <a:xfrm>
            <a:off x="5703443" y="2759411"/>
            <a:ext cx="371102" cy="71558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050" b="1" dirty="0">
                <a:ln w="1905"/>
                <a:solidFill>
                  <a:srgbClr val="FFCC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cs typeface="Arial" charset="0"/>
              </a:rPr>
              <a:t>n</a:t>
            </a:r>
          </a:p>
        </p:txBody>
      </p:sp>
      <p:sp>
        <p:nvSpPr>
          <p:cNvPr id="43" name="Rectangle 14">
            <a:extLst>
              <a:ext uri="{FF2B5EF4-FFF2-40B4-BE49-F238E27FC236}">
                <a16:creationId xmlns:a16="http://schemas.microsoft.com/office/drawing/2014/main" id="{B4CD69F3-AAD8-248C-EBED-01944969EB7E}"/>
              </a:ext>
            </a:extLst>
          </p:cNvPr>
          <p:cNvSpPr/>
          <p:nvPr/>
        </p:nvSpPr>
        <p:spPr>
          <a:xfrm>
            <a:off x="4704718" y="2758550"/>
            <a:ext cx="371102" cy="71558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050" b="1" dirty="0">
                <a:ln w="1905"/>
                <a:solidFill>
                  <a:srgbClr val="FFCC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cs typeface="Arial" charset="0"/>
              </a:rPr>
              <a:t>n</a:t>
            </a:r>
          </a:p>
        </p:txBody>
      </p:sp>
      <p:sp>
        <p:nvSpPr>
          <p:cNvPr id="44" name="Rectangle 15">
            <a:extLst>
              <a:ext uri="{FF2B5EF4-FFF2-40B4-BE49-F238E27FC236}">
                <a16:creationId xmlns:a16="http://schemas.microsoft.com/office/drawing/2014/main" id="{ECB29509-BF57-C3EB-DE64-DC700317C658}"/>
              </a:ext>
            </a:extLst>
          </p:cNvPr>
          <p:cNvSpPr/>
          <p:nvPr/>
        </p:nvSpPr>
        <p:spPr>
          <a:xfrm>
            <a:off x="4989069" y="2770126"/>
            <a:ext cx="371101" cy="71558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050" b="1" dirty="0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cs typeface="Arial" charset="0"/>
              </a:rPr>
              <a:t>t</a:t>
            </a:r>
          </a:p>
        </p:txBody>
      </p:sp>
      <p:sp>
        <p:nvSpPr>
          <p:cNvPr id="45" name="Rectangle 16">
            <a:extLst>
              <a:ext uri="{FF2B5EF4-FFF2-40B4-BE49-F238E27FC236}">
                <a16:creationId xmlns:a16="http://schemas.microsoft.com/office/drawing/2014/main" id="{5E83823C-A806-F7FE-2B02-5C62AB6F197E}"/>
              </a:ext>
            </a:extLst>
          </p:cNvPr>
          <p:cNvSpPr/>
          <p:nvPr/>
        </p:nvSpPr>
        <p:spPr>
          <a:xfrm>
            <a:off x="5176838" y="2759411"/>
            <a:ext cx="371103" cy="71558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050" b="1" dirty="0">
                <a:ln w="1905"/>
                <a:solidFill>
                  <a:srgbClr val="FF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cs typeface="Arial" charset="0"/>
              </a:rPr>
              <a:t>i</a:t>
            </a:r>
          </a:p>
        </p:txBody>
      </p:sp>
      <p:sp>
        <p:nvSpPr>
          <p:cNvPr id="46" name="Rectangle 24">
            <a:extLst>
              <a:ext uri="{FF2B5EF4-FFF2-40B4-BE49-F238E27FC236}">
                <a16:creationId xmlns:a16="http://schemas.microsoft.com/office/drawing/2014/main" id="{2B19B848-4412-1B1F-E458-00E585196F9F}"/>
              </a:ext>
            </a:extLst>
          </p:cNvPr>
          <p:cNvSpPr/>
          <p:nvPr/>
        </p:nvSpPr>
        <p:spPr>
          <a:xfrm>
            <a:off x="5388743" y="2761033"/>
            <a:ext cx="371102" cy="71558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050" b="1" dirty="0">
                <a:ln w="1905"/>
                <a:solidFill>
                  <a:srgbClr val="00FF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cs typeface="Arial" charset="0"/>
              </a:rPr>
              <a:t>o</a:t>
            </a:r>
          </a:p>
        </p:txBody>
      </p:sp>
      <p:sp>
        <p:nvSpPr>
          <p:cNvPr id="47" name="Rectangle 16">
            <a:extLst>
              <a:ext uri="{FF2B5EF4-FFF2-40B4-BE49-F238E27FC236}">
                <a16:creationId xmlns:a16="http://schemas.microsoft.com/office/drawing/2014/main" id="{9AE3A999-A1C6-179A-451E-EEA1B46B9527}"/>
              </a:ext>
            </a:extLst>
          </p:cNvPr>
          <p:cNvSpPr/>
          <p:nvPr/>
        </p:nvSpPr>
        <p:spPr>
          <a:xfrm>
            <a:off x="2555675" y="2765380"/>
            <a:ext cx="371103" cy="71558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050" b="1" dirty="0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cs typeface="Arial" charset="0"/>
              </a:rPr>
              <a:t>o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5A5B6280-9C3E-0474-CEF4-428CCB0B87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4285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3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2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12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12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8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12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1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2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8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8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12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2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12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C064AB-082B-AFBD-0F23-7661025FF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6629" y="451953"/>
            <a:ext cx="2558777" cy="572700"/>
          </a:xfrm>
        </p:spPr>
        <p:txBody>
          <a:bodyPr/>
          <a:lstStyle/>
          <a:p>
            <a:r>
              <a:rPr lang="en-US" b="1">
                <a:solidFill>
                  <a:srgbClr val="424A72"/>
                </a:solidFill>
                <a:latin typeface=".VnBook-Antiqua" panose="020B7200000000000000" pitchFamily="34" charset="0"/>
              </a:rPr>
              <a:t>C</a:t>
            </a:r>
            <a:r>
              <a:rPr lang="en-VN" b="1">
                <a:solidFill>
                  <a:srgbClr val="424A72"/>
                </a:solidFill>
                <a:latin typeface=".VnBook-Antiqua" panose="020B7200000000000000" pitchFamily="34" charset="0"/>
              </a:rPr>
              <a:t>ontents</a:t>
            </a:r>
            <a:endParaRPr lang="en-VN" b="1" dirty="0">
              <a:solidFill>
                <a:srgbClr val="424A72"/>
              </a:solidFill>
              <a:latin typeface=".VnBook-Antiqua" panose="020B7200000000000000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BCB775F-07BC-8BA8-4AB5-6DD95A89223C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1645666" y="1402318"/>
            <a:ext cx="2518200" cy="354900"/>
          </a:xfrm>
        </p:spPr>
        <p:txBody>
          <a:bodyPr/>
          <a:lstStyle/>
          <a:p>
            <a:r>
              <a:rPr lang="en-VN" sz="3200" dirty="0">
                <a:latin typeface=".VnBook-Antiqua" panose="020B7200000000000000" pitchFamily="34" charset="0"/>
              </a:rPr>
              <a:t>Warm-up</a:t>
            </a: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B6895467-2B80-CA4C-0E1F-89D88FE4719F}"/>
              </a:ext>
            </a:extLst>
          </p:cNvPr>
          <p:cNvSpPr>
            <a:spLocks noGrp="1"/>
          </p:cNvSpPr>
          <p:nvPr>
            <p:ph type="subTitle" idx="6"/>
          </p:nvPr>
        </p:nvSpPr>
        <p:spPr>
          <a:xfrm>
            <a:off x="1497170" y="2091077"/>
            <a:ext cx="5273913" cy="810273"/>
          </a:xfrm>
        </p:spPr>
        <p:txBody>
          <a:bodyPr/>
          <a:lstStyle/>
          <a:p>
            <a:pPr marL="139700" indent="0">
              <a:buClr>
                <a:schemeClr val="dk2"/>
              </a:buClr>
              <a:buSzPts val="2500"/>
            </a:pPr>
            <a:r>
              <a:rPr lang="en-US" sz="3200" dirty="0">
                <a:solidFill>
                  <a:schemeClr val="dk2"/>
                </a:solidFill>
                <a:latin typeface=".VnBook-Antiqua" panose="020B7200000000000000" pitchFamily="34" charset="0"/>
                <a:sym typeface="Titan One"/>
              </a:rPr>
              <a:t>Read </a:t>
            </a:r>
            <a:r>
              <a:rPr lang="en-VN" sz="3200" dirty="0">
                <a:solidFill>
                  <a:schemeClr val="dk2"/>
                </a:solidFill>
                <a:latin typeface=".VnBook-Antiqua" panose="020B7200000000000000" pitchFamily="34" charset="0"/>
                <a:sym typeface="Titan One"/>
              </a:rPr>
              <a:t>and </a:t>
            </a:r>
            <a:r>
              <a:rPr lang="en-US" sz="3200" dirty="0">
                <a:solidFill>
                  <a:schemeClr val="dk2"/>
                </a:solidFill>
                <a:latin typeface=".VnBook-Antiqua" panose="020B7200000000000000" pitchFamily="34" charset="0"/>
                <a:sym typeface="Titan One"/>
              </a:rPr>
              <a:t>match.</a:t>
            </a:r>
            <a:endParaRPr lang="en-VN" sz="3200" dirty="0">
              <a:solidFill>
                <a:schemeClr val="dk2"/>
              </a:solidFill>
              <a:latin typeface=".VnBook-Antiqua" panose="020B7200000000000000" pitchFamily="34" charset="0"/>
              <a:sym typeface="Titan One"/>
            </a:endParaRP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56EFAF88-CB73-7A2F-8C0E-7DBFF6766133}"/>
              </a:ext>
            </a:extLst>
          </p:cNvPr>
          <p:cNvSpPr>
            <a:spLocks noGrp="1"/>
          </p:cNvSpPr>
          <p:nvPr>
            <p:ph type="title" idx="9"/>
          </p:nvPr>
        </p:nvSpPr>
        <p:spPr>
          <a:xfrm>
            <a:off x="720000" y="1376706"/>
            <a:ext cx="978300" cy="454800"/>
          </a:xfrm>
        </p:spPr>
        <p:txBody>
          <a:bodyPr/>
          <a:lstStyle/>
          <a:p>
            <a:r>
              <a:rPr lang="en-VN" sz="3500" dirty="0">
                <a:solidFill>
                  <a:schemeClr val="tx1"/>
                </a:solidFill>
                <a:latin typeface=".VnBook-Antiqua" panose="020B7200000000000000" pitchFamily="34" charset="0"/>
              </a:rPr>
              <a:t>01</a:t>
            </a: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4048F491-4DF7-F534-1B9E-B184734A4E78}"/>
              </a:ext>
            </a:extLst>
          </p:cNvPr>
          <p:cNvSpPr>
            <a:spLocks noGrp="1"/>
          </p:cNvSpPr>
          <p:nvPr>
            <p:ph type="title" idx="13"/>
          </p:nvPr>
        </p:nvSpPr>
        <p:spPr>
          <a:xfrm>
            <a:off x="720000" y="2246487"/>
            <a:ext cx="978300" cy="454800"/>
          </a:xfrm>
        </p:spPr>
        <p:txBody>
          <a:bodyPr/>
          <a:lstStyle/>
          <a:p>
            <a:r>
              <a:rPr lang="en-VN" sz="3500" dirty="0">
                <a:solidFill>
                  <a:schemeClr val="tx1"/>
                </a:solidFill>
                <a:latin typeface=".VnBook-Antiqua" panose="020B7200000000000000" pitchFamily="34" charset="0"/>
              </a:rPr>
              <a:t>0</a:t>
            </a:r>
            <a:r>
              <a:rPr lang="en-US" sz="3500" dirty="0">
                <a:solidFill>
                  <a:schemeClr val="tx1"/>
                </a:solidFill>
                <a:latin typeface=".VnBook-Antiqua" panose="020B7200000000000000" pitchFamily="34" charset="0"/>
              </a:rPr>
              <a:t>2</a:t>
            </a:r>
            <a:endParaRPr lang="en-VN" sz="3500" dirty="0">
              <a:latin typeface=".VnBook-Antiqua" panose="020B7200000000000000" pitchFamily="34" charset="0"/>
            </a:endParaRP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ECE85A41-9C25-5C4E-57CA-EE57866C5C93}"/>
              </a:ext>
            </a:extLst>
          </p:cNvPr>
          <p:cNvSpPr>
            <a:spLocks noGrp="1"/>
          </p:cNvSpPr>
          <p:nvPr>
            <p:ph type="title" idx="14"/>
          </p:nvPr>
        </p:nvSpPr>
        <p:spPr>
          <a:xfrm>
            <a:off x="720000" y="3158253"/>
            <a:ext cx="978300" cy="454800"/>
          </a:xfrm>
        </p:spPr>
        <p:txBody>
          <a:bodyPr/>
          <a:lstStyle/>
          <a:p>
            <a:r>
              <a:rPr lang="en-US" sz="3500" dirty="0">
                <a:solidFill>
                  <a:schemeClr val="tx1"/>
                </a:solidFill>
                <a:latin typeface=".VnBook-Antiqua" panose="020B7200000000000000" pitchFamily="34" charset="0"/>
              </a:rPr>
              <a:t>03</a:t>
            </a:r>
            <a:endParaRPr lang="en-VN" sz="3500" dirty="0">
              <a:latin typeface=".VnBook-Antiqua" panose="020B7200000000000000" pitchFamily="34" charset="0"/>
            </a:endParaRPr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F418B9F9-556C-3727-B00D-94CC2BECDF0F}"/>
              </a:ext>
            </a:extLst>
          </p:cNvPr>
          <p:cNvSpPr>
            <a:spLocks noGrp="1"/>
          </p:cNvSpPr>
          <p:nvPr>
            <p:ph type="title" idx="15"/>
          </p:nvPr>
        </p:nvSpPr>
        <p:spPr>
          <a:xfrm>
            <a:off x="818771" y="3838329"/>
            <a:ext cx="978300" cy="454800"/>
          </a:xfrm>
        </p:spPr>
        <p:txBody>
          <a:bodyPr/>
          <a:lstStyle/>
          <a:p>
            <a:r>
              <a:rPr lang="en-VN" sz="3500" dirty="0">
                <a:solidFill>
                  <a:schemeClr val="tx1"/>
                </a:solidFill>
                <a:latin typeface=".VnBook-Antiqua" panose="020B7200000000000000" pitchFamily="34" charset="0"/>
              </a:rPr>
              <a:t>04</a:t>
            </a:r>
            <a:endParaRPr lang="en-VN" sz="3500" dirty="0">
              <a:latin typeface=".VnBook-Antiqua" panose="020B7200000000000000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496014" y="3105421"/>
            <a:ext cx="30759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9700">
              <a:buClr>
                <a:schemeClr val="dk2"/>
              </a:buClr>
              <a:buSzPts val="2500"/>
            </a:pPr>
            <a:r>
              <a:rPr lang="en-US" sz="3200" dirty="0">
                <a:solidFill>
                  <a:schemeClr val="dk2"/>
                </a:solidFill>
                <a:latin typeface=".VnBook-Antiqua" panose="020B7200000000000000" pitchFamily="34" charset="0"/>
                <a:sym typeface="Comfortaa"/>
              </a:rPr>
              <a:t>Let’s write.</a:t>
            </a:r>
            <a:r>
              <a:rPr lang="en-VN" sz="3200" dirty="0">
                <a:solidFill>
                  <a:schemeClr val="dk2"/>
                </a:solidFill>
                <a:latin typeface=".VnBook-Antiqua" panose="020B7200000000000000" pitchFamily="34" charset="0"/>
                <a:sym typeface="Comfortaa"/>
              </a:rPr>
              <a:t> </a:t>
            </a:r>
            <a:endParaRPr lang="en-US" sz="3200" dirty="0">
              <a:solidFill>
                <a:schemeClr val="dk2"/>
              </a:solidFill>
              <a:latin typeface=".VnBook-Antiqua" panose="020B7200000000000000" pitchFamily="34" charset="0"/>
              <a:sym typeface="Comfortaa"/>
            </a:endParaRPr>
          </a:p>
        </p:txBody>
      </p:sp>
      <p:sp>
        <p:nvSpPr>
          <p:cNvPr id="31" name="Subtitle 7">
            <a:extLst>
              <a:ext uri="{FF2B5EF4-FFF2-40B4-BE49-F238E27FC236}">
                <a16:creationId xmlns:a16="http://schemas.microsoft.com/office/drawing/2014/main" id="{B6895467-2B80-CA4C-0E1F-89D88FE4719F}"/>
              </a:ext>
            </a:extLst>
          </p:cNvPr>
          <p:cNvSpPr>
            <a:spLocks noGrp="1"/>
          </p:cNvSpPr>
          <p:nvPr>
            <p:ph type="subTitle" idx="6"/>
          </p:nvPr>
        </p:nvSpPr>
        <p:spPr>
          <a:xfrm>
            <a:off x="1530282" y="3679466"/>
            <a:ext cx="2748967" cy="997441"/>
          </a:xfrm>
        </p:spPr>
        <p:txBody>
          <a:bodyPr/>
          <a:lstStyle/>
          <a:p>
            <a:pPr marL="139700" indent="0">
              <a:buClr>
                <a:schemeClr val="dk2"/>
              </a:buClr>
              <a:buSzPts val="2500"/>
            </a:pPr>
            <a:r>
              <a:rPr lang="en-US" sz="3200" dirty="0">
                <a:solidFill>
                  <a:schemeClr val="dk2"/>
                </a:solidFill>
                <a:latin typeface=".VnBook-Antiqua" panose="020B7200000000000000" pitchFamily="34" charset="0"/>
                <a:sym typeface="Titan One"/>
              </a:rPr>
              <a:t>Project</a:t>
            </a:r>
          </a:p>
          <a:p>
            <a:endParaRPr lang="en-VN" sz="220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3B34FCE-CB13-B006-E421-25A374DACF32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61FBE66-3E00-2A02-2CC2-2801C3D9C9F5}"/>
              </a:ext>
            </a:extLst>
          </p:cNvPr>
          <p:cNvSpPr>
            <a:spLocks noGrp="1"/>
          </p:cNvSpPr>
          <p:nvPr>
            <p:ph type="title" idx="15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84393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" name="Google Shape;2160;p61"/>
          <p:cNvSpPr/>
          <p:nvPr/>
        </p:nvSpPr>
        <p:spPr>
          <a:xfrm rot="3363349">
            <a:off x="2114630" y="988339"/>
            <a:ext cx="1780055" cy="1396916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1" name="Google Shape;2161;p61"/>
          <p:cNvSpPr txBox="1">
            <a:spLocks noGrp="1"/>
          </p:cNvSpPr>
          <p:nvPr>
            <p:ph type="title"/>
          </p:nvPr>
        </p:nvSpPr>
        <p:spPr>
          <a:xfrm>
            <a:off x="928627" y="2191996"/>
            <a:ext cx="4201265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>
                <a:solidFill>
                  <a:srgbClr val="424A72"/>
                </a:solidFill>
                <a:latin typeface=".VnBook-Antiqua" panose="020B7200000000000000" pitchFamily="34" charset="0"/>
              </a:rPr>
              <a:t>Warm-up</a:t>
            </a:r>
            <a:endParaRPr sz="6000" dirty="0">
              <a:solidFill>
                <a:srgbClr val="424A72"/>
              </a:solidFill>
              <a:latin typeface=".VnBook-Antiqua" panose="020B7200000000000000" pitchFamily="34" charset="0"/>
            </a:endParaRPr>
          </a:p>
        </p:txBody>
      </p:sp>
      <p:sp>
        <p:nvSpPr>
          <p:cNvPr id="2162" name="Google Shape;2162;p61"/>
          <p:cNvSpPr txBox="1">
            <a:spLocks noGrp="1"/>
          </p:cNvSpPr>
          <p:nvPr>
            <p:ph type="title" idx="2"/>
          </p:nvPr>
        </p:nvSpPr>
        <p:spPr>
          <a:xfrm>
            <a:off x="2171075" y="1098000"/>
            <a:ext cx="1629304" cy="84072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500" dirty="0">
                <a:solidFill>
                  <a:schemeClr val="lt1"/>
                </a:solidFill>
                <a:latin typeface=".VnBook-Antiqua" panose="020B7200000000000000" pitchFamily="34" charset="0"/>
              </a:rPr>
              <a:t>01</a:t>
            </a:r>
            <a:endParaRPr sz="7500" dirty="0">
              <a:solidFill>
                <a:schemeClr val="lt1"/>
              </a:solidFill>
              <a:latin typeface=".VnBook-Antiqua" panose="020B7200000000000000" pitchFamily="34" charset="0"/>
            </a:endParaRPr>
          </a:p>
        </p:txBody>
      </p:sp>
      <p:grpSp>
        <p:nvGrpSpPr>
          <p:cNvPr id="2164" name="Google Shape;2164;p61"/>
          <p:cNvGrpSpPr/>
          <p:nvPr/>
        </p:nvGrpSpPr>
        <p:grpSpPr>
          <a:xfrm rot="552268">
            <a:off x="2523934" y="3678987"/>
            <a:ext cx="378883" cy="361453"/>
            <a:chOff x="5580879" y="2689650"/>
            <a:chExt cx="465121" cy="443725"/>
          </a:xfrm>
        </p:grpSpPr>
        <p:sp>
          <p:nvSpPr>
            <p:cNvPr id="2165" name="Google Shape;2165;p61"/>
            <p:cNvSpPr/>
            <p:nvPr/>
          </p:nvSpPr>
          <p:spPr>
            <a:xfrm>
              <a:off x="5580879" y="301587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61"/>
            <p:cNvSpPr/>
            <p:nvPr/>
          </p:nvSpPr>
          <p:spPr>
            <a:xfrm>
              <a:off x="5880786" y="302242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167" name="Google Shape;2167;p61"/>
            <p:cNvCxnSpPr/>
            <p:nvPr/>
          </p:nvCxnSpPr>
          <p:spPr>
            <a:xfrm rot="10800000" flipH="1">
              <a:off x="5704275" y="2689650"/>
              <a:ext cx="18000" cy="378600"/>
            </a:xfrm>
            <a:prstGeom prst="straightConnector1">
              <a:avLst/>
            </a:prstGeom>
            <a:noFill/>
            <a:ln w="3810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8" name="Google Shape;2168;p61"/>
            <p:cNvCxnSpPr/>
            <p:nvPr/>
          </p:nvCxnSpPr>
          <p:spPr>
            <a:xfrm rot="10800000" flipH="1">
              <a:off x="6003125" y="2690700"/>
              <a:ext cx="28500" cy="395400"/>
            </a:xfrm>
            <a:prstGeom prst="straightConnector1">
              <a:avLst/>
            </a:prstGeom>
            <a:noFill/>
            <a:ln w="3810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9" name="Google Shape;2169;p61"/>
            <p:cNvCxnSpPr/>
            <p:nvPr/>
          </p:nvCxnSpPr>
          <p:spPr>
            <a:xfrm rot="10800000">
              <a:off x="5704300" y="2701475"/>
              <a:ext cx="341700" cy="8400"/>
            </a:xfrm>
            <a:prstGeom prst="straightConnector1">
              <a:avLst/>
            </a:prstGeom>
            <a:noFill/>
            <a:ln w="3810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170" name="Google Shape;2170;p61"/>
          <p:cNvGrpSpPr/>
          <p:nvPr/>
        </p:nvGrpSpPr>
        <p:grpSpPr>
          <a:xfrm rot="551995">
            <a:off x="3482459" y="3678860"/>
            <a:ext cx="377323" cy="359922"/>
            <a:chOff x="5580879" y="2689650"/>
            <a:chExt cx="465121" cy="443725"/>
          </a:xfrm>
        </p:grpSpPr>
        <p:sp>
          <p:nvSpPr>
            <p:cNvPr id="2171" name="Google Shape;2171;p61"/>
            <p:cNvSpPr/>
            <p:nvPr/>
          </p:nvSpPr>
          <p:spPr>
            <a:xfrm>
              <a:off x="5580879" y="301587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61"/>
            <p:cNvSpPr/>
            <p:nvPr/>
          </p:nvSpPr>
          <p:spPr>
            <a:xfrm>
              <a:off x="5880786" y="302242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173" name="Google Shape;2173;p61"/>
            <p:cNvCxnSpPr/>
            <p:nvPr/>
          </p:nvCxnSpPr>
          <p:spPr>
            <a:xfrm rot="10800000" flipH="1">
              <a:off x="5704275" y="2689650"/>
              <a:ext cx="18000" cy="378600"/>
            </a:xfrm>
            <a:prstGeom prst="straightConnector1">
              <a:avLst/>
            </a:prstGeom>
            <a:noFill/>
            <a:ln w="381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4" name="Google Shape;2174;p61"/>
            <p:cNvCxnSpPr/>
            <p:nvPr/>
          </p:nvCxnSpPr>
          <p:spPr>
            <a:xfrm rot="10800000" flipH="1">
              <a:off x="6003125" y="2690700"/>
              <a:ext cx="28500" cy="395400"/>
            </a:xfrm>
            <a:prstGeom prst="straightConnector1">
              <a:avLst/>
            </a:prstGeom>
            <a:noFill/>
            <a:ln w="381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5" name="Google Shape;2175;p61"/>
            <p:cNvCxnSpPr/>
            <p:nvPr/>
          </p:nvCxnSpPr>
          <p:spPr>
            <a:xfrm rot="10800000">
              <a:off x="5704300" y="2701475"/>
              <a:ext cx="341700" cy="8400"/>
            </a:xfrm>
            <a:prstGeom prst="straightConnector1">
              <a:avLst/>
            </a:prstGeom>
            <a:noFill/>
            <a:ln w="381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176" name="Google Shape;2176;p61"/>
          <p:cNvGrpSpPr/>
          <p:nvPr/>
        </p:nvGrpSpPr>
        <p:grpSpPr>
          <a:xfrm rot="-1112321">
            <a:off x="3040706" y="3848924"/>
            <a:ext cx="118038" cy="358876"/>
            <a:chOff x="5580879" y="2689650"/>
            <a:chExt cx="143791" cy="437175"/>
          </a:xfrm>
        </p:grpSpPr>
        <p:sp>
          <p:nvSpPr>
            <p:cNvPr id="2177" name="Google Shape;2177;p61"/>
            <p:cNvSpPr/>
            <p:nvPr/>
          </p:nvSpPr>
          <p:spPr>
            <a:xfrm>
              <a:off x="5580879" y="301587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178" name="Google Shape;2178;p61"/>
            <p:cNvCxnSpPr/>
            <p:nvPr/>
          </p:nvCxnSpPr>
          <p:spPr>
            <a:xfrm rot="10800000" flipH="1">
              <a:off x="5704275" y="2689650"/>
              <a:ext cx="18000" cy="378600"/>
            </a:xfrm>
            <a:prstGeom prst="straightConnector1">
              <a:avLst/>
            </a:prstGeom>
            <a:noFill/>
            <a:ln w="3810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179" name="Google Shape;2179;p61"/>
          <p:cNvSpPr/>
          <p:nvPr/>
        </p:nvSpPr>
        <p:spPr>
          <a:xfrm>
            <a:off x="6787150" y="687738"/>
            <a:ext cx="219073" cy="17908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0" name="Google Shape;2180;p61"/>
          <p:cNvSpPr/>
          <p:nvPr/>
        </p:nvSpPr>
        <p:spPr>
          <a:xfrm>
            <a:off x="6972150" y="229557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1" name="Google Shape;2181;p61"/>
          <p:cNvSpPr/>
          <p:nvPr/>
        </p:nvSpPr>
        <p:spPr>
          <a:xfrm rot="-4320377">
            <a:off x="7773084" y="2446239"/>
            <a:ext cx="219074" cy="17907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2" name="Google Shape;2182;p61"/>
          <p:cNvSpPr/>
          <p:nvPr/>
        </p:nvSpPr>
        <p:spPr>
          <a:xfrm>
            <a:off x="956400" y="1463413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3" name="Google Shape;2183;p61"/>
          <p:cNvSpPr/>
          <p:nvPr/>
        </p:nvSpPr>
        <p:spPr>
          <a:xfrm>
            <a:off x="922325" y="73487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4" name="Google Shape;2184;p61"/>
          <p:cNvSpPr/>
          <p:nvPr/>
        </p:nvSpPr>
        <p:spPr>
          <a:xfrm>
            <a:off x="1129588" y="427040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5" name="Google Shape;2185;p61"/>
          <p:cNvSpPr/>
          <p:nvPr/>
        </p:nvSpPr>
        <p:spPr>
          <a:xfrm rot="444932" flipH="1">
            <a:off x="5857732" y="3969939"/>
            <a:ext cx="413063" cy="27496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6" name="Google Shape;2186;p61"/>
          <p:cNvSpPr/>
          <p:nvPr/>
        </p:nvSpPr>
        <p:spPr>
          <a:xfrm>
            <a:off x="4962438" y="410630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87" name="Google Shape;2187;p61"/>
          <p:cNvGrpSpPr/>
          <p:nvPr/>
        </p:nvGrpSpPr>
        <p:grpSpPr>
          <a:xfrm>
            <a:off x="6980530" y="1028907"/>
            <a:ext cx="1346984" cy="1010994"/>
            <a:chOff x="939574" y="3499738"/>
            <a:chExt cx="1288610" cy="967180"/>
          </a:xfrm>
        </p:grpSpPr>
        <p:sp>
          <p:nvSpPr>
            <p:cNvPr id="2188" name="Google Shape;2188;p61"/>
            <p:cNvSpPr/>
            <p:nvPr/>
          </p:nvSpPr>
          <p:spPr>
            <a:xfrm>
              <a:off x="942721" y="3499738"/>
              <a:ext cx="1285464" cy="967157"/>
            </a:xfrm>
            <a:custGeom>
              <a:avLst/>
              <a:gdLst/>
              <a:ahLst/>
              <a:cxnLst/>
              <a:rect l="l" t="t" r="r" b="b"/>
              <a:pathLst>
                <a:path w="58610" h="44097" extrusionOk="0">
                  <a:moveTo>
                    <a:pt x="29237" y="1"/>
                  </a:moveTo>
                  <a:cubicBezTo>
                    <a:pt x="26559" y="1"/>
                    <a:pt x="23816" y="300"/>
                    <a:pt x="21049" y="1627"/>
                  </a:cubicBezTo>
                  <a:cubicBezTo>
                    <a:pt x="19381" y="2461"/>
                    <a:pt x="17680" y="3528"/>
                    <a:pt x="15979" y="4929"/>
                  </a:cubicBezTo>
                  <a:cubicBezTo>
                    <a:pt x="11509" y="8699"/>
                    <a:pt x="7172" y="13602"/>
                    <a:pt x="3203" y="24677"/>
                  </a:cubicBezTo>
                  <a:cubicBezTo>
                    <a:pt x="2102" y="27779"/>
                    <a:pt x="1035" y="31348"/>
                    <a:pt x="1" y="35485"/>
                  </a:cubicBezTo>
                  <a:cubicBezTo>
                    <a:pt x="1535" y="35985"/>
                    <a:pt x="3003" y="36485"/>
                    <a:pt x="4471" y="36952"/>
                  </a:cubicBezTo>
                  <a:cubicBezTo>
                    <a:pt x="5038" y="35018"/>
                    <a:pt x="5571" y="33083"/>
                    <a:pt x="6272" y="31181"/>
                  </a:cubicBezTo>
                  <a:cubicBezTo>
                    <a:pt x="6272" y="31165"/>
                    <a:pt x="6289" y="31156"/>
                    <a:pt x="6305" y="31156"/>
                  </a:cubicBezTo>
                  <a:cubicBezTo>
                    <a:pt x="6322" y="31156"/>
                    <a:pt x="6339" y="31165"/>
                    <a:pt x="6339" y="31181"/>
                  </a:cubicBezTo>
                  <a:cubicBezTo>
                    <a:pt x="6505" y="33150"/>
                    <a:pt x="6138" y="35051"/>
                    <a:pt x="5738" y="36952"/>
                  </a:cubicBezTo>
                  <a:cubicBezTo>
                    <a:pt x="5705" y="37086"/>
                    <a:pt x="5705" y="37219"/>
                    <a:pt x="5671" y="37353"/>
                  </a:cubicBezTo>
                  <a:cubicBezTo>
                    <a:pt x="13177" y="39721"/>
                    <a:pt x="19982" y="41556"/>
                    <a:pt x="26386" y="42723"/>
                  </a:cubicBezTo>
                  <a:cubicBezTo>
                    <a:pt x="26586" y="42189"/>
                    <a:pt x="26820" y="41656"/>
                    <a:pt x="26987" y="41222"/>
                  </a:cubicBezTo>
                  <a:cubicBezTo>
                    <a:pt x="27016" y="41163"/>
                    <a:pt x="27077" y="41137"/>
                    <a:pt x="27137" y="41137"/>
                  </a:cubicBezTo>
                  <a:cubicBezTo>
                    <a:pt x="27213" y="41137"/>
                    <a:pt x="27287" y="41180"/>
                    <a:pt x="27287" y="41255"/>
                  </a:cubicBezTo>
                  <a:cubicBezTo>
                    <a:pt x="27320" y="41822"/>
                    <a:pt x="27287" y="42323"/>
                    <a:pt x="27187" y="42856"/>
                  </a:cubicBezTo>
                  <a:cubicBezTo>
                    <a:pt x="27754" y="42957"/>
                    <a:pt x="28321" y="43057"/>
                    <a:pt x="28888" y="43157"/>
                  </a:cubicBezTo>
                  <a:cubicBezTo>
                    <a:pt x="29088" y="42156"/>
                    <a:pt x="29355" y="41222"/>
                    <a:pt x="29622" y="40255"/>
                  </a:cubicBezTo>
                  <a:cubicBezTo>
                    <a:pt x="29637" y="40225"/>
                    <a:pt x="29672" y="40208"/>
                    <a:pt x="29709" y="40208"/>
                  </a:cubicBezTo>
                  <a:cubicBezTo>
                    <a:pt x="29755" y="40208"/>
                    <a:pt x="29804" y="40233"/>
                    <a:pt x="29822" y="40288"/>
                  </a:cubicBezTo>
                  <a:cubicBezTo>
                    <a:pt x="29855" y="41289"/>
                    <a:pt x="29822" y="42289"/>
                    <a:pt x="29755" y="43290"/>
                  </a:cubicBezTo>
                  <a:cubicBezTo>
                    <a:pt x="33410" y="43814"/>
                    <a:pt x="36929" y="44096"/>
                    <a:pt x="40369" y="44096"/>
                  </a:cubicBezTo>
                  <a:cubicBezTo>
                    <a:pt x="44370" y="44096"/>
                    <a:pt x="48264" y="43715"/>
                    <a:pt x="52138" y="42890"/>
                  </a:cubicBezTo>
                  <a:cubicBezTo>
                    <a:pt x="52238" y="41689"/>
                    <a:pt x="52438" y="40521"/>
                    <a:pt x="52772" y="39321"/>
                  </a:cubicBezTo>
                  <a:cubicBezTo>
                    <a:pt x="52786" y="39279"/>
                    <a:pt x="52817" y="39260"/>
                    <a:pt x="52849" y="39260"/>
                  </a:cubicBezTo>
                  <a:cubicBezTo>
                    <a:pt x="52893" y="39260"/>
                    <a:pt x="52938" y="39296"/>
                    <a:pt x="52938" y="39354"/>
                  </a:cubicBezTo>
                  <a:cubicBezTo>
                    <a:pt x="52938" y="40388"/>
                    <a:pt x="53039" y="41522"/>
                    <a:pt x="53105" y="42690"/>
                  </a:cubicBezTo>
                  <a:cubicBezTo>
                    <a:pt x="53639" y="42556"/>
                    <a:pt x="54206" y="42423"/>
                    <a:pt x="54740" y="42289"/>
                  </a:cubicBezTo>
                  <a:cubicBezTo>
                    <a:pt x="54673" y="39988"/>
                    <a:pt x="54440" y="37719"/>
                    <a:pt x="54339" y="35418"/>
                  </a:cubicBezTo>
                  <a:cubicBezTo>
                    <a:pt x="54339" y="35399"/>
                    <a:pt x="54362" y="35379"/>
                    <a:pt x="54381" y="35379"/>
                  </a:cubicBezTo>
                  <a:cubicBezTo>
                    <a:pt x="54394" y="35379"/>
                    <a:pt x="54406" y="35390"/>
                    <a:pt x="54406" y="35418"/>
                  </a:cubicBezTo>
                  <a:cubicBezTo>
                    <a:pt x="54773" y="37619"/>
                    <a:pt x="55207" y="39854"/>
                    <a:pt x="55574" y="42056"/>
                  </a:cubicBezTo>
                  <a:cubicBezTo>
                    <a:pt x="56374" y="41856"/>
                    <a:pt x="57141" y="41622"/>
                    <a:pt x="57942" y="41355"/>
                  </a:cubicBezTo>
                  <a:cubicBezTo>
                    <a:pt x="58609" y="41122"/>
                    <a:pt x="57809" y="32049"/>
                    <a:pt x="57709" y="31482"/>
                  </a:cubicBezTo>
                  <a:cubicBezTo>
                    <a:pt x="57642" y="31181"/>
                    <a:pt x="57575" y="30915"/>
                    <a:pt x="57542" y="30614"/>
                  </a:cubicBezTo>
                  <a:cubicBezTo>
                    <a:pt x="56941" y="27546"/>
                    <a:pt x="56408" y="23476"/>
                    <a:pt x="55707" y="21008"/>
                  </a:cubicBezTo>
                  <a:cubicBezTo>
                    <a:pt x="54106" y="15570"/>
                    <a:pt x="51638" y="11601"/>
                    <a:pt x="48936" y="8599"/>
                  </a:cubicBezTo>
                  <a:cubicBezTo>
                    <a:pt x="47401" y="6530"/>
                    <a:pt x="45333" y="4929"/>
                    <a:pt x="43265" y="3695"/>
                  </a:cubicBezTo>
                  <a:cubicBezTo>
                    <a:pt x="43098" y="3562"/>
                    <a:pt x="42931" y="3462"/>
                    <a:pt x="42765" y="3362"/>
                  </a:cubicBezTo>
                  <a:cubicBezTo>
                    <a:pt x="38862" y="726"/>
                    <a:pt x="34759" y="126"/>
                    <a:pt x="30689" y="26"/>
                  </a:cubicBezTo>
                  <a:cubicBezTo>
                    <a:pt x="30208" y="10"/>
                    <a:pt x="29724" y="1"/>
                    <a:pt x="29237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2400000" algn="bl" rotWithShape="0">
                <a:schemeClr val="dk1">
                  <a:alpha val="21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89" name="Google Shape;2189;p61"/>
            <p:cNvGrpSpPr/>
            <p:nvPr/>
          </p:nvGrpSpPr>
          <p:grpSpPr>
            <a:xfrm>
              <a:off x="939574" y="3499760"/>
              <a:ext cx="1285464" cy="967157"/>
              <a:chOff x="787850" y="3378725"/>
              <a:chExt cx="1465250" cy="1102425"/>
            </a:xfrm>
          </p:grpSpPr>
          <p:sp>
            <p:nvSpPr>
              <p:cNvPr id="2190" name="Google Shape;2190;p61"/>
              <p:cNvSpPr/>
              <p:nvPr/>
            </p:nvSpPr>
            <p:spPr>
              <a:xfrm>
                <a:off x="787850" y="3378725"/>
                <a:ext cx="1465250" cy="1102425"/>
              </a:xfrm>
              <a:custGeom>
                <a:avLst/>
                <a:gdLst/>
                <a:ahLst/>
                <a:cxnLst/>
                <a:rect l="l" t="t" r="r" b="b"/>
                <a:pathLst>
                  <a:path w="58610" h="44097" extrusionOk="0">
                    <a:moveTo>
                      <a:pt x="29237" y="1"/>
                    </a:moveTo>
                    <a:cubicBezTo>
                      <a:pt x="26559" y="1"/>
                      <a:pt x="23816" y="300"/>
                      <a:pt x="21049" y="1627"/>
                    </a:cubicBezTo>
                    <a:cubicBezTo>
                      <a:pt x="19381" y="2461"/>
                      <a:pt x="17680" y="3528"/>
                      <a:pt x="15979" y="4929"/>
                    </a:cubicBezTo>
                    <a:cubicBezTo>
                      <a:pt x="11509" y="8699"/>
                      <a:pt x="7172" y="13602"/>
                      <a:pt x="3203" y="24677"/>
                    </a:cubicBezTo>
                    <a:cubicBezTo>
                      <a:pt x="2102" y="27779"/>
                      <a:pt x="1035" y="31348"/>
                      <a:pt x="1" y="35485"/>
                    </a:cubicBezTo>
                    <a:cubicBezTo>
                      <a:pt x="1535" y="35985"/>
                      <a:pt x="3003" y="36485"/>
                      <a:pt x="4471" y="36952"/>
                    </a:cubicBezTo>
                    <a:cubicBezTo>
                      <a:pt x="5038" y="35018"/>
                      <a:pt x="5571" y="33083"/>
                      <a:pt x="6272" y="31181"/>
                    </a:cubicBezTo>
                    <a:cubicBezTo>
                      <a:pt x="6272" y="31165"/>
                      <a:pt x="6289" y="31156"/>
                      <a:pt x="6305" y="31156"/>
                    </a:cubicBezTo>
                    <a:cubicBezTo>
                      <a:pt x="6322" y="31156"/>
                      <a:pt x="6339" y="31165"/>
                      <a:pt x="6339" y="31181"/>
                    </a:cubicBezTo>
                    <a:cubicBezTo>
                      <a:pt x="6505" y="33150"/>
                      <a:pt x="6138" y="35084"/>
                      <a:pt x="5738" y="36952"/>
                    </a:cubicBezTo>
                    <a:cubicBezTo>
                      <a:pt x="5705" y="37086"/>
                      <a:pt x="5705" y="37219"/>
                      <a:pt x="5671" y="37353"/>
                    </a:cubicBezTo>
                    <a:cubicBezTo>
                      <a:pt x="13177" y="39721"/>
                      <a:pt x="19982" y="41556"/>
                      <a:pt x="26386" y="42723"/>
                    </a:cubicBezTo>
                    <a:cubicBezTo>
                      <a:pt x="26586" y="42189"/>
                      <a:pt x="26820" y="41656"/>
                      <a:pt x="26987" y="41222"/>
                    </a:cubicBezTo>
                    <a:cubicBezTo>
                      <a:pt x="27001" y="41163"/>
                      <a:pt x="27061" y="41137"/>
                      <a:pt x="27123" y="41137"/>
                    </a:cubicBezTo>
                    <a:cubicBezTo>
                      <a:pt x="27203" y="41137"/>
                      <a:pt x="27287" y="41180"/>
                      <a:pt x="27287" y="41255"/>
                    </a:cubicBezTo>
                    <a:cubicBezTo>
                      <a:pt x="27320" y="41822"/>
                      <a:pt x="27287" y="42323"/>
                      <a:pt x="27187" y="42856"/>
                    </a:cubicBezTo>
                    <a:cubicBezTo>
                      <a:pt x="27754" y="42957"/>
                      <a:pt x="28321" y="43057"/>
                      <a:pt x="28888" y="43157"/>
                    </a:cubicBezTo>
                    <a:cubicBezTo>
                      <a:pt x="29088" y="42189"/>
                      <a:pt x="29355" y="41222"/>
                      <a:pt x="29622" y="40255"/>
                    </a:cubicBezTo>
                    <a:cubicBezTo>
                      <a:pt x="29637" y="40225"/>
                      <a:pt x="29679" y="40208"/>
                      <a:pt x="29720" y="40208"/>
                    </a:cubicBezTo>
                    <a:cubicBezTo>
                      <a:pt x="29771" y="40208"/>
                      <a:pt x="29822" y="40233"/>
                      <a:pt x="29822" y="40288"/>
                    </a:cubicBezTo>
                    <a:cubicBezTo>
                      <a:pt x="29855" y="41289"/>
                      <a:pt x="29822" y="42289"/>
                      <a:pt x="29755" y="43290"/>
                    </a:cubicBezTo>
                    <a:cubicBezTo>
                      <a:pt x="33395" y="43814"/>
                      <a:pt x="36913" y="44096"/>
                      <a:pt x="40356" y="44096"/>
                    </a:cubicBezTo>
                    <a:cubicBezTo>
                      <a:pt x="44360" y="44096"/>
                      <a:pt x="48264" y="43715"/>
                      <a:pt x="52138" y="42890"/>
                    </a:cubicBezTo>
                    <a:cubicBezTo>
                      <a:pt x="52238" y="41689"/>
                      <a:pt x="52438" y="40521"/>
                      <a:pt x="52772" y="39321"/>
                    </a:cubicBezTo>
                    <a:cubicBezTo>
                      <a:pt x="52786" y="39279"/>
                      <a:pt x="52817" y="39260"/>
                      <a:pt x="52849" y="39260"/>
                    </a:cubicBezTo>
                    <a:cubicBezTo>
                      <a:pt x="52893" y="39260"/>
                      <a:pt x="52938" y="39296"/>
                      <a:pt x="52938" y="39354"/>
                    </a:cubicBezTo>
                    <a:cubicBezTo>
                      <a:pt x="52938" y="40388"/>
                      <a:pt x="53039" y="41522"/>
                      <a:pt x="53105" y="42690"/>
                    </a:cubicBezTo>
                    <a:cubicBezTo>
                      <a:pt x="53639" y="42556"/>
                      <a:pt x="54206" y="42423"/>
                      <a:pt x="54740" y="42289"/>
                    </a:cubicBezTo>
                    <a:cubicBezTo>
                      <a:pt x="54673" y="39988"/>
                      <a:pt x="54440" y="37719"/>
                      <a:pt x="54339" y="35418"/>
                    </a:cubicBezTo>
                    <a:cubicBezTo>
                      <a:pt x="54339" y="35401"/>
                      <a:pt x="54356" y="35393"/>
                      <a:pt x="54373" y="35393"/>
                    </a:cubicBezTo>
                    <a:cubicBezTo>
                      <a:pt x="54390" y="35393"/>
                      <a:pt x="54406" y="35401"/>
                      <a:pt x="54406" y="35418"/>
                    </a:cubicBezTo>
                    <a:cubicBezTo>
                      <a:pt x="54773" y="37619"/>
                      <a:pt x="55207" y="39854"/>
                      <a:pt x="55574" y="42056"/>
                    </a:cubicBezTo>
                    <a:cubicBezTo>
                      <a:pt x="56374" y="41856"/>
                      <a:pt x="57141" y="41622"/>
                      <a:pt x="57942" y="41355"/>
                    </a:cubicBezTo>
                    <a:cubicBezTo>
                      <a:pt x="58609" y="41122"/>
                      <a:pt x="57809" y="32049"/>
                      <a:pt x="57709" y="31482"/>
                    </a:cubicBezTo>
                    <a:cubicBezTo>
                      <a:pt x="57642" y="31181"/>
                      <a:pt x="57575" y="30915"/>
                      <a:pt x="57542" y="30614"/>
                    </a:cubicBezTo>
                    <a:cubicBezTo>
                      <a:pt x="56941" y="27546"/>
                      <a:pt x="56408" y="23476"/>
                      <a:pt x="55707" y="20974"/>
                    </a:cubicBezTo>
                    <a:cubicBezTo>
                      <a:pt x="52905" y="11467"/>
                      <a:pt x="47401" y="6464"/>
                      <a:pt x="42765" y="3362"/>
                    </a:cubicBezTo>
                    <a:cubicBezTo>
                      <a:pt x="38862" y="726"/>
                      <a:pt x="34759" y="126"/>
                      <a:pt x="30689" y="26"/>
                    </a:cubicBezTo>
                    <a:cubicBezTo>
                      <a:pt x="30208" y="10"/>
                      <a:pt x="29724" y="1"/>
                      <a:pt x="29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1" name="Google Shape;2191;p61"/>
              <p:cNvSpPr/>
              <p:nvPr/>
            </p:nvSpPr>
            <p:spPr>
              <a:xfrm>
                <a:off x="787850" y="3995625"/>
                <a:ext cx="1465250" cy="485525"/>
              </a:xfrm>
              <a:custGeom>
                <a:avLst/>
                <a:gdLst/>
                <a:ahLst/>
                <a:cxnLst/>
                <a:rect l="l" t="t" r="r" b="b"/>
                <a:pathLst>
                  <a:path w="58610" h="19421" extrusionOk="0">
                    <a:moveTo>
                      <a:pt x="3203" y="1"/>
                    </a:moveTo>
                    <a:cubicBezTo>
                      <a:pt x="2102" y="3103"/>
                      <a:pt x="1035" y="6672"/>
                      <a:pt x="1" y="10809"/>
                    </a:cubicBezTo>
                    <a:cubicBezTo>
                      <a:pt x="1535" y="11309"/>
                      <a:pt x="3003" y="11809"/>
                      <a:pt x="4471" y="12276"/>
                    </a:cubicBezTo>
                    <a:cubicBezTo>
                      <a:pt x="5038" y="10342"/>
                      <a:pt x="5571" y="8407"/>
                      <a:pt x="6272" y="6505"/>
                    </a:cubicBezTo>
                    <a:cubicBezTo>
                      <a:pt x="6272" y="6489"/>
                      <a:pt x="6289" y="6480"/>
                      <a:pt x="6305" y="6480"/>
                    </a:cubicBezTo>
                    <a:cubicBezTo>
                      <a:pt x="6322" y="6480"/>
                      <a:pt x="6339" y="6489"/>
                      <a:pt x="6339" y="6505"/>
                    </a:cubicBezTo>
                    <a:cubicBezTo>
                      <a:pt x="6505" y="8474"/>
                      <a:pt x="6138" y="10408"/>
                      <a:pt x="5738" y="12276"/>
                    </a:cubicBezTo>
                    <a:cubicBezTo>
                      <a:pt x="5705" y="12410"/>
                      <a:pt x="5705" y="12543"/>
                      <a:pt x="5671" y="12677"/>
                    </a:cubicBezTo>
                    <a:cubicBezTo>
                      <a:pt x="13177" y="15045"/>
                      <a:pt x="19982" y="16880"/>
                      <a:pt x="26386" y="18047"/>
                    </a:cubicBezTo>
                    <a:cubicBezTo>
                      <a:pt x="26586" y="17513"/>
                      <a:pt x="26820" y="16980"/>
                      <a:pt x="26987" y="16546"/>
                    </a:cubicBezTo>
                    <a:cubicBezTo>
                      <a:pt x="27001" y="16487"/>
                      <a:pt x="27061" y="16461"/>
                      <a:pt x="27123" y="16461"/>
                    </a:cubicBezTo>
                    <a:cubicBezTo>
                      <a:pt x="27203" y="16461"/>
                      <a:pt x="27287" y="16504"/>
                      <a:pt x="27287" y="16579"/>
                    </a:cubicBezTo>
                    <a:cubicBezTo>
                      <a:pt x="27320" y="17146"/>
                      <a:pt x="27287" y="17647"/>
                      <a:pt x="27187" y="18180"/>
                    </a:cubicBezTo>
                    <a:cubicBezTo>
                      <a:pt x="27754" y="18281"/>
                      <a:pt x="28321" y="18381"/>
                      <a:pt x="28888" y="18481"/>
                    </a:cubicBezTo>
                    <a:cubicBezTo>
                      <a:pt x="29088" y="17513"/>
                      <a:pt x="29355" y="16546"/>
                      <a:pt x="29622" y="15579"/>
                    </a:cubicBezTo>
                    <a:cubicBezTo>
                      <a:pt x="29637" y="15549"/>
                      <a:pt x="29679" y="15532"/>
                      <a:pt x="29720" y="15532"/>
                    </a:cubicBezTo>
                    <a:cubicBezTo>
                      <a:pt x="29771" y="15532"/>
                      <a:pt x="29822" y="15557"/>
                      <a:pt x="29822" y="15612"/>
                    </a:cubicBezTo>
                    <a:cubicBezTo>
                      <a:pt x="29855" y="16613"/>
                      <a:pt x="29822" y="17613"/>
                      <a:pt x="29755" y="18614"/>
                    </a:cubicBezTo>
                    <a:cubicBezTo>
                      <a:pt x="33395" y="19138"/>
                      <a:pt x="36913" y="19420"/>
                      <a:pt x="40356" y="19420"/>
                    </a:cubicBezTo>
                    <a:cubicBezTo>
                      <a:pt x="44360" y="19420"/>
                      <a:pt x="48264" y="19039"/>
                      <a:pt x="52138" y="18214"/>
                    </a:cubicBezTo>
                    <a:cubicBezTo>
                      <a:pt x="52238" y="17013"/>
                      <a:pt x="52438" y="15845"/>
                      <a:pt x="52772" y="14645"/>
                    </a:cubicBezTo>
                    <a:cubicBezTo>
                      <a:pt x="52786" y="14603"/>
                      <a:pt x="52817" y="14584"/>
                      <a:pt x="52849" y="14584"/>
                    </a:cubicBezTo>
                    <a:cubicBezTo>
                      <a:pt x="52893" y="14584"/>
                      <a:pt x="52938" y="14620"/>
                      <a:pt x="52938" y="14678"/>
                    </a:cubicBezTo>
                    <a:cubicBezTo>
                      <a:pt x="52938" y="15712"/>
                      <a:pt x="53039" y="16846"/>
                      <a:pt x="53105" y="18014"/>
                    </a:cubicBezTo>
                    <a:cubicBezTo>
                      <a:pt x="53639" y="17880"/>
                      <a:pt x="54206" y="17747"/>
                      <a:pt x="54740" y="17613"/>
                    </a:cubicBezTo>
                    <a:cubicBezTo>
                      <a:pt x="54673" y="15312"/>
                      <a:pt x="54440" y="13043"/>
                      <a:pt x="54339" y="10742"/>
                    </a:cubicBezTo>
                    <a:cubicBezTo>
                      <a:pt x="54339" y="10725"/>
                      <a:pt x="54356" y="10717"/>
                      <a:pt x="54373" y="10717"/>
                    </a:cubicBezTo>
                    <a:cubicBezTo>
                      <a:pt x="54390" y="10717"/>
                      <a:pt x="54406" y="10725"/>
                      <a:pt x="54406" y="10742"/>
                    </a:cubicBezTo>
                    <a:cubicBezTo>
                      <a:pt x="54773" y="12943"/>
                      <a:pt x="55207" y="15178"/>
                      <a:pt x="55574" y="17380"/>
                    </a:cubicBezTo>
                    <a:cubicBezTo>
                      <a:pt x="56374" y="17180"/>
                      <a:pt x="57141" y="16946"/>
                      <a:pt x="57942" y="16679"/>
                    </a:cubicBezTo>
                    <a:cubicBezTo>
                      <a:pt x="58609" y="16446"/>
                      <a:pt x="57809" y="7373"/>
                      <a:pt x="57709" y="6772"/>
                    </a:cubicBezTo>
                    <a:cubicBezTo>
                      <a:pt x="57642" y="6505"/>
                      <a:pt x="57575" y="6239"/>
                      <a:pt x="57542" y="5938"/>
                    </a:cubicBezTo>
                    <a:cubicBezTo>
                      <a:pt x="51178" y="7340"/>
                      <a:pt x="44659" y="8049"/>
                      <a:pt x="38143" y="8049"/>
                    </a:cubicBezTo>
                    <a:cubicBezTo>
                      <a:pt x="31475" y="8049"/>
                      <a:pt x="24809" y="7306"/>
                      <a:pt x="18314" y="5805"/>
                    </a:cubicBezTo>
                    <a:cubicBezTo>
                      <a:pt x="13043" y="4604"/>
                      <a:pt x="7773" y="2836"/>
                      <a:pt x="3203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2" name="Google Shape;2192;p61"/>
              <p:cNvSpPr/>
              <p:nvPr/>
            </p:nvSpPr>
            <p:spPr>
              <a:xfrm>
                <a:off x="950475" y="3863150"/>
                <a:ext cx="236025" cy="342250"/>
              </a:xfrm>
              <a:custGeom>
                <a:avLst/>
                <a:gdLst/>
                <a:ahLst/>
                <a:cxnLst/>
                <a:rect l="l" t="t" r="r" b="b"/>
                <a:pathLst>
                  <a:path w="9441" h="13690" extrusionOk="0">
                    <a:moveTo>
                      <a:pt x="5102" y="0"/>
                    </a:moveTo>
                    <a:cubicBezTo>
                      <a:pt x="4167" y="0"/>
                      <a:pt x="3180" y="325"/>
                      <a:pt x="2402" y="930"/>
                    </a:cubicBezTo>
                    <a:cubicBezTo>
                      <a:pt x="1168" y="1864"/>
                      <a:pt x="567" y="3298"/>
                      <a:pt x="367" y="4666"/>
                    </a:cubicBezTo>
                    <a:cubicBezTo>
                      <a:pt x="0" y="6901"/>
                      <a:pt x="567" y="9103"/>
                      <a:pt x="1868" y="10737"/>
                    </a:cubicBezTo>
                    <a:cubicBezTo>
                      <a:pt x="3203" y="12372"/>
                      <a:pt x="5271" y="13439"/>
                      <a:pt x="7572" y="13672"/>
                    </a:cubicBezTo>
                    <a:cubicBezTo>
                      <a:pt x="7686" y="13683"/>
                      <a:pt x="7799" y="13690"/>
                      <a:pt x="7911" y="13690"/>
                    </a:cubicBezTo>
                    <a:cubicBezTo>
                      <a:pt x="8160" y="13690"/>
                      <a:pt x="8399" y="13654"/>
                      <a:pt x="8606" y="13539"/>
                    </a:cubicBezTo>
                    <a:cubicBezTo>
                      <a:pt x="9207" y="13239"/>
                      <a:pt x="9340" y="12472"/>
                      <a:pt x="9374" y="11871"/>
                    </a:cubicBezTo>
                    <a:cubicBezTo>
                      <a:pt x="9440" y="9436"/>
                      <a:pt x="9340" y="6968"/>
                      <a:pt x="8940" y="4633"/>
                    </a:cubicBezTo>
                    <a:cubicBezTo>
                      <a:pt x="8707" y="3065"/>
                      <a:pt x="8073" y="997"/>
                      <a:pt x="6538" y="296"/>
                    </a:cubicBezTo>
                    <a:cubicBezTo>
                      <a:pt x="6103" y="96"/>
                      <a:pt x="5610" y="0"/>
                      <a:pt x="5102" y="0"/>
                    </a:cubicBezTo>
                    <a:close/>
                  </a:path>
                </a:pathLst>
              </a:custGeom>
              <a:solidFill>
                <a:srgbClr val="F5D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3" name="Google Shape;2193;p61"/>
              <p:cNvSpPr/>
              <p:nvPr/>
            </p:nvSpPr>
            <p:spPr>
              <a:xfrm>
                <a:off x="1900325" y="3987000"/>
                <a:ext cx="271050" cy="321725"/>
              </a:xfrm>
              <a:custGeom>
                <a:avLst/>
                <a:gdLst/>
                <a:ahLst/>
                <a:cxnLst/>
                <a:rect l="l" t="t" r="r" b="b"/>
                <a:pathLst>
                  <a:path w="10842" h="12869" extrusionOk="0">
                    <a:moveTo>
                      <a:pt x="6331" y="1"/>
                    </a:moveTo>
                    <a:cubicBezTo>
                      <a:pt x="6153" y="1"/>
                      <a:pt x="5976" y="15"/>
                      <a:pt x="5804" y="46"/>
                    </a:cubicBezTo>
                    <a:cubicBezTo>
                      <a:pt x="4136" y="346"/>
                      <a:pt x="3036" y="2214"/>
                      <a:pt x="2402" y="3648"/>
                    </a:cubicBezTo>
                    <a:cubicBezTo>
                      <a:pt x="1434" y="5816"/>
                      <a:pt x="734" y="8185"/>
                      <a:pt x="200" y="10553"/>
                    </a:cubicBezTo>
                    <a:cubicBezTo>
                      <a:pt x="67" y="11154"/>
                      <a:pt x="0" y="11921"/>
                      <a:pt x="500" y="12388"/>
                    </a:cubicBezTo>
                    <a:cubicBezTo>
                      <a:pt x="767" y="12621"/>
                      <a:pt x="1134" y="12688"/>
                      <a:pt x="1468" y="12755"/>
                    </a:cubicBezTo>
                    <a:cubicBezTo>
                      <a:pt x="1948" y="12831"/>
                      <a:pt x="2426" y="12869"/>
                      <a:pt x="2898" y="12869"/>
                    </a:cubicBezTo>
                    <a:cubicBezTo>
                      <a:pt x="4689" y="12869"/>
                      <a:pt x="6386" y="12331"/>
                      <a:pt x="7706" y="11354"/>
                    </a:cubicBezTo>
                    <a:cubicBezTo>
                      <a:pt x="9407" y="10086"/>
                      <a:pt x="10508" y="8085"/>
                      <a:pt x="10708" y="5850"/>
                    </a:cubicBezTo>
                    <a:cubicBezTo>
                      <a:pt x="10841" y="4482"/>
                      <a:pt x="10608" y="2914"/>
                      <a:pt x="9674" y="1713"/>
                    </a:cubicBezTo>
                    <a:cubicBezTo>
                      <a:pt x="8860" y="667"/>
                      <a:pt x="7540" y="1"/>
                      <a:pt x="6331" y="1"/>
                    </a:cubicBezTo>
                    <a:close/>
                  </a:path>
                </a:pathLst>
              </a:custGeom>
              <a:solidFill>
                <a:srgbClr val="F5D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4" name="Google Shape;2194;p61"/>
              <p:cNvSpPr/>
              <p:nvPr/>
            </p:nvSpPr>
            <p:spPr>
              <a:xfrm>
                <a:off x="1965850" y="4094375"/>
                <a:ext cx="173000" cy="147500"/>
              </a:xfrm>
              <a:custGeom>
                <a:avLst/>
                <a:gdLst/>
                <a:ahLst/>
                <a:cxnLst/>
                <a:rect l="l" t="t" r="r" b="b"/>
                <a:pathLst>
                  <a:path w="6920" h="5900" extrusionOk="0">
                    <a:moveTo>
                      <a:pt x="5411" y="1"/>
                    </a:moveTo>
                    <a:cubicBezTo>
                      <a:pt x="4787" y="1"/>
                      <a:pt x="4115" y="352"/>
                      <a:pt x="3517" y="721"/>
                    </a:cubicBezTo>
                    <a:cubicBezTo>
                      <a:pt x="2750" y="1188"/>
                      <a:pt x="2082" y="1822"/>
                      <a:pt x="1549" y="2589"/>
                    </a:cubicBezTo>
                    <a:cubicBezTo>
                      <a:pt x="1282" y="2889"/>
                      <a:pt x="1082" y="3223"/>
                      <a:pt x="882" y="3590"/>
                    </a:cubicBezTo>
                    <a:cubicBezTo>
                      <a:pt x="581" y="4123"/>
                      <a:pt x="315" y="4690"/>
                      <a:pt x="114" y="5291"/>
                    </a:cubicBezTo>
                    <a:cubicBezTo>
                      <a:pt x="0" y="5611"/>
                      <a:pt x="246" y="5899"/>
                      <a:pt x="466" y="5899"/>
                    </a:cubicBezTo>
                    <a:cubicBezTo>
                      <a:pt x="567" y="5899"/>
                      <a:pt x="662" y="5838"/>
                      <a:pt x="715" y="5691"/>
                    </a:cubicBezTo>
                    <a:cubicBezTo>
                      <a:pt x="1015" y="4790"/>
                      <a:pt x="1449" y="3956"/>
                      <a:pt x="1949" y="3256"/>
                    </a:cubicBezTo>
                    <a:cubicBezTo>
                      <a:pt x="2408" y="3138"/>
                      <a:pt x="2917" y="3054"/>
                      <a:pt x="3405" y="3054"/>
                    </a:cubicBezTo>
                    <a:cubicBezTo>
                      <a:pt x="4301" y="3054"/>
                      <a:pt x="5128" y="3338"/>
                      <a:pt x="5452" y="4223"/>
                    </a:cubicBezTo>
                    <a:cubicBezTo>
                      <a:pt x="5452" y="4223"/>
                      <a:pt x="5485" y="4223"/>
                      <a:pt x="5485" y="4190"/>
                    </a:cubicBezTo>
                    <a:cubicBezTo>
                      <a:pt x="5485" y="2642"/>
                      <a:pt x="4416" y="2329"/>
                      <a:pt x="3301" y="2329"/>
                    </a:cubicBezTo>
                    <a:cubicBezTo>
                      <a:pt x="3097" y="2329"/>
                      <a:pt x="2891" y="2339"/>
                      <a:pt x="2690" y="2355"/>
                    </a:cubicBezTo>
                    <a:lnTo>
                      <a:pt x="2690" y="2355"/>
                    </a:lnTo>
                    <a:cubicBezTo>
                      <a:pt x="2716" y="2351"/>
                      <a:pt x="2719" y="2322"/>
                      <a:pt x="2750" y="2322"/>
                    </a:cubicBezTo>
                    <a:cubicBezTo>
                      <a:pt x="3458" y="1638"/>
                      <a:pt x="4648" y="669"/>
                      <a:pt x="5745" y="669"/>
                    </a:cubicBezTo>
                    <a:cubicBezTo>
                      <a:pt x="6147" y="669"/>
                      <a:pt x="6537" y="799"/>
                      <a:pt x="6886" y="1121"/>
                    </a:cubicBezTo>
                    <a:cubicBezTo>
                      <a:pt x="6886" y="1121"/>
                      <a:pt x="6919" y="1121"/>
                      <a:pt x="6886" y="1088"/>
                    </a:cubicBezTo>
                    <a:cubicBezTo>
                      <a:pt x="6492" y="283"/>
                      <a:pt x="5970" y="1"/>
                      <a:pt x="5411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5" name="Google Shape;2195;p61"/>
              <p:cNvSpPr/>
              <p:nvPr/>
            </p:nvSpPr>
            <p:spPr>
              <a:xfrm>
                <a:off x="983825" y="3974150"/>
                <a:ext cx="135625" cy="177375"/>
              </a:xfrm>
              <a:custGeom>
                <a:avLst/>
                <a:gdLst/>
                <a:ahLst/>
                <a:cxnLst/>
                <a:rect l="l" t="t" r="r" b="b"/>
                <a:pathLst>
                  <a:path w="5425" h="7095" extrusionOk="0">
                    <a:moveTo>
                      <a:pt x="1350" y="0"/>
                    </a:moveTo>
                    <a:cubicBezTo>
                      <a:pt x="928" y="0"/>
                      <a:pt x="485" y="194"/>
                      <a:pt x="34" y="693"/>
                    </a:cubicBezTo>
                    <a:cubicBezTo>
                      <a:pt x="1" y="693"/>
                      <a:pt x="34" y="726"/>
                      <a:pt x="67" y="726"/>
                    </a:cubicBezTo>
                    <a:cubicBezTo>
                      <a:pt x="318" y="595"/>
                      <a:pt x="567" y="538"/>
                      <a:pt x="810" y="538"/>
                    </a:cubicBezTo>
                    <a:cubicBezTo>
                      <a:pt x="2051" y="538"/>
                      <a:pt x="3145" y="2046"/>
                      <a:pt x="3703" y="2995"/>
                    </a:cubicBezTo>
                    <a:lnTo>
                      <a:pt x="3737" y="3095"/>
                    </a:lnTo>
                    <a:cubicBezTo>
                      <a:pt x="3217" y="2884"/>
                      <a:pt x="2661" y="2709"/>
                      <a:pt x="2152" y="2709"/>
                    </a:cubicBezTo>
                    <a:cubicBezTo>
                      <a:pt x="1453" y="2709"/>
                      <a:pt x="843" y="3039"/>
                      <a:pt x="534" y="4062"/>
                    </a:cubicBezTo>
                    <a:cubicBezTo>
                      <a:pt x="534" y="4086"/>
                      <a:pt x="551" y="4109"/>
                      <a:pt x="561" y="4109"/>
                    </a:cubicBezTo>
                    <a:cubicBezTo>
                      <a:pt x="565" y="4109"/>
                      <a:pt x="568" y="4105"/>
                      <a:pt x="568" y="4095"/>
                    </a:cubicBezTo>
                    <a:cubicBezTo>
                      <a:pt x="934" y="3602"/>
                      <a:pt x="1431" y="3419"/>
                      <a:pt x="1971" y="3419"/>
                    </a:cubicBezTo>
                    <a:cubicBezTo>
                      <a:pt x="2710" y="3419"/>
                      <a:pt x="3529" y="3763"/>
                      <a:pt x="4204" y="4129"/>
                    </a:cubicBezTo>
                    <a:cubicBezTo>
                      <a:pt x="4504" y="4963"/>
                      <a:pt x="4671" y="5863"/>
                      <a:pt x="4704" y="6831"/>
                    </a:cubicBezTo>
                    <a:cubicBezTo>
                      <a:pt x="4717" y="7014"/>
                      <a:pt x="4833" y="7094"/>
                      <a:pt x="4967" y="7094"/>
                    </a:cubicBezTo>
                    <a:cubicBezTo>
                      <a:pt x="5174" y="7094"/>
                      <a:pt x="5425" y="6901"/>
                      <a:pt x="5404" y="6597"/>
                    </a:cubicBezTo>
                    <a:cubicBezTo>
                      <a:pt x="5371" y="5963"/>
                      <a:pt x="5271" y="5330"/>
                      <a:pt x="5138" y="4763"/>
                    </a:cubicBezTo>
                    <a:cubicBezTo>
                      <a:pt x="5038" y="4362"/>
                      <a:pt x="4904" y="3962"/>
                      <a:pt x="4771" y="3595"/>
                    </a:cubicBezTo>
                    <a:cubicBezTo>
                      <a:pt x="4437" y="2728"/>
                      <a:pt x="3970" y="1927"/>
                      <a:pt x="3370" y="1260"/>
                    </a:cubicBezTo>
                    <a:cubicBezTo>
                      <a:pt x="2811" y="637"/>
                      <a:pt x="2114" y="0"/>
                      <a:pt x="1350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6" name="Google Shape;2196;p61"/>
              <p:cNvSpPr/>
              <p:nvPr/>
            </p:nvSpPr>
            <p:spPr>
              <a:xfrm>
                <a:off x="1106425" y="3413425"/>
                <a:ext cx="945700" cy="968450"/>
              </a:xfrm>
              <a:custGeom>
                <a:avLst/>
                <a:gdLst/>
                <a:ahLst/>
                <a:cxnLst/>
                <a:rect l="l" t="t" r="r" b="b"/>
                <a:pathLst>
                  <a:path w="37828" h="38738" extrusionOk="0">
                    <a:moveTo>
                      <a:pt x="14414" y="1"/>
                    </a:moveTo>
                    <a:cubicBezTo>
                      <a:pt x="14169" y="1"/>
                      <a:pt x="13923" y="2"/>
                      <a:pt x="13677" y="5"/>
                    </a:cubicBezTo>
                    <a:cubicBezTo>
                      <a:pt x="8073" y="72"/>
                      <a:pt x="3302" y="4108"/>
                      <a:pt x="2235" y="9612"/>
                    </a:cubicBezTo>
                    <a:cubicBezTo>
                      <a:pt x="1301" y="14583"/>
                      <a:pt x="667" y="19620"/>
                      <a:pt x="334" y="24656"/>
                    </a:cubicBezTo>
                    <a:cubicBezTo>
                      <a:pt x="0" y="30260"/>
                      <a:pt x="3603" y="35331"/>
                      <a:pt x="9007" y="36832"/>
                    </a:cubicBezTo>
                    <a:cubicBezTo>
                      <a:pt x="13740" y="38103"/>
                      <a:pt x="18504" y="38738"/>
                      <a:pt x="23413" y="38738"/>
                    </a:cubicBezTo>
                    <a:cubicBezTo>
                      <a:pt x="23659" y="38738"/>
                      <a:pt x="23904" y="38736"/>
                      <a:pt x="24151" y="38733"/>
                    </a:cubicBezTo>
                    <a:cubicBezTo>
                      <a:pt x="29755" y="38666"/>
                      <a:pt x="34525" y="34630"/>
                      <a:pt x="35559" y="29126"/>
                    </a:cubicBezTo>
                    <a:cubicBezTo>
                      <a:pt x="36526" y="24156"/>
                      <a:pt x="37160" y="19119"/>
                      <a:pt x="37460" y="14082"/>
                    </a:cubicBezTo>
                    <a:cubicBezTo>
                      <a:pt x="37827" y="8478"/>
                      <a:pt x="34225" y="3408"/>
                      <a:pt x="28821" y="1907"/>
                    </a:cubicBezTo>
                    <a:cubicBezTo>
                      <a:pt x="24087" y="636"/>
                      <a:pt x="19323" y="1"/>
                      <a:pt x="14414" y="1"/>
                    </a:cubicBezTo>
                    <a:close/>
                  </a:path>
                </a:pathLst>
              </a:custGeom>
              <a:solidFill>
                <a:srgbClr val="F5D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7" name="Google Shape;2197;p61"/>
              <p:cNvSpPr/>
              <p:nvPr/>
            </p:nvSpPr>
            <p:spPr>
              <a:xfrm>
                <a:off x="1485850" y="4060650"/>
                <a:ext cx="1309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2671" extrusionOk="0">
                    <a:moveTo>
                      <a:pt x="2564" y="0"/>
                    </a:moveTo>
                    <a:cubicBezTo>
                      <a:pt x="2351" y="0"/>
                      <a:pt x="2129" y="37"/>
                      <a:pt x="1935" y="102"/>
                    </a:cubicBezTo>
                    <a:cubicBezTo>
                      <a:pt x="1602" y="168"/>
                      <a:pt x="1302" y="335"/>
                      <a:pt x="1068" y="535"/>
                    </a:cubicBezTo>
                    <a:cubicBezTo>
                      <a:pt x="568" y="902"/>
                      <a:pt x="201" y="1436"/>
                      <a:pt x="1" y="2003"/>
                    </a:cubicBezTo>
                    <a:cubicBezTo>
                      <a:pt x="434" y="1603"/>
                      <a:pt x="868" y="1203"/>
                      <a:pt x="1335" y="936"/>
                    </a:cubicBezTo>
                    <a:cubicBezTo>
                      <a:pt x="1707" y="750"/>
                      <a:pt x="2099" y="649"/>
                      <a:pt x="2513" y="649"/>
                    </a:cubicBezTo>
                    <a:cubicBezTo>
                      <a:pt x="2619" y="649"/>
                      <a:pt x="2727" y="655"/>
                      <a:pt x="2836" y="669"/>
                    </a:cubicBezTo>
                    <a:cubicBezTo>
                      <a:pt x="3303" y="736"/>
                      <a:pt x="3803" y="969"/>
                      <a:pt x="4204" y="1336"/>
                    </a:cubicBezTo>
                    <a:cubicBezTo>
                      <a:pt x="4637" y="1670"/>
                      <a:pt x="4971" y="2103"/>
                      <a:pt x="5238" y="2670"/>
                    </a:cubicBezTo>
                    <a:cubicBezTo>
                      <a:pt x="5238" y="2070"/>
                      <a:pt x="4971" y="1436"/>
                      <a:pt x="4571" y="969"/>
                    </a:cubicBezTo>
                    <a:cubicBezTo>
                      <a:pt x="4170" y="502"/>
                      <a:pt x="3570" y="102"/>
                      <a:pt x="2903" y="35"/>
                    </a:cubicBezTo>
                    <a:cubicBezTo>
                      <a:pt x="2796" y="11"/>
                      <a:pt x="2682" y="0"/>
                      <a:pt x="2564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8" name="Google Shape;2198;p61"/>
              <p:cNvSpPr/>
              <p:nvPr/>
            </p:nvSpPr>
            <p:spPr>
              <a:xfrm>
                <a:off x="1210650" y="3869325"/>
                <a:ext cx="217675" cy="217850"/>
              </a:xfrm>
              <a:custGeom>
                <a:avLst/>
                <a:gdLst/>
                <a:ahLst/>
                <a:cxnLst/>
                <a:rect l="l" t="t" r="r" b="b"/>
                <a:pathLst>
                  <a:path w="8707" h="8714" extrusionOk="0">
                    <a:moveTo>
                      <a:pt x="3971" y="1"/>
                    </a:moveTo>
                    <a:cubicBezTo>
                      <a:pt x="3691" y="1"/>
                      <a:pt x="3412" y="28"/>
                      <a:pt x="3136" y="83"/>
                    </a:cubicBezTo>
                    <a:cubicBezTo>
                      <a:pt x="1935" y="283"/>
                      <a:pt x="935" y="1684"/>
                      <a:pt x="468" y="2751"/>
                    </a:cubicBezTo>
                    <a:cubicBezTo>
                      <a:pt x="67" y="3752"/>
                      <a:pt x="1" y="4953"/>
                      <a:pt x="401" y="5953"/>
                    </a:cubicBezTo>
                    <a:cubicBezTo>
                      <a:pt x="835" y="7021"/>
                      <a:pt x="1735" y="7855"/>
                      <a:pt x="2769" y="8288"/>
                    </a:cubicBezTo>
                    <a:cubicBezTo>
                      <a:pt x="3391" y="8565"/>
                      <a:pt x="4045" y="8714"/>
                      <a:pt x="4697" y="8714"/>
                    </a:cubicBezTo>
                    <a:cubicBezTo>
                      <a:pt x="4990" y="8714"/>
                      <a:pt x="5282" y="8684"/>
                      <a:pt x="5571" y="8622"/>
                    </a:cubicBezTo>
                    <a:cubicBezTo>
                      <a:pt x="6505" y="8422"/>
                      <a:pt x="7373" y="7855"/>
                      <a:pt x="7906" y="7088"/>
                    </a:cubicBezTo>
                    <a:cubicBezTo>
                      <a:pt x="8307" y="6521"/>
                      <a:pt x="8507" y="5853"/>
                      <a:pt x="8574" y="5186"/>
                    </a:cubicBezTo>
                    <a:cubicBezTo>
                      <a:pt x="8707" y="3652"/>
                      <a:pt x="8073" y="2084"/>
                      <a:pt x="6906" y="1083"/>
                    </a:cubicBezTo>
                    <a:cubicBezTo>
                      <a:pt x="6112" y="395"/>
                      <a:pt x="5044" y="1"/>
                      <a:pt x="397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9" name="Google Shape;2199;p61"/>
              <p:cNvSpPr/>
              <p:nvPr/>
            </p:nvSpPr>
            <p:spPr>
              <a:xfrm>
                <a:off x="1262350" y="3918175"/>
                <a:ext cx="157650" cy="148100"/>
              </a:xfrm>
              <a:custGeom>
                <a:avLst/>
                <a:gdLst/>
                <a:ahLst/>
                <a:cxnLst/>
                <a:rect l="l" t="t" r="r" b="b"/>
                <a:pathLst>
                  <a:path w="6306" h="5924" extrusionOk="0">
                    <a:moveTo>
                      <a:pt x="3120" y="0"/>
                    </a:moveTo>
                    <a:cubicBezTo>
                      <a:pt x="1660" y="0"/>
                      <a:pt x="417" y="1104"/>
                      <a:pt x="234" y="2598"/>
                    </a:cubicBezTo>
                    <a:cubicBezTo>
                      <a:pt x="1" y="4200"/>
                      <a:pt x="1168" y="5701"/>
                      <a:pt x="2770" y="5901"/>
                    </a:cubicBezTo>
                    <a:cubicBezTo>
                      <a:pt x="2895" y="5916"/>
                      <a:pt x="3020" y="5924"/>
                      <a:pt x="3143" y="5924"/>
                    </a:cubicBezTo>
                    <a:cubicBezTo>
                      <a:pt x="4627" y="5924"/>
                      <a:pt x="5920" y="4841"/>
                      <a:pt x="6105" y="3332"/>
                    </a:cubicBezTo>
                    <a:cubicBezTo>
                      <a:pt x="6305" y="1698"/>
                      <a:pt x="5138" y="230"/>
                      <a:pt x="3537" y="30"/>
                    </a:cubicBezTo>
                    <a:cubicBezTo>
                      <a:pt x="3397" y="10"/>
                      <a:pt x="3258" y="0"/>
                      <a:pt x="31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0" name="Google Shape;2200;p61"/>
              <p:cNvSpPr/>
              <p:nvPr/>
            </p:nvSpPr>
            <p:spPr>
              <a:xfrm>
                <a:off x="1304900" y="3957275"/>
                <a:ext cx="73400" cy="69250"/>
              </a:xfrm>
              <a:custGeom>
                <a:avLst/>
                <a:gdLst/>
                <a:ahLst/>
                <a:cxnLst/>
                <a:rect l="l" t="t" r="r" b="b"/>
                <a:pathLst>
                  <a:path w="2936" h="2770" extrusionOk="0">
                    <a:moveTo>
                      <a:pt x="1301" y="0"/>
                    </a:moveTo>
                    <a:cubicBezTo>
                      <a:pt x="667" y="67"/>
                      <a:pt x="167" y="567"/>
                      <a:pt x="67" y="1201"/>
                    </a:cubicBezTo>
                    <a:cubicBezTo>
                      <a:pt x="0" y="1968"/>
                      <a:pt x="534" y="2669"/>
                      <a:pt x="1268" y="2769"/>
                    </a:cubicBezTo>
                    <a:lnTo>
                      <a:pt x="1601" y="2769"/>
                    </a:lnTo>
                    <a:cubicBezTo>
                      <a:pt x="2235" y="2702"/>
                      <a:pt x="2735" y="2202"/>
                      <a:pt x="2835" y="1568"/>
                    </a:cubicBezTo>
                    <a:cubicBezTo>
                      <a:pt x="2936" y="801"/>
                      <a:pt x="2368" y="100"/>
                      <a:pt x="1635" y="34"/>
                    </a:cubicBezTo>
                    <a:cubicBezTo>
                      <a:pt x="1501" y="0"/>
                      <a:pt x="1401" y="0"/>
                      <a:pt x="13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1" name="Google Shape;2201;p61"/>
              <p:cNvSpPr/>
              <p:nvPr/>
            </p:nvSpPr>
            <p:spPr>
              <a:xfrm>
                <a:off x="1219000" y="3860900"/>
                <a:ext cx="172650" cy="86400"/>
              </a:xfrm>
              <a:custGeom>
                <a:avLst/>
                <a:gdLst/>
                <a:ahLst/>
                <a:cxnLst/>
                <a:rect l="l" t="t" r="r" b="b"/>
                <a:pathLst>
                  <a:path w="6906" h="3456" extrusionOk="0">
                    <a:moveTo>
                      <a:pt x="3685" y="1"/>
                    </a:moveTo>
                    <a:cubicBezTo>
                      <a:pt x="1926" y="1"/>
                      <a:pt x="263" y="1249"/>
                      <a:pt x="0" y="3455"/>
                    </a:cubicBezTo>
                    <a:lnTo>
                      <a:pt x="34" y="3455"/>
                    </a:lnTo>
                    <a:cubicBezTo>
                      <a:pt x="698" y="1740"/>
                      <a:pt x="2423" y="728"/>
                      <a:pt x="4138" y="728"/>
                    </a:cubicBezTo>
                    <a:cubicBezTo>
                      <a:pt x="5092" y="728"/>
                      <a:pt x="6042" y="1041"/>
                      <a:pt x="6805" y="1721"/>
                    </a:cubicBezTo>
                    <a:cubicBezTo>
                      <a:pt x="6839" y="1721"/>
                      <a:pt x="6905" y="1687"/>
                      <a:pt x="6872" y="1654"/>
                    </a:cubicBezTo>
                    <a:cubicBezTo>
                      <a:pt x="6006" y="526"/>
                      <a:pt x="4825" y="1"/>
                      <a:pt x="368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2" name="Google Shape;2202;p61"/>
              <p:cNvSpPr/>
              <p:nvPr/>
            </p:nvSpPr>
            <p:spPr>
              <a:xfrm>
                <a:off x="1701000" y="3933800"/>
                <a:ext cx="216850" cy="213350"/>
              </a:xfrm>
              <a:custGeom>
                <a:avLst/>
                <a:gdLst/>
                <a:ahLst/>
                <a:cxnLst/>
                <a:rect l="l" t="t" r="r" b="b"/>
                <a:pathLst>
                  <a:path w="8674" h="8534" extrusionOk="0">
                    <a:moveTo>
                      <a:pt x="4741" y="0"/>
                    </a:moveTo>
                    <a:cubicBezTo>
                      <a:pt x="4037" y="0"/>
                      <a:pt x="3329" y="159"/>
                      <a:pt x="2703" y="472"/>
                    </a:cubicBezTo>
                    <a:cubicBezTo>
                      <a:pt x="1335" y="1140"/>
                      <a:pt x="334" y="2507"/>
                      <a:pt x="101" y="4008"/>
                    </a:cubicBezTo>
                    <a:cubicBezTo>
                      <a:pt x="1" y="4675"/>
                      <a:pt x="34" y="5376"/>
                      <a:pt x="234" y="6010"/>
                    </a:cubicBezTo>
                    <a:cubicBezTo>
                      <a:pt x="568" y="6910"/>
                      <a:pt x="1268" y="7644"/>
                      <a:pt x="2136" y="8078"/>
                    </a:cubicBezTo>
                    <a:cubicBezTo>
                      <a:pt x="2744" y="8394"/>
                      <a:pt x="3442" y="8533"/>
                      <a:pt x="4137" y="8533"/>
                    </a:cubicBezTo>
                    <a:cubicBezTo>
                      <a:pt x="4395" y="8533"/>
                      <a:pt x="4652" y="8514"/>
                      <a:pt x="4904" y="8478"/>
                    </a:cubicBezTo>
                    <a:cubicBezTo>
                      <a:pt x="6038" y="8311"/>
                      <a:pt x="7106" y="7711"/>
                      <a:pt x="7806" y="6810"/>
                    </a:cubicBezTo>
                    <a:cubicBezTo>
                      <a:pt x="8440" y="5910"/>
                      <a:pt x="8674" y="4775"/>
                      <a:pt x="8540" y="3675"/>
                    </a:cubicBezTo>
                    <a:cubicBezTo>
                      <a:pt x="8373" y="2541"/>
                      <a:pt x="7706" y="939"/>
                      <a:pt x="6605" y="406"/>
                    </a:cubicBezTo>
                    <a:cubicBezTo>
                      <a:pt x="6031" y="134"/>
                      <a:pt x="5387" y="0"/>
                      <a:pt x="47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3" name="Google Shape;2203;p61"/>
              <p:cNvSpPr/>
              <p:nvPr/>
            </p:nvSpPr>
            <p:spPr>
              <a:xfrm>
                <a:off x="1706850" y="3974225"/>
                <a:ext cx="157625" cy="148100"/>
              </a:xfrm>
              <a:custGeom>
                <a:avLst/>
                <a:gdLst/>
                <a:ahLst/>
                <a:cxnLst/>
                <a:rect l="l" t="t" r="r" b="b"/>
                <a:pathLst>
                  <a:path w="6305" h="5924" extrusionOk="0">
                    <a:moveTo>
                      <a:pt x="3171" y="1"/>
                    </a:moveTo>
                    <a:cubicBezTo>
                      <a:pt x="1688" y="1"/>
                      <a:pt x="419" y="1110"/>
                      <a:pt x="234" y="2591"/>
                    </a:cubicBezTo>
                    <a:cubicBezTo>
                      <a:pt x="0" y="4226"/>
                      <a:pt x="1168" y="5694"/>
                      <a:pt x="2802" y="5894"/>
                    </a:cubicBezTo>
                    <a:cubicBezTo>
                      <a:pt x="2940" y="5914"/>
                      <a:pt x="3077" y="5924"/>
                      <a:pt x="3212" y="5924"/>
                    </a:cubicBezTo>
                    <a:cubicBezTo>
                      <a:pt x="4652" y="5924"/>
                      <a:pt x="5922" y="4822"/>
                      <a:pt x="6105" y="3359"/>
                    </a:cubicBezTo>
                    <a:cubicBezTo>
                      <a:pt x="6305" y="1724"/>
                      <a:pt x="5171" y="223"/>
                      <a:pt x="3536" y="23"/>
                    </a:cubicBezTo>
                    <a:cubicBezTo>
                      <a:pt x="3413" y="8"/>
                      <a:pt x="3292" y="1"/>
                      <a:pt x="31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4" name="Google Shape;2204;p61"/>
              <p:cNvSpPr/>
              <p:nvPr/>
            </p:nvSpPr>
            <p:spPr>
              <a:xfrm>
                <a:off x="1750200" y="4013975"/>
                <a:ext cx="72575" cy="69250"/>
              </a:xfrm>
              <a:custGeom>
                <a:avLst/>
                <a:gdLst/>
                <a:ahLst/>
                <a:cxnLst/>
                <a:rect l="l" t="t" r="r" b="b"/>
                <a:pathLst>
                  <a:path w="2903" h="2770" extrusionOk="0">
                    <a:moveTo>
                      <a:pt x="1268" y="1"/>
                    </a:moveTo>
                    <a:cubicBezTo>
                      <a:pt x="635" y="67"/>
                      <a:pt x="134" y="568"/>
                      <a:pt x="68" y="1202"/>
                    </a:cubicBezTo>
                    <a:cubicBezTo>
                      <a:pt x="1" y="1568"/>
                      <a:pt x="101" y="1935"/>
                      <a:pt x="334" y="2236"/>
                    </a:cubicBezTo>
                    <a:cubicBezTo>
                      <a:pt x="568" y="2502"/>
                      <a:pt x="868" y="2703"/>
                      <a:pt x="1235" y="2736"/>
                    </a:cubicBezTo>
                    <a:cubicBezTo>
                      <a:pt x="1368" y="2769"/>
                      <a:pt x="1469" y="2769"/>
                      <a:pt x="1569" y="2769"/>
                    </a:cubicBezTo>
                    <a:cubicBezTo>
                      <a:pt x="2202" y="2703"/>
                      <a:pt x="2703" y="2202"/>
                      <a:pt x="2803" y="1535"/>
                    </a:cubicBezTo>
                    <a:cubicBezTo>
                      <a:pt x="2903" y="801"/>
                      <a:pt x="2369" y="101"/>
                      <a:pt x="160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5" name="Google Shape;2205;p61"/>
              <p:cNvSpPr/>
              <p:nvPr/>
            </p:nvSpPr>
            <p:spPr>
              <a:xfrm>
                <a:off x="1759550" y="3926150"/>
                <a:ext cx="164750" cy="109525"/>
              </a:xfrm>
              <a:custGeom>
                <a:avLst/>
                <a:gdLst/>
                <a:ahLst/>
                <a:cxnLst/>
                <a:rect l="l" t="t" r="r" b="b"/>
                <a:pathLst>
                  <a:path w="6590" h="4381" extrusionOk="0">
                    <a:moveTo>
                      <a:pt x="2594" y="1"/>
                    </a:moveTo>
                    <a:cubicBezTo>
                      <a:pt x="1742" y="1"/>
                      <a:pt x="845" y="284"/>
                      <a:pt x="27" y="912"/>
                    </a:cubicBezTo>
                    <a:cubicBezTo>
                      <a:pt x="0" y="939"/>
                      <a:pt x="17" y="988"/>
                      <a:pt x="42" y="988"/>
                    </a:cubicBezTo>
                    <a:cubicBezTo>
                      <a:pt x="48" y="988"/>
                      <a:pt x="54" y="985"/>
                      <a:pt x="60" y="979"/>
                    </a:cubicBezTo>
                    <a:cubicBezTo>
                      <a:pt x="637" y="687"/>
                      <a:pt x="1246" y="553"/>
                      <a:pt x="1849" y="553"/>
                    </a:cubicBezTo>
                    <a:cubicBezTo>
                      <a:pt x="3935" y="553"/>
                      <a:pt x="5939" y="2156"/>
                      <a:pt x="6198" y="4381"/>
                    </a:cubicBezTo>
                    <a:lnTo>
                      <a:pt x="6232" y="4381"/>
                    </a:lnTo>
                    <a:cubicBezTo>
                      <a:pt x="6589" y="1782"/>
                      <a:pt x="4731" y="1"/>
                      <a:pt x="259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6" name="Google Shape;2206;p61"/>
              <p:cNvSpPr/>
              <p:nvPr/>
            </p:nvSpPr>
            <p:spPr>
              <a:xfrm>
                <a:off x="1186650" y="3793450"/>
                <a:ext cx="227500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9100" h="2723" extrusionOk="0">
                    <a:moveTo>
                      <a:pt x="5523" y="1"/>
                    </a:moveTo>
                    <a:cubicBezTo>
                      <a:pt x="3366" y="1"/>
                      <a:pt x="1328" y="949"/>
                      <a:pt x="60" y="2551"/>
                    </a:cubicBezTo>
                    <a:cubicBezTo>
                      <a:pt x="1" y="2610"/>
                      <a:pt x="100" y="2723"/>
                      <a:pt x="170" y="2723"/>
                    </a:cubicBezTo>
                    <a:cubicBezTo>
                      <a:pt x="178" y="2723"/>
                      <a:pt x="186" y="2721"/>
                      <a:pt x="194" y="2717"/>
                    </a:cubicBezTo>
                    <a:cubicBezTo>
                      <a:pt x="1773" y="1720"/>
                      <a:pt x="3404" y="1318"/>
                      <a:pt x="5160" y="1318"/>
                    </a:cubicBezTo>
                    <a:cubicBezTo>
                      <a:pt x="6222" y="1318"/>
                      <a:pt x="7330" y="1465"/>
                      <a:pt x="8499" y="1717"/>
                    </a:cubicBezTo>
                    <a:cubicBezTo>
                      <a:pt x="8551" y="1727"/>
                      <a:pt x="8609" y="1734"/>
                      <a:pt x="8666" y="1734"/>
                    </a:cubicBezTo>
                    <a:cubicBezTo>
                      <a:pt x="8795" y="1734"/>
                      <a:pt x="8920" y="1698"/>
                      <a:pt x="8966" y="1583"/>
                    </a:cubicBezTo>
                    <a:cubicBezTo>
                      <a:pt x="9067" y="1450"/>
                      <a:pt x="9100" y="1416"/>
                      <a:pt x="9067" y="1216"/>
                    </a:cubicBezTo>
                    <a:cubicBezTo>
                      <a:pt x="9067" y="1049"/>
                      <a:pt x="8933" y="849"/>
                      <a:pt x="8766" y="749"/>
                    </a:cubicBezTo>
                    <a:cubicBezTo>
                      <a:pt x="7710" y="238"/>
                      <a:pt x="6602" y="1"/>
                      <a:pt x="552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7" name="Google Shape;2207;p61"/>
              <p:cNvSpPr/>
              <p:nvPr/>
            </p:nvSpPr>
            <p:spPr>
              <a:xfrm>
                <a:off x="1749375" y="3849100"/>
                <a:ext cx="204100" cy="118050"/>
              </a:xfrm>
              <a:custGeom>
                <a:avLst/>
                <a:gdLst/>
                <a:ahLst/>
                <a:cxnLst/>
                <a:rect l="l" t="t" r="r" b="b"/>
                <a:pathLst>
                  <a:path w="8164" h="4722" extrusionOk="0">
                    <a:moveTo>
                      <a:pt x="1444" y="1"/>
                    </a:moveTo>
                    <a:cubicBezTo>
                      <a:pt x="1144" y="1"/>
                      <a:pt x="840" y="19"/>
                      <a:pt x="534" y="58"/>
                    </a:cubicBezTo>
                    <a:cubicBezTo>
                      <a:pt x="367" y="58"/>
                      <a:pt x="167" y="224"/>
                      <a:pt x="101" y="391"/>
                    </a:cubicBezTo>
                    <a:cubicBezTo>
                      <a:pt x="0" y="558"/>
                      <a:pt x="0" y="591"/>
                      <a:pt x="34" y="792"/>
                    </a:cubicBezTo>
                    <a:cubicBezTo>
                      <a:pt x="67" y="958"/>
                      <a:pt x="267" y="1025"/>
                      <a:pt x="434" y="1058"/>
                    </a:cubicBezTo>
                    <a:cubicBezTo>
                      <a:pt x="3603" y="1425"/>
                      <a:pt x="6138" y="2359"/>
                      <a:pt x="7973" y="4694"/>
                    </a:cubicBezTo>
                    <a:cubicBezTo>
                      <a:pt x="7991" y="4713"/>
                      <a:pt x="8015" y="4721"/>
                      <a:pt x="8039" y="4721"/>
                    </a:cubicBezTo>
                    <a:cubicBezTo>
                      <a:pt x="8101" y="4721"/>
                      <a:pt x="8164" y="4666"/>
                      <a:pt x="8140" y="4594"/>
                    </a:cubicBezTo>
                    <a:cubicBezTo>
                      <a:pt x="7258" y="1979"/>
                      <a:pt x="4545" y="1"/>
                      <a:pt x="144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8" name="Google Shape;2208;p61"/>
              <p:cNvSpPr/>
              <p:nvPr/>
            </p:nvSpPr>
            <p:spPr>
              <a:xfrm>
                <a:off x="1321575" y="4171875"/>
                <a:ext cx="431150" cy="158575"/>
              </a:xfrm>
              <a:custGeom>
                <a:avLst/>
                <a:gdLst/>
                <a:ahLst/>
                <a:cxnLst/>
                <a:rect l="l" t="t" r="r" b="b"/>
                <a:pathLst>
                  <a:path w="17246" h="6343" extrusionOk="0">
                    <a:moveTo>
                      <a:pt x="1824" y="1"/>
                    </a:moveTo>
                    <a:cubicBezTo>
                      <a:pt x="1216" y="1"/>
                      <a:pt x="608" y="9"/>
                      <a:pt x="0" y="23"/>
                    </a:cubicBezTo>
                    <a:cubicBezTo>
                      <a:pt x="1201" y="3191"/>
                      <a:pt x="4237" y="5693"/>
                      <a:pt x="7706" y="6227"/>
                    </a:cubicBezTo>
                    <a:cubicBezTo>
                      <a:pt x="8198" y="6304"/>
                      <a:pt x="8694" y="6342"/>
                      <a:pt x="9190" y="6342"/>
                    </a:cubicBezTo>
                    <a:cubicBezTo>
                      <a:pt x="12324" y="6342"/>
                      <a:pt x="15431" y="4839"/>
                      <a:pt x="17246" y="2391"/>
                    </a:cubicBezTo>
                    <a:cubicBezTo>
                      <a:pt x="15678" y="1891"/>
                      <a:pt x="14077" y="1490"/>
                      <a:pt x="12442" y="1123"/>
                    </a:cubicBezTo>
                    <a:cubicBezTo>
                      <a:pt x="12209" y="1090"/>
                      <a:pt x="12009" y="1023"/>
                      <a:pt x="11775" y="990"/>
                    </a:cubicBezTo>
                    <a:cubicBezTo>
                      <a:pt x="9374" y="523"/>
                      <a:pt x="6905" y="223"/>
                      <a:pt x="4403" y="56"/>
                    </a:cubicBezTo>
                    <a:cubicBezTo>
                      <a:pt x="3544" y="17"/>
                      <a:pt x="2684" y="1"/>
                      <a:pt x="182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9" name="Google Shape;2209;p61"/>
              <p:cNvSpPr/>
              <p:nvPr/>
            </p:nvSpPr>
            <p:spPr>
              <a:xfrm>
                <a:off x="1396625" y="4268550"/>
                <a:ext cx="241025" cy="61925"/>
              </a:xfrm>
              <a:custGeom>
                <a:avLst/>
                <a:gdLst/>
                <a:ahLst/>
                <a:cxnLst/>
                <a:rect l="l" t="t" r="r" b="b"/>
                <a:pathLst>
                  <a:path w="9641" h="2477" extrusionOk="0">
                    <a:moveTo>
                      <a:pt x="2697" y="0"/>
                    </a:moveTo>
                    <a:cubicBezTo>
                      <a:pt x="1792" y="0"/>
                      <a:pt x="888" y="86"/>
                      <a:pt x="0" y="258"/>
                    </a:cubicBezTo>
                    <a:cubicBezTo>
                      <a:pt x="1368" y="1326"/>
                      <a:pt x="2969" y="2093"/>
                      <a:pt x="4704" y="2360"/>
                    </a:cubicBezTo>
                    <a:cubicBezTo>
                      <a:pt x="5196" y="2439"/>
                      <a:pt x="5691" y="2477"/>
                      <a:pt x="6184" y="2477"/>
                    </a:cubicBezTo>
                    <a:cubicBezTo>
                      <a:pt x="7364" y="2477"/>
                      <a:pt x="8535" y="2259"/>
                      <a:pt x="9641" y="1860"/>
                    </a:cubicBezTo>
                    <a:cubicBezTo>
                      <a:pt x="7551" y="620"/>
                      <a:pt x="5124" y="0"/>
                      <a:pt x="26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0" name="Google Shape;2210;p61"/>
              <p:cNvSpPr/>
              <p:nvPr/>
            </p:nvSpPr>
            <p:spPr>
              <a:xfrm>
                <a:off x="1431650" y="4174100"/>
                <a:ext cx="201000" cy="78525"/>
              </a:xfrm>
              <a:custGeom>
                <a:avLst/>
                <a:gdLst/>
                <a:ahLst/>
                <a:cxnLst/>
                <a:rect l="l" t="t" r="r" b="b"/>
                <a:pathLst>
                  <a:path w="8040" h="314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4" y="567"/>
                      <a:pt x="100" y="1168"/>
                      <a:pt x="167" y="1735"/>
                    </a:cubicBezTo>
                    <a:cubicBezTo>
                      <a:pt x="201" y="2002"/>
                      <a:pt x="401" y="2235"/>
                      <a:pt x="634" y="2302"/>
                    </a:cubicBezTo>
                    <a:cubicBezTo>
                      <a:pt x="2502" y="2836"/>
                      <a:pt x="4437" y="3102"/>
                      <a:pt x="6372" y="3136"/>
                    </a:cubicBezTo>
                    <a:cubicBezTo>
                      <a:pt x="6396" y="3139"/>
                      <a:pt x="6420" y="3141"/>
                      <a:pt x="6444" y="3141"/>
                    </a:cubicBezTo>
                    <a:cubicBezTo>
                      <a:pt x="6646" y="3141"/>
                      <a:pt x="6819" y="3018"/>
                      <a:pt x="6939" y="2869"/>
                    </a:cubicBezTo>
                    <a:cubicBezTo>
                      <a:pt x="7339" y="2269"/>
                      <a:pt x="7706" y="1668"/>
                      <a:pt x="8039" y="1034"/>
                    </a:cubicBezTo>
                    <a:cubicBezTo>
                      <a:pt x="7806" y="1001"/>
                      <a:pt x="7606" y="968"/>
                      <a:pt x="7372" y="901"/>
                    </a:cubicBezTo>
                    <a:cubicBezTo>
                      <a:pt x="4971" y="434"/>
                      <a:pt x="2502" y="134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1" name="Google Shape;2211;p61"/>
              <p:cNvSpPr/>
              <p:nvPr/>
            </p:nvSpPr>
            <p:spPr>
              <a:xfrm>
                <a:off x="1108925" y="3387775"/>
                <a:ext cx="966550" cy="535325"/>
              </a:xfrm>
              <a:custGeom>
                <a:avLst/>
                <a:gdLst/>
                <a:ahLst/>
                <a:cxnLst/>
                <a:rect l="l" t="t" r="r" b="b"/>
                <a:pathLst>
                  <a:path w="38662" h="21413" extrusionOk="0">
                    <a:moveTo>
                      <a:pt x="16512" y="0"/>
                    </a:moveTo>
                    <a:cubicBezTo>
                      <a:pt x="14605" y="0"/>
                      <a:pt x="12705" y="181"/>
                      <a:pt x="10875" y="831"/>
                    </a:cubicBezTo>
                    <a:cubicBezTo>
                      <a:pt x="9607" y="1265"/>
                      <a:pt x="8339" y="1865"/>
                      <a:pt x="7172" y="2666"/>
                    </a:cubicBezTo>
                    <a:cubicBezTo>
                      <a:pt x="4303" y="4601"/>
                      <a:pt x="1868" y="6969"/>
                      <a:pt x="701" y="11639"/>
                    </a:cubicBezTo>
                    <a:cubicBezTo>
                      <a:pt x="534" y="12206"/>
                      <a:pt x="434" y="12840"/>
                      <a:pt x="334" y="13474"/>
                    </a:cubicBezTo>
                    <a:cubicBezTo>
                      <a:pt x="167" y="14474"/>
                      <a:pt x="67" y="15575"/>
                      <a:pt x="0" y="16776"/>
                    </a:cubicBezTo>
                    <a:cubicBezTo>
                      <a:pt x="701" y="16943"/>
                      <a:pt x="1401" y="17110"/>
                      <a:pt x="2068" y="17243"/>
                    </a:cubicBezTo>
                    <a:cubicBezTo>
                      <a:pt x="2402" y="16342"/>
                      <a:pt x="2836" y="15442"/>
                      <a:pt x="3136" y="14608"/>
                    </a:cubicBezTo>
                    <a:cubicBezTo>
                      <a:pt x="3169" y="14541"/>
                      <a:pt x="3169" y="14441"/>
                      <a:pt x="3202" y="14341"/>
                    </a:cubicBezTo>
                    <a:cubicBezTo>
                      <a:pt x="3215" y="14316"/>
                      <a:pt x="3243" y="14305"/>
                      <a:pt x="3271" y="14305"/>
                    </a:cubicBezTo>
                    <a:cubicBezTo>
                      <a:pt x="3318" y="14305"/>
                      <a:pt x="3369" y="14333"/>
                      <a:pt x="3369" y="14374"/>
                    </a:cubicBezTo>
                    <a:cubicBezTo>
                      <a:pt x="3369" y="14474"/>
                      <a:pt x="3369" y="14608"/>
                      <a:pt x="3369" y="14708"/>
                    </a:cubicBezTo>
                    <a:cubicBezTo>
                      <a:pt x="3403" y="15642"/>
                      <a:pt x="3269" y="16509"/>
                      <a:pt x="3069" y="17443"/>
                    </a:cubicBezTo>
                    <a:cubicBezTo>
                      <a:pt x="3069" y="17477"/>
                      <a:pt x="3069" y="17477"/>
                      <a:pt x="3069" y="17477"/>
                    </a:cubicBezTo>
                    <a:cubicBezTo>
                      <a:pt x="4270" y="17777"/>
                      <a:pt x="5471" y="18044"/>
                      <a:pt x="6605" y="18277"/>
                    </a:cubicBezTo>
                    <a:cubicBezTo>
                      <a:pt x="6772" y="17543"/>
                      <a:pt x="6972" y="16809"/>
                      <a:pt x="7272" y="16076"/>
                    </a:cubicBezTo>
                    <a:cubicBezTo>
                      <a:pt x="7572" y="15242"/>
                      <a:pt x="7973" y="14474"/>
                      <a:pt x="8440" y="13774"/>
                    </a:cubicBezTo>
                    <a:cubicBezTo>
                      <a:pt x="8706" y="13340"/>
                      <a:pt x="9007" y="12973"/>
                      <a:pt x="9307" y="12640"/>
                    </a:cubicBezTo>
                    <a:cubicBezTo>
                      <a:pt x="9330" y="12616"/>
                      <a:pt x="9358" y="12605"/>
                      <a:pt x="9383" y="12605"/>
                    </a:cubicBezTo>
                    <a:cubicBezTo>
                      <a:pt x="9428" y="12605"/>
                      <a:pt x="9462" y="12642"/>
                      <a:pt x="9440" y="12706"/>
                    </a:cubicBezTo>
                    <a:cubicBezTo>
                      <a:pt x="9273" y="13107"/>
                      <a:pt x="9140" y="13507"/>
                      <a:pt x="9007" y="13907"/>
                    </a:cubicBezTo>
                    <a:cubicBezTo>
                      <a:pt x="8740" y="14741"/>
                      <a:pt x="8540" y="15575"/>
                      <a:pt x="8406" y="16443"/>
                    </a:cubicBezTo>
                    <a:cubicBezTo>
                      <a:pt x="8339" y="16943"/>
                      <a:pt x="8273" y="17410"/>
                      <a:pt x="8206" y="17877"/>
                    </a:cubicBezTo>
                    <a:cubicBezTo>
                      <a:pt x="8173" y="18110"/>
                      <a:pt x="8173" y="18344"/>
                      <a:pt x="8139" y="18611"/>
                    </a:cubicBezTo>
                    <a:cubicBezTo>
                      <a:pt x="9841" y="18978"/>
                      <a:pt x="11508" y="19311"/>
                      <a:pt x="13110" y="19611"/>
                    </a:cubicBezTo>
                    <a:cubicBezTo>
                      <a:pt x="13210" y="19011"/>
                      <a:pt x="13310" y="18411"/>
                      <a:pt x="13443" y="17844"/>
                    </a:cubicBezTo>
                    <a:cubicBezTo>
                      <a:pt x="13643" y="17076"/>
                      <a:pt x="13843" y="16342"/>
                      <a:pt x="14077" y="15709"/>
                    </a:cubicBezTo>
                    <a:cubicBezTo>
                      <a:pt x="14091" y="15680"/>
                      <a:pt x="14117" y="15670"/>
                      <a:pt x="14142" y="15670"/>
                    </a:cubicBezTo>
                    <a:cubicBezTo>
                      <a:pt x="14177" y="15670"/>
                      <a:pt x="14210" y="15689"/>
                      <a:pt x="14210" y="15709"/>
                    </a:cubicBezTo>
                    <a:cubicBezTo>
                      <a:pt x="14244" y="16509"/>
                      <a:pt x="14277" y="17276"/>
                      <a:pt x="14277" y="18044"/>
                    </a:cubicBezTo>
                    <a:cubicBezTo>
                      <a:pt x="14277" y="18511"/>
                      <a:pt x="14277" y="18978"/>
                      <a:pt x="14277" y="19445"/>
                    </a:cubicBezTo>
                    <a:cubicBezTo>
                      <a:pt x="14277" y="19545"/>
                      <a:pt x="14277" y="19678"/>
                      <a:pt x="14277" y="19812"/>
                    </a:cubicBezTo>
                    <a:cubicBezTo>
                      <a:pt x="16178" y="20145"/>
                      <a:pt x="17980" y="20445"/>
                      <a:pt x="19748" y="20679"/>
                    </a:cubicBezTo>
                    <a:cubicBezTo>
                      <a:pt x="19848" y="20145"/>
                      <a:pt x="19948" y="19611"/>
                      <a:pt x="20014" y="19044"/>
                    </a:cubicBezTo>
                    <a:cubicBezTo>
                      <a:pt x="20181" y="17877"/>
                      <a:pt x="20281" y="16676"/>
                      <a:pt x="20415" y="15508"/>
                    </a:cubicBezTo>
                    <a:cubicBezTo>
                      <a:pt x="20481" y="14941"/>
                      <a:pt x="20515" y="14408"/>
                      <a:pt x="20582" y="13841"/>
                    </a:cubicBezTo>
                    <a:cubicBezTo>
                      <a:pt x="20582" y="13787"/>
                      <a:pt x="20648" y="13753"/>
                      <a:pt x="20711" y="13753"/>
                    </a:cubicBezTo>
                    <a:cubicBezTo>
                      <a:pt x="20765" y="13753"/>
                      <a:pt x="20815" y="13779"/>
                      <a:pt x="20815" y="13841"/>
                    </a:cubicBezTo>
                    <a:cubicBezTo>
                      <a:pt x="20848" y="14408"/>
                      <a:pt x="20915" y="14975"/>
                      <a:pt x="20948" y="15542"/>
                    </a:cubicBezTo>
                    <a:cubicBezTo>
                      <a:pt x="21015" y="16743"/>
                      <a:pt x="21049" y="17977"/>
                      <a:pt x="21015" y="19178"/>
                    </a:cubicBezTo>
                    <a:cubicBezTo>
                      <a:pt x="21015" y="19611"/>
                      <a:pt x="21015" y="20012"/>
                      <a:pt x="20982" y="20412"/>
                    </a:cubicBezTo>
                    <a:cubicBezTo>
                      <a:pt x="20982" y="20545"/>
                      <a:pt x="20982" y="20679"/>
                      <a:pt x="20982" y="20812"/>
                    </a:cubicBezTo>
                    <a:cubicBezTo>
                      <a:pt x="24117" y="21213"/>
                      <a:pt x="27120" y="21413"/>
                      <a:pt x="30055" y="21413"/>
                    </a:cubicBezTo>
                    <a:cubicBezTo>
                      <a:pt x="30188" y="20779"/>
                      <a:pt x="30288" y="20145"/>
                      <a:pt x="30322" y="19511"/>
                    </a:cubicBezTo>
                    <a:cubicBezTo>
                      <a:pt x="30355" y="19011"/>
                      <a:pt x="30355" y="18511"/>
                      <a:pt x="30288" y="17977"/>
                    </a:cubicBezTo>
                    <a:cubicBezTo>
                      <a:pt x="30269" y="17919"/>
                      <a:pt x="30317" y="17883"/>
                      <a:pt x="30368" y="17883"/>
                    </a:cubicBezTo>
                    <a:cubicBezTo>
                      <a:pt x="30404" y="17883"/>
                      <a:pt x="30441" y="17902"/>
                      <a:pt x="30455" y="17944"/>
                    </a:cubicBezTo>
                    <a:cubicBezTo>
                      <a:pt x="30722" y="18444"/>
                      <a:pt x="30922" y="18944"/>
                      <a:pt x="31089" y="19478"/>
                    </a:cubicBezTo>
                    <a:cubicBezTo>
                      <a:pt x="31256" y="20112"/>
                      <a:pt x="31356" y="20746"/>
                      <a:pt x="31389" y="21379"/>
                    </a:cubicBezTo>
                    <a:cubicBezTo>
                      <a:pt x="31956" y="21379"/>
                      <a:pt x="32557" y="21379"/>
                      <a:pt x="33124" y="21346"/>
                    </a:cubicBezTo>
                    <a:cubicBezTo>
                      <a:pt x="33157" y="20679"/>
                      <a:pt x="33191" y="20012"/>
                      <a:pt x="33191" y="19378"/>
                    </a:cubicBezTo>
                    <a:cubicBezTo>
                      <a:pt x="33191" y="18277"/>
                      <a:pt x="33090" y="17210"/>
                      <a:pt x="32623" y="16142"/>
                    </a:cubicBezTo>
                    <a:cubicBezTo>
                      <a:pt x="32623" y="16101"/>
                      <a:pt x="32649" y="16073"/>
                      <a:pt x="32676" y="16073"/>
                    </a:cubicBezTo>
                    <a:cubicBezTo>
                      <a:pt x="32693" y="16073"/>
                      <a:pt x="32711" y="16083"/>
                      <a:pt x="32724" y="16109"/>
                    </a:cubicBezTo>
                    <a:cubicBezTo>
                      <a:pt x="33557" y="17076"/>
                      <a:pt x="34024" y="18144"/>
                      <a:pt x="34325" y="19278"/>
                    </a:cubicBezTo>
                    <a:cubicBezTo>
                      <a:pt x="34491" y="19912"/>
                      <a:pt x="34558" y="20579"/>
                      <a:pt x="34625" y="21246"/>
                    </a:cubicBezTo>
                    <a:cubicBezTo>
                      <a:pt x="35759" y="21179"/>
                      <a:pt x="36893" y="21079"/>
                      <a:pt x="38027" y="20912"/>
                    </a:cubicBezTo>
                    <a:cubicBezTo>
                      <a:pt x="38261" y="20879"/>
                      <a:pt x="38428" y="19812"/>
                      <a:pt x="38528" y="18811"/>
                    </a:cubicBezTo>
                    <a:cubicBezTo>
                      <a:pt x="38594" y="17944"/>
                      <a:pt x="38661" y="17143"/>
                      <a:pt x="38628" y="17043"/>
                    </a:cubicBezTo>
                    <a:cubicBezTo>
                      <a:pt x="38561" y="16543"/>
                      <a:pt x="38494" y="15942"/>
                      <a:pt x="38461" y="15308"/>
                    </a:cubicBezTo>
                    <a:cubicBezTo>
                      <a:pt x="38361" y="14241"/>
                      <a:pt x="38294" y="13107"/>
                      <a:pt x="38061" y="12273"/>
                    </a:cubicBezTo>
                    <a:cubicBezTo>
                      <a:pt x="36693" y="7369"/>
                      <a:pt x="32523" y="4401"/>
                      <a:pt x="28821" y="2432"/>
                    </a:cubicBezTo>
                    <a:cubicBezTo>
                      <a:pt x="25618" y="731"/>
                      <a:pt x="22116" y="264"/>
                      <a:pt x="18714" y="64"/>
                    </a:cubicBezTo>
                    <a:cubicBezTo>
                      <a:pt x="17981" y="27"/>
                      <a:pt x="17246" y="0"/>
                      <a:pt x="1651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2" name="Google Shape;2212;p61"/>
              <p:cNvSpPr/>
              <p:nvPr/>
            </p:nvSpPr>
            <p:spPr>
              <a:xfrm>
                <a:off x="1117250" y="3678750"/>
                <a:ext cx="46725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2469" extrusionOk="0">
                    <a:moveTo>
                      <a:pt x="368" y="0"/>
                    </a:moveTo>
                    <a:cubicBezTo>
                      <a:pt x="201" y="567"/>
                      <a:pt x="101" y="1168"/>
                      <a:pt x="1" y="1835"/>
                    </a:cubicBezTo>
                    <a:cubicBezTo>
                      <a:pt x="468" y="2035"/>
                      <a:pt x="968" y="2268"/>
                      <a:pt x="1468" y="2468"/>
                    </a:cubicBezTo>
                    <a:cubicBezTo>
                      <a:pt x="1535" y="2168"/>
                      <a:pt x="1602" y="1868"/>
                      <a:pt x="1669" y="1568"/>
                    </a:cubicBezTo>
                    <a:cubicBezTo>
                      <a:pt x="1735" y="1234"/>
                      <a:pt x="1802" y="867"/>
                      <a:pt x="1869" y="467"/>
                    </a:cubicBezTo>
                    <a:cubicBezTo>
                      <a:pt x="1368" y="300"/>
                      <a:pt x="868" y="167"/>
                      <a:pt x="368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3" name="Google Shape;2213;p61"/>
              <p:cNvSpPr/>
              <p:nvPr/>
            </p:nvSpPr>
            <p:spPr>
              <a:xfrm>
                <a:off x="1175625" y="3697075"/>
                <a:ext cx="144300" cy="92600"/>
              </a:xfrm>
              <a:custGeom>
                <a:avLst/>
                <a:gdLst/>
                <a:ahLst/>
                <a:cxnLst/>
                <a:rect l="l" t="t" r="r" b="b"/>
                <a:pathLst>
                  <a:path w="5772" h="3704" extrusionOk="0">
                    <a:moveTo>
                      <a:pt x="334" y="1"/>
                    </a:moveTo>
                    <a:cubicBezTo>
                      <a:pt x="234" y="535"/>
                      <a:pt x="168" y="1068"/>
                      <a:pt x="67" y="1602"/>
                    </a:cubicBezTo>
                    <a:cubicBezTo>
                      <a:pt x="34" y="1769"/>
                      <a:pt x="34" y="1902"/>
                      <a:pt x="1" y="2036"/>
                    </a:cubicBezTo>
                    <a:cubicBezTo>
                      <a:pt x="134" y="2102"/>
                      <a:pt x="301" y="2169"/>
                      <a:pt x="468" y="2236"/>
                    </a:cubicBezTo>
                    <a:cubicBezTo>
                      <a:pt x="534" y="2269"/>
                      <a:pt x="635" y="2303"/>
                      <a:pt x="701" y="2336"/>
                    </a:cubicBezTo>
                    <a:cubicBezTo>
                      <a:pt x="1468" y="2603"/>
                      <a:pt x="2236" y="2870"/>
                      <a:pt x="2970" y="3170"/>
                    </a:cubicBezTo>
                    <a:cubicBezTo>
                      <a:pt x="3537" y="3337"/>
                      <a:pt x="4070" y="3537"/>
                      <a:pt x="4604" y="3704"/>
                    </a:cubicBezTo>
                    <a:cubicBezTo>
                      <a:pt x="4904" y="2870"/>
                      <a:pt x="5305" y="2102"/>
                      <a:pt x="5772" y="1402"/>
                    </a:cubicBezTo>
                    <a:cubicBezTo>
                      <a:pt x="5138" y="1268"/>
                      <a:pt x="4504" y="1135"/>
                      <a:pt x="3870" y="968"/>
                    </a:cubicBezTo>
                    <a:cubicBezTo>
                      <a:pt x="2703" y="701"/>
                      <a:pt x="1502" y="334"/>
                      <a:pt x="3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4" name="Google Shape;2214;p61"/>
              <p:cNvSpPr/>
              <p:nvPr/>
            </p:nvSpPr>
            <p:spPr>
              <a:xfrm>
                <a:off x="1319075" y="3735450"/>
                <a:ext cx="67575" cy="76750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3070" extrusionOk="0">
                    <a:moveTo>
                      <a:pt x="601" y="0"/>
                    </a:moveTo>
                    <a:cubicBezTo>
                      <a:pt x="334" y="834"/>
                      <a:pt x="134" y="1668"/>
                      <a:pt x="0" y="2536"/>
                    </a:cubicBezTo>
                    <a:cubicBezTo>
                      <a:pt x="601" y="2736"/>
                      <a:pt x="1168" y="2902"/>
                      <a:pt x="1768" y="3069"/>
                    </a:cubicBezTo>
                    <a:cubicBezTo>
                      <a:pt x="2068" y="2169"/>
                      <a:pt x="2402" y="1268"/>
                      <a:pt x="2702" y="401"/>
                    </a:cubicBezTo>
                    <a:cubicBezTo>
                      <a:pt x="2002" y="267"/>
                      <a:pt x="1301" y="134"/>
                      <a:pt x="601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5" name="Google Shape;2215;p61"/>
              <p:cNvSpPr/>
              <p:nvPr/>
            </p:nvSpPr>
            <p:spPr>
              <a:xfrm>
                <a:off x="1390775" y="3748800"/>
                <a:ext cx="130950" cy="9757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3903" extrusionOk="0">
                    <a:moveTo>
                      <a:pt x="735" y="0"/>
                    </a:moveTo>
                    <a:cubicBezTo>
                      <a:pt x="468" y="934"/>
                      <a:pt x="201" y="1868"/>
                      <a:pt x="1" y="2835"/>
                    </a:cubicBezTo>
                    <a:cubicBezTo>
                      <a:pt x="735" y="3036"/>
                      <a:pt x="1435" y="3236"/>
                      <a:pt x="2169" y="3403"/>
                    </a:cubicBezTo>
                    <a:cubicBezTo>
                      <a:pt x="2369" y="2635"/>
                      <a:pt x="2569" y="1901"/>
                      <a:pt x="2803" y="1268"/>
                    </a:cubicBezTo>
                    <a:cubicBezTo>
                      <a:pt x="2816" y="1242"/>
                      <a:pt x="2838" y="1231"/>
                      <a:pt x="2861" y="1231"/>
                    </a:cubicBezTo>
                    <a:cubicBezTo>
                      <a:pt x="2898" y="1231"/>
                      <a:pt x="2936" y="1260"/>
                      <a:pt x="2936" y="1301"/>
                    </a:cubicBezTo>
                    <a:cubicBezTo>
                      <a:pt x="2970" y="2068"/>
                      <a:pt x="3003" y="2835"/>
                      <a:pt x="3003" y="3603"/>
                    </a:cubicBezTo>
                    <a:cubicBezTo>
                      <a:pt x="3503" y="3703"/>
                      <a:pt x="4004" y="3803"/>
                      <a:pt x="4504" y="3903"/>
                    </a:cubicBezTo>
                    <a:cubicBezTo>
                      <a:pt x="4738" y="2835"/>
                      <a:pt x="4938" y="1735"/>
                      <a:pt x="5238" y="667"/>
                    </a:cubicBezTo>
                    <a:cubicBezTo>
                      <a:pt x="3737" y="500"/>
                      <a:pt x="2236" y="267"/>
                      <a:pt x="73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6" name="Google Shape;2216;p61"/>
              <p:cNvSpPr/>
              <p:nvPr/>
            </p:nvSpPr>
            <p:spPr>
              <a:xfrm>
                <a:off x="1540900" y="3768800"/>
                <a:ext cx="78400" cy="95100"/>
              </a:xfrm>
              <a:custGeom>
                <a:avLst/>
                <a:gdLst/>
                <a:ahLst/>
                <a:cxnLst/>
                <a:rect l="l" t="t" r="r" b="b"/>
                <a:pathLst>
                  <a:path w="3136" h="3804" extrusionOk="0">
                    <a:moveTo>
                      <a:pt x="534" y="1"/>
                    </a:moveTo>
                    <a:cubicBezTo>
                      <a:pt x="300" y="1135"/>
                      <a:pt x="167" y="2269"/>
                      <a:pt x="0" y="3403"/>
                    </a:cubicBezTo>
                    <a:cubicBezTo>
                      <a:pt x="901" y="3537"/>
                      <a:pt x="1801" y="3703"/>
                      <a:pt x="2735" y="3803"/>
                    </a:cubicBezTo>
                    <a:cubicBezTo>
                      <a:pt x="2902" y="2636"/>
                      <a:pt x="3002" y="1435"/>
                      <a:pt x="3136" y="267"/>
                    </a:cubicBezTo>
                    <a:cubicBezTo>
                      <a:pt x="2268" y="201"/>
                      <a:pt x="1368" y="101"/>
                      <a:pt x="5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7" name="Google Shape;2217;p61"/>
              <p:cNvSpPr/>
              <p:nvPr/>
            </p:nvSpPr>
            <p:spPr>
              <a:xfrm>
                <a:off x="2029575" y="3770475"/>
                <a:ext cx="45050" cy="91750"/>
              </a:xfrm>
              <a:custGeom>
                <a:avLst/>
                <a:gdLst/>
                <a:ahLst/>
                <a:cxnLst/>
                <a:rect l="l" t="t" r="r" b="b"/>
                <a:pathLst>
                  <a:path w="1802" h="3670" extrusionOk="0">
                    <a:moveTo>
                      <a:pt x="1635" y="0"/>
                    </a:moveTo>
                    <a:cubicBezTo>
                      <a:pt x="1101" y="67"/>
                      <a:pt x="534" y="134"/>
                      <a:pt x="0" y="167"/>
                    </a:cubicBezTo>
                    <a:cubicBezTo>
                      <a:pt x="67" y="968"/>
                      <a:pt x="134" y="1735"/>
                      <a:pt x="234" y="2502"/>
                    </a:cubicBezTo>
                    <a:cubicBezTo>
                      <a:pt x="301" y="2869"/>
                      <a:pt x="334" y="3269"/>
                      <a:pt x="401" y="3670"/>
                    </a:cubicBezTo>
                    <a:cubicBezTo>
                      <a:pt x="834" y="3603"/>
                      <a:pt x="1268" y="3570"/>
                      <a:pt x="1702" y="3503"/>
                    </a:cubicBezTo>
                    <a:cubicBezTo>
                      <a:pt x="1768" y="2636"/>
                      <a:pt x="1802" y="1835"/>
                      <a:pt x="1802" y="1702"/>
                    </a:cubicBezTo>
                    <a:cubicBezTo>
                      <a:pt x="1735" y="1235"/>
                      <a:pt x="1668" y="634"/>
                      <a:pt x="163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8" name="Google Shape;2218;p61"/>
              <p:cNvSpPr/>
              <p:nvPr/>
            </p:nvSpPr>
            <p:spPr>
              <a:xfrm>
                <a:off x="1632625" y="3776300"/>
                <a:ext cx="67575" cy="96775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387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67" y="1202"/>
                      <a:pt x="101" y="2436"/>
                      <a:pt x="67" y="3637"/>
                    </a:cubicBezTo>
                    <a:cubicBezTo>
                      <a:pt x="901" y="3737"/>
                      <a:pt x="1735" y="3804"/>
                      <a:pt x="2569" y="3870"/>
                    </a:cubicBezTo>
                    <a:cubicBezTo>
                      <a:pt x="2502" y="2636"/>
                      <a:pt x="2569" y="1402"/>
                      <a:pt x="2702" y="168"/>
                    </a:cubicBezTo>
                    <a:cubicBezTo>
                      <a:pt x="1802" y="134"/>
                      <a:pt x="901" y="68"/>
                      <a:pt x="0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9" name="Google Shape;2219;p61"/>
              <p:cNvSpPr/>
              <p:nvPr/>
            </p:nvSpPr>
            <p:spPr>
              <a:xfrm>
                <a:off x="1716850" y="3781300"/>
                <a:ext cx="59225" cy="94275"/>
              </a:xfrm>
              <a:custGeom>
                <a:avLst/>
                <a:gdLst/>
                <a:ahLst/>
                <a:cxnLst/>
                <a:rect l="l" t="t" r="r" b="b"/>
                <a:pathLst>
                  <a:path w="2369" h="3771" extrusionOk="0">
                    <a:moveTo>
                      <a:pt x="34" y="1"/>
                    </a:moveTo>
                    <a:cubicBezTo>
                      <a:pt x="1" y="1235"/>
                      <a:pt x="1" y="2469"/>
                      <a:pt x="67" y="3704"/>
                    </a:cubicBezTo>
                    <a:cubicBezTo>
                      <a:pt x="701" y="3737"/>
                      <a:pt x="1335" y="3770"/>
                      <a:pt x="1969" y="3770"/>
                    </a:cubicBezTo>
                    <a:cubicBezTo>
                      <a:pt x="2169" y="2570"/>
                      <a:pt x="2336" y="1335"/>
                      <a:pt x="2369" y="101"/>
                    </a:cubicBezTo>
                    <a:cubicBezTo>
                      <a:pt x="1602" y="68"/>
                      <a:pt x="801" y="34"/>
                      <a:pt x="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0" name="Google Shape;2220;p61"/>
              <p:cNvSpPr/>
              <p:nvPr/>
            </p:nvSpPr>
            <p:spPr>
              <a:xfrm>
                <a:off x="1791900" y="3776300"/>
                <a:ext cx="226025" cy="100100"/>
              </a:xfrm>
              <a:custGeom>
                <a:avLst/>
                <a:gdLst/>
                <a:ahLst/>
                <a:cxnLst/>
                <a:rect l="l" t="t" r="r" b="b"/>
                <a:pathLst>
                  <a:path w="9041" h="4004" extrusionOk="0">
                    <a:moveTo>
                      <a:pt x="8774" y="1"/>
                    </a:moveTo>
                    <a:cubicBezTo>
                      <a:pt x="6349" y="226"/>
                      <a:pt x="3924" y="309"/>
                      <a:pt x="1479" y="309"/>
                    </a:cubicBezTo>
                    <a:cubicBezTo>
                      <a:pt x="1031" y="309"/>
                      <a:pt x="583" y="306"/>
                      <a:pt x="134" y="301"/>
                    </a:cubicBezTo>
                    <a:lnTo>
                      <a:pt x="134" y="301"/>
                    </a:lnTo>
                    <a:cubicBezTo>
                      <a:pt x="167" y="1535"/>
                      <a:pt x="134" y="2770"/>
                      <a:pt x="1" y="4004"/>
                    </a:cubicBezTo>
                    <a:cubicBezTo>
                      <a:pt x="1001" y="4004"/>
                      <a:pt x="2002" y="4004"/>
                      <a:pt x="3003" y="3970"/>
                    </a:cubicBezTo>
                    <a:cubicBezTo>
                      <a:pt x="3036" y="3470"/>
                      <a:pt x="3036" y="2970"/>
                      <a:pt x="2969" y="2436"/>
                    </a:cubicBezTo>
                    <a:cubicBezTo>
                      <a:pt x="2948" y="2371"/>
                      <a:pt x="3010" y="2335"/>
                      <a:pt x="3065" y="2335"/>
                    </a:cubicBezTo>
                    <a:cubicBezTo>
                      <a:pt x="3096" y="2335"/>
                      <a:pt x="3124" y="2346"/>
                      <a:pt x="3136" y="2369"/>
                    </a:cubicBezTo>
                    <a:cubicBezTo>
                      <a:pt x="3403" y="2870"/>
                      <a:pt x="3603" y="3403"/>
                      <a:pt x="3737" y="3937"/>
                    </a:cubicBezTo>
                    <a:cubicBezTo>
                      <a:pt x="4471" y="3904"/>
                      <a:pt x="5171" y="3870"/>
                      <a:pt x="5872" y="3837"/>
                    </a:cubicBezTo>
                    <a:cubicBezTo>
                      <a:pt x="5872" y="2736"/>
                      <a:pt x="5738" y="1635"/>
                      <a:pt x="5304" y="601"/>
                    </a:cubicBezTo>
                    <a:cubicBezTo>
                      <a:pt x="5304" y="560"/>
                      <a:pt x="5330" y="532"/>
                      <a:pt x="5357" y="532"/>
                    </a:cubicBezTo>
                    <a:cubicBezTo>
                      <a:pt x="5374" y="532"/>
                      <a:pt x="5392" y="542"/>
                      <a:pt x="5405" y="568"/>
                    </a:cubicBezTo>
                    <a:cubicBezTo>
                      <a:pt x="6238" y="1535"/>
                      <a:pt x="6705" y="2603"/>
                      <a:pt x="7006" y="3737"/>
                    </a:cubicBezTo>
                    <a:cubicBezTo>
                      <a:pt x="7673" y="3670"/>
                      <a:pt x="8373" y="3603"/>
                      <a:pt x="9040" y="3537"/>
                    </a:cubicBezTo>
                    <a:cubicBezTo>
                      <a:pt x="9007" y="3036"/>
                      <a:pt x="8974" y="2536"/>
                      <a:pt x="8907" y="2036"/>
                    </a:cubicBezTo>
                    <a:cubicBezTo>
                      <a:pt x="8840" y="1369"/>
                      <a:pt x="8807" y="701"/>
                      <a:pt x="877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21" name="Google Shape;2221;p61"/>
          <p:cNvGrpSpPr/>
          <p:nvPr/>
        </p:nvGrpSpPr>
        <p:grpSpPr>
          <a:xfrm rot="-1529053">
            <a:off x="5279259" y="653376"/>
            <a:ext cx="1199946" cy="1079748"/>
            <a:chOff x="2618501" y="1381730"/>
            <a:chExt cx="1105076" cy="994381"/>
          </a:xfrm>
        </p:grpSpPr>
        <p:grpSp>
          <p:nvGrpSpPr>
            <p:cNvPr id="2222" name="Google Shape;2222;p61"/>
            <p:cNvGrpSpPr/>
            <p:nvPr/>
          </p:nvGrpSpPr>
          <p:grpSpPr>
            <a:xfrm>
              <a:off x="2618501" y="1381730"/>
              <a:ext cx="1105076" cy="994381"/>
              <a:chOff x="6972101" y="876305"/>
              <a:chExt cx="1105076" cy="994381"/>
            </a:xfrm>
          </p:grpSpPr>
          <p:sp>
            <p:nvSpPr>
              <p:cNvPr id="2223" name="Google Shape;2223;p61"/>
              <p:cNvSpPr/>
              <p:nvPr/>
            </p:nvSpPr>
            <p:spPr>
              <a:xfrm>
                <a:off x="6972149" y="880502"/>
                <a:ext cx="1105028" cy="990184"/>
              </a:xfrm>
              <a:custGeom>
                <a:avLst/>
                <a:gdLst/>
                <a:ahLst/>
                <a:cxnLst/>
                <a:rect l="l" t="t" r="r" b="b"/>
                <a:pathLst>
                  <a:path w="47168" h="44180" extrusionOk="0">
                    <a:moveTo>
                      <a:pt x="19019" y="1"/>
                    </a:moveTo>
                    <a:cubicBezTo>
                      <a:pt x="17373" y="1"/>
                      <a:pt x="15730" y="309"/>
                      <a:pt x="14178" y="1062"/>
                    </a:cubicBezTo>
                    <a:cubicBezTo>
                      <a:pt x="13144" y="1595"/>
                      <a:pt x="12109" y="2296"/>
                      <a:pt x="11175" y="3263"/>
                    </a:cubicBezTo>
                    <a:cubicBezTo>
                      <a:pt x="10942" y="3530"/>
                      <a:pt x="10708" y="3764"/>
                      <a:pt x="10508" y="4064"/>
                    </a:cubicBezTo>
                    <a:cubicBezTo>
                      <a:pt x="10308" y="4264"/>
                      <a:pt x="10175" y="4497"/>
                      <a:pt x="10041" y="4731"/>
                    </a:cubicBezTo>
                    <a:cubicBezTo>
                      <a:pt x="10308" y="4664"/>
                      <a:pt x="10542" y="4598"/>
                      <a:pt x="10809" y="4531"/>
                    </a:cubicBezTo>
                    <a:cubicBezTo>
                      <a:pt x="11776" y="4331"/>
                      <a:pt x="12777" y="4164"/>
                      <a:pt x="13744" y="4164"/>
                    </a:cubicBezTo>
                    <a:cubicBezTo>
                      <a:pt x="13877" y="4131"/>
                      <a:pt x="13977" y="4131"/>
                      <a:pt x="14111" y="4131"/>
                    </a:cubicBezTo>
                    <a:cubicBezTo>
                      <a:pt x="13977" y="4231"/>
                      <a:pt x="13844" y="4297"/>
                      <a:pt x="13744" y="4364"/>
                    </a:cubicBezTo>
                    <a:cubicBezTo>
                      <a:pt x="12476" y="5165"/>
                      <a:pt x="11376" y="5965"/>
                      <a:pt x="10408" y="6766"/>
                    </a:cubicBezTo>
                    <a:cubicBezTo>
                      <a:pt x="4971" y="11302"/>
                      <a:pt x="4070" y="15739"/>
                      <a:pt x="3470" y="16706"/>
                    </a:cubicBezTo>
                    <a:cubicBezTo>
                      <a:pt x="4671" y="16973"/>
                      <a:pt x="5972" y="17207"/>
                      <a:pt x="7406" y="17407"/>
                    </a:cubicBezTo>
                    <a:cubicBezTo>
                      <a:pt x="7273" y="17707"/>
                      <a:pt x="7139" y="18007"/>
                      <a:pt x="7006" y="18307"/>
                    </a:cubicBezTo>
                    <a:cubicBezTo>
                      <a:pt x="6502" y="18102"/>
                      <a:pt x="5936" y="17991"/>
                      <a:pt x="5366" y="17991"/>
                    </a:cubicBezTo>
                    <a:cubicBezTo>
                      <a:pt x="4916" y="17991"/>
                      <a:pt x="4464" y="18060"/>
                      <a:pt x="4037" y="18207"/>
                    </a:cubicBezTo>
                    <a:cubicBezTo>
                      <a:pt x="2669" y="18708"/>
                      <a:pt x="1702" y="19808"/>
                      <a:pt x="1102" y="20976"/>
                    </a:cubicBezTo>
                    <a:cubicBezTo>
                      <a:pt x="134" y="22844"/>
                      <a:pt x="1" y="24979"/>
                      <a:pt x="701" y="26813"/>
                    </a:cubicBezTo>
                    <a:cubicBezTo>
                      <a:pt x="1302" y="28415"/>
                      <a:pt x="2503" y="29782"/>
                      <a:pt x="4070" y="30683"/>
                    </a:cubicBezTo>
                    <a:cubicBezTo>
                      <a:pt x="4738" y="33318"/>
                      <a:pt x="6305" y="35686"/>
                      <a:pt x="8707" y="37288"/>
                    </a:cubicBezTo>
                    <a:cubicBezTo>
                      <a:pt x="12743" y="39956"/>
                      <a:pt x="17013" y="41991"/>
                      <a:pt x="21616" y="43425"/>
                    </a:cubicBezTo>
                    <a:cubicBezTo>
                      <a:pt x="22720" y="43771"/>
                      <a:pt x="23840" y="43937"/>
                      <a:pt x="24944" y="43937"/>
                    </a:cubicBezTo>
                    <a:cubicBezTo>
                      <a:pt x="26609" y="43937"/>
                      <a:pt x="28238" y="43560"/>
                      <a:pt x="29722" y="42858"/>
                    </a:cubicBezTo>
                    <a:cubicBezTo>
                      <a:pt x="29855" y="43025"/>
                      <a:pt x="30089" y="43125"/>
                      <a:pt x="30289" y="43259"/>
                    </a:cubicBezTo>
                    <a:cubicBezTo>
                      <a:pt x="31496" y="43862"/>
                      <a:pt x="32793" y="44180"/>
                      <a:pt x="34052" y="44180"/>
                    </a:cubicBezTo>
                    <a:cubicBezTo>
                      <a:pt x="34812" y="44180"/>
                      <a:pt x="35557" y="44064"/>
                      <a:pt x="36260" y="43826"/>
                    </a:cubicBezTo>
                    <a:cubicBezTo>
                      <a:pt x="38128" y="43192"/>
                      <a:pt x="39696" y="41757"/>
                      <a:pt x="40530" y="39823"/>
                    </a:cubicBezTo>
                    <a:cubicBezTo>
                      <a:pt x="41064" y="38622"/>
                      <a:pt x="41330" y="37154"/>
                      <a:pt x="40830" y="35820"/>
                    </a:cubicBezTo>
                    <a:cubicBezTo>
                      <a:pt x="40363" y="34452"/>
                      <a:pt x="39129" y="33385"/>
                      <a:pt x="37895" y="33218"/>
                    </a:cubicBezTo>
                    <a:cubicBezTo>
                      <a:pt x="37778" y="33201"/>
                      <a:pt x="37669" y="33193"/>
                      <a:pt x="37565" y="33193"/>
                    </a:cubicBezTo>
                    <a:cubicBezTo>
                      <a:pt x="37461" y="33193"/>
                      <a:pt x="37361" y="33201"/>
                      <a:pt x="37261" y="33218"/>
                    </a:cubicBezTo>
                    <a:cubicBezTo>
                      <a:pt x="37261" y="33185"/>
                      <a:pt x="37261" y="33185"/>
                      <a:pt x="37261" y="33151"/>
                    </a:cubicBezTo>
                    <a:cubicBezTo>
                      <a:pt x="38762" y="31884"/>
                      <a:pt x="40163" y="30483"/>
                      <a:pt x="41064" y="28415"/>
                    </a:cubicBezTo>
                    <a:cubicBezTo>
                      <a:pt x="41264" y="27914"/>
                      <a:pt x="41430" y="27414"/>
                      <a:pt x="41597" y="26880"/>
                    </a:cubicBezTo>
                    <a:cubicBezTo>
                      <a:pt x="41931" y="27214"/>
                      <a:pt x="42198" y="27514"/>
                      <a:pt x="42431" y="27814"/>
                    </a:cubicBezTo>
                    <a:cubicBezTo>
                      <a:pt x="43065" y="28815"/>
                      <a:pt x="43198" y="29749"/>
                      <a:pt x="43465" y="30816"/>
                    </a:cubicBezTo>
                    <a:cubicBezTo>
                      <a:pt x="43599" y="30583"/>
                      <a:pt x="43732" y="30349"/>
                      <a:pt x="43866" y="30116"/>
                    </a:cubicBezTo>
                    <a:cubicBezTo>
                      <a:pt x="43999" y="29882"/>
                      <a:pt x="44733" y="28214"/>
                      <a:pt x="45233" y="26080"/>
                    </a:cubicBezTo>
                    <a:cubicBezTo>
                      <a:pt x="45900" y="23144"/>
                      <a:pt x="46100" y="19341"/>
                      <a:pt x="43632" y="17040"/>
                    </a:cubicBezTo>
                    <a:lnTo>
                      <a:pt x="43632" y="17040"/>
                    </a:lnTo>
                    <a:cubicBezTo>
                      <a:pt x="43765" y="17073"/>
                      <a:pt x="43866" y="17073"/>
                      <a:pt x="43966" y="17073"/>
                    </a:cubicBezTo>
                    <a:cubicBezTo>
                      <a:pt x="45166" y="17273"/>
                      <a:pt x="46234" y="17974"/>
                      <a:pt x="47101" y="18808"/>
                    </a:cubicBezTo>
                    <a:cubicBezTo>
                      <a:pt x="47108" y="18814"/>
                      <a:pt x="47114" y="18817"/>
                      <a:pt x="47120" y="18817"/>
                    </a:cubicBezTo>
                    <a:cubicBezTo>
                      <a:pt x="47146" y="18817"/>
                      <a:pt x="47168" y="18768"/>
                      <a:pt x="47168" y="18741"/>
                    </a:cubicBezTo>
                    <a:cubicBezTo>
                      <a:pt x="46634" y="17307"/>
                      <a:pt x="45533" y="16306"/>
                      <a:pt x="44066" y="15839"/>
                    </a:cubicBezTo>
                    <a:cubicBezTo>
                      <a:pt x="43658" y="15726"/>
                      <a:pt x="43188" y="15658"/>
                      <a:pt x="42720" y="15658"/>
                    </a:cubicBezTo>
                    <a:cubicBezTo>
                      <a:pt x="42499" y="15658"/>
                      <a:pt x="42278" y="15673"/>
                      <a:pt x="42064" y="15705"/>
                    </a:cubicBezTo>
                    <a:cubicBezTo>
                      <a:pt x="42631" y="15038"/>
                      <a:pt x="43065" y="14138"/>
                      <a:pt x="43298" y="13471"/>
                    </a:cubicBezTo>
                    <a:cubicBezTo>
                      <a:pt x="43866" y="11869"/>
                      <a:pt x="43966" y="10135"/>
                      <a:pt x="43432" y="8500"/>
                    </a:cubicBezTo>
                    <a:cubicBezTo>
                      <a:pt x="43432" y="8470"/>
                      <a:pt x="43405" y="8454"/>
                      <a:pt x="43375" y="8454"/>
                    </a:cubicBezTo>
                    <a:cubicBezTo>
                      <a:pt x="43339" y="8454"/>
                      <a:pt x="43298" y="8479"/>
                      <a:pt x="43298" y="8534"/>
                    </a:cubicBezTo>
                    <a:cubicBezTo>
                      <a:pt x="43132" y="9801"/>
                      <a:pt x="42831" y="11002"/>
                      <a:pt x="42364" y="12136"/>
                    </a:cubicBezTo>
                    <a:cubicBezTo>
                      <a:pt x="42298" y="11936"/>
                      <a:pt x="42198" y="11736"/>
                      <a:pt x="42098" y="11536"/>
                    </a:cubicBezTo>
                    <a:cubicBezTo>
                      <a:pt x="40830" y="9134"/>
                      <a:pt x="38762" y="6933"/>
                      <a:pt x="36694" y="5231"/>
                    </a:cubicBezTo>
                    <a:cubicBezTo>
                      <a:pt x="34792" y="3664"/>
                      <a:pt x="32624" y="2363"/>
                      <a:pt x="30256" y="1429"/>
                    </a:cubicBezTo>
                    <a:lnTo>
                      <a:pt x="30256" y="1429"/>
                    </a:lnTo>
                    <a:cubicBezTo>
                      <a:pt x="31457" y="2696"/>
                      <a:pt x="33091" y="4297"/>
                      <a:pt x="33191" y="6065"/>
                    </a:cubicBezTo>
                    <a:cubicBezTo>
                      <a:pt x="33216" y="6114"/>
                      <a:pt x="33169" y="6145"/>
                      <a:pt x="33128" y="6145"/>
                    </a:cubicBezTo>
                    <a:cubicBezTo>
                      <a:pt x="33114" y="6145"/>
                      <a:pt x="33100" y="6141"/>
                      <a:pt x="33091" y="6132"/>
                    </a:cubicBezTo>
                    <a:cubicBezTo>
                      <a:pt x="32105" y="4853"/>
                      <a:pt x="25546" y="1"/>
                      <a:pt x="190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228600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47625" dir="246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224" name="Google Shape;2224;p61"/>
              <p:cNvGrpSpPr/>
              <p:nvPr/>
            </p:nvGrpSpPr>
            <p:grpSpPr>
              <a:xfrm>
                <a:off x="6972101" y="876305"/>
                <a:ext cx="1105028" cy="990162"/>
                <a:chOff x="7056575" y="164888"/>
                <a:chExt cx="1179200" cy="1104475"/>
              </a:xfrm>
            </p:grpSpPr>
            <p:sp>
              <p:nvSpPr>
                <p:cNvPr id="2225" name="Google Shape;2225;p61"/>
                <p:cNvSpPr/>
                <p:nvPr/>
              </p:nvSpPr>
              <p:spPr>
                <a:xfrm>
                  <a:off x="7056575" y="614363"/>
                  <a:ext cx="226850" cy="33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74" h="13323" extrusionOk="0">
                      <a:moveTo>
                        <a:pt x="5403" y="1"/>
                      </a:moveTo>
                      <a:cubicBezTo>
                        <a:pt x="4941" y="1"/>
                        <a:pt x="4475" y="75"/>
                        <a:pt x="4037" y="228"/>
                      </a:cubicBezTo>
                      <a:cubicBezTo>
                        <a:pt x="2669" y="729"/>
                        <a:pt x="1702" y="1829"/>
                        <a:pt x="1102" y="2997"/>
                      </a:cubicBezTo>
                      <a:cubicBezTo>
                        <a:pt x="134" y="4865"/>
                        <a:pt x="1" y="7000"/>
                        <a:pt x="701" y="8834"/>
                      </a:cubicBezTo>
                      <a:cubicBezTo>
                        <a:pt x="1368" y="10702"/>
                        <a:pt x="2903" y="12237"/>
                        <a:pt x="4904" y="13138"/>
                      </a:cubicBezTo>
                      <a:cubicBezTo>
                        <a:pt x="5148" y="13219"/>
                        <a:pt x="5392" y="13322"/>
                        <a:pt x="5654" y="13322"/>
                      </a:cubicBezTo>
                      <a:cubicBezTo>
                        <a:pt x="5715" y="13322"/>
                        <a:pt x="5776" y="13317"/>
                        <a:pt x="5838" y="13304"/>
                      </a:cubicBezTo>
                      <a:cubicBezTo>
                        <a:pt x="6472" y="13204"/>
                        <a:pt x="6839" y="12570"/>
                        <a:pt x="7039" y="12037"/>
                      </a:cubicBezTo>
                      <a:cubicBezTo>
                        <a:pt x="7806" y="9902"/>
                        <a:pt x="8440" y="7667"/>
                        <a:pt x="8774" y="5465"/>
                      </a:cubicBezTo>
                      <a:cubicBezTo>
                        <a:pt x="9007" y="3998"/>
                        <a:pt x="9074" y="1996"/>
                        <a:pt x="7906" y="895"/>
                      </a:cubicBezTo>
                      <a:cubicBezTo>
                        <a:pt x="7279" y="313"/>
                        <a:pt x="6350" y="1"/>
                        <a:pt x="5403" y="1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6" name="Google Shape;2226;p61"/>
                <p:cNvSpPr/>
                <p:nvPr/>
              </p:nvSpPr>
              <p:spPr>
                <a:xfrm>
                  <a:off x="7094950" y="682013"/>
                  <a:ext cx="102600" cy="20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8154" extrusionOk="0">
                      <a:moveTo>
                        <a:pt x="1912" y="0"/>
                      </a:moveTo>
                      <a:cubicBezTo>
                        <a:pt x="1673" y="0"/>
                        <a:pt x="1404" y="49"/>
                        <a:pt x="1101" y="158"/>
                      </a:cubicBezTo>
                      <a:cubicBezTo>
                        <a:pt x="1068" y="158"/>
                        <a:pt x="1068" y="191"/>
                        <a:pt x="1101" y="191"/>
                      </a:cubicBezTo>
                      <a:cubicBezTo>
                        <a:pt x="2836" y="191"/>
                        <a:pt x="3236" y="2559"/>
                        <a:pt x="3303" y="3894"/>
                      </a:cubicBezTo>
                      <a:lnTo>
                        <a:pt x="3303" y="3960"/>
                      </a:lnTo>
                      <a:cubicBezTo>
                        <a:pt x="2745" y="3338"/>
                        <a:pt x="2063" y="2730"/>
                        <a:pt x="1310" y="2730"/>
                      </a:cubicBezTo>
                      <a:cubicBezTo>
                        <a:pt x="892" y="2730"/>
                        <a:pt x="453" y="2917"/>
                        <a:pt x="0" y="3393"/>
                      </a:cubicBezTo>
                      <a:cubicBezTo>
                        <a:pt x="0" y="3417"/>
                        <a:pt x="0" y="3440"/>
                        <a:pt x="12" y="3440"/>
                      </a:cubicBezTo>
                      <a:cubicBezTo>
                        <a:pt x="17" y="3440"/>
                        <a:pt x="24" y="3436"/>
                        <a:pt x="34" y="3427"/>
                      </a:cubicBezTo>
                      <a:cubicBezTo>
                        <a:pt x="279" y="3307"/>
                        <a:pt x="520" y="3254"/>
                        <a:pt x="754" y="3254"/>
                      </a:cubicBezTo>
                      <a:cubicBezTo>
                        <a:pt x="1760" y="3254"/>
                        <a:pt x="2641" y="4235"/>
                        <a:pt x="3236" y="5128"/>
                      </a:cubicBezTo>
                      <a:cubicBezTo>
                        <a:pt x="3136" y="5995"/>
                        <a:pt x="2869" y="6862"/>
                        <a:pt x="2502" y="7730"/>
                      </a:cubicBezTo>
                      <a:cubicBezTo>
                        <a:pt x="2388" y="7996"/>
                        <a:pt x="2567" y="8154"/>
                        <a:pt x="2778" y="8154"/>
                      </a:cubicBezTo>
                      <a:cubicBezTo>
                        <a:pt x="2938" y="8154"/>
                        <a:pt x="3117" y="8064"/>
                        <a:pt x="3203" y="7863"/>
                      </a:cubicBezTo>
                      <a:cubicBezTo>
                        <a:pt x="3469" y="7296"/>
                        <a:pt x="3670" y="6696"/>
                        <a:pt x="3803" y="6095"/>
                      </a:cubicBezTo>
                      <a:cubicBezTo>
                        <a:pt x="3903" y="5695"/>
                        <a:pt x="3970" y="5295"/>
                        <a:pt x="4003" y="4894"/>
                      </a:cubicBezTo>
                      <a:cubicBezTo>
                        <a:pt x="4103" y="3994"/>
                        <a:pt x="4036" y="3060"/>
                        <a:pt x="3803" y="2192"/>
                      </a:cubicBezTo>
                      <a:cubicBezTo>
                        <a:pt x="3527" y="1142"/>
                        <a:pt x="3067" y="0"/>
                        <a:pt x="1912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7" name="Google Shape;2227;p61"/>
                <p:cNvSpPr/>
                <p:nvPr/>
              </p:nvSpPr>
              <p:spPr>
                <a:xfrm>
                  <a:off x="7121625" y="298838"/>
                  <a:ext cx="1002400" cy="964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96" h="38587" extrusionOk="0">
                      <a:moveTo>
                        <a:pt x="17764" y="1"/>
                      </a:moveTo>
                      <a:cubicBezTo>
                        <a:pt x="13812" y="1"/>
                        <a:pt x="10055" y="2112"/>
                        <a:pt x="8073" y="5711"/>
                      </a:cubicBezTo>
                      <a:cubicBezTo>
                        <a:pt x="5771" y="9847"/>
                        <a:pt x="3737" y="14150"/>
                        <a:pt x="1969" y="18553"/>
                      </a:cubicBezTo>
                      <a:cubicBezTo>
                        <a:pt x="1" y="23424"/>
                        <a:pt x="1702" y="29028"/>
                        <a:pt x="6105" y="31930"/>
                      </a:cubicBezTo>
                      <a:cubicBezTo>
                        <a:pt x="10141" y="34598"/>
                        <a:pt x="14411" y="36633"/>
                        <a:pt x="19014" y="38067"/>
                      </a:cubicBezTo>
                      <a:cubicBezTo>
                        <a:pt x="20119" y="38419"/>
                        <a:pt x="21242" y="38587"/>
                        <a:pt x="22349" y="38587"/>
                      </a:cubicBezTo>
                      <a:cubicBezTo>
                        <a:pt x="26286" y="38587"/>
                        <a:pt x="30019" y="36457"/>
                        <a:pt x="32024" y="32864"/>
                      </a:cubicBezTo>
                      <a:cubicBezTo>
                        <a:pt x="34325" y="28727"/>
                        <a:pt x="36360" y="24424"/>
                        <a:pt x="38128" y="20054"/>
                      </a:cubicBezTo>
                      <a:cubicBezTo>
                        <a:pt x="40096" y="15151"/>
                        <a:pt x="38395" y="9547"/>
                        <a:pt x="33992" y="6645"/>
                      </a:cubicBezTo>
                      <a:cubicBezTo>
                        <a:pt x="29955" y="3976"/>
                        <a:pt x="25686" y="1941"/>
                        <a:pt x="21082" y="507"/>
                      </a:cubicBezTo>
                      <a:cubicBezTo>
                        <a:pt x="19984" y="165"/>
                        <a:pt x="18866" y="1"/>
                        <a:pt x="17764" y="1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8" name="Google Shape;2228;p61"/>
                <p:cNvSpPr/>
                <p:nvPr/>
              </p:nvSpPr>
              <p:spPr>
                <a:xfrm>
                  <a:off x="7787100" y="994663"/>
                  <a:ext cx="302750" cy="27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10" h="10988" extrusionOk="0">
                      <a:moveTo>
                        <a:pt x="8274" y="0"/>
                      </a:moveTo>
                      <a:cubicBezTo>
                        <a:pt x="6836" y="0"/>
                        <a:pt x="5460" y="1211"/>
                        <a:pt x="4537" y="2195"/>
                      </a:cubicBezTo>
                      <a:cubicBezTo>
                        <a:pt x="3036" y="3863"/>
                        <a:pt x="1735" y="5764"/>
                        <a:pt x="568" y="7733"/>
                      </a:cubicBezTo>
                      <a:cubicBezTo>
                        <a:pt x="268" y="8233"/>
                        <a:pt x="1" y="8867"/>
                        <a:pt x="301" y="9434"/>
                      </a:cubicBezTo>
                      <a:cubicBezTo>
                        <a:pt x="468" y="9734"/>
                        <a:pt x="768" y="9901"/>
                        <a:pt x="1035" y="10034"/>
                      </a:cubicBezTo>
                      <a:cubicBezTo>
                        <a:pt x="2247" y="10661"/>
                        <a:pt x="3564" y="10987"/>
                        <a:pt x="4838" y="10987"/>
                      </a:cubicBezTo>
                      <a:cubicBezTo>
                        <a:pt x="5597" y="10987"/>
                        <a:pt x="6342" y="10871"/>
                        <a:pt x="7039" y="10635"/>
                      </a:cubicBezTo>
                      <a:cubicBezTo>
                        <a:pt x="8907" y="10001"/>
                        <a:pt x="10475" y="8566"/>
                        <a:pt x="11309" y="6632"/>
                      </a:cubicBezTo>
                      <a:cubicBezTo>
                        <a:pt x="11843" y="5431"/>
                        <a:pt x="12109" y="3963"/>
                        <a:pt x="11609" y="2629"/>
                      </a:cubicBezTo>
                      <a:cubicBezTo>
                        <a:pt x="11142" y="1261"/>
                        <a:pt x="9908" y="194"/>
                        <a:pt x="8640" y="27"/>
                      </a:cubicBezTo>
                      <a:cubicBezTo>
                        <a:pt x="8518" y="9"/>
                        <a:pt x="8396" y="0"/>
                        <a:pt x="8274" y="0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9" name="Google Shape;2229;p61"/>
                <p:cNvSpPr/>
                <p:nvPr/>
              </p:nvSpPr>
              <p:spPr>
                <a:xfrm>
                  <a:off x="7842975" y="1106763"/>
                  <a:ext cx="196825" cy="11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3" h="4492" extrusionOk="0">
                      <a:moveTo>
                        <a:pt x="6152" y="0"/>
                      </a:moveTo>
                      <a:cubicBezTo>
                        <a:pt x="5671" y="0"/>
                        <a:pt x="5152" y="128"/>
                        <a:pt x="4671" y="280"/>
                      </a:cubicBezTo>
                      <a:cubicBezTo>
                        <a:pt x="3837" y="547"/>
                        <a:pt x="3036" y="980"/>
                        <a:pt x="2302" y="1547"/>
                      </a:cubicBezTo>
                      <a:cubicBezTo>
                        <a:pt x="1969" y="1814"/>
                        <a:pt x="1668" y="2081"/>
                        <a:pt x="1402" y="2381"/>
                      </a:cubicBezTo>
                      <a:cubicBezTo>
                        <a:pt x="968" y="2815"/>
                        <a:pt x="568" y="3282"/>
                        <a:pt x="201" y="3816"/>
                      </a:cubicBezTo>
                      <a:cubicBezTo>
                        <a:pt x="1" y="4116"/>
                        <a:pt x="232" y="4491"/>
                        <a:pt x="473" y="4491"/>
                      </a:cubicBezTo>
                      <a:cubicBezTo>
                        <a:pt x="553" y="4491"/>
                        <a:pt x="634" y="4449"/>
                        <a:pt x="701" y="4349"/>
                      </a:cubicBezTo>
                      <a:cubicBezTo>
                        <a:pt x="1235" y="3549"/>
                        <a:pt x="1835" y="2882"/>
                        <a:pt x="2536" y="2315"/>
                      </a:cubicBezTo>
                      <a:cubicBezTo>
                        <a:pt x="3837" y="2348"/>
                        <a:pt x="5538" y="2681"/>
                        <a:pt x="5671" y="4149"/>
                      </a:cubicBezTo>
                      <a:cubicBezTo>
                        <a:pt x="5671" y="4166"/>
                        <a:pt x="5680" y="4174"/>
                        <a:pt x="5688" y="4174"/>
                      </a:cubicBezTo>
                      <a:cubicBezTo>
                        <a:pt x="5696" y="4174"/>
                        <a:pt x="5705" y="4166"/>
                        <a:pt x="5705" y="4149"/>
                      </a:cubicBezTo>
                      <a:cubicBezTo>
                        <a:pt x="6172" y="2348"/>
                        <a:pt x="4771" y="1881"/>
                        <a:pt x="3470" y="1647"/>
                      </a:cubicBezTo>
                      <a:cubicBezTo>
                        <a:pt x="3503" y="1647"/>
                        <a:pt x="3503" y="1614"/>
                        <a:pt x="3536" y="1614"/>
                      </a:cubicBezTo>
                      <a:cubicBezTo>
                        <a:pt x="4243" y="1210"/>
                        <a:pt x="5329" y="708"/>
                        <a:pt x="6283" y="708"/>
                      </a:cubicBezTo>
                      <a:cubicBezTo>
                        <a:pt x="6905" y="708"/>
                        <a:pt x="7471" y="922"/>
                        <a:pt x="7840" y="1514"/>
                      </a:cubicBezTo>
                      <a:cubicBezTo>
                        <a:pt x="7840" y="1514"/>
                        <a:pt x="7873" y="1514"/>
                        <a:pt x="7873" y="1481"/>
                      </a:cubicBezTo>
                      <a:cubicBezTo>
                        <a:pt x="7625" y="342"/>
                        <a:pt x="6939" y="0"/>
                        <a:pt x="6152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0" name="Google Shape;2230;p61"/>
                <p:cNvSpPr/>
                <p:nvPr/>
              </p:nvSpPr>
              <p:spPr>
                <a:xfrm>
                  <a:off x="7143300" y="164888"/>
                  <a:ext cx="1092475" cy="88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699" h="35487" extrusionOk="0">
                      <a:moveTo>
                        <a:pt x="15550" y="1"/>
                      </a:moveTo>
                      <a:cubicBezTo>
                        <a:pt x="13904" y="1"/>
                        <a:pt x="12261" y="309"/>
                        <a:pt x="10709" y="1062"/>
                      </a:cubicBezTo>
                      <a:cubicBezTo>
                        <a:pt x="9675" y="1595"/>
                        <a:pt x="8640" y="2296"/>
                        <a:pt x="7706" y="3263"/>
                      </a:cubicBezTo>
                      <a:cubicBezTo>
                        <a:pt x="7473" y="3530"/>
                        <a:pt x="7239" y="3764"/>
                        <a:pt x="7039" y="4030"/>
                      </a:cubicBezTo>
                      <a:cubicBezTo>
                        <a:pt x="6839" y="4264"/>
                        <a:pt x="6706" y="4497"/>
                        <a:pt x="6572" y="4731"/>
                      </a:cubicBezTo>
                      <a:cubicBezTo>
                        <a:pt x="6806" y="4664"/>
                        <a:pt x="7073" y="4598"/>
                        <a:pt x="7340" y="4531"/>
                      </a:cubicBezTo>
                      <a:cubicBezTo>
                        <a:pt x="8307" y="4331"/>
                        <a:pt x="9308" y="4164"/>
                        <a:pt x="10275" y="4164"/>
                      </a:cubicBezTo>
                      <a:cubicBezTo>
                        <a:pt x="10408" y="4131"/>
                        <a:pt x="10508" y="4131"/>
                        <a:pt x="10642" y="4131"/>
                      </a:cubicBezTo>
                      <a:cubicBezTo>
                        <a:pt x="10508" y="4231"/>
                        <a:pt x="10375" y="4297"/>
                        <a:pt x="10275" y="4364"/>
                      </a:cubicBezTo>
                      <a:cubicBezTo>
                        <a:pt x="9007" y="5165"/>
                        <a:pt x="7873" y="5965"/>
                        <a:pt x="6939" y="6766"/>
                      </a:cubicBezTo>
                      <a:cubicBezTo>
                        <a:pt x="1502" y="11269"/>
                        <a:pt x="601" y="15739"/>
                        <a:pt x="1" y="16706"/>
                      </a:cubicBezTo>
                      <a:cubicBezTo>
                        <a:pt x="2543" y="17257"/>
                        <a:pt x="5506" y="17752"/>
                        <a:pt x="9175" y="17752"/>
                      </a:cubicBezTo>
                      <a:cubicBezTo>
                        <a:pt x="9503" y="17752"/>
                        <a:pt x="9836" y="17748"/>
                        <a:pt x="10175" y="17740"/>
                      </a:cubicBezTo>
                      <a:cubicBezTo>
                        <a:pt x="12110" y="17707"/>
                        <a:pt x="14244" y="17540"/>
                        <a:pt x="16613" y="17140"/>
                      </a:cubicBezTo>
                      <a:cubicBezTo>
                        <a:pt x="17614" y="16973"/>
                        <a:pt x="18648" y="16773"/>
                        <a:pt x="19748" y="16539"/>
                      </a:cubicBezTo>
                      <a:lnTo>
                        <a:pt x="19748" y="16539"/>
                      </a:lnTo>
                      <a:cubicBezTo>
                        <a:pt x="19048" y="17006"/>
                        <a:pt x="18347" y="17473"/>
                        <a:pt x="17614" y="17874"/>
                      </a:cubicBezTo>
                      <a:cubicBezTo>
                        <a:pt x="16713" y="18374"/>
                        <a:pt x="15846" y="18841"/>
                        <a:pt x="14945" y="19275"/>
                      </a:cubicBezTo>
                      <a:cubicBezTo>
                        <a:pt x="14311" y="19575"/>
                        <a:pt x="13644" y="19875"/>
                        <a:pt x="12977" y="20109"/>
                      </a:cubicBezTo>
                      <a:cubicBezTo>
                        <a:pt x="12577" y="20309"/>
                        <a:pt x="12143" y="20442"/>
                        <a:pt x="11709" y="20609"/>
                      </a:cubicBezTo>
                      <a:cubicBezTo>
                        <a:pt x="13377" y="20943"/>
                        <a:pt x="15379" y="21676"/>
                        <a:pt x="17647" y="22143"/>
                      </a:cubicBezTo>
                      <a:cubicBezTo>
                        <a:pt x="18846" y="22380"/>
                        <a:pt x="20127" y="22550"/>
                        <a:pt x="21476" y="22550"/>
                      </a:cubicBezTo>
                      <a:cubicBezTo>
                        <a:pt x="22979" y="22550"/>
                        <a:pt x="24567" y="22339"/>
                        <a:pt x="26220" y="21777"/>
                      </a:cubicBezTo>
                      <a:cubicBezTo>
                        <a:pt x="27687" y="21276"/>
                        <a:pt x="29222" y="20509"/>
                        <a:pt x="30823" y="19341"/>
                      </a:cubicBezTo>
                      <a:lnTo>
                        <a:pt x="30823" y="19341"/>
                      </a:lnTo>
                      <a:cubicBezTo>
                        <a:pt x="30289" y="20342"/>
                        <a:pt x="29622" y="21510"/>
                        <a:pt x="28955" y="22577"/>
                      </a:cubicBezTo>
                      <a:cubicBezTo>
                        <a:pt x="28421" y="23411"/>
                        <a:pt x="27888" y="24178"/>
                        <a:pt x="27354" y="24779"/>
                      </a:cubicBezTo>
                      <a:cubicBezTo>
                        <a:pt x="27020" y="25179"/>
                        <a:pt x="26720" y="25479"/>
                        <a:pt x="26420" y="25713"/>
                      </a:cubicBezTo>
                      <a:cubicBezTo>
                        <a:pt x="28588" y="25613"/>
                        <a:pt x="30122" y="25212"/>
                        <a:pt x="31257" y="24645"/>
                      </a:cubicBezTo>
                      <a:cubicBezTo>
                        <a:pt x="32191" y="24145"/>
                        <a:pt x="32858" y="23544"/>
                        <a:pt x="33358" y="22877"/>
                      </a:cubicBezTo>
                      <a:cubicBezTo>
                        <a:pt x="33558" y="22644"/>
                        <a:pt x="33758" y="22377"/>
                        <a:pt x="33925" y="22110"/>
                      </a:cubicBezTo>
                      <a:lnTo>
                        <a:pt x="33925" y="22110"/>
                      </a:lnTo>
                      <a:cubicBezTo>
                        <a:pt x="33859" y="22344"/>
                        <a:pt x="33792" y="22610"/>
                        <a:pt x="33725" y="22877"/>
                      </a:cubicBezTo>
                      <a:cubicBezTo>
                        <a:pt x="33592" y="23378"/>
                        <a:pt x="33458" y="23878"/>
                        <a:pt x="33325" y="24378"/>
                      </a:cubicBezTo>
                      <a:cubicBezTo>
                        <a:pt x="32924" y="26080"/>
                        <a:pt x="32491" y="27814"/>
                        <a:pt x="32091" y="29615"/>
                      </a:cubicBezTo>
                      <a:cubicBezTo>
                        <a:pt x="31657" y="31550"/>
                        <a:pt x="31290" y="33518"/>
                        <a:pt x="31023" y="35486"/>
                      </a:cubicBezTo>
                      <a:cubicBezTo>
                        <a:pt x="33392" y="33351"/>
                        <a:pt x="36127" y="31717"/>
                        <a:pt x="37595" y="28415"/>
                      </a:cubicBezTo>
                      <a:cubicBezTo>
                        <a:pt x="37795" y="27914"/>
                        <a:pt x="37961" y="27414"/>
                        <a:pt x="38128" y="26880"/>
                      </a:cubicBezTo>
                      <a:cubicBezTo>
                        <a:pt x="38462" y="27214"/>
                        <a:pt x="38729" y="27514"/>
                        <a:pt x="38962" y="27814"/>
                      </a:cubicBezTo>
                      <a:cubicBezTo>
                        <a:pt x="39596" y="28782"/>
                        <a:pt x="39729" y="29749"/>
                        <a:pt x="39996" y="30816"/>
                      </a:cubicBezTo>
                      <a:cubicBezTo>
                        <a:pt x="40130" y="30583"/>
                        <a:pt x="40263" y="30349"/>
                        <a:pt x="40397" y="30116"/>
                      </a:cubicBezTo>
                      <a:cubicBezTo>
                        <a:pt x="40530" y="29882"/>
                        <a:pt x="41264" y="28214"/>
                        <a:pt x="41731" y="26080"/>
                      </a:cubicBezTo>
                      <a:cubicBezTo>
                        <a:pt x="42431" y="23144"/>
                        <a:pt x="42631" y="19341"/>
                        <a:pt x="40163" y="17040"/>
                      </a:cubicBezTo>
                      <a:lnTo>
                        <a:pt x="40163" y="17040"/>
                      </a:lnTo>
                      <a:cubicBezTo>
                        <a:pt x="40296" y="17073"/>
                        <a:pt x="40397" y="17073"/>
                        <a:pt x="40497" y="17073"/>
                      </a:cubicBezTo>
                      <a:cubicBezTo>
                        <a:pt x="41697" y="17273"/>
                        <a:pt x="42765" y="17974"/>
                        <a:pt x="43632" y="18808"/>
                      </a:cubicBezTo>
                      <a:cubicBezTo>
                        <a:pt x="43639" y="18814"/>
                        <a:pt x="43645" y="18817"/>
                        <a:pt x="43651" y="18817"/>
                      </a:cubicBezTo>
                      <a:cubicBezTo>
                        <a:pt x="43677" y="18817"/>
                        <a:pt x="43699" y="18768"/>
                        <a:pt x="43699" y="18741"/>
                      </a:cubicBezTo>
                      <a:cubicBezTo>
                        <a:pt x="43165" y="17307"/>
                        <a:pt x="42064" y="16306"/>
                        <a:pt x="40597" y="15839"/>
                      </a:cubicBezTo>
                      <a:cubicBezTo>
                        <a:pt x="40212" y="15711"/>
                        <a:pt x="39772" y="15651"/>
                        <a:pt x="39330" y="15651"/>
                      </a:cubicBezTo>
                      <a:cubicBezTo>
                        <a:pt x="39083" y="15651"/>
                        <a:pt x="38835" y="15670"/>
                        <a:pt x="38595" y="15705"/>
                      </a:cubicBezTo>
                      <a:cubicBezTo>
                        <a:pt x="39162" y="15038"/>
                        <a:pt x="39563" y="14104"/>
                        <a:pt x="39829" y="13437"/>
                      </a:cubicBezTo>
                      <a:cubicBezTo>
                        <a:pt x="40397" y="11836"/>
                        <a:pt x="40463" y="10135"/>
                        <a:pt x="39963" y="8500"/>
                      </a:cubicBezTo>
                      <a:cubicBezTo>
                        <a:pt x="39963" y="8470"/>
                        <a:pt x="39936" y="8454"/>
                        <a:pt x="39906" y="8454"/>
                      </a:cubicBezTo>
                      <a:cubicBezTo>
                        <a:pt x="39870" y="8454"/>
                        <a:pt x="39829" y="8479"/>
                        <a:pt x="39829" y="8534"/>
                      </a:cubicBezTo>
                      <a:cubicBezTo>
                        <a:pt x="39663" y="9801"/>
                        <a:pt x="39362" y="10969"/>
                        <a:pt x="38862" y="12136"/>
                      </a:cubicBezTo>
                      <a:cubicBezTo>
                        <a:pt x="38795" y="11936"/>
                        <a:pt x="38729" y="11736"/>
                        <a:pt x="38629" y="11536"/>
                      </a:cubicBezTo>
                      <a:cubicBezTo>
                        <a:pt x="37361" y="9134"/>
                        <a:pt x="35293" y="6933"/>
                        <a:pt x="33225" y="5231"/>
                      </a:cubicBezTo>
                      <a:cubicBezTo>
                        <a:pt x="31323" y="3664"/>
                        <a:pt x="29155" y="2363"/>
                        <a:pt x="26787" y="1395"/>
                      </a:cubicBezTo>
                      <a:lnTo>
                        <a:pt x="26787" y="1395"/>
                      </a:lnTo>
                      <a:cubicBezTo>
                        <a:pt x="27954" y="2663"/>
                        <a:pt x="29622" y="4297"/>
                        <a:pt x="29722" y="6065"/>
                      </a:cubicBezTo>
                      <a:cubicBezTo>
                        <a:pt x="29722" y="6114"/>
                        <a:pt x="29686" y="6145"/>
                        <a:pt x="29654" y="6145"/>
                      </a:cubicBezTo>
                      <a:cubicBezTo>
                        <a:pt x="29642" y="6145"/>
                        <a:pt x="29631" y="6141"/>
                        <a:pt x="29622" y="6132"/>
                      </a:cubicBezTo>
                      <a:cubicBezTo>
                        <a:pt x="28636" y="4853"/>
                        <a:pt x="22077" y="1"/>
                        <a:pt x="1555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1" name="Google Shape;2231;p61"/>
                <p:cNvSpPr/>
                <p:nvPr/>
              </p:nvSpPr>
              <p:spPr>
                <a:xfrm>
                  <a:off x="7326775" y="191413"/>
                  <a:ext cx="84250" cy="8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0" h="3470" extrusionOk="0">
                      <a:moveTo>
                        <a:pt x="3370" y="1"/>
                      </a:moveTo>
                      <a:lnTo>
                        <a:pt x="3370" y="1"/>
                      </a:lnTo>
                      <a:cubicBezTo>
                        <a:pt x="2336" y="534"/>
                        <a:pt x="1301" y="1235"/>
                        <a:pt x="367" y="2202"/>
                      </a:cubicBezTo>
                      <a:cubicBezTo>
                        <a:pt x="234" y="2636"/>
                        <a:pt x="134" y="3070"/>
                        <a:pt x="1" y="3470"/>
                      </a:cubicBezTo>
                      <a:cubicBezTo>
                        <a:pt x="968" y="3270"/>
                        <a:pt x="1969" y="3103"/>
                        <a:pt x="2936" y="3103"/>
                      </a:cubicBezTo>
                      <a:cubicBezTo>
                        <a:pt x="2969" y="2069"/>
                        <a:pt x="3136" y="1035"/>
                        <a:pt x="3370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2" name="Google Shape;2232;p61"/>
                <p:cNvSpPr/>
                <p:nvPr/>
              </p:nvSpPr>
              <p:spPr>
                <a:xfrm>
                  <a:off x="7313425" y="273988"/>
                  <a:ext cx="90100" cy="10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4" h="4103" extrusionOk="0">
                      <a:moveTo>
                        <a:pt x="3470" y="0"/>
                      </a:moveTo>
                      <a:lnTo>
                        <a:pt x="3470" y="0"/>
                      </a:lnTo>
                      <a:cubicBezTo>
                        <a:pt x="2202" y="801"/>
                        <a:pt x="1102" y="1601"/>
                        <a:pt x="134" y="2402"/>
                      </a:cubicBezTo>
                      <a:cubicBezTo>
                        <a:pt x="68" y="2969"/>
                        <a:pt x="1" y="3536"/>
                        <a:pt x="1" y="4103"/>
                      </a:cubicBezTo>
                      <a:cubicBezTo>
                        <a:pt x="1168" y="3402"/>
                        <a:pt x="2369" y="2702"/>
                        <a:pt x="3603" y="2035"/>
                      </a:cubicBezTo>
                      <a:cubicBezTo>
                        <a:pt x="3503" y="1368"/>
                        <a:pt x="3437" y="667"/>
                        <a:pt x="347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3" name="Google Shape;2233;p61"/>
                <p:cNvSpPr/>
                <p:nvPr/>
              </p:nvSpPr>
              <p:spPr>
                <a:xfrm>
                  <a:off x="7313425" y="345688"/>
                  <a:ext cx="105100" cy="8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4" h="3270" extrusionOk="0">
                      <a:moveTo>
                        <a:pt x="3737" y="1"/>
                      </a:moveTo>
                      <a:cubicBezTo>
                        <a:pt x="2469" y="768"/>
                        <a:pt x="1202" y="1569"/>
                        <a:pt x="1" y="2369"/>
                      </a:cubicBezTo>
                      <a:cubicBezTo>
                        <a:pt x="34" y="2669"/>
                        <a:pt x="34" y="2970"/>
                        <a:pt x="101" y="3270"/>
                      </a:cubicBezTo>
                      <a:cubicBezTo>
                        <a:pt x="1435" y="2669"/>
                        <a:pt x="2803" y="2069"/>
                        <a:pt x="4204" y="1535"/>
                      </a:cubicBezTo>
                      <a:cubicBezTo>
                        <a:pt x="4004" y="1035"/>
                        <a:pt x="3870" y="501"/>
                        <a:pt x="3737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4" name="Google Shape;2234;p61"/>
                <p:cNvSpPr/>
                <p:nvPr/>
              </p:nvSpPr>
              <p:spPr>
                <a:xfrm>
                  <a:off x="7319275" y="402413"/>
                  <a:ext cx="239350" cy="20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74" h="8273" extrusionOk="0">
                      <a:moveTo>
                        <a:pt x="4203" y="0"/>
                      </a:moveTo>
                      <a:cubicBezTo>
                        <a:pt x="2802" y="634"/>
                        <a:pt x="1401" y="1268"/>
                        <a:pt x="67" y="1935"/>
                      </a:cubicBezTo>
                      <a:lnTo>
                        <a:pt x="0" y="1968"/>
                      </a:lnTo>
                      <a:cubicBezTo>
                        <a:pt x="301" y="3503"/>
                        <a:pt x="834" y="5004"/>
                        <a:pt x="1735" y="6405"/>
                      </a:cubicBezTo>
                      <a:cubicBezTo>
                        <a:pt x="2169" y="7072"/>
                        <a:pt x="2636" y="7706"/>
                        <a:pt x="3136" y="8273"/>
                      </a:cubicBezTo>
                      <a:cubicBezTo>
                        <a:pt x="5071" y="8206"/>
                        <a:pt x="7205" y="8039"/>
                        <a:pt x="9574" y="7639"/>
                      </a:cubicBezTo>
                      <a:cubicBezTo>
                        <a:pt x="8406" y="6705"/>
                        <a:pt x="7306" y="5671"/>
                        <a:pt x="6472" y="4403"/>
                      </a:cubicBezTo>
                      <a:cubicBezTo>
                        <a:pt x="5604" y="3102"/>
                        <a:pt x="4804" y="1568"/>
                        <a:pt x="4203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5" name="Google Shape;2235;p61"/>
                <p:cNvSpPr/>
                <p:nvPr/>
              </p:nvSpPr>
              <p:spPr>
                <a:xfrm>
                  <a:off x="7467700" y="611713"/>
                  <a:ext cx="215200" cy="106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08" h="4271" extrusionOk="0">
                      <a:moveTo>
                        <a:pt x="4638" y="1"/>
                      </a:moveTo>
                      <a:cubicBezTo>
                        <a:pt x="3737" y="501"/>
                        <a:pt x="2870" y="968"/>
                        <a:pt x="1969" y="1402"/>
                      </a:cubicBezTo>
                      <a:cubicBezTo>
                        <a:pt x="1335" y="1702"/>
                        <a:pt x="668" y="2002"/>
                        <a:pt x="1" y="2269"/>
                      </a:cubicBezTo>
                      <a:cubicBezTo>
                        <a:pt x="1435" y="3170"/>
                        <a:pt x="3003" y="3803"/>
                        <a:pt x="4671" y="4270"/>
                      </a:cubicBezTo>
                      <a:lnTo>
                        <a:pt x="4704" y="4270"/>
                      </a:lnTo>
                      <a:cubicBezTo>
                        <a:pt x="6005" y="3637"/>
                        <a:pt x="7306" y="3003"/>
                        <a:pt x="8607" y="2336"/>
                      </a:cubicBezTo>
                      <a:cubicBezTo>
                        <a:pt x="7973" y="2069"/>
                        <a:pt x="7339" y="1769"/>
                        <a:pt x="6739" y="1368"/>
                      </a:cubicBezTo>
                      <a:cubicBezTo>
                        <a:pt x="6005" y="935"/>
                        <a:pt x="5305" y="501"/>
                        <a:pt x="4638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6" name="Google Shape;2236;p61"/>
                <p:cNvSpPr/>
                <p:nvPr/>
              </p:nvSpPr>
              <p:spPr>
                <a:xfrm>
                  <a:off x="7639500" y="683438"/>
                  <a:ext cx="159300" cy="45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72" h="1825" extrusionOk="0">
                      <a:moveTo>
                        <a:pt x="3036" y="0"/>
                      </a:moveTo>
                      <a:cubicBezTo>
                        <a:pt x="2035" y="601"/>
                        <a:pt x="1035" y="1168"/>
                        <a:pt x="0" y="1735"/>
                      </a:cubicBezTo>
                      <a:cubicBezTo>
                        <a:pt x="559" y="1792"/>
                        <a:pt x="1132" y="1824"/>
                        <a:pt x="1717" y="1824"/>
                      </a:cubicBezTo>
                      <a:cubicBezTo>
                        <a:pt x="3192" y="1824"/>
                        <a:pt x="4748" y="1617"/>
                        <a:pt x="6372" y="1068"/>
                      </a:cubicBezTo>
                      <a:cubicBezTo>
                        <a:pt x="5238" y="734"/>
                        <a:pt x="4137" y="401"/>
                        <a:pt x="303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7" name="Google Shape;2237;p61"/>
                <p:cNvSpPr/>
                <p:nvPr/>
              </p:nvSpPr>
              <p:spPr>
                <a:xfrm>
                  <a:off x="7827125" y="730138"/>
                  <a:ext cx="150150" cy="5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6" h="2203" extrusionOk="0">
                      <a:moveTo>
                        <a:pt x="1602" y="0"/>
                      </a:moveTo>
                      <a:cubicBezTo>
                        <a:pt x="1068" y="801"/>
                        <a:pt x="535" y="1568"/>
                        <a:pt x="1" y="2202"/>
                      </a:cubicBezTo>
                      <a:cubicBezTo>
                        <a:pt x="635" y="2202"/>
                        <a:pt x="1268" y="2202"/>
                        <a:pt x="1902" y="2169"/>
                      </a:cubicBezTo>
                      <a:cubicBezTo>
                        <a:pt x="2536" y="2135"/>
                        <a:pt x="3203" y="2069"/>
                        <a:pt x="3904" y="2035"/>
                      </a:cubicBezTo>
                      <a:cubicBezTo>
                        <a:pt x="4838" y="1535"/>
                        <a:pt x="5505" y="934"/>
                        <a:pt x="6005" y="267"/>
                      </a:cubicBezTo>
                      <a:lnTo>
                        <a:pt x="6005" y="267"/>
                      </a:lnTo>
                      <a:cubicBezTo>
                        <a:pt x="5772" y="301"/>
                        <a:pt x="5538" y="301"/>
                        <a:pt x="5338" y="301"/>
                      </a:cubicBezTo>
                      <a:cubicBezTo>
                        <a:pt x="4471" y="301"/>
                        <a:pt x="3603" y="267"/>
                        <a:pt x="2736" y="134"/>
                      </a:cubicBezTo>
                      <a:cubicBezTo>
                        <a:pt x="2336" y="101"/>
                        <a:pt x="1969" y="34"/>
                        <a:pt x="1602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8" name="Google Shape;2238;p61"/>
                <p:cNvSpPr/>
                <p:nvPr/>
              </p:nvSpPr>
              <p:spPr>
                <a:xfrm>
                  <a:off x="8069800" y="696788"/>
                  <a:ext cx="85100" cy="5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4" h="2002" extrusionOk="0">
                      <a:moveTo>
                        <a:pt x="3403" y="0"/>
                      </a:moveTo>
                      <a:lnTo>
                        <a:pt x="3403" y="0"/>
                      </a:lnTo>
                      <a:cubicBezTo>
                        <a:pt x="2269" y="501"/>
                        <a:pt x="1135" y="834"/>
                        <a:pt x="34" y="1101"/>
                      </a:cubicBezTo>
                      <a:cubicBezTo>
                        <a:pt x="34" y="1401"/>
                        <a:pt x="1" y="1701"/>
                        <a:pt x="1" y="2002"/>
                      </a:cubicBezTo>
                      <a:cubicBezTo>
                        <a:pt x="1102" y="1535"/>
                        <a:pt x="2236" y="867"/>
                        <a:pt x="3403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9" name="Google Shape;2239;p61"/>
                <p:cNvSpPr/>
                <p:nvPr/>
              </p:nvSpPr>
              <p:spPr>
                <a:xfrm>
                  <a:off x="7977250" y="728463"/>
                  <a:ext cx="74225" cy="4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9" h="1836" extrusionOk="0">
                      <a:moveTo>
                        <a:pt x="2969" y="1"/>
                      </a:moveTo>
                      <a:cubicBezTo>
                        <a:pt x="2035" y="168"/>
                        <a:pt x="1134" y="268"/>
                        <a:pt x="367" y="334"/>
                      </a:cubicBezTo>
                      <a:cubicBezTo>
                        <a:pt x="234" y="835"/>
                        <a:pt x="100" y="1335"/>
                        <a:pt x="0" y="1835"/>
                      </a:cubicBezTo>
                      <a:cubicBezTo>
                        <a:pt x="901" y="1669"/>
                        <a:pt x="1835" y="1435"/>
                        <a:pt x="2802" y="1102"/>
                      </a:cubicBezTo>
                      <a:cubicBezTo>
                        <a:pt x="2869" y="735"/>
                        <a:pt x="2902" y="368"/>
                        <a:pt x="2969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0" name="Google Shape;2240;p61"/>
                <p:cNvSpPr/>
                <p:nvPr/>
              </p:nvSpPr>
              <p:spPr>
                <a:xfrm>
                  <a:off x="7919700" y="875238"/>
                  <a:ext cx="163475" cy="17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39" h="7073" extrusionOk="0">
                      <a:moveTo>
                        <a:pt x="6539" y="1"/>
                      </a:moveTo>
                      <a:lnTo>
                        <a:pt x="6539" y="1"/>
                      </a:lnTo>
                      <a:cubicBezTo>
                        <a:pt x="4771" y="634"/>
                        <a:pt x="2903" y="1001"/>
                        <a:pt x="1035" y="1201"/>
                      </a:cubicBezTo>
                      <a:cubicBezTo>
                        <a:pt x="601" y="3136"/>
                        <a:pt x="234" y="5104"/>
                        <a:pt x="0" y="7072"/>
                      </a:cubicBezTo>
                      <a:cubicBezTo>
                        <a:pt x="2336" y="4937"/>
                        <a:pt x="5071" y="3303"/>
                        <a:pt x="6539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1" name="Google Shape;2241;p61"/>
                <p:cNvSpPr/>
                <p:nvPr/>
              </p:nvSpPr>
              <p:spPr>
                <a:xfrm>
                  <a:off x="8117350" y="816863"/>
                  <a:ext cx="70075" cy="11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3" h="4738" extrusionOk="0">
                      <a:moveTo>
                        <a:pt x="2802" y="1"/>
                      </a:moveTo>
                      <a:lnTo>
                        <a:pt x="2802" y="1"/>
                      </a:lnTo>
                      <a:cubicBezTo>
                        <a:pt x="1935" y="668"/>
                        <a:pt x="1001" y="1268"/>
                        <a:pt x="0" y="1735"/>
                      </a:cubicBezTo>
                      <a:cubicBezTo>
                        <a:pt x="634" y="2736"/>
                        <a:pt x="767" y="3670"/>
                        <a:pt x="1034" y="4737"/>
                      </a:cubicBezTo>
                      <a:cubicBezTo>
                        <a:pt x="1168" y="4504"/>
                        <a:pt x="1301" y="4270"/>
                        <a:pt x="1435" y="4037"/>
                      </a:cubicBezTo>
                      <a:cubicBezTo>
                        <a:pt x="1568" y="3803"/>
                        <a:pt x="2302" y="2135"/>
                        <a:pt x="2802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242" name="Google Shape;2242;p61"/>
            <p:cNvGrpSpPr/>
            <p:nvPr/>
          </p:nvGrpSpPr>
          <p:grpSpPr>
            <a:xfrm rot="1720047">
              <a:off x="2775354" y="1791586"/>
              <a:ext cx="566332" cy="439654"/>
              <a:chOff x="7421216" y="3262879"/>
              <a:chExt cx="641672" cy="498141"/>
            </a:xfrm>
          </p:grpSpPr>
          <p:grpSp>
            <p:nvGrpSpPr>
              <p:cNvPr id="2243" name="Google Shape;2243;p61"/>
              <p:cNvGrpSpPr/>
              <p:nvPr/>
            </p:nvGrpSpPr>
            <p:grpSpPr>
              <a:xfrm rot="1017954">
                <a:off x="7449180" y="3342268"/>
                <a:ext cx="585744" cy="279026"/>
                <a:chOff x="1078359" y="4061986"/>
                <a:chExt cx="535972" cy="255316"/>
              </a:xfrm>
            </p:grpSpPr>
            <p:sp>
              <p:nvSpPr>
                <p:cNvPr id="2244" name="Google Shape;2244;p61"/>
                <p:cNvSpPr/>
                <p:nvPr/>
              </p:nvSpPr>
              <p:spPr>
                <a:xfrm rot="-419147">
                  <a:off x="1313155" y="4258333"/>
                  <a:ext cx="127181" cy="51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2617" extrusionOk="0">
                      <a:moveTo>
                        <a:pt x="3533" y="1"/>
                      </a:moveTo>
                      <a:cubicBezTo>
                        <a:pt x="3337" y="1"/>
                        <a:pt x="3138" y="15"/>
                        <a:pt x="2936" y="48"/>
                      </a:cubicBezTo>
                      <a:cubicBezTo>
                        <a:pt x="2502" y="114"/>
                        <a:pt x="2102" y="248"/>
                        <a:pt x="1769" y="415"/>
                      </a:cubicBezTo>
                      <a:cubicBezTo>
                        <a:pt x="1402" y="581"/>
                        <a:pt x="1101" y="782"/>
                        <a:pt x="835" y="1048"/>
                      </a:cubicBezTo>
                      <a:cubicBezTo>
                        <a:pt x="368" y="1515"/>
                        <a:pt x="101" y="2083"/>
                        <a:pt x="1" y="2616"/>
                      </a:cubicBezTo>
                      <a:cubicBezTo>
                        <a:pt x="401" y="2149"/>
                        <a:pt x="801" y="1682"/>
                        <a:pt x="1302" y="1315"/>
                      </a:cubicBezTo>
                      <a:cubicBezTo>
                        <a:pt x="1802" y="948"/>
                        <a:pt x="2369" y="715"/>
                        <a:pt x="3003" y="615"/>
                      </a:cubicBezTo>
                      <a:cubicBezTo>
                        <a:pt x="3195" y="583"/>
                        <a:pt x="3395" y="568"/>
                        <a:pt x="3596" y="568"/>
                      </a:cubicBezTo>
                      <a:cubicBezTo>
                        <a:pt x="4024" y="568"/>
                        <a:pt x="4463" y="635"/>
                        <a:pt x="4871" y="748"/>
                      </a:cubicBezTo>
                      <a:cubicBezTo>
                        <a:pt x="5471" y="948"/>
                        <a:pt x="6038" y="1215"/>
                        <a:pt x="6472" y="1616"/>
                      </a:cubicBezTo>
                      <a:cubicBezTo>
                        <a:pt x="6339" y="1082"/>
                        <a:pt x="5838" y="615"/>
                        <a:pt x="5204" y="348"/>
                      </a:cubicBezTo>
                      <a:cubicBezTo>
                        <a:pt x="4724" y="146"/>
                        <a:pt x="4147" y="1"/>
                        <a:pt x="3533" y="1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5" name="Google Shape;2245;p61"/>
                <p:cNvSpPr/>
                <p:nvPr/>
              </p:nvSpPr>
              <p:spPr>
                <a:xfrm rot="-419147">
                  <a:off x="1458740" y="4142343"/>
                  <a:ext cx="152609" cy="5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66" h="2970" extrusionOk="0">
                      <a:moveTo>
                        <a:pt x="5221" y="1"/>
                      </a:moveTo>
                      <a:cubicBezTo>
                        <a:pt x="3204" y="1"/>
                        <a:pt x="828" y="1447"/>
                        <a:pt x="27" y="2894"/>
                      </a:cubicBezTo>
                      <a:cubicBezTo>
                        <a:pt x="0" y="2921"/>
                        <a:pt x="17" y="2970"/>
                        <a:pt x="59" y="2970"/>
                      </a:cubicBezTo>
                      <a:cubicBezTo>
                        <a:pt x="70" y="2970"/>
                        <a:pt x="81" y="2967"/>
                        <a:pt x="94" y="2961"/>
                      </a:cubicBezTo>
                      <a:cubicBezTo>
                        <a:pt x="1361" y="2294"/>
                        <a:pt x="2462" y="1493"/>
                        <a:pt x="3897" y="1193"/>
                      </a:cubicBezTo>
                      <a:cubicBezTo>
                        <a:pt x="4177" y="1144"/>
                        <a:pt x="4448" y="1124"/>
                        <a:pt x="4712" y="1124"/>
                      </a:cubicBezTo>
                      <a:cubicBezTo>
                        <a:pt x="5703" y="1124"/>
                        <a:pt x="6605" y="1400"/>
                        <a:pt x="7633" y="1426"/>
                      </a:cubicBezTo>
                      <a:cubicBezTo>
                        <a:pt x="7733" y="1426"/>
                        <a:pt x="7766" y="1326"/>
                        <a:pt x="7733" y="1259"/>
                      </a:cubicBezTo>
                      <a:cubicBezTo>
                        <a:pt x="7144" y="360"/>
                        <a:pt x="6227" y="1"/>
                        <a:pt x="5221" y="1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6" name="Google Shape;2246;p61"/>
                <p:cNvSpPr/>
                <p:nvPr/>
              </p:nvSpPr>
              <p:spPr>
                <a:xfrm rot="-419243">
                  <a:off x="1461251" y="4069888"/>
                  <a:ext cx="134506" cy="752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3" h="1523" extrusionOk="0">
                      <a:moveTo>
                        <a:pt x="1846" y="0"/>
                      </a:moveTo>
                      <a:cubicBezTo>
                        <a:pt x="1518" y="0"/>
                        <a:pt x="1144" y="293"/>
                        <a:pt x="901" y="455"/>
                      </a:cubicBezTo>
                      <a:cubicBezTo>
                        <a:pt x="434" y="722"/>
                        <a:pt x="201" y="1022"/>
                        <a:pt x="0" y="1489"/>
                      </a:cubicBezTo>
                      <a:cubicBezTo>
                        <a:pt x="0" y="1489"/>
                        <a:pt x="0" y="1522"/>
                        <a:pt x="0" y="1522"/>
                      </a:cubicBezTo>
                      <a:cubicBezTo>
                        <a:pt x="201" y="1422"/>
                        <a:pt x="367" y="1322"/>
                        <a:pt x="534" y="1222"/>
                      </a:cubicBezTo>
                      <a:cubicBezTo>
                        <a:pt x="768" y="1122"/>
                        <a:pt x="934" y="955"/>
                        <a:pt x="1135" y="855"/>
                      </a:cubicBezTo>
                      <a:cubicBezTo>
                        <a:pt x="1435" y="655"/>
                        <a:pt x="1969" y="588"/>
                        <a:pt x="2135" y="288"/>
                      </a:cubicBezTo>
                      <a:cubicBezTo>
                        <a:pt x="2202" y="188"/>
                        <a:pt x="2169" y="88"/>
                        <a:pt x="2069" y="55"/>
                      </a:cubicBezTo>
                      <a:cubicBezTo>
                        <a:pt x="1999" y="16"/>
                        <a:pt x="1924" y="0"/>
                        <a:pt x="184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7" name="Google Shape;2247;p61"/>
                <p:cNvSpPr/>
                <p:nvPr/>
              </p:nvSpPr>
              <p:spPr>
                <a:xfrm rot="-419147">
                  <a:off x="1104242" y="4251250"/>
                  <a:ext cx="154593" cy="469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67" h="2389" extrusionOk="0">
                      <a:moveTo>
                        <a:pt x="3763" y="0"/>
                      </a:moveTo>
                      <a:cubicBezTo>
                        <a:pt x="2067" y="0"/>
                        <a:pt x="462" y="629"/>
                        <a:pt x="28" y="2247"/>
                      </a:cubicBezTo>
                      <a:cubicBezTo>
                        <a:pt x="0" y="2329"/>
                        <a:pt x="63" y="2389"/>
                        <a:pt x="123" y="2389"/>
                      </a:cubicBezTo>
                      <a:cubicBezTo>
                        <a:pt x="136" y="2389"/>
                        <a:pt x="149" y="2386"/>
                        <a:pt x="161" y="2380"/>
                      </a:cubicBezTo>
                      <a:cubicBezTo>
                        <a:pt x="1395" y="1946"/>
                        <a:pt x="2296" y="1179"/>
                        <a:pt x="3630" y="979"/>
                      </a:cubicBezTo>
                      <a:cubicBezTo>
                        <a:pt x="3908" y="941"/>
                        <a:pt x="4181" y="925"/>
                        <a:pt x="4449" y="925"/>
                      </a:cubicBezTo>
                      <a:cubicBezTo>
                        <a:pt x="5595" y="925"/>
                        <a:pt x="6664" y="1223"/>
                        <a:pt x="7800" y="1413"/>
                      </a:cubicBezTo>
                      <a:cubicBezTo>
                        <a:pt x="7866" y="1413"/>
                        <a:pt x="7866" y="1346"/>
                        <a:pt x="7833" y="1313"/>
                      </a:cubicBezTo>
                      <a:cubicBezTo>
                        <a:pt x="6955" y="530"/>
                        <a:pt x="5320" y="0"/>
                        <a:pt x="3763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8" name="Google Shape;2248;p61"/>
                <p:cNvSpPr/>
                <p:nvPr/>
              </p:nvSpPr>
              <p:spPr>
                <a:xfrm rot="-419032">
                  <a:off x="1080052" y="4195724"/>
                  <a:ext cx="144278" cy="366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893" extrusionOk="0">
                      <a:moveTo>
                        <a:pt x="559" y="0"/>
                      </a:moveTo>
                      <a:cubicBezTo>
                        <a:pt x="383" y="0"/>
                        <a:pt x="219" y="41"/>
                        <a:pt x="101" y="159"/>
                      </a:cubicBezTo>
                      <a:cubicBezTo>
                        <a:pt x="1" y="225"/>
                        <a:pt x="34" y="325"/>
                        <a:pt x="101" y="392"/>
                      </a:cubicBezTo>
                      <a:cubicBezTo>
                        <a:pt x="368" y="659"/>
                        <a:pt x="901" y="559"/>
                        <a:pt x="1235" y="626"/>
                      </a:cubicBezTo>
                      <a:cubicBezTo>
                        <a:pt x="1468" y="659"/>
                        <a:pt x="1702" y="759"/>
                        <a:pt x="1935" y="792"/>
                      </a:cubicBezTo>
                      <a:cubicBezTo>
                        <a:pt x="2136" y="826"/>
                        <a:pt x="2336" y="859"/>
                        <a:pt x="2502" y="892"/>
                      </a:cubicBezTo>
                      <a:cubicBezTo>
                        <a:pt x="2536" y="892"/>
                        <a:pt x="2536" y="859"/>
                        <a:pt x="2536" y="859"/>
                      </a:cubicBezTo>
                      <a:cubicBezTo>
                        <a:pt x="2169" y="459"/>
                        <a:pt x="1869" y="292"/>
                        <a:pt x="1335" y="159"/>
                      </a:cubicBezTo>
                      <a:cubicBezTo>
                        <a:pt x="1132" y="98"/>
                        <a:pt x="831" y="0"/>
                        <a:pt x="559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249" name="Google Shape;2249;p61"/>
              <p:cNvSpPr/>
              <p:nvPr/>
            </p:nvSpPr>
            <p:spPr>
              <a:xfrm rot="-10442518">
                <a:off x="7593607" y="3709611"/>
                <a:ext cx="283649" cy="36787"/>
              </a:xfrm>
              <a:custGeom>
                <a:avLst/>
                <a:gdLst/>
                <a:ahLst/>
                <a:cxnLst/>
                <a:rect l="l" t="t" r="r" b="b"/>
                <a:pathLst>
                  <a:path w="10775" h="2055" extrusionOk="0">
                    <a:moveTo>
                      <a:pt x="10775" y="0"/>
                    </a:moveTo>
                    <a:lnTo>
                      <a:pt x="10775" y="0"/>
                    </a:lnTo>
                    <a:cubicBezTo>
                      <a:pt x="9040" y="601"/>
                      <a:pt x="7306" y="1168"/>
                      <a:pt x="5504" y="1435"/>
                    </a:cubicBezTo>
                    <a:cubicBezTo>
                      <a:pt x="4545" y="1574"/>
                      <a:pt x="3585" y="1623"/>
                      <a:pt x="2625" y="1623"/>
                    </a:cubicBezTo>
                    <a:cubicBezTo>
                      <a:pt x="1750" y="1623"/>
                      <a:pt x="875" y="1583"/>
                      <a:pt x="0" y="1535"/>
                    </a:cubicBezTo>
                    <a:lnTo>
                      <a:pt x="0" y="1535"/>
                    </a:lnTo>
                    <a:cubicBezTo>
                      <a:pt x="1251" y="1859"/>
                      <a:pt x="2550" y="2055"/>
                      <a:pt x="3852" y="2055"/>
                    </a:cubicBezTo>
                    <a:cubicBezTo>
                      <a:pt x="4426" y="2055"/>
                      <a:pt x="5000" y="2017"/>
                      <a:pt x="5571" y="1935"/>
                    </a:cubicBezTo>
                    <a:cubicBezTo>
                      <a:pt x="7406" y="1668"/>
                      <a:pt x="9174" y="968"/>
                      <a:pt x="10775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50" name="Google Shape;2250;p61"/>
          <p:cNvGrpSpPr/>
          <p:nvPr/>
        </p:nvGrpSpPr>
        <p:grpSpPr>
          <a:xfrm>
            <a:off x="5581929" y="2202510"/>
            <a:ext cx="1279110" cy="1478174"/>
            <a:chOff x="1501713" y="3668602"/>
            <a:chExt cx="1036640" cy="1197969"/>
          </a:xfrm>
        </p:grpSpPr>
        <p:sp>
          <p:nvSpPr>
            <p:cNvPr id="2251" name="Google Shape;2251;p61"/>
            <p:cNvSpPr/>
            <p:nvPr/>
          </p:nvSpPr>
          <p:spPr>
            <a:xfrm rot="285413" flipH="1">
              <a:off x="1550248" y="3710362"/>
              <a:ext cx="938237" cy="1119558"/>
            </a:xfrm>
            <a:custGeom>
              <a:avLst/>
              <a:gdLst/>
              <a:ahLst/>
              <a:cxnLst/>
              <a:rect l="l" t="t" r="r" b="b"/>
              <a:pathLst>
                <a:path w="48402" h="54586" extrusionOk="0">
                  <a:moveTo>
                    <a:pt x="6739" y="33492"/>
                  </a:moveTo>
                  <a:lnTo>
                    <a:pt x="7005" y="34325"/>
                  </a:lnTo>
                  <a:cubicBezTo>
                    <a:pt x="6905" y="34259"/>
                    <a:pt x="6805" y="34159"/>
                    <a:pt x="6672" y="34092"/>
                  </a:cubicBezTo>
                  <a:lnTo>
                    <a:pt x="6672" y="33992"/>
                  </a:lnTo>
                  <a:cubicBezTo>
                    <a:pt x="6705" y="33825"/>
                    <a:pt x="6739" y="33658"/>
                    <a:pt x="6739" y="33492"/>
                  </a:cubicBezTo>
                  <a:close/>
                  <a:moveTo>
                    <a:pt x="28054" y="1"/>
                  </a:moveTo>
                  <a:cubicBezTo>
                    <a:pt x="24485" y="1735"/>
                    <a:pt x="21716" y="4471"/>
                    <a:pt x="20248" y="7606"/>
                  </a:cubicBezTo>
                  <a:cubicBezTo>
                    <a:pt x="17513" y="8607"/>
                    <a:pt x="14878" y="9708"/>
                    <a:pt x="12743" y="11309"/>
                  </a:cubicBezTo>
                  <a:cubicBezTo>
                    <a:pt x="10808" y="12743"/>
                    <a:pt x="9307" y="14645"/>
                    <a:pt x="8773" y="16746"/>
                  </a:cubicBezTo>
                  <a:cubicBezTo>
                    <a:pt x="8340" y="16946"/>
                    <a:pt x="7939" y="17147"/>
                    <a:pt x="7572" y="17413"/>
                  </a:cubicBezTo>
                  <a:cubicBezTo>
                    <a:pt x="5371" y="19015"/>
                    <a:pt x="5071" y="22050"/>
                    <a:pt x="5204" y="24685"/>
                  </a:cubicBezTo>
                  <a:cubicBezTo>
                    <a:pt x="5304" y="26253"/>
                    <a:pt x="5471" y="27787"/>
                    <a:pt x="5738" y="29322"/>
                  </a:cubicBezTo>
                  <a:cubicBezTo>
                    <a:pt x="5905" y="30189"/>
                    <a:pt x="6105" y="31056"/>
                    <a:pt x="6305" y="31890"/>
                  </a:cubicBezTo>
                  <a:cubicBezTo>
                    <a:pt x="6138" y="32491"/>
                    <a:pt x="6005" y="33125"/>
                    <a:pt x="5938" y="33758"/>
                  </a:cubicBezTo>
                  <a:cubicBezTo>
                    <a:pt x="5625" y="33667"/>
                    <a:pt x="5287" y="33622"/>
                    <a:pt x="4940" y="33622"/>
                  </a:cubicBezTo>
                  <a:cubicBezTo>
                    <a:pt x="4143" y="33622"/>
                    <a:pt x="3300" y="33861"/>
                    <a:pt x="2602" y="34325"/>
                  </a:cubicBezTo>
                  <a:cubicBezTo>
                    <a:pt x="1401" y="35159"/>
                    <a:pt x="734" y="36460"/>
                    <a:pt x="467" y="37761"/>
                  </a:cubicBezTo>
                  <a:cubicBezTo>
                    <a:pt x="0" y="39796"/>
                    <a:pt x="401" y="41898"/>
                    <a:pt x="1568" y="43499"/>
                  </a:cubicBezTo>
                  <a:cubicBezTo>
                    <a:pt x="2702" y="45133"/>
                    <a:pt x="4570" y="46234"/>
                    <a:pt x="6739" y="46568"/>
                  </a:cubicBezTo>
                  <a:cubicBezTo>
                    <a:pt x="6878" y="46599"/>
                    <a:pt x="7024" y="46622"/>
                    <a:pt x="7171" y="46622"/>
                  </a:cubicBezTo>
                  <a:cubicBezTo>
                    <a:pt x="7341" y="46622"/>
                    <a:pt x="7511" y="46590"/>
                    <a:pt x="7673" y="46501"/>
                  </a:cubicBezTo>
                  <a:lnTo>
                    <a:pt x="7706" y="46501"/>
                  </a:lnTo>
                  <a:cubicBezTo>
                    <a:pt x="8973" y="48969"/>
                    <a:pt x="11175" y="50971"/>
                    <a:pt x="13944" y="51905"/>
                  </a:cubicBezTo>
                  <a:cubicBezTo>
                    <a:pt x="18547" y="53473"/>
                    <a:pt x="23184" y="54340"/>
                    <a:pt x="28020" y="54573"/>
                  </a:cubicBezTo>
                  <a:cubicBezTo>
                    <a:pt x="28191" y="54581"/>
                    <a:pt x="28361" y="54585"/>
                    <a:pt x="28530" y="54585"/>
                  </a:cubicBezTo>
                  <a:cubicBezTo>
                    <a:pt x="31208" y="54585"/>
                    <a:pt x="33716" y="53601"/>
                    <a:pt x="35693" y="51938"/>
                  </a:cubicBezTo>
                  <a:cubicBezTo>
                    <a:pt x="35893" y="52072"/>
                    <a:pt x="36093" y="52138"/>
                    <a:pt x="36326" y="52172"/>
                  </a:cubicBezTo>
                  <a:cubicBezTo>
                    <a:pt x="36953" y="52309"/>
                    <a:pt x="37579" y="52377"/>
                    <a:pt x="38194" y="52377"/>
                  </a:cubicBezTo>
                  <a:cubicBezTo>
                    <a:pt x="39674" y="52377"/>
                    <a:pt x="41086" y="51982"/>
                    <a:pt x="42264" y="51204"/>
                  </a:cubicBezTo>
                  <a:cubicBezTo>
                    <a:pt x="43932" y="50137"/>
                    <a:pt x="45066" y="48336"/>
                    <a:pt x="45400" y="46234"/>
                  </a:cubicBezTo>
                  <a:cubicBezTo>
                    <a:pt x="45600" y="44966"/>
                    <a:pt x="45466" y="43465"/>
                    <a:pt x="44666" y="42298"/>
                  </a:cubicBezTo>
                  <a:cubicBezTo>
                    <a:pt x="44065" y="41397"/>
                    <a:pt x="43098" y="40797"/>
                    <a:pt x="42131" y="40597"/>
                  </a:cubicBezTo>
                  <a:cubicBezTo>
                    <a:pt x="42131" y="40563"/>
                    <a:pt x="42131" y="40563"/>
                    <a:pt x="42131" y="40563"/>
                  </a:cubicBezTo>
                  <a:cubicBezTo>
                    <a:pt x="42231" y="40263"/>
                    <a:pt x="42297" y="39963"/>
                    <a:pt x="42364" y="39629"/>
                  </a:cubicBezTo>
                  <a:cubicBezTo>
                    <a:pt x="43098" y="38462"/>
                    <a:pt x="43832" y="37161"/>
                    <a:pt x="44532" y="35927"/>
                  </a:cubicBezTo>
                  <a:cubicBezTo>
                    <a:pt x="45166" y="34692"/>
                    <a:pt x="45766" y="33492"/>
                    <a:pt x="46300" y="32491"/>
                  </a:cubicBezTo>
                  <a:cubicBezTo>
                    <a:pt x="47468" y="30089"/>
                    <a:pt x="48402" y="27187"/>
                    <a:pt x="46967" y="24885"/>
                  </a:cubicBezTo>
                  <a:cubicBezTo>
                    <a:pt x="46767" y="24585"/>
                    <a:pt x="46567" y="24318"/>
                    <a:pt x="46334" y="24051"/>
                  </a:cubicBezTo>
                  <a:cubicBezTo>
                    <a:pt x="46300" y="22617"/>
                    <a:pt x="45666" y="21149"/>
                    <a:pt x="44732" y="19815"/>
                  </a:cubicBezTo>
                  <a:cubicBezTo>
                    <a:pt x="43565" y="18247"/>
                    <a:pt x="41964" y="16880"/>
                    <a:pt x="40262" y="15612"/>
                  </a:cubicBezTo>
                  <a:cubicBezTo>
                    <a:pt x="37661" y="13677"/>
                    <a:pt x="34859" y="11876"/>
                    <a:pt x="31823" y="10308"/>
                  </a:cubicBezTo>
                  <a:cubicBezTo>
                    <a:pt x="29788" y="7173"/>
                    <a:pt x="28454" y="3637"/>
                    <a:pt x="28054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2460000" algn="bl" rotWithShape="0">
                <a:schemeClr val="dk1">
                  <a:alpha val="1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52" name="Google Shape;2252;p61"/>
            <p:cNvGrpSpPr/>
            <p:nvPr/>
          </p:nvGrpSpPr>
          <p:grpSpPr>
            <a:xfrm rot="285413" flipH="1">
              <a:off x="1551582" y="3705254"/>
              <a:ext cx="938237" cy="1119537"/>
              <a:chOff x="2768850" y="3921688"/>
              <a:chExt cx="1210050" cy="1364625"/>
            </a:xfrm>
          </p:grpSpPr>
          <p:sp>
            <p:nvSpPr>
              <p:cNvPr id="2253" name="Google Shape;2253;p61"/>
              <p:cNvSpPr/>
              <p:nvPr/>
            </p:nvSpPr>
            <p:spPr>
              <a:xfrm>
                <a:off x="3644475" y="4934513"/>
                <a:ext cx="264375" cy="296600"/>
              </a:xfrm>
              <a:custGeom>
                <a:avLst/>
                <a:gdLst/>
                <a:ahLst/>
                <a:cxnLst/>
                <a:rect l="l" t="t" r="r" b="b"/>
                <a:pathLst>
                  <a:path w="10575" h="11864" extrusionOk="0">
                    <a:moveTo>
                      <a:pt x="6418" y="1"/>
                    </a:moveTo>
                    <a:cubicBezTo>
                      <a:pt x="6312" y="1"/>
                      <a:pt x="6208" y="6"/>
                      <a:pt x="6105" y="17"/>
                    </a:cubicBezTo>
                    <a:cubicBezTo>
                      <a:pt x="4537" y="217"/>
                      <a:pt x="3403" y="1885"/>
                      <a:pt x="2702" y="3186"/>
                    </a:cubicBezTo>
                    <a:cubicBezTo>
                      <a:pt x="1668" y="5187"/>
                      <a:pt x="868" y="7356"/>
                      <a:pt x="234" y="9557"/>
                    </a:cubicBezTo>
                    <a:cubicBezTo>
                      <a:pt x="100" y="10091"/>
                      <a:pt x="0" y="10791"/>
                      <a:pt x="434" y="11258"/>
                    </a:cubicBezTo>
                    <a:cubicBezTo>
                      <a:pt x="668" y="11492"/>
                      <a:pt x="1001" y="11592"/>
                      <a:pt x="1301" y="11659"/>
                    </a:cubicBezTo>
                    <a:cubicBezTo>
                      <a:pt x="1928" y="11796"/>
                      <a:pt x="2557" y="11864"/>
                      <a:pt x="3175" y="11864"/>
                    </a:cubicBezTo>
                    <a:cubicBezTo>
                      <a:pt x="4663" y="11864"/>
                      <a:pt x="6084" y="11469"/>
                      <a:pt x="7239" y="10691"/>
                    </a:cubicBezTo>
                    <a:cubicBezTo>
                      <a:pt x="8907" y="9624"/>
                      <a:pt x="10041" y="7823"/>
                      <a:pt x="10375" y="5721"/>
                    </a:cubicBezTo>
                    <a:cubicBezTo>
                      <a:pt x="10575" y="4453"/>
                      <a:pt x="10441" y="2986"/>
                      <a:pt x="9641" y="1785"/>
                    </a:cubicBezTo>
                    <a:cubicBezTo>
                      <a:pt x="8905" y="682"/>
                      <a:pt x="7607" y="1"/>
                      <a:pt x="6418" y="1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4" name="Google Shape;2254;p61"/>
              <p:cNvSpPr/>
              <p:nvPr/>
            </p:nvSpPr>
            <p:spPr>
              <a:xfrm>
                <a:off x="2768850" y="4762213"/>
                <a:ext cx="219350" cy="325125"/>
              </a:xfrm>
              <a:custGeom>
                <a:avLst/>
                <a:gdLst/>
                <a:ahLst/>
                <a:cxnLst/>
                <a:rect l="l" t="t" r="r" b="b"/>
                <a:pathLst>
                  <a:path w="8774" h="13005" extrusionOk="0">
                    <a:moveTo>
                      <a:pt x="4939" y="0"/>
                    </a:moveTo>
                    <a:cubicBezTo>
                      <a:pt x="4134" y="0"/>
                      <a:pt x="3288" y="248"/>
                      <a:pt x="2602" y="738"/>
                    </a:cubicBezTo>
                    <a:cubicBezTo>
                      <a:pt x="1401" y="1538"/>
                      <a:pt x="734" y="2873"/>
                      <a:pt x="467" y="4140"/>
                    </a:cubicBezTo>
                    <a:cubicBezTo>
                      <a:pt x="0" y="6175"/>
                      <a:pt x="401" y="8277"/>
                      <a:pt x="1568" y="9878"/>
                    </a:cubicBezTo>
                    <a:cubicBezTo>
                      <a:pt x="2702" y="11512"/>
                      <a:pt x="4570" y="12613"/>
                      <a:pt x="6739" y="12947"/>
                    </a:cubicBezTo>
                    <a:cubicBezTo>
                      <a:pt x="6889" y="12980"/>
                      <a:pt x="7047" y="13005"/>
                      <a:pt x="7210" y="13005"/>
                    </a:cubicBezTo>
                    <a:cubicBezTo>
                      <a:pt x="7372" y="13005"/>
                      <a:pt x="7539" y="12980"/>
                      <a:pt x="7706" y="12913"/>
                    </a:cubicBezTo>
                    <a:cubicBezTo>
                      <a:pt x="8273" y="12646"/>
                      <a:pt x="8440" y="11946"/>
                      <a:pt x="8506" y="11379"/>
                    </a:cubicBezTo>
                    <a:cubicBezTo>
                      <a:pt x="8707" y="9077"/>
                      <a:pt x="8773" y="6776"/>
                      <a:pt x="8540" y="4574"/>
                    </a:cubicBezTo>
                    <a:cubicBezTo>
                      <a:pt x="8373" y="3106"/>
                      <a:pt x="7906" y="1105"/>
                      <a:pt x="6505" y="371"/>
                    </a:cubicBezTo>
                    <a:cubicBezTo>
                      <a:pt x="6050" y="123"/>
                      <a:pt x="5505" y="0"/>
                      <a:pt x="4939" y="0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5" name="Google Shape;2255;p61"/>
              <p:cNvSpPr/>
              <p:nvPr/>
            </p:nvSpPr>
            <p:spPr>
              <a:xfrm>
                <a:off x="2916450" y="4364163"/>
                <a:ext cx="916525" cy="922150"/>
              </a:xfrm>
              <a:custGeom>
                <a:avLst/>
                <a:gdLst/>
                <a:ahLst/>
                <a:cxnLst/>
                <a:rect l="l" t="t" r="r" b="b"/>
                <a:pathLst>
                  <a:path w="36661" h="36886" extrusionOk="0">
                    <a:moveTo>
                      <a:pt x="13956" y="0"/>
                    </a:moveTo>
                    <a:cubicBezTo>
                      <a:pt x="8945" y="0"/>
                      <a:pt x="4524" y="3463"/>
                      <a:pt x="3270" y="8354"/>
                    </a:cubicBezTo>
                    <a:cubicBezTo>
                      <a:pt x="2102" y="12957"/>
                      <a:pt x="1235" y="17627"/>
                      <a:pt x="634" y="22331"/>
                    </a:cubicBezTo>
                    <a:cubicBezTo>
                      <a:pt x="1" y="27534"/>
                      <a:pt x="3069" y="32538"/>
                      <a:pt x="8073" y="34206"/>
                    </a:cubicBezTo>
                    <a:cubicBezTo>
                      <a:pt x="12643" y="35774"/>
                      <a:pt x="17280" y="36641"/>
                      <a:pt x="22116" y="36874"/>
                    </a:cubicBezTo>
                    <a:cubicBezTo>
                      <a:pt x="22283" y="36882"/>
                      <a:pt x="22448" y="36885"/>
                      <a:pt x="22613" y="36885"/>
                    </a:cubicBezTo>
                    <a:cubicBezTo>
                      <a:pt x="27678" y="36885"/>
                      <a:pt x="32098" y="33444"/>
                      <a:pt x="33358" y="28502"/>
                    </a:cubicBezTo>
                    <a:cubicBezTo>
                      <a:pt x="34525" y="23932"/>
                      <a:pt x="35426" y="19262"/>
                      <a:pt x="35993" y="14558"/>
                    </a:cubicBezTo>
                    <a:cubicBezTo>
                      <a:pt x="36660" y="9321"/>
                      <a:pt x="33558" y="4351"/>
                      <a:pt x="28588" y="2683"/>
                    </a:cubicBezTo>
                    <a:cubicBezTo>
                      <a:pt x="24018" y="1115"/>
                      <a:pt x="19348" y="248"/>
                      <a:pt x="14511" y="15"/>
                    </a:cubicBezTo>
                    <a:cubicBezTo>
                      <a:pt x="14325" y="5"/>
                      <a:pt x="14140" y="0"/>
                      <a:pt x="13956" y="0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6" name="Google Shape;2256;p61"/>
              <p:cNvSpPr/>
              <p:nvPr/>
            </p:nvSpPr>
            <p:spPr>
              <a:xfrm>
                <a:off x="3275050" y="4976288"/>
                <a:ext cx="121775" cy="6540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2616" extrusionOk="0">
                    <a:moveTo>
                      <a:pt x="2385" y="1"/>
                    </a:moveTo>
                    <a:cubicBezTo>
                      <a:pt x="1908" y="1"/>
                      <a:pt x="1449" y="152"/>
                      <a:pt x="1068" y="381"/>
                    </a:cubicBezTo>
                    <a:cubicBezTo>
                      <a:pt x="567" y="714"/>
                      <a:pt x="134" y="1181"/>
                      <a:pt x="0" y="1715"/>
                    </a:cubicBezTo>
                    <a:cubicBezTo>
                      <a:pt x="367" y="1281"/>
                      <a:pt x="801" y="1015"/>
                      <a:pt x="1301" y="814"/>
                    </a:cubicBezTo>
                    <a:cubicBezTo>
                      <a:pt x="1651" y="664"/>
                      <a:pt x="2020" y="589"/>
                      <a:pt x="2366" y="589"/>
                    </a:cubicBezTo>
                    <a:cubicBezTo>
                      <a:pt x="2481" y="589"/>
                      <a:pt x="2594" y="598"/>
                      <a:pt x="2702" y="614"/>
                    </a:cubicBezTo>
                    <a:cubicBezTo>
                      <a:pt x="3202" y="714"/>
                      <a:pt x="3603" y="948"/>
                      <a:pt x="3970" y="1315"/>
                    </a:cubicBezTo>
                    <a:cubicBezTo>
                      <a:pt x="4303" y="1682"/>
                      <a:pt x="4570" y="2149"/>
                      <a:pt x="4870" y="2616"/>
                    </a:cubicBezTo>
                    <a:cubicBezTo>
                      <a:pt x="4837" y="2082"/>
                      <a:pt x="4670" y="1515"/>
                      <a:pt x="4337" y="1015"/>
                    </a:cubicBezTo>
                    <a:cubicBezTo>
                      <a:pt x="4170" y="781"/>
                      <a:pt x="3936" y="548"/>
                      <a:pt x="3669" y="381"/>
                    </a:cubicBezTo>
                    <a:cubicBezTo>
                      <a:pt x="3436" y="214"/>
                      <a:pt x="3136" y="81"/>
                      <a:pt x="2836" y="47"/>
                    </a:cubicBezTo>
                    <a:cubicBezTo>
                      <a:pt x="2685" y="15"/>
                      <a:pt x="2534" y="1"/>
                      <a:pt x="2385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7" name="Google Shape;2257;p61"/>
              <p:cNvSpPr/>
              <p:nvPr/>
            </p:nvSpPr>
            <p:spPr>
              <a:xfrm>
                <a:off x="3479350" y="4872788"/>
                <a:ext cx="203500" cy="173075"/>
              </a:xfrm>
              <a:custGeom>
                <a:avLst/>
                <a:gdLst/>
                <a:ahLst/>
                <a:cxnLst/>
                <a:rect l="l" t="t" r="r" b="b"/>
                <a:pathLst>
                  <a:path w="8140" h="6923" extrusionOk="0">
                    <a:moveTo>
                      <a:pt x="4460" y="0"/>
                    </a:moveTo>
                    <a:cubicBezTo>
                      <a:pt x="3892" y="0"/>
                      <a:pt x="3324" y="109"/>
                      <a:pt x="2803" y="318"/>
                    </a:cubicBezTo>
                    <a:cubicBezTo>
                      <a:pt x="1468" y="885"/>
                      <a:pt x="468" y="2086"/>
                      <a:pt x="167" y="3487"/>
                    </a:cubicBezTo>
                    <a:cubicBezTo>
                      <a:pt x="1" y="4120"/>
                      <a:pt x="1" y="4754"/>
                      <a:pt x="167" y="5388"/>
                    </a:cubicBezTo>
                    <a:cubicBezTo>
                      <a:pt x="234" y="5588"/>
                      <a:pt x="334" y="5822"/>
                      <a:pt x="434" y="6022"/>
                    </a:cubicBezTo>
                    <a:cubicBezTo>
                      <a:pt x="1075" y="5826"/>
                      <a:pt x="1744" y="5735"/>
                      <a:pt x="2420" y="5735"/>
                    </a:cubicBezTo>
                    <a:cubicBezTo>
                      <a:pt x="3928" y="5735"/>
                      <a:pt x="5470" y="6186"/>
                      <a:pt x="6806" y="6922"/>
                    </a:cubicBezTo>
                    <a:cubicBezTo>
                      <a:pt x="6939" y="6822"/>
                      <a:pt x="7072" y="6689"/>
                      <a:pt x="7206" y="6556"/>
                    </a:cubicBezTo>
                    <a:cubicBezTo>
                      <a:pt x="7840" y="5755"/>
                      <a:pt x="8140" y="4688"/>
                      <a:pt x="8073" y="3653"/>
                    </a:cubicBezTo>
                    <a:cubicBezTo>
                      <a:pt x="7973" y="2586"/>
                      <a:pt x="7473" y="1052"/>
                      <a:pt x="6472" y="518"/>
                    </a:cubicBezTo>
                    <a:cubicBezTo>
                      <a:pt x="5863" y="167"/>
                      <a:pt x="5162" y="0"/>
                      <a:pt x="446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8" name="Google Shape;2258;p61"/>
              <p:cNvSpPr/>
              <p:nvPr/>
            </p:nvSpPr>
            <p:spPr>
              <a:xfrm>
                <a:off x="3487700" y="4908813"/>
                <a:ext cx="146800" cy="118700"/>
              </a:xfrm>
              <a:custGeom>
                <a:avLst/>
                <a:gdLst/>
                <a:ahLst/>
                <a:cxnLst/>
                <a:rect l="l" t="t" r="r" b="b"/>
                <a:pathLst>
                  <a:path w="5872" h="4748" extrusionOk="0">
                    <a:moveTo>
                      <a:pt x="2894" y="0"/>
                    </a:moveTo>
                    <a:cubicBezTo>
                      <a:pt x="1562" y="0"/>
                      <a:pt x="400" y="912"/>
                      <a:pt x="134" y="2246"/>
                    </a:cubicBezTo>
                    <a:cubicBezTo>
                      <a:pt x="0" y="3046"/>
                      <a:pt x="200" y="3847"/>
                      <a:pt x="667" y="4447"/>
                    </a:cubicBezTo>
                    <a:cubicBezTo>
                      <a:pt x="1131" y="4343"/>
                      <a:pt x="1610" y="4295"/>
                      <a:pt x="2095" y="4295"/>
                    </a:cubicBezTo>
                    <a:cubicBezTo>
                      <a:pt x="3005" y="4295"/>
                      <a:pt x="3933" y="4465"/>
                      <a:pt x="4804" y="4748"/>
                    </a:cubicBezTo>
                    <a:cubicBezTo>
                      <a:pt x="5204" y="4381"/>
                      <a:pt x="5504" y="3880"/>
                      <a:pt x="5604" y="3280"/>
                    </a:cubicBezTo>
                    <a:cubicBezTo>
                      <a:pt x="5871" y="1779"/>
                      <a:pt x="4904" y="344"/>
                      <a:pt x="3403" y="44"/>
                    </a:cubicBezTo>
                    <a:cubicBezTo>
                      <a:pt x="3231" y="14"/>
                      <a:pt x="3061" y="0"/>
                      <a:pt x="289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9" name="Google Shape;2259;p61"/>
              <p:cNvSpPr/>
              <p:nvPr/>
            </p:nvSpPr>
            <p:spPr>
              <a:xfrm>
                <a:off x="3540400" y="4865713"/>
                <a:ext cx="153325" cy="107975"/>
              </a:xfrm>
              <a:custGeom>
                <a:avLst/>
                <a:gdLst/>
                <a:ahLst/>
                <a:cxnLst/>
                <a:rect l="l" t="t" r="r" b="b"/>
                <a:pathLst>
                  <a:path w="6133" h="4319" extrusionOk="0">
                    <a:moveTo>
                      <a:pt x="2277" y="1"/>
                    </a:moveTo>
                    <a:cubicBezTo>
                      <a:pt x="1538" y="1"/>
                      <a:pt x="760" y="228"/>
                      <a:pt x="27" y="734"/>
                    </a:cubicBezTo>
                    <a:cubicBezTo>
                      <a:pt x="0" y="734"/>
                      <a:pt x="16" y="777"/>
                      <a:pt x="41" y="777"/>
                    </a:cubicBezTo>
                    <a:cubicBezTo>
                      <a:pt x="47" y="777"/>
                      <a:pt x="54" y="774"/>
                      <a:pt x="60" y="768"/>
                    </a:cubicBezTo>
                    <a:cubicBezTo>
                      <a:pt x="534" y="563"/>
                      <a:pt x="1024" y="469"/>
                      <a:pt x="1508" y="469"/>
                    </a:cubicBezTo>
                    <a:cubicBezTo>
                      <a:pt x="3552" y="469"/>
                      <a:pt x="5496" y="2146"/>
                      <a:pt x="5631" y="4303"/>
                    </a:cubicBezTo>
                    <a:cubicBezTo>
                      <a:pt x="5631" y="4303"/>
                      <a:pt x="5646" y="4318"/>
                      <a:pt x="5656" y="4318"/>
                    </a:cubicBezTo>
                    <a:cubicBezTo>
                      <a:pt x="5661" y="4318"/>
                      <a:pt x="5664" y="4314"/>
                      <a:pt x="5664" y="4303"/>
                    </a:cubicBezTo>
                    <a:cubicBezTo>
                      <a:pt x="6133" y="1815"/>
                      <a:pt x="4363" y="1"/>
                      <a:pt x="227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0" name="Google Shape;2260;p61"/>
              <p:cNvSpPr/>
              <p:nvPr/>
            </p:nvSpPr>
            <p:spPr>
              <a:xfrm>
                <a:off x="3031525" y="4784213"/>
                <a:ext cx="205175" cy="184100"/>
              </a:xfrm>
              <a:custGeom>
                <a:avLst/>
                <a:gdLst/>
                <a:ahLst/>
                <a:cxnLst/>
                <a:rect l="l" t="t" r="r" b="b"/>
                <a:pathLst>
                  <a:path w="8207" h="7364" extrusionOk="0">
                    <a:moveTo>
                      <a:pt x="3680" y="1"/>
                    </a:moveTo>
                    <a:cubicBezTo>
                      <a:pt x="3531" y="1"/>
                      <a:pt x="3383" y="9"/>
                      <a:pt x="3237" y="25"/>
                    </a:cubicBezTo>
                    <a:cubicBezTo>
                      <a:pt x="2102" y="191"/>
                      <a:pt x="1068" y="1426"/>
                      <a:pt x="568" y="2393"/>
                    </a:cubicBezTo>
                    <a:cubicBezTo>
                      <a:pt x="134" y="3294"/>
                      <a:pt x="1" y="4394"/>
                      <a:pt x="334" y="5395"/>
                    </a:cubicBezTo>
                    <a:cubicBezTo>
                      <a:pt x="401" y="5562"/>
                      <a:pt x="468" y="5729"/>
                      <a:pt x="535" y="5896"/>
                    </a:cubicBezTo>
                    <a:cubicBezTo>
                      <a:pt x="975" y="5835"/>
                      <a:pt x="1423" y="5805"/>
                      <a:pt x="1872" y="5805"/>
                    </a:cubicBezTo>
                    <a:cubicBezTo>
                      <a:pt x="3668" y="5805"/>
                      <a:pt x="5471" y="6296"/>
                      <a:pt x="6806" y="7363"/>
                    </a:cubicBezTo>
                    <a:cubicBezTo>
                      <a:pt x="6973" y="7230"/>
                      <a:pt x="7139" y="7063"/>
                      <a:pt x="7273" y="6863"/>
                    </a:cubicBezTo>
                    <a:cubicBezTo>
                      <a:pt x="7673" y="6363"/>
                      <a:pt x="7907" y="5762"/>
                      <a:pt x="8007" y="5128"/>
                    </a:cubicBezTo>
                    <a:cubicBezTo>
                      <a:pt x="8207" y="3727"/>
                      <a:pt x="7706" y="2193"/>
                      <a:pt x="6706" y="1226"/>
                    </a:cubicBezTo>
                    <a:cubicBezTo>
                      <a:pt x="5912" y="432"/>
                      <a:pt x="4782" y="1"/>
                      <a:pt x="36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1" name="Google Shape;2261;p61"/>
              <p:cNvSpPr/>
              <p:nvPr/>
            </p:nvSpPr>
            <p:spPr>
              <a:xfrm>
                <a:off x="3083250" y="4831863"/>
                <a:ext cx="145950" cy="128100"/>
              </a:xfrm>
              <a:custGeom>
                <a:avLst/>
                <a:gdLst/>
                <a:ahLst/>
                <a:cxnLst/>
                <a:rect l="l" t="t" r="r" b="b"/>
                <a:pathLst>
                  <a:path w="5838" h="5124" extrusionOk="0">
                    <a:moveTo>
                      <a:pt x="2801" y="0"/>
                    </a:moveTo>
                    <a:cubicBezTo>
                      <a:pt x="1507" y="0"/>
                      <a:pt x="364" y="934"/>
                      <a:pt x="100" y="2255"/>
                    </a:cubicBezTo>
                    <a:cubicBezTo>
                      <a:pt x="0" y="2822"/>
                      <a:pt x="67" y="3422"/>
                      <a:pt x="300" y="3923"/>
                    </a:cubicBezTo>
                    <a:cubicBezTo>
                      <a:pt x="1735" y="3990"/>
                      <a:pt x="3136" y="4356"/>
                      <a:pt x="4303" y="5124"/>
                    </a:cubicBezTo>
                    <a:cubicBezTo>
                      <a:pt x="4937" y="4757"/>
                      <a:pt x="5404" y="4090"/>
                      <a:pt x="5571" y="3289"/>
                    </a:cubicBezTo>
                    <a:cubicBezTo>
                      <a:pt x="5838" y="1788"/>
                      <a:pt x="4870" y="320"/>
                      <a:pt x="3336" y="53"/>
                    </a:cubicBezTo>
                    <a:cubicBezTo>
                      <a:pt x="3156" y="17"/>
                      <a:pt x="2977" y="0"/>
                      <a:pt x="28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2" name="Google Shape;2262;p61"/>
              <p:cNvSpPr/>
              <p:nvPr/>
            </p:nvSpPr>
            <p:spPr>
              <a:xfrm>
                <a:off x="3042375" y="4776688"/>
                <a:ext cx="163475" cy="75700"/>
              </a:xfrm>
              <a:custGeom>
                <a:avLst/>
                <a:gdLst/>
                <a:ahLst/>
                <a:cxnLst/>
                <a:rect l="l" t="t" r="r" b="b"/>
                <a:pathLst>
                  <a:path w="6539" h="3028" extrusionOk="0">
                    <a:moveTo>
                      <a:pt x="3424" y="1"/>
                    </a:moveTo>
                    <a:cubicBezTo>
                      <a:pt x="1849" y="1"/>
                      <a:pt x="350" y="1069"/>
                      <a:pt x="1" y="3028"/>
                    </a:cubicBezTo>
                    <a:cubicBezTo>
                      <a:pt x="692" y="1542"/>
                      <a:pt x="2240" y="690"/>
                      <a:pt x="3774" y="690"/>
                    </a:cubicBezTo>
                    <a:cubicBezTo>
                      <a:pt x="4755" y="690"/>
                      <a:pt x="5730" y="1039"/>
                      <a:pt x="6472" y="1793"/>
                    </a:cubicBezTo>
                    <a:cubicBezTo>
                      <a:pt x="6478" y="1800"/>
                      <a:pt x="6485" y="1802"/>
                      <a:pt x="6491" y="1802"/>
                    </a:cubicBezTo>
                    <a:cubicBezTo>
                      <a:pt x="6517" y="1802"/>
                      <a:pt x="6539" y="1754"/>
                      <a:pt x="6539" y="1727"/>
                    </a:cubicBezTo>
                    <a:cubicBezTo>
                      <a:pt x="5729" y="554"/>
                      <a:pt x="4557" y="1"/>
                      <a:pt x="342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3" name="Google Shape;2263;p61"/>
              <p:cNvSpPr/>
              <p:nvPr/>
            </p:nvSpPr>
            <p:spPr>
              <a:xfrm>
                <a:off x="3520225" y="4764763"/>
                <a:ext cx="211525" cy="69725"/>
              </a:xfrm>
              <a:custGeom>
                <a:avLst/>
                <a:gdLst/>
                <a:ahLst/>
                <a:cxnLst/>
                <a:rect l="l" t="t" r="r" b="b"/>
                <a:pathLst>
                  <a:path w="8461" h="2789" extrusionOk="0">
                    <a:moveTo>
                      <a:pt x="3097" y="1"/>
                    </a:moveTo>
                    <a:cubicBezTo>
                      <a:pt x="2191" y="1"/>
                      <a:pt x="1263" y="181"/>
                      <a:pt x="367" y="569"/>
                    </a:cubicBezTo>
                    <a:cubicBezTo>
                      <a:pt x="200" y="636"/>
                      <a:pt x="67" y="836"/>
                      <a:pt x="34" y="1003"/>
                    </a:cubicBezTo>
                    <a:cubicBezTo>
                      <a:pt x="0" y="1170"/>
                      <a:pt x="34" y="1203"/>
                      <a:pt x="100" y="1370"/>
                    </a:cubicBezTo>
                    <a:cubicBezTo>
                      <a:pt x="177" y="1472"/>
                      <a:pt x="292" y="1515"/>
                      <a:pt x="417" y="1515"/>
                    </a:cubicBezTo>
                    <a:cubicBezTo>
                      <a:pt x="455" y="1515"/>
                      <a:pt x="495" y="1511"/>
                      <a:pt x="534" y="1503"/>
                    </a:cubicBezTo>
                    <a:cubicBezTo>
                      <a:pt x="1465" y="1344"/>
                      <a:pt x="2356" y="1253"/>
                      <a:pt x="3210" y="1253"/>
                    </a:cubicBezTo>
                    <a:cubicBezTo>
                      <a:pt x="5051" y="1253"/>
                      <a:pt x="6724" y="1677"/>
                      <a:pt x="8273" y="2771"/>
                    </a:cubicBezTo>
                    <a:cubicBezTo>
                      <a:pt x="8286" y="2783"/>
                      <a:pt x="8301" y="2789"/>
                      <a:pt x="8316" y="2789"/>
                    </a:cubicBezTo>
                    <a:cubicBezTo>
                      <a:pt x="8383" y="2789"/>
                      <a:pt x="8460" y="2691"/>
                      <a:pt x="8406" y="2637"/>
                    </a:cubicBezTo>
                    <a:cubicBezTo>
                      <a:pt x="7236" y="999"/>
                      <a:pt x="5228" y="1"/>
                      <a:pt x="3097" y="1"/>
                    </a:cubicBezTo>
                    <a:close/>
                  </a:path>
                </a:pathLst>
              </a:custGeom>
              <a:solidFill>
                <a:srgbClr val="334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2"/>
                  </a:solidFill>
                </a:endParaRPr>
              </a:p>
            </p:txBody>
          </p:sp>
          <p:sp>
            <p:nvSpPr>
              <p:cNvPr id="2264" name="Google Shape;2264;p61"/>
              <p:cNvSpPr/>
              <p:nvPr/>
            </p:nvSpPr>
            <p:spPr>
              <a:xfrm>
                <a:off x="3039200" y="4675838"/>
                <a:ext cx="212525" cy="71925"/>
              </a:xfrm>
              <a:custGeom>
                <a:avLst/>
                <a:gdLst/>
                <a:ahLst/>
                <a:cxnLst/>
                <a:rect l="l" t="t" r="r" b="b"/>
                <a:pathLst>
                  <a:path w="8501" h="2877" extrusionOk="0">
                    <a:moveTo>
                      <a:pt x="3494" y="1"/>
                    </a:moveTo>
                    <a:cubicBezTo>
                      <a:pt x="2265" y="1"/>
                      <a:pt x="1064" y="336"/>
                      <a:pt x="61" y="991"/>
                    </a:cubicBezTo>
                    <a:cubicBezTo>
                      <a:pt x="0" y="1021"/>
                      <a:pt x="50" y="1162"/>
                      <a:pt x="110" y="1162"/>
                    </a:cubicBezTo>
                    <a:cubicBezTo>
                      <a:pt x="116" y="1162"/>
                      <a:pt x="122" y="1160"/>
                      <a:pt x="128" y="1157"/>
                    </a:cubicBezTo>
                    <a:cubicBezTo>
                      <a:pt x="787" y="1003"/>
                      <a:pt x="1431" y="929"/>
                      <a:pt x="2063" y="929"/>
                    </a:cubicBezTo>
                    <a:cubicBezTo>
                      <a:pt x="4024" y="929"/>
                      <a:pt x="5883" y="1632"/>
                      <a:pt x="7800" y="2792"/>
                    </a:cubicBezTo>
                    <a:cubicBezTo>
                      <a:pt x="7905" y="2834"/>
                      <a:pt x="8011" y="2876"/>
                      <a:pt x="8108" y="2876"/>
                    </a:cubicBezTo>
                    <a:cubicBezTo>
                      <a:pt x="8164" y="2876"/>
                      <a:pt x="8218" y="2862"/>
                      <a:pt x="8267" y="2825"/>
                    </a:cubicBezTo>
                    <a:cubicBezTo>
                      <a:pt x="8400" y="2725"/>
                      <a:pt x="8433" y="2692"/>
                      <a:pt x="8467" y="2525"/>
                    </a:cubicBezTo>
                    <a:cubicBezTo>
                      <a:pt x="8500" y="2358"/>
                      <a:pt x="8433" y="2125"/>
                      <a:pt x="8333" y="1991"/>
                    </a:cubicBezTo>
                    <a:cubicBezTo>
                      <a:pt x="6974" y="651"/>
                      <a:pt x="5207" y="1"/>
                      <a:pt x="3494" y="1"/>
                    </a:cubicBezTo>
                    <a:close/>
                  </a:path>
                </a:pathLst>
              </a:custGeom>
              <a:solidFill>
                <a:srgbClr val="334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2"/>
                  </a:solidFill>
                </a:endParaRPr>
              </a:p>
            </p:txBody>
          </p:sp>
          <p:sp>
            <p:nvSpPr>
              <p:cNvPr id="2265" name="Google Shape;2265;p61"/>
              <p:cNvSpPr/>
              <p:nvPr/>
            </p:nvSpPr>
            <p:spPr>
              <a:xfrm>
                <a:off x="3116600" y="5038338"/>
                <a:ext cx="413650" cy="132825"/>
              </a:xfrm>
              <a:custGeom>
                <a:avLst/>
                <a:gdLst/>
                <a:ahLst/>
                <a:cxnLst/>
                <a:rect l="l" t="t" r="r" b="b"/>
                <a:pathLst>
                  <a:path w="16546" h="5313" extrusionOk="0">
                    <a:moveTo>
                      <a:pt x="893" y="1"/>
                    </a:moveTo>
                    <a:cubicBezTo>
                      <a:pt x="755" y="1"/>
                      <a:pt x="620" y="41"/>
                      <a:pt x="501" y="134"/>
                    </a:cubicBezTo>
                    <a:cubicBezTo>
                      <a:pt x="200" y="367"/>
                      <a:pt x="0" y="734"/>
                      <a:pt x="100" y="1134"/>
                    </a:cubicBezTo>
                    <a:cubicBezTo>
                      <a:pt x="234" y="1735"/>
                      <a:pt x="934" y="1935"/>
                      <a:pt x="1401" y="2235"/>
                    </a:cubicBezTo>
                    <a:cubicBezTo>
                      <a:pt x="2068" y="2669"/>
                      <a:pt x="2636" y="3169"/>
                      <a:pt x="3336" y="3536"/>
                    </a:cubicBezTo>
                    <a:cubicBezTo>
                      <a:pt x="4437" y="4137"/>
                      <a:pt x="5704" y="4503"/>
                      <a:pt x="6972" y="4770"/>
                    </a:cubicBezTo>
                    <a:cubicBezTo>
                      <a:pt x="7239" y="4837"/>
                      <a:pt x="7506" y="4870"/>
                      <a:pt x="7773" y="4904"/>
                    </a:cubicBezTo>
                    <a:cubicBezTo>
                      <a:pt x="8039" y="4970"/>
                      <a:pt x="8306" y="5037"/>
                      <a:pt x="8573" y="5071"/>
                    </a:cubicBezTo>
                    <a:cubicBezTo>
                      <a:pt x="9439" y="5207"/>
                      <a:pt x="10321" y="5313"/>
                      <a:pt x="11197" y="5313"/>
                    </a:cubicBezTo>
                    <a:cubicBezTo>
                      <a:pt x="11603" y="5313"/>
                      <a:pt x="12008" y="5290"/>
                      <a:pt x="12409" y="5237"/>
                    </a:cubicBezTo>
                    <a:cubicBezTo>
                      <a:pt x="13176" y="5171"/>
                      <a:pt x="13910" y="4904"/>
                      <a:pt x="14677" y="4770"/>
                    </a:cubicBezTo>
                    <a:cubicBezTo>
                      <a:pt x="15211" y="4637"/>
                      <a:pt x="15945" y="4704"/>
                      <a:pt x="16279" y="4203"/>
                    </a:cubicBezTo>
                    <a:cubicBezTo>
                      <a:pt x="16545" y="3870"/>
                      <a:pt x="16479" y="3469"/>
                      <a:pt x="16279" y="3136"/>
                    </a:cubicBezTo>
                    <a:cubicBezTo>
                      <a:pt x="16134" y="2895"/>
                      <a:pt x="15885" y="2793"/>
                      <a:pt x="15619" y="2793"/>
                    </a:cubicBezTo>
                    <a:cubicBezTo>
                      <a:pt x="15517" y="2793"/>
                      <a:pt x="15413" y="2808"/>
                      <a:pt x="15311" y="2836"/>
                    </a:cubicBezTo>
                    <a:cubicBezTo>
                      <a:pt x="15011" y="2902"/>
                      <a:pt x="14744" y="3102"/>
                      <a:pt x="14544" y="3369"/>
                    </a:cubicBezTo>
                    <a:cubicBezTo>
                      <a:pt x="14544" y="3369"/>
                      <a:pt x="14511" y="3403"/>
                      <a:pt x="14511" y="3436"/>
                    </a:cubicBezTo>
                    <a:cubicBezTo>
                      <a:pt x="14377" y="3636"/>
                      <a:pt x="14277" y="3870"/>
                      <a:pt x="14044" y="4036"/>
                    </a:cubicBezTo>
                    <a:cubicBezTo>
                      <a:pt x="13477" y="4537"/>
                      <a:pt x="12643" y="4770"/>
                      <a:pt x="11809" y="4837"/>
                    </a:cubicBezTo>
                    <a:cubicBezTo>
                      <a:pt x="11575" y="4854"/>
                      <a:pt x="11350" y="4862"/>
                      <a:pt x="11125" y="4862"/>
                    </a:cubicBezTo>
                    <a:cubicBezTo>
                      <a:pt x="10900" y="4862"/>
                      <a:pt x="10675" y="4854"/>
                      <a:pt x="10441" y="4837"/>
                    </a:cubicBezTo>
                    <a:cubicBezTo>
                      <a:pt x="9607" y="4837"/>
                      <a:pt x="8740" y="4737"/>
                      <a:pt x="7906" y="4604"/>
                    </a:cubicBezTo>
                    <a:lnTo>
                      <a:pt x="7839" y="4570"/>
                    </a:lnTo>
                    <a:lnTo>
                      <a:pt x="7773" y="4570"/>
                    </a:lnTo>
                    <a:cubicBezTo>
                      <a:pt x="6939" y="4403"/>
                      <a:pt x="6105" y="4170"/>
                      <a:pt x="5304" y="3870"/>
                    </a:cubicBezTo>
                    <a:cubicBezTo>
                      <a:pt x="4870" y="3736"/>
                      <a:pt x="4437" y="3569"/>
                      <a:pt x="4037" y="3369"/>
                    </a:cubicBezTo>
                    <a:cubicBezTo>
                      <a:pt x="3269" y="3002"/>
                      <a:pt x="2602" y="2502"/>
                      <a:pt x="2235" y="1802"/>
                    </a:cubicBezTo>
                    <a:cubicBezTo>
                      <a:pt x="2102" y="1568"/>
                      <a:pt x="2102" y="1335"/>
                      <a:pt x="2035" y="1068"/>
                    </a:cubicBezTo>
                    <a:cubicBezTo>
                      <a:pt x="2035" y="1034"/>
                      <a:pt x="2035" y="1001"/>
                      <a:pt x="2035" y="1001"/>
                    </a:cubicBezTo>
                    <a:cubicBezTo>
                      <a:pt x="1968" y="701"/>
                      <a:pt x="1768" y="401"/>
                      <a:pt x="1501" y="234"/>
                    </a:cubicBezTo>
                    <a:cubicBezTo>
                      <a:pt x="1321" y="93"/>
                      <a:pt x="1103" y="1"/>
                      <a:pt x="893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6" name="Google Shape;2266;p61"/>
              <p:cNvSpPr/>
              <p:nvPr/>
            </p:nvSpPr>
            <p:spPr>
              <a:xfrm>
                <a:off x="3695825" y="5030288"/>
                <a:ext cx="175225" cy="144200"/>
              </a:xfrm>
              <a:custGeom>
                <a:avLst/>
                <a:gdLst/>
                <a:ahLst/>
                <a:cxnLst/>
                <a:rect l="l" t="t" r="r" b="b"/>
                <a:pathLst>
                  <a:path w="7009" h="5768" extrusionOk="0">
                    <a:moveTo>
                      <a:pt x="6986" y="1123"/>
                    </a:moveTo>
                    <a:cubicBezTo>
                      <a:pt x="6986" y="1134"/>
                      <a:pt x="6990" y="1138"/>
                      <a:pt x="6994" y="1138"/>
                    </a:cubicBezTo>
                    <a:cubicBezTo>
                      <a:pt x="7001" y="1138"/>
                      <a:pt x="7008" y="1123"/>
                      <a:pt x="6986" y="1123"/>
                    </a:cubicBezTo>
                    <a:close/>
                    <a:moveTo>
                      <a:pt x="5477" y="1"/>
                    </a:moveTo>
                    <a:cubicBezTo>
                      <a:pt x="4870" y="1"/>
                      <a:pt x="4213" y="315"/>
                      <a:pt x="3617" y="656"/>
                    </a:cubicBezTo>
                    <a:cubicBezTo>
                      <a:pt x="2850" y="1123"/>
                      <a:pt x="2183" y="1757"/>
                      <a:pt x="1616" y="2457"/>
                    </a:cubicBezTo>
                    <a:cubicBezTo>
                      <a:pt x="1349" y="2791"/>
                      <a:pt x="1149" y="3124"/>
                      <a:pt x="915" y="3458"/>
                    </a:cubicBezTo>
                    <a:cubicBezTo>
                      <a:pt x="615" y="3992"/>
                      <a:pt x="348" y="4559"/>
                      <a:pt x="115" y="5159"/>
                    </a:cubicBezTo>
                    <a:cubicBezTo>
                      <a:pt x="0" y="5479"/>
                      <a:pt x="230" y="5767"/>
                      <a:pt x="451" y="5767"/>
                    </a:cubicBezTo>
                    <a:cubicBezTo>
                      <a:pt x="553" y="5767"/>
                      <a:pt x="652" y="5706"/>
                      <a:pt x="715" y="5559"/>
                    </a:cubicBezTo>
                    <a:cubicBezTo>
                      <a:pt x="1049" y="4659"/>
                      <a:pt x="1482" y="3858"/>
                      <a:pt x="2016" y="3158"/>
                    </a:cubicBezTo>
                    <a:cubicBezTo>
                      <a:pt x="2431" y="3070"/>
                      <a:pt x="2896" y="3004"/>
                      <a:pt x="3350" y="3004"/>
                    </a:cubicBezTo>
                    <a:cubicBezTo>
                      <a:pt x="4283" y="3004"/>
                      <a:pt x="5171" y="3283"/>
                      <a:pt x="5485" y="4225"/>
                    </a:cubicBezTo>
                    <a:cubicBezTo>
                      <a:pt x="5485" y="4225"/>
                      <a:pt x="5519" y="4225"/>
                      <a:pt x="5519" y="4192"/>
                    </a:cubicBezTo>
                    <a:cubicBezTo>
                      <a:pt x="5547" y="2610"/>
                      <a:pt x="4460" y="2268"/>
                      <a:pt x="3326" y="2268"/>
                    </a:cubicBezTo>
                    <a:cubicBezTo>
                      <a:pt x="3145" y="2268"/>
                      <a:pt x="2962" y="2277"/>
                      <a:pt x="2783" y="2290"/>
                    </a:cubicBezTo>
                    <a:cubicBezTo>
                      <a:pt x="2783" y="2257"/>
                      <a:pt x="2817" y="2257"/>
                      <a:pt x="2817" y="2224"/>
                    </a:cubicBezTo>
                    <a:cubicBezTo>
                      <a:pt x="3541" y="1572"/>
                      <a:pt x="4737" y="658"/>
                      <a:pt x="5823" y="658"/>
                    </a:cubicBezTo>
                    <a:cubicBezTo>
                      <a:pt x="6237" y="658"/>
                      <a:pt x="6636" y="791"/>
                      <a:pt x="6986" y="1123"/>
                    </a:cubicBezTo>
                    <a:cubicBezTo>
                      <a:pt x="6594" y="290"/>
                      <a:pt x="6059" y="1"/>
                      <a:pt x="5477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7" name="Google Shape;2267;p61"/>
              <p:cNvSpPr/>
              <p:nvPr/>
            </p:nvSpPr>
            <p:spPr>
              <a:xfrm>
                <a:off x="2828900" y="4849663"/>
                <a:ext cx="110925" cy="192275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7691" extrusionOk="0">
                    <a:moveTo>
                      <a:pt x="1374" y="0"/>
                    </a:moveTo>
                    <a:cubicBezTo>
                      <a:pt x="1024" y="0"/>
                      <a:pt x="635" y="130"/>
                      <a:pt x="200" y="442"/>
                    </a:cubicBezTo>
                    <a:cubicBezTo>
                      <a:pt x="167" y="442"/>
                      <a:pt x="200" y="476"/>
                      <a:pt x="200" y="476"/>
                    </a:cubicBezTo>
                    <a:cubicBezTo>
                      <a:pt x="371" y="425"/>
                      <a:pt x="535" y="402"/>
                      <a:pt x="692" y="402"/>
                    </a:cubicBezTo>
                    <a:cubicBezTo>
                      <a:pt x="2097" y="402"/>
                      <a:pt x="2946" y="2271"/>
                      <a:pt x="3336" y="3411"/>
                    </a:cubicBezTo>
                    <a:cubicBezTo>
                      <a:pt x="3336" y="3429"/>
                      <a:pt x="3336" y="3448"/>
                      <a:pt x="3341" y="3461"/>
                    </a:cubicBezTo>
                    <a:lnTo>
                      <a:pt x="3341" y="3461"/>
                    </a:lnTo>
                    <a:cubicBezTo>
                      <a:pt x="2758" y="3102"/>
                      <a:pt x="2114" y="2784"/>
                      <a:pt x="1515" y="2784"/>
                    </a:cubicBezTo>
                    <a:cubicBezTo>
                      <a:pt x="955" y="2784"/>
                      <a:pt x="433" y="3062"/>
                      <a:pt x="33" y="3845"/>
                    </a:cubicBezTo>
                    <a:cubicBezTo>
                      <a:pt x="0" y="3878"/>
                      <a:pt x="33" y="3878"/>
                      <a:pt x="67" y="3878"/>
                    </a:cubicBezTo>
                    <a:cubicBezTo>
                      <a:pt x="407" y="3559"/>
                      <a:pt x="788" y="3430"/>
                      <a:pt x="1181" y="3430"/>
                    </a:cubicBezTo>
                    <a:cubicBezTo>
                      <a:pt x="2022" y="3430"/>
                      <a:pt x="2921" y="4021"/>
                      <a:pt x="3603" y="4612"/>
                    </a:cubicBezTo>
                    <a:cubicBezTo>
                      <a:pt x="3736" y="5479"/>
                      <a:pt x="3736" y="6380"/>
                      <a:pt x="3603" y="7347"/>
                    </a:cubicBezTo>
                    <a:cubicBezTo>
                      <a:pt x="3572" y="7581"/>
                      <a:pt x="3715" y="7691"/>
                      <a:pt x="3883" y="7691"/>
                    </a:cubicBezTo>
                    <a:cubicBezTo>
                      <a:pt x="4076" y="7691"/>
                      <a:pt x="4301" y="7547"/>
                      <a:pt x="4337" y="7280"/>
                    </a:cubicBezTo>
                    <a:cubicBezTo>
                      <a:pt x="4403" y="6647"/>
                      <a:pt x="4437" y="6013"/>
                      <a:pt x="4403" y="5412"/>
                    </a:cubicBezTo>
                    <a:cubicBezTo>
                      <a:pt x="4403" y="4979"/>
                      <a:pt x="4370" y="4578"/>
                      <a:pt x="4303" y="4212"/>
                    </a:cubicBezTo>
                    <a:cubicBezTo>
                      <a:pt x="4136" y="3278"/>
                      <a:pt x="3836" y="2410"/>
                      <a:pt x="3369" y="1643"/>
                    </a:cubicBezTo>
                    <a:cubicBezTo>
                      <a:pt x="2891" y="830"/>
                      <a:pt x="2259" y="0"/>
                      <a:pt x="1374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8" name="Google Shape;2268;p61"/>
              <p:cNvSpPr/>
              <p:nvPr/>
            </p:nvSpPr>
            <p:spPr>
              <a:xfrm>
                <a:off x="2895600" y="3921688"/>
                <a:ext cx="1083300" cy="1069125"/>
              </a:xfrm>
              <a:custGeom>
                <a:avLst/>
                <a:gdLst/>
                <a:ahLst/>
                <a:cxnLst/>
                <a:rect l="l" t="t" r="r" b="b"/>
                <a:pathLst>
                  <a:path w="43332" h="42765" extrusionOk="0">
                    <a:moveTo>
                      <a:pt x="22984" y="1"/>
                    </a:moveTo>
                    <a:cubicBezTo>
                      <a:pt x="19415" y="1735"/>
                      <a:pt x="16646" y="4471"/>
                      <a:pt x="15178" y="7606"/>
                    </a:cubicBezTo>
                    <a:cubicBezTo>
                      <a:pt x="12443" y="8607"/>
                      <a:pt x="9808" y="9708"/>
                      <a:pt x="7673" y="11309"/>
                    </a:cubicBezTo>
                    <a:cubicBezTo>
                      <a:pt x="5738" y="12743"/>
                      <a:pt x="4237" y="14645"/>
                      <a:pt x="3737" y="16746"/>
                    </a:cubicBezTo>
                    <a:cubicBezTo>
                      <a:pt x="3303" y="16913"/>
                      <a:pt x="2903" y="17147"/>
                      <a:pt x="2502" y="17413"/>
                    </a:cubicBezTo>
                    <a:cubicBezTo>
                      <a:pt x="301" y="19015"/>
                      <a:pt x="1" y="22050"/>
                      <a:pt x="134" y="24685"/>
                    </a:cubicBezTo>
                    <a:cubicBezTo>
                      <a:pt x="234" y="26220"/>
                      <a:pt x="401" y="27787"/>
                      <a:pt x="701" y="29322"/>
                    </a:cubicBezTo>
                    <a:cubicBezTo>
                      <a:pt x="1135" y="31824"/>
                      <a:pt x="1835" y="34325"/>
                      <a:pt x="2769" y="36661"/>
                    </a:cubicBezTo>
                    <a:cubicBezTo>
                      <a:pt x="4604" y="35326"/>
                      <a:pt x="3870" y="32858"/>
                      <a:pt x="3970" y="30589"/>
                    </a:cubicBezTo>
                    <a:cubicBezTo>
                      <a:pt x="3970" y="30589"/>
                      <a:pt x="4004" y="30589"/>
                      <a:pt x="4004" y="30556"/>
                    </a:cubicBezTo>
                    <a:cubicBezTo>
                      <a:pt x="5438" y="29889"/>
                      <a:pt x="6639" y="28888"/>
                      <a:pt x="7439" y="27654"/>
                    </a:cubicBezTo>
                    <a:cubicBezTo>
                      <a:pt x="8473" y="26120"/>
                      <a:pt x="8907" y="24252"/>
                      <a:pt x="8740" y="22284"/>
                    </a:cubicBezTo>
                    <a:cubicBezTo>
                      <a:pt x="9608" y="21683"/>
                      <a:pt x="10675" y="21249"/>
                      <a:pt x="11842" y="21049"/>
                    </a:cubicBezTo>
                    <a:cubicBezTo>
                      <a:pt x="12196" y="20993"/>
                      <a:pt x="12597" y="20967"/>
                      <a:pt x="13031" y="20967"/>
                    </a:cubicBezTo>
                    <a:cubicBezTo>
                      <a:pt x="15702" y="20967"/>
                      <a:pt x="19617" y="21978"/>
                      <a:pt x="21483" y="23384"/>
                    </a:cubicBezTo>
                    <a:cubicBezTo>
                      <a:pt x="22311" y="23135"/>
                      <a:pt x="23202" y="23012"/>
                      <a:pt x="24110" y="23012"/>
                    </a:cubicBezTo>
                    <a:cubicBezTo>
                      <a:pt x="25869" y="23012"/>
                      <a:pt x="27693" y="23472"/>
                      <a:pt x="29255" y="24352"/>
                    </a:cubicBezTo>
                    <a:cubicBezTo>
                      <a:pt x="30322" y="24952"/>
                      <a:pt x="32224" y="25953"/>
                      <a:pt x="32958" y="26887"/>
                    </a:cubicBezTo>
                    <a:cubicBezTo>
                      <a:pt x="32390" y="28688"/>
                      <a:pt x="32424" y="30656"/>
                      <a:pt x="33058" y="32491"/>
                    </a:cubicBezTo>
                    <a:cubicBezTo>
                      <a:pt x="33358" y="33391"/>
                      <a:pt x="33658" y="34826"/>
                      <a:pt x="34092" y="36127"/>
                    </a:cubicBezTo>
                    <a:cubicBezTo>
                      <a:pt x="34392" y="37061"/>
                      <a:pt x="34759" y="37895"/>
                      <a:pt x="35293" y="38395"/>
                    </a:cubicBezTo>
                    <a:cubicBezTo>
                      <a:pt x="35026" y="39896"/>
                      <a:pt x="34359" y="41297"/>
                      <a:pt x="34992" y="42765"/>
                    </a:cubicBezTo>
                    <a:cubicBezTo>
                      <a:pt x="36493" y="41064"/>
                      <a:pt x="38095" y="38428"/>
                      <a:pt x="39462" y="35927"/>
                    </a:cubicBezTo>
                    <a:cubicBezTo>
                      <a:pt x="40129" y="34692"/>
                      <a:pt x="40730" y="33492"/>
                      <a:pt x="41230" y="32491"/>
                    </a:cubicBezTo>
                    <a:cubicBezTo>
                      <a:pt x="42398" y="30089"/>
                      <a:pt x="43332" y="27187"/>
                      <a:pt x="41897" y="24885"/>
                    </a:cubicBezTo>
                    <a:cubicBezTo>
                      <a:pt x="41697" y="24585"/>
                      <a:pt x="41497" y="24318"/>
                      <a:pt x="41264" y="24051"/>
                    </a:cubicBezTo>
                    <a:cubicBezTo>
                      <a:pt x="41230" y="22617"/>
                      <a:pt x="40596" y="21149"/>
                      <a:pt x="39662" y="19815"/>
                    </a:cubicBezTo>
                    <a:cubicBezTo>
                      <a:pt x="38495" y="18247"/>
                      <a:pt x="36894" y="16880"/>
                      <a:pt x="35192" y="15612"/>
                    </a:cubicBezTo>
                    <a:cubicBezTo>
                      <a:pt x="32591" y="13677"/>
                      <a:pt x="29789" y="11876"/>
                      <a:pt x="26753" y="10308"/>
                    </a:cubicBezTo>
                    <a:cubicBezTo>
                      <a:pt x="24718" y="7173"/>
                      <a:pt x="23384" y="3637"/>
                      <a:pt x="2298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2"/>
                  </a:solidFill>
                </a:endParaRPr>
              </a:p>
            </p:txBody>
          </p:sp>
          <p:sp>
            <p:nvSpPr>
              <p:cNvPr id="2269" name="Google Shape;2269;p61"/>
              <p:cNvSpPr/>
              <p:nvPr/>
            </p:nvSpPr>
            <p:spPr>
              <a:xfrm>
                <a:off x="2913125" y="4654713"/>
                <a:ext cx="97575" cy="183500"/>
              </a:xfrm>
              <a:custGeom>
                <a:avLst/>
                <a:gdLst/>
                <a:ahLst/>
                <a:cxnLst/>
                <a:rect l="l" t="t" r="r" b="b"/>
                <a:pathLst>
                  <a:path w="3903" h="7340" extrusionOk="0">
                    <a:moveTo>
                      <a:pt x="0" y="1"/>
                    </a:moveTo>
                    <a:cubicBezTo>
                      <a:pt x="434" y="2536"/>
                      <a:pt x="1134" y="5004"/>
                      <a:pt x="2068" y="7340"/>
                    </a:cubicBezTo>
                    <a:cubicBezTo>
                      <a:pt x="3903" y="6005"/>
                      <a:pt x="3169" y="3537"/>
                      <a:pt x="3269" y="1268"/>
                    </a:cubicBezTo>
                    <a:cubicBezTo>
                      <a:pt x="3269" y="1268"/>
                      <a:pt x="3303" y="1268"/>
                      <a:pt x="3303" y="1235"/>
                    </a:cubicBezTo>
                    <a:cubicBezTo>
                      <a:pt x="2168" y="902"/>
                      <a:pt x="1034" y="535"/>
                      <a:pt x="0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0" name="Google Shape;2270;p61"/>
              <p:cNvSpPr/>
              <p:nvPr/>
            </p:nvSpPr>
            <p:spPr>
              <a:xfrm>
                <a:off x="3747875" y="4819838"/>
                <a:ext cx="134300" cy="170975"/>
              </a:xfrm>
              <a:custGeom>
                <a:avLst/>
                <a:gdLst/>
                <a:ahLst/>
                <a:cxnLst/>
                <a:rect l="l" t="t" r="r" b="b"/>
                <a:pathLst>
                  <a:path w="5372" h="6839" extrusionOk="0">
                    <a:moveTo>
                      <a:pt x="5371" y="1"/>
                    </a:moveTo>
                    <a:cubicBezTo>
                      <a:pt x="3870" y="140"/>
                      <a:pt x="2392" y="209"/>
                      <a:pt x="899" y="209"/>
                    </a:cubicBezTo>
                    <a:cubicBezTo>
                      <a:pt x="600" y="209"/>
                      <a:pt x="301" y="206"/>
                      <a:pt x="1" y="201"/>
                    </a:cubicBezTo>
                    <a:lnTo>
                      <a:pt x="1" y="201"/>
                    </a:lnTo>
                    <a:cubicBezTo>
                      <a:pt x="301" y="1135"/>
                      <a:pt x="668" y="1969"/>
                      <a:pt x="1202" y="2469"/>
                    </a:cubicBezTo>
                    <a:cubicBezTo>
                      <a:pt x="935" y="3970"/>
                      <a:pt x="268" y="5371"/>
                      <a:pt x="901" y="6839"/>
                    </a:cubicBezTo>
                    <a:cubicBezTo>
                      <a:pt x="2436" y="5138"/>
                      <a:pt x="4004" y="2502"/>
                      <a:pt x="5371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1" name="Google Shape;2271;p61"/>
              <p:cNvSpPr/>
              <p:nvPr/>
            </p:nvSpPr>
            <p:spPr>
              <a:xfrm>
                <a:off x="3431825" y="3998088"/>
                <a:ext cx="441775" cy="519600"/>
              </a:xfrm>
              <a:custGeom>
                <a:avLst/>
                <a:gdLst/>
                <a:ahLst/>
                <a:cxnLst/>
                <a:rect l="l" t="t" r="r" b="b"/>
                <a:pathLst>
                  <a:path w="17671" h="20784" extrusionOk="0">
                    <a:moveTo>
                      <a:pt x="1010" y="1"/>
                    </a:moveTo>
                    <a:cubicBezTo>
                      <a:pt x="988" y="1"/>
                      <a:pt x="968" y="17"/>
                      <a:pt x="968" y="47"/>
                    </a:cubicBezTo>
                    <a:cubicBezTo>
                      <a:pt x="0" y="4717"/>
                      <a:pt x="2302" y="8453"/>
                      <a:pt x="5504" y="11589"/>
                    </a:cubicBezTo>
                    <a:cubicBezTo>
                      <a:pt x="7239" y="13323"/>
                      <a:pt x="9374" y="14558"/>
                      <a:pt x="11408" y="15825"/>
                    </a:cubicBezTo>
                    <a:cubicBezTo>
                      <a:pt x="13610" y="17193"/>
                      <a:pt x="15478" y="18894"/>
                      <a:pt x="17379" y="20729"/>
                    </a:cubicBezTo>
                    <a:cubicBezTo>
                      <a:pt x="17418" y="20767"/>
                      <a:pt x="17458" y="20783"/>
                      <a:pt x="17497" y="20783"/>
                    </a:cubicBezTo>
                    <a:cubicBezTo>
                      <a:pt x="17592" y="20783"/>
                      <a:pt x="17670" y="20681"/>
                      <a:pt x="17646" y="20562"/>
                    </a:cubicBezTo>
                    <a:cubicBezTo>
                      <a:pt x="16912" y="16626"/>
                      <a:pt x="13143" y="13590"/>
                      <a:pt x="10108" y="11589"/>
                    </a:cubicBezTo>
                    <a:cubicBezTo>
                      <a:pt x="6171" y="8954"/>
                      <a:pt x="667" y="5818"/>
                      <a:pt x="1068" y="81"/>
                    </a:cubicBezTo>
                    <a:cubicBezTo>
                      <a:pt x="1068" y="25"/>
                      <a:pt x="1037" y="1"/>
                      <a:pt x="1010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2" name="Google Shape;2272;p61"/>
              <p:cNvSpPr/>
              <p:nvPr/>
            </p:nvSpPr>
            <p:spPr>
              <a:xfrm>
                <a:off x="2989000" y="4165938"/>
                <a:ext cx="245825" cy="257200"/>
              </a:xfrm>
              <a:custGeom>
                <a:avLst/>
                <a:gdLst/>
                <a:ahLst/>
                <a:cxnLst/>
                <a:rect l="l" t="t" r="r" b="b"/>
                <a:pathLst>
                  <a:path w="9833" h="10288" extrusionOk="0">
                    <a:moveTo>
                      <a:pt x="9609" y="0"/>
                    </a:moveTo>
                    <a:cubicBezTo>
                      <a:pt x="9598" y="0"/>
                      <a:pt x="9586" y="2"/>
                      <a:pt x="9574" y="5"/>
                    </a:cubicBezTo>
                    <a:cubicBezTo>
                      <a:pt x="5204" y="1172"/>
                      <a:pt x="1" y="5442"/>
                      <a:pt x="1001" y="10045"/>
                    </a:cubicBezTo>
                    <a:cubicBezTo>
                      <a:pt x="1024" y="10182"/>
                      <a:pt x="1172" y="10287"/>
                      <a:pt x="1316" y="10287"/>
                    </a:cubicBezTo>
                    <a:cubicBezTo>
                      <a:pt x="1383" y="10287"/>
                      <a:pt x="1449" y="10265"/>
                      <a:pt x="1502" y="10212"/>
                    </a:cubicBezTo>
                    <a:cubicBezTo>
                      <a:pt x="3003" y="8878"/>
                      <a:pt x="3970" y="6943"/>
                      <a:pt x="5138" y="5342"/>
                    </a:cubicBezTo>
                    <a:cubicBezTo>
                      <a:pt x="6472" y="3474"/>
                      <a:pt x="8073" y="1839"/>
                      <a:pt x="9741" y="238"/>
                    </a:cubicBezTo>
                    <a:cubicBezTo>
                      <a:pt x="9832" y="147"/>
                      <a:pt x="9729" y="0"/>
                      <a:pt x="9609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3" name="Google Shape;2273;p61"/>
              <p:cNvSpPr/>
              <p:nvPr/>
            </p:nvSpPr>
            <p:spPr>
              <a:xfrm>
                <a:off x="3295900" y="3982238"/>
                <a:ext cx="138925" cy="470625"/>
              </a:xfrm>
              <a:custGeom>
                <a:avLst/>
                <a:gdLst/>
                <a:ahLst/>
                <a:cxnLst/>
                <a:rect l="l" t="t" r="r" b="b"/>
                <a:pathLst>
                  <a:path w="5557" h="18825" extrusionOk="0">
                    <a:moveTo>
                      <a:pt x="5265" y="0"/>
                    </a:moveTo>
                    <a:cubicBezTo>
                      <a:pt x="5257" y="0"/>
                      <a:pt x="5247" y="4"/>
                      <a:pt x="5237" y="14"/>
                    </a:cubicBezTo>
                    <a:cubicBezTo>
                      <a:pt x="2035" y="1248"/>
                      <a:pt x="334" y="5885"/>
                      <a:pt x="200" y="9054"/>
                    </a:cubicBezTo>
                    <a:cubicBezTo>
                      <a:pt x="0" y="12790"/>
                      <a:pt x="1768" y="17093"/>
                      <a:pt x="5271" y="18794"/>
                    </a:cubicBezTo>
                    <a:cubicBezTo>
                      <a:pt x="5299" y="18815"/>
                      <a:pt x="5329" y="18825"/>
                      <a:pt x="5358" y="18825"/>
                    </a:cubicBezTo>
                    <a:cubicBezTo>
                      <a:pt x="5464" y="18825"/>
                      <a:pt x="5557" y="18699"/>
                      <a:pt x="5504" y="18594"/>
                    </a:cubicBezTo>
                    <a:cubicBezTo>
                      <a:pt x="3769" y="15659"/>
                      <a:pt x="2168" y="12890"/>
                      <a:pt x="2068" y="9354"/>
                    </a:cubicBezTo>
                    <a:cubicBezTo>
                      <a:pt x="2002" y="7720"/>
                      <a:pt x="2302" y="5985"/>
                      <a:pt x="2869" y="4451"/>
                    </a:cubicBezTo>
                    <a:cubicBezTo>
                      <a:pt x="3436" y="2816"/>
                      <a:pt x="4570" y="1582"/>
                      <a:pt x="5271" y="47"/>
                    </a:cubicBezTo>
                    <a:cubicBezTo>
                      <a:pt x="5294" y="24"/>
                      <a:pt x="5284" y="0"/>
                      <a:pt x="526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4" name="Google Shape;2274;p61"/>
              <p:cNvSpPr/>
              <p:nvPr/>
            </p:nvSpPr>
            <p:spPr>
              <a:xfrm>
                <a:off x="2954675" y="4455188"/>
                <a:ext cx="115250" cy="194150"/>
              </a:xfrm>
              <a:custGeom>
                <a:avLst/>
                <a:gdLst/>
                <a:ahLst/>
                <a:cxnLst/>
                <a:rect l="l" t="t" r="r" b="b"/>
                <a:pathLst>
                  <a:path w="4610" h="7766" extrusionOk="0">
                    <a:moveTo>
                      <a:pt x="4289" y="1"/>
                    </a:moveTo>
                    <a:cubicBezTo>
                      <a:pt x="4226" y="1"/>
                      <a:pt x="4160" y="33"/>
                      <a:pt x="4109" y="110"/>
                    </a:cubicBezTo>
                    <a:cubicBezTo>
                      <a:pt x="3375" y="1277"/>
                      <a:pt x="2941" y="2678"/>
                      <a:pt x="2241" y="3879"/>
                    </a:cubicBezTo>
                    <a:cubicBezTo>
                      <a:pt x="1574" y="5013"/>
                      <a:pt x="473" y="5980"/>
                      <a:pt x="106" y="7181"/>
                    </a:cubicBezTo>
                    <a:cubicBezTo>
                      <a:pt x="0" y="7526"/>
                      <a:pt x="273" y="7765"/>
                      <a:pt x="574" y="7765"/>
                    </a:cubicBezTo>
                    <a:cubicBezTo>
                      <a:pt x="652" y="7765"/>
                      <a:pt x="731" y="7749"/>
                      <a:pt x="807" y="7715"/>
                    </a:cubicBezTo>
                    <a:cubicBezTo>
                      <a:pt x="2007" y="7148"/>
                      <a:pt x="2841" y="5447"/>
                      <a:pt x="3408" y="4313"/>
                    </a:cubicBezTo>
                    <a:cubicBezTo>
                      <a:pt x="3976" y="3112"/>
                      <a:pt x="4609" y="1544"/>
                      <a:pt x="4509" y="210"/>
                    </a:cubicBezTo>
                    <a:cubicBezTo>
                      <a:pt x="4489" y="86"/>
                      <a:pt x="4392" y="1"/>
                      <a:pt x="4289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5" name="Google Shape;2275;p61"/>
              <p:cNvSpPr/>
              <p:nvPr/>
            </p:nvSpPr>
            <p:spPr>
              <a:xfrm>
                <a:off x="3740375" y="4557988"/>
                <a:ext cx="91750" cy="239500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9580" extrusionOk="0">
                    <a:moveTo>
                      <a:pt x="401" y="0"/>
                    </a:moveTo>
                    <a:cubicBezTo>
                      <a:pt x="0" y="167"/>
                      <a:pt x="367" y="701"/>
                      <a:pt x="467" y="934"/>
                    </a:cubicBezTo>
                    <a:cubicBezTo>
                      <a:pt x="634" y="1335"/>
                      <a:pt x="801" y="1802"/>
                      <a:pt x="968" y="2235"/>
                    </a:cubicBezTo>
                    <a:cubicBezTo>
                      <a:pt x="1535" y="4003"/>
                      <a:pt x="1802" y="5871"/>
                      <a:pt x="1768" y="7739"/>
                    </a:cubicBezTo>
                    <a:cubicBezTo>
                      <a:pt x="1768" y="8106"/>
                      <a:pt x="1735" y="8507"/>
                      <a:pt x="1702" y="8907"/>
                    </a:cubicBezTo>
                    <a:cubicBezTo>
                      <a:pt x="1702" y="9040"/>
                      <a:pt x="1702" y="9207"/>
                      <a:pt x="1735" y="9340"/>
                    </a:cubicBezTo>
                    <a:cubicBezTo>
                      <a:pt x="1795" y="9460"/>
                      <a:pt x="1908" y="9579"/>
                      <a:pt x="2050" y="9579"/>
                    </a:cubicBezTo>
                    <a:cubicBezTo>
                      <a:pt x="2067" y="9579"/>
                      <a:pt x="2084" y="9578"/>
                      <a:pt x="2102" y="9574"/>
                    </a:cubicBezTo>
                    <a:cubicBezTo>
                      <a:pt x="2169" y="9541"/>
                      <a:pt x="2269" y="9474"/>
                      <a:pt x="2302" y="9374"/>
                    </a:cubicBezTo>
                    <a:cubicBezTo>
                      <a:pt x="3203" y="8273"/>
                      <a:pt x="3670" y="6839"/>
                      <a:pt x="3636" y="5404"/>
                    </a:cubicBezTo>
                    <a:cubicBezTo>
                      <a:pt x="3570" y="3636"/>
                      <a:pt x="2803" y="1735"/>
                      <a:pt x="1435" y="568"/>
                    </a:cubicBezTo>
                    <a:cubicBezTo>
                      <a:pt x="1268" y="434"/>
                      <a:pt x="868" y="67"/>
                      <a:pt x="601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6" name="Google Shape;2276;p61"/>
              <p:cNvSpPr/>
              <p:nvPr/>
            </p:nvSpPr>
            <p:spPr>
              <a:xfrm>
                <a:off x="3282550" y="4915913"/>
                <a:ext cx="143450" cy="40725"/>
              </a:xfrm>
              <a:custGeom>
                <a:avLst/>
                <a:gdLst/>
                <a:ahLst/>
                <a:cxnLst/>
                <a:rect l="l" t="t" r="r" b="b"/>
                <a:pathLst>
                  <a:path w="5738" h="1629" extrusionOk="0">
                    <a:moveTo>
                      <a:pt x="1367" y="1"/>
                    </a:moveTo>
                    <a:cubicBezTo>
                      <a:pt x="907" y="1"/>
                      <a:pt x="450" y="34"/>
                      <a:pt x="0" y="94"/>
                    </a:cubicBezTo>
                    <a:lnTo>
                      <a:pt x="167" y="728"/>
                    </a:lnTo>
                    <a:cubicBezTo>
                      <a:pt x="543" y="672"/>
                      <a:pt x="925" y="645"/>
                      <a:pt x="1310" y="645"/>
                    </a:cubicBezTo>
                    <a:cubicBezTo>
                      <a:pt x="1848" y="645"/>
                      <a:pt x="2392" y="697"/>
                      <a:pt x="2936" y="794"/>
                    </a:cubicBezTo>
                    <a:cubicBezTo>
                      <a:pt x="3803" y="961"/>
                      <a:pt x="4604" y="1228"/>
                      <a:pt x="5371" y="1628"/>
                    </a:cubicBezTo>
                    <a:lnTo>
                      <a:pt x="5738" y="1061"/>
                    </a:lnTo>
                    <a:cubicBezTo>
                      <a:pt x="4904" y="628"/>
                      <a:pt x="4003" y="327"/>
                      <a:pt x="3069" y="161"/>
                    </a:cubicBezTo>
                    <a:cubicBezTo>
                      <a:pt x="2500" y="50"/>
                      <a:pt x="1931" y="1"/>
                      <a:pt x="13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7" name="Google Shape;2277;p61"/>
              <p:cNvSpPr/>
              <p:nvPr/>
            </p:nvSpPr>
            <p:spPr>
              <a:xfrm>
                <a:off x="3386800" y="4679413"/>
                <a:ext cx="452000" cy="414200"/>
              </a:xfrm>
              <a:custGeom>
                <a:avLst/>
                <a:gdLst/>
                <a:ahLst/>
                <a:cxnLst/>
                <a:rect l="l" t="t" r="r" b="b"/>
                <a:pathLst>
                  <a:path w="18080" h="16568" extrusionOk="0">
                    <a:moveTo>
                      <a:pt x="9407" y="747"/>
                    </a:moveTo>
                    <a:cubicBezTo>
                      <a:pt x="9974" y="747"/>
                      <a:pt x="10541" y="781"/>
                      <a:pt x="11108" y="881"/>
                    </a:cubicBezTo>
                    <a:cubicBezTo>
                      <a:pt x="13243" y="1281"/>
                      <a:pt x="14977" y="2482"/>
                      <a:pt x="16045" y="4283"/>
                    </a:cubicBezTo>
                    <a:cubicBezTo>
                      <a:pt x="17079" y="6051"/>
                      <a:pt x="17279" y="8119"/>
                      <a:pt x="16679" y="10121"/>
                    </a:cubicBezTo>
                    <a:cubicBezTo>
                      <a:pt x="16078" y="12089"/>
                      <a:pt x="14744" y="13723"/>
                      <a:pt x="12976" y="14791"/>
                    </a:cubicBezTo>
                    <a:cubicBezTo>
                      <a:pt x="11672" y="15568"/>
                      <a:pt x="10218" y="15950"/>
                      <a:pt x="8769" y="15950"/>
                    </a:cubicBezTo>
                    <a:cubicBezTo>
                      <a:pt x="8290" y="15950"/>
                      <a:pt x="7811" y="15908"/>
                      <a:pt x="7339" y="15825"/>
                    </a:cubicBezTo>
                    <a:cubicBezTo>
                      <a:pt x="3369" y="15091"/>
                      <a:pt x="801" y="11355"/>
                      <a:pt x="1601" y="7319"/>
                    </a:cubicBezTo>
                    <a:cubicBezTo>
                      <a:pt x="2001" y="5284"/>
                      <a:pt x="3202" y="3483"/>
                      <a:pt x="5004" y="2249"/>
                    </a:cubicBezTo>
                    <a:cubicBezTo>
                      <a:pt x="6338" y="1315"/>
                      <a:pt x="7872" y="814"/>
                      <a:pt x="9407" y="747"/>
                    </a:cubicBezTo>
                    <a:close/>
                    <a:moveTo>
                      <a:pt x="9710" y="0"/>
                    </a:moveTo>
                    <a:cubicBezTo>
                      <a:pt x="7891" y="0"/>
                      <a:pt x="6084" y="565"/>
                      <a:pt x="4537" y="1648"/>
                    </a:cubicBezTo>
                    <a:cubicBezTo>
                      <a:pt x="2602" y="2982"/>
                      <a:pt x="1301" y="4984"/>
                      <a:pt x="867" y="7185"/>
                    </a:cubicBezTo>
                    <a:cubicBezTo>
                      <a:pt x="0" y="11589"/>
                      <a:pt x="2869" y="15625"/>
                      <a:pt x="7172" y="16425"/>
                    </a:cubicBezTo>
                    <a:cubicBezTo>
                      <a:pt x="7638" y="16508"/>
                      <a:pt x="8105" y="16567"/>
                      <a:pt x="8572" y="16567"/>
                    </a:cubicBezTo>
                    <a:cubicBezTo>
                      <a:pt x="8672" y="16567"/>
                      <a:pt x="8773" y="16565"/>
                      <a:pt x="8873" y="16559"/>
                    </a:cubicBezTo>
                    <a:cubicBezTo>
                      <a:pt x="10407" y="16559"/>
                      <a:pt x="11975" y="16125"/>
                      <a:pt x="13376" y="15291"/>
                    </a:cubicBezTo>
                    <a:cubicBezTo>
                      <a:pt x="15311" y="14157"/>
                      <a:pt x="16745" y="12356"/>
                      <a:pt x="17413" y="10254"/>
                    </a:cubicBezTo>
                    <a:cubicBezTo>
                      <a:pt x="18080" y="8086"/>
                      <a:pt x="17880" y="5818"/>
                      <a:pt x="16745" y="3916"/>
                    </a:cubicBezTo>
                    <a:cubicBezTo>
                      <a:pt x="15578" y="1915"/>
                      <a:pt x="13643" y="581"/>
                      <a:pt x="11308" y="147"/>
                    </a:cubicBezTo>
                    <a:cubicBezTo>
                      <a:pt x="10779" y="49"/>
                      <a:pt x="10244" y="0"/>
                      <a:pt x="97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8" name="Google Shape;2278;p61"/>
              <p:cNvSpPr/>
              <p:nvPr/>
            </p:nvSpPr>
            <p:spPr>
              <a:xfrm>
                <a:off x="2910625" y="4583163"/>
                <a:ext cx="430325" cy="424350"/>
              </a:xfrm>
              <a:custGeom>
                <a:avLst/>
                <a:gdLst/>
                <a:ahLst/>
                <a:cxnLst/>
                <a:rect l="l" t="t" r="r" b="b"/>
                <a:pathLst>
                  <a:path w="17213" h="16974" extrusionOk="0">
                    <a:moveTo>
                      <a:pt x="8099" y="764"/>
                    </a:moveTo>
                    <a:cubicBezTo>
                      <a:pt x="8553" y="764"/>
                      <a:pt x="9012" y="807"/>
                      <a:pt x="9474" y="895"/>
                    </a:cubicBezTo>
                    <a:cubicBezTo>
                      <a:pt x="11575" y="1295"/>
                      <a:pt x="13443" y="2529"/>
                      <a:pt x="14711" y="4364"/>
                    </a:cubicBezTo>
                    <a:cubicBezTo>
                      <a:pt x="15945" y="6132"/>
                      <a:pt x="16412" y="8267"/>
                      <a:pt x="16078" y="10335"/>
                    </a:cubicBezTo>
                    <a:cubicBezTo>
                      <a:pt x="15745" y="12336"/>
                      <a:pt x="14644" y="14038"/>
                      <a:pt x="13043" y="15105"/>
                    </a:cubicBezTo>
                    <a:cubicBezTo>
                      <a:pt x="11881" y="15913"/>
                      <a:pt x="10509" y="16339"/>
                      <a:pt x="9086" y="16339"/>
                    </a:cubicBezTo>
                    <a:cubicBezTo>
                      <a:pt x="8630" y="16339"/>
                      <a:pt x="8168" y="16295"/>
                      <a:pt x="7706" y="16206"/>
                    </a:cubicBezTo>
                    <a:cubicBezTo>
                      <a:pt x="3736" y="15472"/>
                      <a:pt x="734" y="11669"/>
                      <a:pt x="1001" y="7533"/>
                    </a:cubicBezTo>
                    <a:cubicBezTo>
                      <a:pt x="1168" y="5465"/>
                      <a:pt x="2102" y="3597"/>
                      <a:pt x="3703" y="2296"/>
                    </a:cubicBezTo>
                    <a:cubicBezTo>
                      <a:pt x="4953" y="1306"/>
                      <a:pt x="6487" y="764"/>
                      <a:pt x="8099" y="764"/>
                    </a:cubicBezTo>
                    <a:close/>
                    <a:moveTo>
                      <a:pt x="7973" y="1"/>
                    </a:moveTo>
                    <a:cubicBezTo>
                      <a:pt x="6208" y="1"/>
                      <a:pt x="4530" y="591"/>
                      <a:pt x="3169" y="1695"/>
                    </a:cubicBezTo>
                    <a:cubicBezTo>
                      <a:pt x="1434" y="3096"/>
                      <a:pt x="400" y="5131"/>
                      <a:pt x="267" y="7399"/>
                    </a:cubicBezTo>
                    <a:cubicBezTo>
                      <a:pt x="0" y="11903"/>
                      <a:pt x="3302" y="16006"/>
                      <a:pt x="7606" y="16806"/>
                    </a:cubicBezTo>
                    <a:cubicBezTo>
                      <a:pt x="8173" y="16906"/>
                      <a:pt x="8740" y="16973"/>
                      <a:pt x="9307" y="16973"/>
                    </a:cubicBezTo>
                    <a:cubicBezTo>
                      <a:pt x="10808" y="16940"/>
                      <a:pt x="12276" y="16473"/>
                      <a:pt x="13510" y="15639"/>
                    </a:cubicBezTo>
                    <a:cubicBezTo>
                      <a:pt x="15278" y="14471"/>
                      <a:pt x="16445" y="12637"/>
                      <a:pt x="16812" y="10468"/>
                    </a:cubicBezTo>
                    <a:cubicBezTo>
                      <a:pt x="17212" y="8267"/>
                      <a:pt x="16679" y="5932"/>
                      <a:pt x="15344" y="3964"/>
                    </a:cubicBezTo>
                    <a:cubicBezTo>
                      <a:pt x="13977" y="1962"/>
                      <a:pt x="11909" y="595"/>
                      <a:pt x="9574" y="161"/>
                    </a:cubicBezTo>
                    <a:cubicBezTo>
                      <a:pt x="9036" y="54"/>
                      <a:pt x="8501" y="1"/>
                      <a:pt x="797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79" name="Google Shape;2279;p61"/>
          <p:cNvGrpSpPr/>
          <p:nvPr/>
        </p:nvGrpSpPr>
        <p:grpSpPr>
          <a:xfrm>
            <a:off x="7151262" y="2879831"/>
            <a:ext cx="1197745" cy="1465448"/>
            <a:chOff x="939568" y="866774"/>
            <a:chExt cx="1127502" cy="1379505"/>
          </a:xfrm>
        </p:grpSpPr>
        <p:sp>
          <p:nvSpPr>
            <p:cNvPr id="2280" name="Google Shape;2280;p61"/>
            <p:cNvSpPr/>
            <p:nvPr/>
          </p:nvSpPr>
          <p:spPr>
            <a:xfrm>
              <a:off x="949976" y="866774"/>
              <a:ext cx="1106650" cy="1379484"/>
            </a:xfrm>
            <a:custGeom>
              <a:avLst/>
              <a:gdLst/>
              <a:ahLst/>
              <a:cxnLst/>
              <a:rect l="l" t="t" r="r" b="b"/>
              <a:pathLst>
                <a:path w="49570" h="61791" extrusionOk="0">
                  <a:moveTo>
                    <a:pt x="24764" y="1"/>
                  </a:moveTo>
                  <a:cubicBezTo>
                    <a:pt x="23558" y="1"/>
                    <a:pt x="22347" y="82"/>
                    <a:pt x="21149" y="180"/>
                  </a:cubicBezTo>
                  <a:cubicBezTo>
                    <a:pt x="17447" y="480"/>
                    <a:pt x="13711" y="1114"/>
                    <a:pt x="10408" y="2949"/>
                  </a:cubicBezTo>
                  <a:cubicBezTo>
                    <a:pt x="5471" y="5684"/>
                    <a:pt x="1" y="10287"/>
                    <a:pt x="2202" y="26766"/>
                  </a:cubicBezTo>
                  <a:cubicBezTo>
                    <a:pt x="1969" y="26933"/>
                    <a:pt x="1769" y="27166"/>
                    <a:pt x="1569" y="27400"/>
                  </a:cubicBezTo>
                  <a:cubicBezTo>
                    <a:pt x="701" y="28567"/>
                    <a:pt x="535" y="30035"/>
                    <a:pt x="668" y="31303"/>
                  </a:cubicBezTo>
                  <a:cubicBezTo>
                    <a:pt x="935" y="33404"/>
                    <a:pt x="1969" y="35239"/>
                    <a:pt x="3570" y="36406"/>
                  </a:cubicBezTo>
                  <a:cubicBezTo>
                    <a:pt x="3737" y="36506"/>
                    <a:pt x="3870" y="36606"/>
                    <a:pt x="4037" y="36706"/>
                  </a:cubicBezTo>
                  <a:cubicBezTo>
                    <a:pt x="4404" y="38574"/>
                    <a:pt x="4771" y="40476"/>
                    <a:pt x="4971" y="42344"/>
                  </a:cubicBezTo>
                  <a:cubicBezTo>
                    <a:pt x="5038" y="42777"/>
                    <a:pt x="5071" y="43211"/>
                    <a:pt x="5105" y="43645"/>
                  </a:cubicBezTo>
                  <a:cubicBezTo>
                    <a:pt x="5438" y="48048"/>
                    <a:pt x="5438" y="52418"/>
                    <a:pt x="5772" y="56821"/>
                  </a:cubicBezTo>
                  <a:cubicBezTo>
                    <a:pt x="5772" y="56866"/>
                    <a:pt x="5799" y="56884"/>
                    <a:pt x="5832" y="56884"/>
                  </a:cubicBezTo>
                  <a:cubicBezTo>
                    <a:pt x="5872" y="56884"/>
                    <a:pt x="5920" y="56857"/>
                    <a:pt x="5938" y="56821"/>
                  </a:cubicBezTo>
                  <a:cubicBezTo>
                    <a:pt x="6205" y="54319"/>
                    <a:pt x="6372" y="51717"/>
                    <a:pt x="6472" y="49082"/>
                  </a:cubicBezTo>
                  <a:cubicBezTo>
                    <a:pt x="6539" y="49882"/>
                    <a:pt x="6639" y="50650"/>
                    <a:pt x="6806" y="51417"/>
                  </a:cubicBezTo>
                  <a:cubicBezTo>
                    <a:pt x="7239" y="53485"/>
                    <a:pt x="7440" y="55453"/>
                    <a:pt x="7840" y="57521"/>
                  </a:cubicBezTo>
                  <a:cubicBezTo>
                    <a:pt x="8073" y="58655"/>
                    <a:pt x="8173" y="60890"/>
                    <a:pt x="8974" y="61791"/>
                  </a:cubicBezTo>
                  <a:cubicBezTo>
                    <a:pt x="11176" y="60890"/>
                    <a:pt x="13344" y="60123"/>
                    <a:pt x="15545" y="59489"/>
                  </a:cubicBezTo>
                  <a:cubicBezTo>
                    <a:pt x="15012" y="55787"/>
                    <a:pt x="14978" y="52084"/>
                    <a:pt x="13811" y="48515"/>
                  </a:cubicBezTo>
                  <a:cubicBezTo>
                    <a:pt x="13789" y="48450"/>
                    <a:pt x="13838" y="48399"/>
                    <a:pt x="13893" y="48399"/>
                  </a:cubicBezTo>
                  <a:cubicBezTo>
                    <a:pt x="13923" y="48399"/>
                    <a:pt x="13954" y="48413"/>
                    <a:pt x="13978" y="48448"/>
                  </a:cubicBezTo>
                  <a:cubicBezTo>
                    <a:pt x="15345" y="51917"/>
                    <a:pt x="15712" y="55587"/>
                    <a:pt x="16413" y="59222"/>
                  </a:cubicBezTo>
                  <a:cubicBezTo>
                    <a:pt x="17013" y="59056"/>
                    <a:pt x="17647" y="58889"/>
                    <a:pt x="18281" y="58722"/>
                  </a:cubicBezTo>
                  <a:cubicBezTo>
                    <a:pt x="18014" y="57688"/>
                    <a:pt x="17747" y="56687"/>
                    <a:pt x="17580" y="55687"/>
                  </a:cubicBezTo>
                  <a:cubicBezTo>
                    <a:pt x="17558" y="55598"/>
                    <a:pt x="17625" y="55524"/>
                    <a:pt x="17691" y="55524"/>
                  </a:cubicBezTo>
                  <a:cubicBezTo>
                    <a:pt x="17725" y="55524"/>
                    <a:pt x="17758" y="55542"/>
                    <a:pt x="17780" y="55587"/>
                  </a:cubicBezTo>
                  <a:cubicBezTo>
                    <a:pt x="18381" y="56420"/>
                    <a:pt x="18714" y="57488"/>
                    <a:pt x="19014" y="58522"/>
                  </a:cubicBezTo>
                  <a:cubicBezTo>
                    <a:pt x="23851" y="57321"/>
                    <a:pt x="28821" y="56621"/>
                    <a:pt x="34059" y="56387"/>
                  </a:cubicBezTo>
                  <a:cubicBezTo>
                    <a:pt x="33925" y="55253"/>
                    <a:pt x="33825" y="54152"/>
                    <a:pt x="33758" y="53085"/>
                  </a:cubicBezTo>
                  <a:cubicBezTo>
                    <a:pt x="33740" y="52960"/>
                    <a:pt x="33818" y="52892"/>
                    <a:pt x="33905" y="52892"/>
                  </a:cubicBezTo>
                  <a:cubicBezTo>
                    <a:pt x="33980" y="52892"/>
                    <a:pt x="34061" y="52943"/>
                    <a:pt x="34092" y="53051"/>
                  </a:cubicBezTo>
                  <a:cubicBezTo>
                    <a:pt x="34359" y="54119"/>
                    <a:pt x="34659" y="55220"/>
                    <a:pt x="34959" y="56354"/>
                  </a:cubicBezTo>
                  <a:cubicBezTo>
                    <a:pt x="35960" y="56320"/>
                    <a:pt x="36969" y="56304"/>
                    <a:pt x="37986" y="56304"/>
                  </a:cubicBezTo>
                  <a:cubicBezTo>
                    <a:pt x="39004" y="56304"/>
                    <a:pt x="40029" y="56320"/>
                    <a:pt x="41064" y="56354"/>
                  </a:cubicBezTo>
                  <a:cubicBezTo>
                    <a:pt x="41064" y="55653"/>
                    <a:pt x="41064" y="54953"/>
                    <a:pt x="40997" y="54219"/>
                  </a:cubicBezTo>
                  <a:cubicBezTo>
                    <a:pt x="40830" y="52251"/>
                    <a:pt x="40430" y="50249"/>
                    <a:pt x="40396" y="48281"/>
                  </a:cubicBezTo>
                  <a:cubicBezTo>
                    <a:pt x="40396" y="48223"/>
                    <a:pt x="40453" y="48188"/>
                    <a:pt x="40506" y="48188"/>
                  </a:cubicBezTo>
                  <a:cubicBezTo>
                    <a:pt x="40545" y="48188"/>
                    <a:pt x="40583" y="48206"/>
                    <a:pt x="40597" y="48248"/>
                  </a:cubicBezTo>
                  <a:cubicBezTo>
                    <a:pt x="41197" y="50416"/>
                    <a:pt x="41497" y="52684"/>
                    <a:pt x="41731" y="54919"/>
                  </a:cubicBezTo>
                  <a:cubicBezTo>
                    <a:pt x="41797" y="55386"/>
                    <a:pt x="41864" y="55887"/>
                    <a:pt x="41897" y="56387"/>
                  </a:cubicBezTo>
                  <a:cubicBezTo>
                    <a:pt x="42164" y="56420"/>
                    <a:pt x="42398" y="56420"/>
                    <a:pt x="42631" y="56420"/>
                  </a:cubicBezTo>
                  <a:cubicBezTo>
                    <a:pt x="42698" y="55553"/>
                    <a:pt x="42698" y="54719"/>
                    <a:pt x="42665" y="53852"/>
                  </a:cubicBezTo>
                  <a:cubicBezTo>
                    <a:pt x="42565" y="50950"/>
                    <a:pt x="42264" y="48014"/>
                    <a:pt x="41531" y="45212"/>
                  </a:cubicBezTo>
                  <a:cubicBezTo>
                    <a:pt x="41509" y="45147"/>
                    <a:pt x="41572" y="45096"/>
                    <a:pt x="41628" y="45096"/>
                  </a:cubicBezTo>
                  <a:cubicBezTo>
                    <a:pt x="41658" y="45096"/>
                    <a:pt x="41686" y="45111"/>
                    <a:pt x="41697" y="45146"/>
                  </a:cubicBezTo>
                  <a:cubicBezTo>
                    <a:pt x="42798" y="48048"/>
                    <a:pt x="43298" y="51017"/>
                    <a:pt x="43499" y="54119"/>
                  </a:cubicBezTo>
                  <a:cubicBezTo>
                    <a:pt x="43565" y="54886"/>
                    <a:pt x="43632" y="55687"/>
                    <a:pt x="43665" y="56487"/>
                  </a:cubicBezTo>
                  <a:cubicBezTo>
                    <a:pt x="44966" y="56554"/>
                    <a:pt x="46301" y="56654"/>
                    <a:pt x="47668" y="56787"/>
                  </a:cubicBezTo>
                  <a:cubicBezTo>
                    <a:pt x="47602" y="56787"/>
                    <a:pt x="47068" y="47514"/>
                    <a:pt x="46934" y="46780"/>
                  </a:cubicBezTo>
                  <a:cubicBezTo>
                    <a:pt x="46334" y="43912"/>
                    <a:pt x="45400" y="41176"/>
                    <a:pt x="44633" y="38374"/>
                  </a:cubicBezTo>
                  <a:cubicBezTo>
                    <a:pt x="44366" y="37474"/>
                    <a:pt x="44132" y="36573"/>
                    <a:pt x="43932" y="35639"/>
                  </a:cubicBezTo>
                  <a:lnTo>
                    <a:pt x="43932" y="35639"/>
                  </a:lnTo>
                  <a:cubicBezTo>
                    <a:pt x="44199" y="36506"/>
                    <a:pt x="44499" y="37407"/>
                    <a:pt x="44800" y="38274"/>
                  </a:cubicBezTo>
                  <a:cubicBezTo>
                    <a:pt x="45066" y="38975"/>
                    <a:pt x="45333" y="39675"/>
                    <a:pt x="45600" y="40409"/>
                  </a:cubicBezTo>
                  <a:cubicBezTo>
                    <a:pt x="46668" y="43144"/>
                    <a:pt x="47702" y="46180"/>
                    <a:pt x="49536" y="48448"/>
                  </a:cubicBezTo>
                  <a:lnTo>
                    <a:pt x="49570" y="48448"/>
                  </a:lnTo>
                  <a:cubicBezTo>
                    <a:pt x="49069" y="45346"/>
                    <a:pt x="47702" y="42377"/>
                    <a:pt x="46801" y="39342"/>
                  </a:cubicBezTo>
                  <a:cubicBezTo>
                    <a:pt x="46601" y="38674"/>
                    <a:pt x="46401" y="37974"/>
                    <a:pt x="46234" y="37273"/>
                  </a:cubicBezTo>
                  <a:cubicBezTo>
                    <a:pt x="45600" y="35005"/>
                    <a:pt x="45033" y="32737"/>
                    <a:pt x="44533" y="30469"/>
                  </a:cubicBezTo>
                  <a:cubicBezTo>
                    <a:pt x="44533" y="30435"/>
                    <a:pt x="44566" y="30402"/>
                    <a:pt x="44599" y="30402"/>
                  </a:cubicBezTo>
                  <a:cubicBezTo>
                    <a:pt x="45800" y="28834"/>
                    <a:pt x="46267" y="26733"/>
                    <a:pt x="45900" y="24664"/>
                  </a:cubicBezTo>
                  <a:cubicBezTo>
                    <a:pt x="45667" y="23397"/>
                    <a:pt x="45066" y="22029"/>
                    <a:pt x="43932" y="21195"/>
                  </a:cubicBezTo>
                  <a:cubicBezTo>
                    <a:pt x="43599" y="20928"/>
                    <a:pt x="43232" y="20762"/>
                    <a:pt x="42865" y="20628"/>
                  </a:cubicBezTo>
                  <a:cubicBezTo>
                    <a:pt x="42298" y="10955"/>
                    <a:pt x="38695" y="3249"/>
                    <a:pt x="29655" y="614"/>
                  </a:cubicBezTo>
                  <a:cubicBezTo>
                    <a:pt x="28057" y="152"/>
                    <a:pt x="26414" y="1"/>
                    <a:pt x="24764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2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81" name="Google Shape;2281;p61"/>
            <p:cNvGrpSpPr/>
            <p:nvPr/>
          </p:nvGrpSpPr>
          <p:grpSpPr>
            <a:xfrm>
              <a:off x="939568" y="866795"/>
              <a:ext cx="1127502" cy="1379484"/>
              <a:chOff x="831475" y="3598725"/>
              <a:chExt cx="1262600" cy="1544775"/>
            </a:xfrm>
          </p:grpSpPr>
          <p:sp>
            <p:nvSpPr>
              <p:cNvPr id="2282" name="Google Shape;2282;p61"/>
              <p:cNvSpPr/>
              <p:nvPr/>
            </p:nvSpPr>
            <p:spPr>
              <a:xfrm>
                <a:off x="831475" y="3598725"/>
                <a:ext cx="1262600" cy="1544775"/>
              </a:xfrm>
              <a:custGeom>
                <a:avLst/>
                <a:gdLst/>
                <a:ahLst/>
                <a:cxnLst/>
                <a:rect l="l" t="t" r="r" b="b"/>
                <a:pathLst>
                  <a:path w="50504" h="61791" extrusionOk="0">
                    <a:moveTo>
                      <a:pt x="25698" y="1"/>
                    </a:moveTo>
                    <a:cubicBezTo>
                      <a:pt x="24492" y="1"/>
                      <a:pt x="23281" y="82"/>
                      <a:pt x="22083" y="180"/>
                    </a:cubicBezTo>
                    <a:cubicBezTo>
                      <a:pt x="18381" y="480"/>
                      <a:pt x="14645" y="1114"/>
                      <a:pt x="11342" y="2949"/>
                    </a:cubicBezTo>
                    <a:cubicBezTo>
                      <a:pt x="6005" y="5918"/>
                      <a:pt x="1" y="11055"/>
                      <a:pt x="3837" y="31136"/>
                    </a:cubicBezTo>
                    <a:cubicBezTo>
                      <a:pt x="4537" y="34838"/>
                      <a:pt x="5505" y="38574"/>
                      <a:pt x="5905" y="42344"/>
                    </a:cubicBezTo>
                    <a:cubicBezTo>
                      <a:pt x="5972" y="42777"/>
                      <a:pt x="6005" y="43211"/>
                      <a:pt x="6039" y="43645"/>
                    </a:cubicBezTo>
                    <a:cubicBezTo>
                      <a:pt x="6405" y="48048"/>
                      <a:pt x="6372" y="52418"/>
                      <a:pt x="6706" y="56821"/>
                    </a:cubicBezTo>
                    <a:cubicBezTo>
                      <a:pt x="6706" y="56871"/>
                      <a:pt x="6747" y="56896"/>
                      <a:pt x="6789" y="56896"/>
                    </a:cubicBezTo>
                    <a:cubicBezTo>
                      <a:pt x="6831" y="56896"/>
                      <a:pt x="6872" y="56871"/>
                      <a:pt x="6872" y="56821"/>
                    </a:cubicBezTo>
                    <a:cubicBezTo>
                      <a:pt x="7139" y="54319"/>
                      <a:pt x="7306" y="51717"/>
                      <a:pt x="7406" y="49115"/>
                    </a:cubicBezTo>
                    <a:cubicBezTo>
                      <a:pt x="7473" y="49882"/>
                      <a:pt x="7573" y="50650"/>
                      <a:pt x="7740" y="51417"/>
                    </a:cubicBezTo>
                    <a:cubicBezTo>
                      <a:pt x="8173" y="53485"/>
                      <a:pt x="8407" y="55486"/>
                      <a:pt x="8807" y="57555"/>
                    </a:cubicBezTo>
                    <a:cubicBezTo>
                      <a:pt x="9007" y="58655"/>
                      <a:pt x="9107" y="60890"/>
                      <a:pt x="9908" y="61791"/>
                    </a:cubicBezTo>
                    <a:cubicBezTo>
                      <a:pt x="12110" y="60890"/>
                      <a:pt x="14278" y="60123"/>
                      <a:pt x="16479" y="59489"/>
                    </a:cubicBezTo>
                    <a:cubicBezTo>
                      <a:pt x="15946" y="55787"/>
                      <a:pt x="15912" y="52117"/>
                      <a:pt x="14745" y="48515"/>
                    </a:cubicBezTo>
                    <a:cubicBezTo>
                      <a:pt x="14723" y="48450"/>
                      <a:pt x="14772" y="48399"/>
                      <a:pt x="14827" y="48399"/>
                    </a:cubicBezTo>
                    <a:cubicBezTo>
                      <a:pt x="14857" y="48399"/>
                      <a:pt x="14888" y="48413"/>
                      <a:pt x="14912" y="48448"/>
                    </a:cubicBezTo>
                    <a:cubicBezTo>
                      <a:pt x="16279" y="51917"/>
                      <a:pt x="16646" y="55587"/>
                      <a:pt x="17347" y="59222"/>
                    </a:cubicBezTo>
                    <a:cubicBezTo>
                      <a:pt x="17980" y="59056"/>
                      <a:pt x="18581" y="58889"/>
                      <a:pt x="19215" y="58722"/>
                    </a:cubicBezTo>
                    <a:cubicBezTo>
                      <a:pt x="18981" y="57721"/>
                      <a:pt x="18681" y="56721"/>
                      <a:pt x="18514" y="55687"/>
                    </a:cubicBezTo>
                    <a:cubicBezTo>
                      <a:pt x="18492" y="55598"/>
                      <a:pt x="18559" y="55538"/>
                      <a:pt x="18635" y="55538"/>
                    </a:cubicBezTo>
                    <a:cubicBezTo>
                      <a:pt x="18673" y="55538"/>
                      <a:pt x="18714" y="55553"/>
                      <a:pt x="18748" y="55587"/>
                    </a:cubicBezTo>
                    <a:cubicBezTo>
                      <a:pt x="19348" y="56420"/>
                      <a:pt x="19648" y="57488"/>
                      <a:pt x="19948" y="58555"/>
                    </a:cubicBezTo>
                    <a:cubicBezTo>
                      <a:pt x="24785" y="57321"/>
                      <a:pt x="29755" y="56621"/>
                      <a:pt x="34993" y="56420"/>
                    </a:cubicBezTo>
                    <a:cubicBezTo>
                      <a:pt x="34859" y="55286"/>
                      <a:pt x="34759" y="54152"/>
                      <a:pt x="34692" y="53118"/>
                    </a:cubicBezTo>
                    <a:cubicBezTo>
                      <a:pt x="34674" y="52971"/>
                      <a:pt x="34756" y="52895"/>
                      <a:pt x="34846" y="52895"/>
                    </a:cubicBezTo>
                    <a:cubicBezTo>
                      <a:pt x="34918" y="52895"/>
                      <a:pt x="34996" y="52946"/>
                      <a:pt x="35026" y="53051"/>
                    </a:cubicBezTo>
                    <a:cubicBezTo>
                      <a:pt x="35293" y="54119"/>
                      <a:pt x="35593" y="55220"/>
                      <a:pt x="35893" y="56354"/>
                    </a:cubicBezTo>
                    <a:cubicBezTo>
                      <a:pt x="36894" y="56320"/>
                      <a:pt x="37903" y="56304"/>
                      <a:pt x="38920" y="56304"/>
                    </a:cubicBezTo>
                    <a:cubicBezTo>
                      <a:pt x="39938" y="56304"/>
                      <a:pt x="40963" y="56320"/>
                      <a:pt x="41998" y="56354"/>
                    </a:cubicBezTo>
                    <a:cubicBezTo>
                      <a:pt x="41998" y="55653"/>
                      <a:pt x="41998" y="54953"/>
                      <a:pt x="41931" y="54219"/>
                    </a:cubicBezTo>
                    <a:cubicBezTo>
                      <a:pt x="41764" y="52251"/>
                      <a:pt x="41364" y="50283"/>
                      <a:pt x="41330" y="48281"/>
                    </a:cubicBezTo>
                    <a:cubicBezTo>
                      <a:pt x="41330" y="48223"/>
                      <a:pt x="41387" y="48188"/>
                      <a:pt x="41440" y="48188"/>
                    </a:cubicBezTo>
                    <a:cubicBezTo>
                      <a:pt x="41479" y="48188"/>
                      <a:pt x="41517" y="48206"/>
                      <a:pt x="41531" y="48248"/>
                    </a:cubicBezTo>
                    <a:cubicBezTo>
                      <a:pt x="42131" y="50416"/>
                      <a:pt x="42431" y="52718"/>
                      <a:pt x="42698" y="54919"/>
                    </a:cubicBezTo>
                    <a:cubicBezTo>
                      <a:pt x="42731" y="55386"/>
                      <a:pt x="42798" y="55887"/>
                      <a:pt x="42831" y="56387"/>
                    </a:cubicBezTo>
                    <a:cubicBezTo>
                      <a:pt x="43098" y="56420"/>
                      <a:pt x="43332" y="56420"/>
                      <a:pt x="43599" y="56420"/>
                    </a:cubicBezTo>
                    <a:cubicBezTo>
                      <a:pt x="43632" y="55587"/>
                      <a:pt x="43632" y="54719"/>
                      <a:pt x="43599" y="53852"/>
                    </a:cubicBezTo>
                    <a:cubicBezTo>
                      <a:pt x="43532" y="50950"/>
                      <a:pt x="43232" y="48014"/>
                      <a:pt x="42465" y="45212"/>
                    </a:cubicBezTo>
                    <a:cubicBezTo>
                      <a:pt x="42443" y="45148"/>
                      <a:pt x="42505" y="45111"/>
                      <a:pt x="42560" y="45111"/>
                    </a:cubicBezTo>
                    <a:cubicBezTo>
                      <a:pt x="42591" y="45111"/>
                      <a:pt x="42619" y="45122"/>
                      <a:pt x="42631" y="45146"/>
                    </a:cubicBezTo>
                    <a:cubicBezTo>
                      <a:pt x="43732" y="48048"/>
                      <a:pt x="44232" y="51017"/>
                      <a:pt x="44466" y="54119"/>
                    </a:cubicBezTo>
                    <a:cubicBezTo>
                      <a:pt x="44499" y="54886"/>
                      <a:pt x="44566" y="55687"/>
                      <a:pt x="44599" y="56487"/>
                    </a:cubicBezTo>
                    <a:cubicBezTo>
                      <a:pt x="45900" y="56554"/>
                      <a:pt x="47235" y="56654"/>
                      <a:pt x="48602" y="56787"/>
                    </a:cubicBezTo>
                    <a:cubicBezTo>
                      <a:pt x="48536" y="56787"/>
                      <a:pt x="48002" y="47547"/>
                      <a:pt x="47868" y="46780"/>
                    </a:cubicBezTo>
                    <a:cubicBezTo>
                      <a:pt x="47268" y="43912"/>
                      <a:pt x="46334" y="41176"/>
                      <a:pt x="45567" y="38374"/>
                    </a:cubicBezTo>
                    <a:cubicBezTo>
                      <a:pt x="45300" y="37474"/>
                      <a:pt x="45066" y="36573"/>
                      <a:pt x="44866" y="35639"/>
                    </a:cubicBezTo>
                    <a:lnTo>
                      <a:pt x="44866" y="35639"/>
                    </a:lnTo>
                    <a:cubicBezTo>
                      <a:pt x="45166" y="36540"/>
                      <a:pt x="45433" y="37407"/>
                      <a:pt x="45734" y="38274"/>
                    </a:cubicBezTo>
                    <a:cubicBezTo>
                      <a:pt x="46000" y="38975"/>
                      <a:pt x="46267" y="39709"/>
                      <a:pt x="46534" y="40409"/>
                    </a:cubicBezTo>
                    <a:cubicBezTo>
                      <a:pt x="47602" y="43144"/>
                      <a:pt x="48636" y="46180"/>
                      <a:pt x="50470" y="48448"/>
                    </a:cubicBezTo>
                    <a:cubicBezTo>
                      <a:pt x="50470" y="48459"/>
                      <a:pt x="50474" y="48463"/>
                      <a:pt x="50479" y="48463"/>
                    </a:cubicBezTo>
                    <a:cubicBezTo>
                      <a:pt x="50489" y="48463"/>
                      <a:pt x="50504" y="48448"/>
                      <a:pt x="50504" y="48448"/>
                    </a:cubicBezTo>
                    <a:cubicBezTo>
                      <a:pt x="50003" y="45346"/>
                      <a:pt x="48636" y="42377"/>
                      <a:pt x="47735" y="39342"/>
                    </a:cubicBezTo>
                    <a:cubicBezTo>
                      <a:pt x="47535" y="38674"/>
                      <a:pt x="47335" y="37974"/>
                      <a:pt x="47168" y="37273"/>
                    </a:cubicBezTo>
                    <a:cubicBezTo>
                      <a:pt x="46434" y="34605"/>
                      <a:pt x="45767" y="31903"/>
                      <a:pt x="45166" y="29201"/>
                    </a:cubicBezTo>
                    <a:cubicBezTo>
                      <a:pt x="44599" y="26532"/>
                      <a:pt x="44232" y="23864"/>
                      <a:pt x="43832" y="21162"/>
                    </a:cubicBezTo>
                    <a:cubicBezTo>
                      <a:pt x="43799" y="21095"/>
                      <a:pt x="43799" y="21028"/>
                      <a:pt x="43799" y="20962"/>
                    </a:cubicBezTo>
                    <a:cubicBezTo>
                      <a:pt x="43332" y="11155"/>
                      <a:pt x="39763" y="3282"/>
                      <a:pt x="30589" y="614"/>
                    </a:cubicBezTo>
                    <a:cubicBezTo>
                      <a:pt x="28991" y="152"/>
                      <a:pt x="27348" y="1"/>
                      <a:pt x="2569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3" name="Google Shape;2283;p61"/>
              <p:cNvSpPr/>
              <p:nvPr/>
            </p:nvSpPr>
            <p:spPr>
              <a:xfrm>
                <a:off x="979100" y="4558075"/>
                <a:ext cx="1067450" cy="585425"/>
              </a:xfrm>
              <a:custGeom>
                <a:avLst/>
                <a:gdLst/>
                <a:ahLst/>
                <a:cxnLst/>
                <a:rect l="l" t="t" r="r" b="b"/>
                <a:pathLst>
                  <a:path w="42698" h="23417" extrusionOk="0">
                    <a:moveTo>
                      <a:pt x="39662" y="0"/>
                    </a:moveTo>
                    <a:cubicBezTo>
                      <a:pt x="33424" y="4170"/>
                      <a:pt x="26085" y="6638"/>
                      <a:pt x="18613" y="7105"/>
                    </a:cubicBezTo>
                    <a:cubicBezTo>
                      <a:pt x="17805" y="7152"/>
                      <a:pt x="16997" y="7175"/>
                      <a:pt x="16189" y="7175"/>
                    </a:cubicBezTo>
                    <a:cubicBezTo>
                      <a:pt x="13496" y="7175"/>
                      <a:pt x="10808" y="6918"/>
                      <a:pt x="8139" y="6405"/>
                    </a:cubicBezTo>
                    <a:cubicBezTo>
                      <a:pt x="5371" y="5871"/>
                      <a:pt x="2635" y="5037"/>
                      <a:pt x="0" y="3970"/>
                    </a:cubicBezTo>
                    <a:lnTo>
                      <a:pt x="0" y="3970"/>
                    </a:lnTo>
                    <a:cubicBezTo>
                      <a:pt x="67" y="4403"/>
                      <a:pt x="100" y="4837"/>
                      <a:pt x="134" y="5271"/>
                    </a:cubicBezTo>
                    <a:cubicBezTo>
                      <a:pt x="500" y="9674"/>
                      <a:pt x="467" y="14044"/>
                      <a:pt x="801" y="18447"/>
                    </a:cubicBezTo>
                    <a:cubicBezTo>
                      <a:pt x="801" y="18492"/>
                      <a:pt x="835" y="18510"/>
                      <a:pt x="872" y="18510"/>
                    </a:cubicBezTo>
                    <a:cubicBezTo>
                      <a:pt x="917" y="18510"/>
                      <a:pt x="967" y="18483"/>
                      <a:pt x="967" y="18447"/>
                    </a:cubicBezTo>
                    <a:cubicBezTo>
                      <a:pt x="1234" y="15945"/>
                      <a:pt x="1401" y="13343"/>
                      <a:pt x="1501" y="10708"/>
                    </a:cubicBezTo>
                    <a:cubicBezTo>
                      <a:pt x="1568" y="11508"/>
                      <a:pt x="1668" y="12276"/>
                      <a:pt x="1835" y="13043"/>
                    </a:cubicBezTo>
                    <a:cubicBezTo>
                      <a:pt x="2268" y="15111"/>
                      <a:pt x="2502" y="17079"/>
                      <a:pt x="2902" y="19147"/>
                    </a:cubicBezTo>
                    <a:cubicBezTo>
                      <a:pt x="3102" y="20281"/>
                      <a:pt x="3202" y="22516"/>
                      <a:pt x="4003" y="23417"/>
                    </a:cubicBezTo>
                    <a:cubicBezTo>
                      <a:pt x="6205" y="22516"/>
                      <a:pt x="8373" y="21749"/>
                      <a:pt x="10574" y="21115"/>
                    </a:cubicBezTo>
                    <a:cubicBezTo>
                      <a:pt x="10041" y="17413"/>
                      <a:pt x="10007" y="13743"/>
                      <a:pt x="8840" y="10141"/>
                    </a:cubicBezTo>
                    <a:cubicBezTo>
                      <a:pt x="8818" y="10076"/>
                      <a:pt x="8867" y="10025"/>
                      <a:pt x="8922" y="10025"/>
                    </a:cubicBezTo>
                    <a:cubicBezTo>
                      <a:pt x="8952" y="10025"/>
                      <a:pt x="8983" y="10039"/>
                      <a:pt x="9007" y="10074"/>
                    </a:cubicBezTo>
                    <a:cubicBezTo>
                      <a:pt x="10374" y="13543"/>
                      <a:pt x="10741" y="17213"/>
                      <a:pt x="11442" y="20848"/>
                    </a:cubicBezTo>
                    <a:cubicBezTo>
                      <a:pt x="12075" y="20682"/>
                      <a:pt x="12676" y="20515"/>
                      <a:pt x="13310" y="20348"/>
                    </a:cubicBezTo>
                    <a:cubicBezTo>
                      <a:pt x="13076" y="19347"/>
                      <a:pt x="12776" y="18347"/>
                      <a:pt x="12609" y="17313"/>
                    </a:cubicBezTo>
                    <a:cubicBezTo>
                      <a:pt x="12587" y="17224"/>
                      <a:pt x="12654" y="17164"/>
                      <a:pt x="12730" y="17164"/>
                    </a:cubicBezTo>
                    <a:cubicBezTo>
                      <a:pt x="12768" y="17164"/>
                      <a:pt x="12809" y="17179"/>
                      <a:pt x="12843" y="17213"/>
                    </a:cubicBezTo>
                    <a:cubicBezTo>
                      <a:pt x="13443" y="18046"/>
                      <a:pt x="13743" y="19114"/>
                      <a:pt x="14043" y="20148"/>
                    </a:cubicBezTo>
                    <a:cubicBezTo>
                      <a:pt x="18880" y="18947"/>
                      <a:pt x="23850" y="18247"/>
                      <a:pt x="29088" y="18013"/>
                    </a:cubicBezTo>
                    <a:cubicBezTo>
                      <a:pt x="28954" y="16912"/>
                      <a:pt x="28854" y="15778"/>
                      <a:pt x="28787" y="14744"/>
                    </a:cubicBezTo>
                    <a:cubicBezTo>
                      <a:pt x="28769" y="14597"/>
                      <a:pt x="28851" y="14521"/>
                      <a:pt x="28941" y="14521"/>
                    </a:cubicBezTo>
                    <a:cubicBezTo>
                      <a:pt x="29013" y="14521"/>
                      <a:pt x="29091" y="14572"/>
                      <a:pt x="29121" y="14677"/>
                    </a:cubicBezTo>
                    <a:cubicBezTo>
                      <a:pt x="29388" y="15745"/>
                      <a:pt x="29688" y="16846"/>
                      <a:pt x="29988" y="17980"/>
                    </a:cubicBezTo>
                    <a:cubicBezTo>
                      <a:pt x="30989" y="17946"/>
                      <a:pt x="31998" y="17930"/>
                      <a:pt x="33015" y="17930"/>
                    </a:cubicBezTo>
                    <a:cubicBezTo>
                      <a:pt x="34033" y="17930"/>
                      <a:pt x="35058" y="17946"/>
                      <a:pt x="36093" y="17980"/>
                    </a:cubicBezTo>
                    <a:cubicBezTo>
                      <a:pt x="36093" y="17279"/>
                      <a:pt x="36093" y="16579"/>
                      <a:pt x="36026" y="15845"/>
                    </a:cubicBezTo>
                    <a:cubicBezTo>
                      <a:pt x="35859" y="13877"/>
                      <a:pt x="35459" y="11909"/>
                      <a:pt x="35425" y="9907"/>
                    </a:cubicBezTo>
                    <a:cubicBezTo>
                      <a:pt x="35425" y="9849"/>
                      <a:pt x="35482" y="9814"/>
                      <a:pt x="35535" y="9814"/>
                    </a:cubicBezTo>
                    <a:cubicBezTo>
                      <a:pt x="35574" y="9814"/>
                      <a:pt x="35612" y="9832"/>
                      <a:pt x="35626" y="9874"/>
                    </a:cubicBezTo>
                    <a:cubicBezTo>
                      <a:pt x="36226" y="12042"/>
                      <a:pt x="36526" y="14344"/>
                      <a:pt x="36793" y="16545"/>
                    </a:cubicBezTo>
                    <a:cubicBezTo>
                      <a:pt x="36826" y="17012"/>
                      <a:pt x="36893" y="17513"/>
                      <a:pt x="36926" y="18013"/>
                    </a:cubicBezTo>
                    <a:cubicBezTo>
                      <a:pt x="37193" y="18046"/>
                      <a:pt x="37427" y="18046"/>
                      <a:pt x="37694" y="18046"/>
                    </a:cubicBezTo>
                    <a:cubicBezTo>
                      <a:pt x="37727" y="17213"/>
                      <a:pt x="37727" y="16345"/>
                      <a:pt x="37694" y="15478"/>
                    </a:cubicBezTo>
                    <a:cubicBezTo>
                      <a:pt x="37627" y="12576"/>
                      <a:pt x="37327" y="9640"/>
                      <a:pt x="36560" y="6838"/>
                    </a:cubicBezTo>
                    <a:cubicBezTo>
                      <a:pt x="36538" y="6774"/>
                      <a:pt x="36600" y="6737"/>
                      <a:pt x="36655" y="6737"/>
                    </a:cubicBezTo>
                    <a:cubicBezTo>
                      <a:pt x="36686" y="6737"/>
                      <a:pt x="36714" y="6748"/>
                      <a:pt x="36726" y="6772"/>
                    </a:cubicBezTo>
                    <a:cubicBezTo>
                      <a:pt x="37827" y="9674"/>
                      <a:pt x="38327" y="12643"/>
                      <a:pt x="38561" y="15745"/>
                    </a:cubicBezTo>
                    <a:cubicBezTo>
                      <a:pt x="38594" y="16512"/>
                      <a:pt x="38661" y="17313"/>
                      <a:pt x="38694" y="18113"/>
                    </a:cubicBezTo>
                    <a:cubicBezTo>
                      <a:pt x="39995" y="18180"/>
                      <a:pt x="41330" y="18280"/>
                      <a:pt x="42697" y="18413"/>
                    </a:cubicBezTo>
                    <a:cubicBezTo>
                      <a:pt x="42631" y="18413"/>
                      <a:pt x="42097" y="9173"/>
                      <a:pt x="41963" y="8406"/>
                    </a:cubicBezTo>
                    <a:cubicBezTo>
                      <a:pt x="41363" y="5538"/>
                      <a:pt x="40429" y="2802"/>
                      <a:pt x="39662" y="0"/>
                    </a:cubicBezTo>
                    <a:close/>
                  </a:path>
                </a:pathLst>
              </a:custGeom>
              <a:solidFill>
                <a:srgbClr val="B7B7B7">
                  <a:alpha val="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4" name="Google Shape;2284;p61"/>
              <p:cNvSpPr/>
              <p:nvPr/>
            </p:nvSpPr>
            <p:spPr>
              <a:xfrm>
                <a:off x="1792175" y="4107900"/>
                <a:ext cx="220175" cy="322450"/>
              </a:xfrm>
              <a:custGeom>
                <a:avLst/>
                <a:gdLst/>
                <a:ahLst/>
                <a:cxnLst/>
                <a:rect l="l" t="t" r="r" b="b"/>
                <a:pathLst>
                  <a:path w="8807" h="12898" extrusionOk="0">
                    <a:moveTo>
                      <a:pt x="3949" y="0"/>
                    </a:moveTo>
                    <a:cubicBezTo>
                      <a:pt x="3443" y="0"/>
                      <a:pt x="2955" y="97"/>
                      <a:pt x="2535" y="295"/>
                    </a:cubicBezTo>
                    <a:cubicBezTo>
                      <a:pt x="1101" y="995"/>
                      <a:pt x="567" y="2930"/>
                      <a:pt x="367" y="4397"/>
                    </a:cubicBezTo>
                    <a:cubicBezTo>
                      <a:pt x="34" y="6632"/>
                      <a:pt x="0" y="8934"/>
                      <a:pt x="100" y="11202"/>
                    </a:cubicBezTo>
                    <a:cubicBezTo>
                      <a:pt x="134" y="11803"/>
                      <a:pt x="267" y="12503"/>
                      <a:pt x="868" y="12770"/>
                    </a:cubicBezTo>
                    <a:cubicBezTo>
                      <a:pt x="1045" y="12869"/>
                      <a:pt x="1235" y="12897"/>
                      <a:pt x="1422" y="12897"/>
                    </a:cubicBezTo>
                    <a:cubicBezTo>
                      <a:pt x="1551" y="12897"/>
                      <a:pt x="1679" y="12884"/>
                      <a:pt x="1802" y="12870"/>
                    </a:cubicBezTo>
                    <a:cubicBezTo>
                      <a:pt x="3970" y="12637"/>
                      <a:pt x="5905" y="11603"/>
                      <a:pt x="7105" y="10035"/>
                    </a:cubicBezTo>
                    <a:cubicBezTo>
                      <a:pt x="8306" y="8467"/>
                      <a:pt x="8807" y="6366"/>
                      <a:pt x="8440" y="4297"/>
                    </a:cubicBezTo>
                    <a:cubicBezTo>
                      <a:pt x="8206" y="3030"/>
                      <a:pt x="7606" y="1662"/>
                      <a:pt x="6438" y="828"/>
                    </a:cubicBezTo>
                    <a:cubicBezTo>
                      <a:pt x="5724" y="282"/>
                      <a:pt x="4810" y="0"/>
                      <a:pt x="3949" y="0"/>
                    </a:cubicBezTo>
                    <a:close/>
                  </a:path>
                </a:pathLst>
              </a:custGeom>
              <a:solidFill>
                <a:srgbClr val="EBC9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5" name="Google Shape;2285;p61"/>
              <p:cNvSpPr/>
              <p:nvPr/>
            </p:nvSpPr>
            <p:spPr>
              <a:xfrm>
                <a:off x="868175" y="4242800"/>
                <a:ext cx="257700" cy="299750"/>
              </a:xfrm>
              <a:custGeom>
                <a:avLst/>
                <a:gdLst/>
                <a:ahLst/>
                <a:cxnLst/>
                <a:rect l="l" t="t" r="r" b="b"/>
                <a:pathLst>
                  <a:path w="10308" h="11990" extrusionOk="0">
                    <a:moveTo>
                      <a:pt x="4179" y="0"/>
                    </a:moveTo>
                    <a:cubicBezTo>
                      <a:pt x="3030" y="0"/>
                      <a:pt x="1799" y="637"/>
                      <a:pt x="1035" y="1637"/>
                    </a:cubicBezTo>
                    <a:cubicBezTo>
                      <a:pt x="167" y="2804"/>
                      <a:pt x="1" y="4272"/>
                      <a:pt x="134" y="5573"/>
                    </a:cubicBezTo>
                    <a:cubicBezTo>
                      <a:pt x="401" y="7641"/>
                      <a:pt x="1435" y="9509"/>
                      <a:pt x="3069" y="10643"/>
                    </a:cubicBezTo>
                    <a:cubicBezTo>
                      <a:pt x="4281" y="11526"/>
                      <a:pt x="5797" y="11990"/>
                      <a:pt x="7388" y="11990"/>
                    </a:cubicBezTo>
                    <a:cubicBezTo>
                      <a:pt x="7900" y="11990"/>
                      <a:pt x="8420" y="11942"/>
                      <a:pt x="8940" y="11844"/>
                    </a:cubicBezTo>
                    <a:cubicBezTo>
                      <a:pt x="9241" y="11811"/>
                      <a:pt x="9607" y="11711"/>
                      <a:pt x="9841" y="11477"/>
                    </a:cubicBezTo>
                    <a:cubicBezTo>
                      <a:pt x="10308" y="11043"/>
                      <a:pt x="10241" y="10343"/>
                      <a:pt x="10108" y="9776"/>
                    </a:cubicBezTo>
                    <a:cubicBezTo>
                      <a:pt x="9574" y="7541"/>
                      <a:pt x="8840" y="5373"/>
                      <a:pt x="7906" y="3338"/>
                    </a:cubicBezTo>
                    <a:cubicBezTo>
                      <a:pt x="7272" y="2004"/>
                      <a:pt x="6205" y="269"/>
                      <a:pt x="4637" y="36"/>
                    </a:cubicBezTo>
                    <a:cubicBezTo>
                      <a:pt x="4487" y="12"/>
                      <a:pt x="4334" y="0"/>
                      <a:pt x="4179" y="0"/>
                    </a:cubicBezTo>
                    <a:close/>
                  </a:path>
                </a:pathLst>
              </a:custGeom>
              <a:solidFill>
                <a:srgbClr val="EBC9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6" name="Google Shape;2286;p61"/>
              <p:cNvSpPr/>
              <p:nvPr/>
            </p:nvSpPr>
            <p:spPr>
              <a:xfrm>
                <a:off x="971575" y="3693275"/>
                <a:ext cx="897350" cy="913175"/>
              </a:xfrm>
              <a:custGeom>
                <a:avLst/>
                <a:gdLst/>
                <a:ahLst/>
                <a:cxnLst/>
                <a:rect l="l" t="t" r="r" b="b"/>
                <a:pathLst>
                  <a:path w="35894" h="36527" extrusionOk="0">
                    <a:moveTo>
                      <a:pt x="22554" y="1"/>
                    </a:moveTo>
                    <a:cubicBezTo>
                      <a:pt x="22531" y="1"/>
                      <a:pt x="22507" y="1"/>
                      <a:pt x="22484" y="1"/>
                    </a:cubicBezTo>
                    <a:cubicBezTo>
                      <a:pt x="17647" y="34"/>
                      <a:pt x="12977" y="701"/>
                      <a:pt x="8340" y="2069"/>
                    </a:cubicBezTo>
                    <a:cubicBezTo>
                      <a:pt x="3270" y="3570"/>
                      <a:pt x="1" y="8407"/>
                      <a:pt x="435" y="13644"/>
                    </a:cubicBezTo>
                    <a:cubicBezTo>
                      <a:pt x="835" y="18381"/>
                      <a:pt x="1535" y="23051"/>
                      <a:pt x="2503" y="27687"/>
                    </a:cubicBezTo>
                    <a:cubicBezTo>
                      <a:pt x="3570" y="32858"/>
                      <a:pt x="8140" y="36527"/>
                      <a:pt x="13377" y="36527"/>
                    </a:cubicBezTo>
                    <a:cubicBezTo>
                      <a:pt x="18214" y="36494"/>
                      <a:pt x="22917" y="35793"/>
                      <a:pt x="27554" y="34425"/>
                    </a:cubicBezTo>
                    <a:cubicBezTo>
                      <a:pt x="32591" y="32958"/>
                      <a:pt x="35893" y="28121"/>
                      <a:pt x="35460" y="22851"/>
                    </a:cubicBezTo>
                    <a:cubicBezTo>
                      <a:pt x="35059" y="18147"/>
                      <a:pt x="34359" y="13444"/>
                      <a:pt x="33391" y="8807"/>
                    </a:cubicBezTo>
                    <a:cubicBezTo>
                      <a:pt x="32296" y="3693"/>
                      <a:pt x="27795" y="1"/>
                      <a:pt x="22554" y="1"/>
                    </a:cubicBezTo>
                    <a:close/>
                  </a:path>
                </a:pathLst>
              </a:custGeom>
              <a:solidFill>
                <a:srgbClr val="EBC9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7" name="Google Shape;2287;p61"/>
              <p:cNvSpPr/>
              <p:nvPr/>
            </p:nvSpPr>
            <p:spPr>
              <a:xfrm>
                <a:off x="1388550" y="4302350"/>
                <a:ext cx="122600" cy="63100"/>
              </a:xfrm>
              <a:custGeom>
                <a:avLst/>
                <a:gdLst/>
                <a:ahLst/>
                <a:cxnLst/>
                <a:rect l="l" t="t" r="r" b="b"/>
                <a:pathLst>
                  <a:path w="4904" h="2524" extrusionOk="0">
                    <a:moveTo>
                      <a:pt x="2535" y="0"/>
                    </a:moveTo>
                    <a:cubicBezTo>
                      <a:pt x="2406" y="0"/>
                      <a:pt x="2273" y="8"/>
                      <a:pt x="2135" y="22"/>
                    </a:cubicBezTo>
                    <a:cubicBezTo>
                      <a:pt x="1535" y="122"/>
                      <a:pt x="968" y="489"/>
                      <a:pt x="601" y="923"/>
                    </a:cubicBezTo>
                    <a:cubicBezTo>
                      <a:pt x="234" y="1390"/>
                      <a:pt x="0" y="1957"/>
                      <a:pt x="34" y="2524"/>
                    </a:cubicBezTo>
                    <a:cubicBezTo>
                      <a:pt x="234" y="2023"/>
                      <a:pt x="568" y="1590"/>
                      <a:pt x="934" y="1256"/>
                    </a:cubicBezTo>
                    <a:cubicBezTo>
                      <a:pt x="1335" y="923"/>
                      <a:pt x="1768" y="689"/>
                      <a:pt x="2235" y="622"/>
                    </a:cubicBezTo>
                    <a:cubicBezTo>
                      <a:pt x="2349" y="606"/>
                      <a:pt x="2464" y="598"/>
                      <a:pt x="2580" y="598"/>
                    </a:cubicBezTo>
                    <a:cubicBezTo>
                      <a:pt x="2941" y="598"/>
                      <a:pt x="3308" y="679"/>
                      <a:pt x="3636" y="856"/>
                    </a:cubicBezTo>
                    <a:cubicBezTo>
                      <a:pt x="4103" y="1089"/>
                      <a:pt x="4504" y="1423"/>
                      <a:pt x="4904" y="1823"/>
                    </a:cubicBezTo>
                    <a:cubicBezTo>
                      <a:pt x="4704" y="1290"/>
                      <a:pt x="4370" y="823"/>
                      <a:pt x="3903" y="456"/>
                    </a:cubicBezTo>
                    <a:cubicBezTo>
                      <a:pt x="3670" y="255"/>
                      <a:pt x="3370" y="122"/>
                      <a:pt x="3069" y="55"/>
                    </a:cubicBezTo>
                    <a:cubicBezTo>
                      <a:pt x="2893" y="16"/>
                      <a:pt x="2718" y="0"/>
                      <a:pt x="2535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8" name="Google Shape;2288;p61"/>
              <p:cNvSpPr/>
              <p:nvPr/>
            </p:nvSpPr>
            <p:spPr>
              <a:xfrm>
                <a:off x="1537825" y="3954050"/>
                <a:ext cx="214125" cy="67675"/>
              </a:xfrm>
              <a:custGeom>
                <a:avLst/>
                <a:gdLst/>
                <a:ahLst/>
                <a:cxnLst/>
                <a:rect l="l" t="t" r="r" b="b"/>
                <a:pathLst>
                  <a:path w="8565" h="2707" extrusionOk="0">
                    <a:moveTo>
                      <a:pt x="4812" y="1"/>
                    </a:moveTo>
                    <a:cubicBezTo>
                      <a:pt x="3192" y="1"/>
                      <a:pt x="1520" y="584"/>
                      <a:pt x="201" y="1812"/>
                    </a:cubicBezTo>
                    <a:cubicBezTo>
                      <a:pt x="67" y="1912"/>
                      <a:pt x="0" y="2145"/>
                      <a:pt x="34" y="2312"/>
                    </a:cubicBezTo>
                    <a:cubicBezTo>
                      <a:pt x="67" y="2479"/>
                      <a:pt x="100" y="2512"/>
                      <a:pt x="234" y="2646"/>
                    </a:cubicBezTo>
                    <a:cubicBezTo>
                      <a:pt x="276" y="2688"/>
                      <a:pt x="335" y="2706"/>
                      <a:pt x="400" y="2706"/>
                    </a:cubicBezTo>
                    <a:cubicBezTo>
                      <a:pt x="490" y="2706"/>
                      <a:pt x="590" y="2671"/>
                      <a:pt x="668" y="2612"/>
                    </a:cubicBezTo>
                    <a:cubicBezTo>
                      <a:pt x="2533" y="1597"/>
                      <a:pt x="4298" y="983"/>
                      <a:pt x="6117" y="983"/>
                    </a:cubicBezTo>
                    <a:cubicBezTo>
                      <a:pt x="6867" y="983"/>
                      <a:pt x="7627" y="1087"/>
                      <a:pt x="8406" y="1312"/>
                    </a:cubicBezTo>
                    <a:cubicBezTo>
                      <a:pt x="8415" y="1315"/>
                      <a:pt x="8424" y="1316"/>
                      <a:pt x="8433" y="1316"/>
                    </a:cubicBezTo>
                    <a:cubicBezTo>
                      <a:pt x="8517" y="1316"/>
                      <a:pt x="8564" y="1175"/>
                      <a:pt x="8473" y="1145"/>
                    </a:cubicBezTo>
                    <a:cubicBezTo>
                      <a:pt x="7436" y="393"/>
                      <a:pt x="6141" y="1"/>
                      <a:pt x="481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9" name="Google Shape;2289;p61"/>
              <p:cNvSpPr/>
              <p:nvPr/>
            </p:nvSpPr>
            <p:spPr>
              <a:xfrm>
                <a:off x="1054450" y="4023725"/>
                <a:ext cx="212375" cy="64475"/>
              </a:xfrm>
              <a:custGeom>
                <a:avLst/>
                <a:gdLst/>
                <a:ahLst/>
                <a:cxnLst/>
                <a:rect l="l" t="t" r="r" b="b"/>
                <a:pathLst>
                  <a:path w="8495" h="2579" extrusionOk="0">
                    <a:moveTo>
                      <a:pt x="5191" y="1"/>
                    </a:moveTo>
                    <a:cubicBezTo>
                      <a:pt x="3160" y="1"/>
                      <a:pt x="1240" y="907"/>
                      <a:pt x="55" y="2427"/>
                    </a:cubicBezTo>
                    <a:cubicBezTo>
                      <a:pt x="1" y="2481"/>
                      <a:pt x="56" y="2579"/>
                      <a:pt x="132" y="2579"/>
                    </a:cubicBezTo>
                    <a:cubicBezTo>
                      <a:pt x="150" y="2579"/>
                      <a:pt x="169" y="2574"/>
                      <a:pt x="188" y="2561"/>
                    </a:cubicBezTo>
                    <a:cubicBezTo>
                      <a:pt x="1657" y="1616"/>
                      <a:pt x="3205" y="1240"/>
                      <a:pt x="4874" y="1240"/>
                    </a:cubicBezTo>
                    <a:cubicBezTo>
                      <a:pt x="5858" y="1240"/>
                      <a:pt x="6884" y="1371"/>
                      <a:pt x="7961" y="1593"/>
                    </a:cubicBezTo>
                    <a:cubicBezTo>
                      <a:pt x="8016" y="1605"/>
                      <a:pt x="8075" y="1612"/>
                      <a:pt x="8132" y="1612"/>
                    </a:cubicBezTo>
                    <a:cubicBezTo>
                      <a:pt x="8246" y="1612"/>
                      <a:pt x="8350" y="1582"/>
                      <a:pt x="8394" y="1493"/>
                    </a:cubicBezTo>
                    <a:cubicBezTo>
                      <a:pt x="8494" y="1327"/>
                      <a:pt x="8494" y="1293"/>
                      <a:pt x="8494" y="1126"/>
                    </a:cubicBezTo>
                    <a:cubicBezTo>
                      <a:pt x="8461" y="960"/>
                      <a:pt x="8328" y="759"/>
                      <a:pt x="8194" y="693"/>
                    </a:cubicBezTo>
                    <a:cubicBezTo>
                      <a:pt x="7215" y="220"/>
                      <a:pt x="6190" y="1"/>
                      <a:pt x="51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0" name="Google Shape;2290;p61"/>
              <p:cNvSpPr/>
              <p:nvPr/>
            </p:nvSpPr>
            <p:spPr>
              <a:xfrm>
                <a:off x="1253450" y="4372925"/>
                <a:ext cx="413650" cy="200650"/>
              </a:xfrm>
              <a:custGeom>
                <a:avLst/>
                <a:gdLst/>
                <a:ahLst/>
                <a:cxnLst/>
                <a:rect l="l" t="t" r="r" b="b"/>
                <a:pathLst>
                  <a:path w="16546" h="8026" extrusionOk="0">
                    <a:moveTo>
                      <a:pt x="16546" y="1"/>
                    </a:moveTo>
                    <a:lnTo>
                      <a:pt x="16546" y="1"/>
                    </a:lnTo>
                    <a:cubicBezTo>
                      <a:pt x="15145" y="101"/>
                      <a:pt x="13677" y="134"/>
                      <a:pt x="12276" y="234"/>
                    </a:cubicBezTo>
                    <a:cubicBezTo>
                      <a:pt x="9874" y="335"/>
                      <a:pt x="7573" y="668"/>
                      <a:pt x="5304" y="1235"/>
                    </a:cubicBezTo>
                    <a:cubicBezTo>
                      <a:pt x="5104" y="1269"/>
                      <a:pt x="4904" y="1335"/>
                      <a:pt x="4704" y="1369"/>
                    </a:cubicBezTo>
                    <a:lnTo>
                      <a:pt x="4704" y="1402"/>
                    </a:lnTo>
                    <a:cubicBezTo>
                      <a:pt x="3136" y="1802"/>
                      <a:pt x="1568" y="2236"/>
                      <a:pt x="1" y="2603"/>
                    </a:cubicBezTo>
                    <a:cubicBezTo>
                      <a:pt x="1380" y="5031"/>
                      <a:pt x="4780" y="8026"/>
                      <a:pt x="8336" y="8026"/>
                    </a:cubicBezTo>
                    <a:cubicBezTo>
                      <a:pt x="8737" y="8026"/>
                      <a:pt x="9139" y="7988"/>
                      <a:pt x="9541" y="7907"/>
                    </a:cubicBezTo>
                    <a:cubicBezTo>
                      <a:pt x="13410" y="7173"/>
                      <a:pt x="15945" y="2903"/>
                      <a:pt x="1654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1" name="Google Shape;2291;p61"/>
              <p:cNvSpPr/>
              <p:nvPr/>
            </p:nvSpPr>
            <p:spPr>
              <a:xfrm>
                <a:off x="1299325" y="4375450"/>
                <a:ext cx="3277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13110" h="7930" extrusionOk="0">
                    <a:moveTo>
                      <a:pt x="12643" y="0"/>
                    </a:moveTo>
                    <a:cubicBezTo>
                      <a:pt x="11909" y="67"/>
                      <a:pt x="11175" y="67"/>
                      <a:pt x="10441" y="133"/>
                    </a:cubicBezTo>
                    <a:cubicBezTo>
                      <a:pt x="8039" y="234"/>
                      <a:pt x="5738" y="567"/>
                      <a:pt x="3469" y="1134"/>
                    </a:cubicBezTo>
                    <a:cubicBezTo>
                      <a:pt x="3269" y="1168"/>
                      <a:pt x="3069" y="1234"/>
                      <a:pt x="2836" y="1268"/>
                    </a:cubicBezTo>
                    <a:cubicBezTo>
                      <a:pt x="1902" y="1534"/>
                      <a:pt x="968" y="1801"/>
                      <a:pt x="0" y="2035"/>
                    </a:cubicBezTo>
                    <a:cubicBezTo>
                      <a:pt x="300" y="2669"/>
                      <a:pt x="567" y="3302"/>
                      <a:pt x="834" y="3936"/>
                    </a:cubicBezTo>
                    <a:cubicBezTo>
                      <a:pt x="734" y="4437"/>
                      <a:pt x="667" y="4904"/>
                      <a:pt x="567" y="5371"/>
                    </a:cubicBezTo>
                    <a:cubicBezTo>
                      <a:pt x="2169" y="6804"/>
                      <a:pt x="4339" y="7929"/>
                      <a:pt x="6499" y="7929"/>
                    </a:cubicBezTo>
                    <a:cubicBezTo>
                      <a:pt x="6903" y="7929"/>
                      <a:pt x="7306" y="7890"/>
                      <a:pt x="7706" y="7806"/>
                    </a:cubicBezTo>
                    <a:cubicBezTo>
                      <a:pt x="9974" y="7372"/>
                      <a:pt x="11909" y="5637"/>
                      <a:pt x="13110" y="3736"/>
                    </a:cubicBezTo>
                    <a:cubicBezTo>
                      <a:pt x="12843" y="3269"/>
                      <a:pt x="12609" y="2769"/>
                      <a:pt x="12376" y="2302"/>
                    </a:cubicBezTo>
                    <a:cubicBezTo>
                      <a:pt x="12476" y="1534"/>
                      <a:pt x="12576" y="767"/>
                      <a:pt x="126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2" name="Google Shape;2292;p61"/>
              <p:cNvSpPr/>
              <p:nvPr/>
            </p:nvSpPr>
            <p:spPr>
              <a:xfrm>
                <a:off x="1330175" y="4434650"/>
                <a:ext cx="269375" cy="51375"/>
              </a:xfrm>
              <a:custGeom>
                <a:avLst/>
                <a:gdLst/>
                <a:ahLst/>
                <a:cxnLst/>
                <a:rect l="l" t="t" r="r" b="b"/>
                <a:pathLst>
                  <a:path w="10775" h="2055" extrusionOk="0">
                    <a:moveTo>
                      <a:pt x="10775" y="0"/>
                    </a:moveTo>
                    <a:lnTo>
                      <a:pt x="10775" y="0"/>
                    </a:lnTo>
                    <a:cubicBezTo>
                      <a:pt x="9040" y="601"/>
                      <a:pt x="7306" y="1168"/>
                      <a:pt x="5504" y="1435"/>
                    </a:cubicBezTo>
                    <a:cubicBezTo>
                      <a:pt x="4545" y="1574"/>
                      <a:pt x="3585" y="1623"/>
                      <a:pt x="2625" y="1623"/>
                    </a:cubicBezTo>
                    <a:cubicBezTo>
                      <a:pt x="1750" y="1623"/>
                      <a:pt x="875" y="1583"/>
                      <a:pt x="0" y="1535"/>
                    </a:cubicBezTo>
                    <a:lnTo>
                      <a:pt x="0" y="1535"/>
                    </a:lnTo>
                    <a:cubicBezTo>
                      <a:pt x="1251" y="1859"/>
                      <a:pt x="2550" y="2055"/>
                      <a:pt x="3852" y="2055"/>
                    </a:cubicBezTo>
                    <a:cubicBezTo>
                      <a:pt x="4426" y="2055"/>
                      <a:pt x="5000" y="2017"/>
                      <a:pt x="5571" y="1935"/>
                    </a:cubicBezTo>
                    <a:cubicBezTo>
                      <a:pt x="7406" y="1668"/>
                      <a:pt x="9174" y="968"/>
                      <a:pt x="1077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3" name="Google Shape;2293;p61"/>
              <p:cNvSpPr/>
              <p:nvPr/>
            </p:nvSpPr>
            <p:spPr>
              <a:xfrm>
                <a:off x="1570350" y="4184825"/>
                <a:ext cx="194325" cy="71625"/>
              </a:xfrm>
              <a:custGeom>
                <a:avLst/>
                <a:gdLst/>
                <a:ahLst/>
                <a:cxnLst/>
                <a:rect l="l" t="t" r="r" b="b"/>
                <a:pathLst>
                  <a:path w="7773" h="2865" extrusionOk="0">
                    <a:moveTo>
                      <a:pt x="5180" y="1"/>
                    </a:moveTo>
                    <a:cubicBezTo>
                      <a:pt x="3182" y="1"/>
                      <a:pt x="837" y="1380"/>
                      <a:pt x="0" y="2788"/>
                    </a:cubicBezTo>
                    <a:cubicBezTo>
                      <a:pt x="0" y="2815"/>
                      <a:pt x="22" y="2864"/>
                      <a:pt x="48" y="2864"/>
                    </a:cubicBezTo>
                    <a:cubicBezTo>
                      <a:pt x="54" y="2864"/>
                      <a:pt x="61" y="2861"/>
                      <a:pt x="67" y="2855"/>
                    </a:cubicBezTo>
                    <a:cubicBezTo>
                      <a:pt x="1368" y="2221"/>
                      <a:pt x="2469" y="1421"/>
                      <a:pt x="3936" y="1187"/>
                    </a:cubicBezTo>
                    <a:cubicBezTo>
                      <a:pt x="4195" y="1141"/>
                      <a:pt x="4447" y="1122"/>
                      <a:pt x="4694" y="1122"/>
                    </a:cubicBezTo>
                    <a:cubicBezTo>
                      <a:pt x="5693" y="1122"/>
                      <a:pt x="6623" y="1427"/>
                      <a:pt x="7639" y="1454"/>
                    </a:cubicBezTo>
                    <a:cubicBezTo>
                      <a:pt x="7739" y="1454"/>
                      <a:pt x="7773" y="1354"/>
                      <a:pt x="7739" y="1287"/>
                    </a:cubicBezTo>
                    <a:cubicBezTo>
                      <a:pt x="7149" y="368"/>
                      <a:pt x="6211" y="1"/>
                      <a:pt x="5180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4" name="Google Shape;2294;p61"/>
              <p:cNvSpPr/>
              <p:nvPr/>
            </p:nvSpPr>
            <p:spPr>
              <a:xfrm>
                <a:off x="1583700" y="4148375"/>
                <a:ext cx="55875" cy="36950"/>
              </a:xfrm>
              <a:custGeom>
                <a:avLst/>
                <a:gdLst/>
                <a:ahLst/>
                <a:cxnLst/>
                <a:rect l="l" t="t" r="r" b="b"/>
                <a:pathLst>
                  <a:path w="2235" h="1478" extrusionOk="0">
                    <a:moveTo>
                      <a:pt x="1925" y="1"/>
                    </a:moveTo>
                    <a:cubicBezTo>
                      <a:pt x="1585" y="1"/>
                      <a:pt x="1181" y="273"/>
                      <a:pt x="934" y="410"/>
                    </a:cubicBezTo>
                    <a:cubicBezTo>
                      <a:pt x="467" y="710"/>
                      <a:pt x="234" y="977"/>
                      <a:pt x="0" y="1444"/>
                    </a:cubicBezTo>
                    <a:cubicBezTo>
                      <a:pt x="0" y="1478"/>
                      <a:pt x="33" y="1478"/>
                      <a:pt x="33" y="1478"/>
                    </a:cubicBezTo>
                    <a:cubicBezTo>
                      <a:pt x="200" y="1377"/>
                      <a:pt x="400" y="1311"/>
                      <a:pt x="567" y="1211"/>
                    </a:cubicBezTo>
                    <a:cubicBezTo>
                      <a:pt x="767" y="1111"/>
                      <a:pt x="967" y="944"/>
                      <a:pt x="1168" y="844"/>
                    </a:cubicBezTo>
                    <a:cubicBezTo>
                      <a:pt x="1468" y="677"/>
                      <a:pt x="2001" y="610"/>
                      <a:pt x="2202" y="310"/>
                    </a:cubicBezTo>
                    <a:cubicBezTo>
                      <a:pt x="2235" y="210"/>
                      <a:pt x="2235" y="110"/>
                      <a:pt x="2135" y="43"/>
                    </a:cubicBezTo>
                    <a:cubicBezTo>
                      <a:pt x="2070" y="14"/>
                      <a:pt x="1999" y="1"/>
                      <a:pt x="1925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5" name="Google Shape;2295;p61"/>
              <p:cNvSpPr/>
              <p:nvPr/>
            </p:nvSpPr>
            <p:spPr>
              <a:xfrm>
                <a:off x="1105150" y="4258575"/>
                <a:ext cx="197525" cy="57900"/>
              </a:xfrm>
              <a:custGeom>
                <a:avLst/>
                <a:gdLst/>
                <a:ahLst/>
                <a:cxnLst/>
                <a:rect l="l" t="t" r="r" b="b"/>
                <a:pathLst>
                  <a:path w="7901" h="2316" extrusionOk="0">
                    <a:moveTo>
                      <a:pt x="3683" y="0"/>
                    </a:moveTo>
                    <a:cubicBezTo>
                      <a:pt x="2025" y="0"/>
                      <a:pt x="470" y="612"/>
                      <a:pt x="28" y="2173"/>
                    </a:cubicBezTo>
                    <a:cubicBezTo>
                      <a:pt x="1" y="2256"/>
                      <a:pt x="64" y="2315"/>
                      <a:pt x="124" y="2315"/>
                    </a:cubicBezTo>
                    <a:cubicBezTo>
                      <a:pt x="137" y="2315"/>
                      <a:pt x="150" y="2313"/>
                      <a:pt x="162" y="2307"/>
                    </a:cubicBezTo>
                    <a:cubicBezTo>
                      <a:pt x="1396" y="1906"/>
                      <a:pt x="2330" y="1139"/>
                      <a:pt x="3664" y="972"/>
                    </a:cubicBezTo>
                    <a:cubicBezTo>
                      <a:pt x="3890" y="947"/>
                      <a:pt x="4112" y="935"/>
                      <a:pt x="4330" y="935"/>
                    </a:cubicBezTo>
                    <a:cubicBezTo>
                      <a:pt x="5527" y="935"/>
                      <a:pt x="6621" y="1280"/>
                      <a:pt x="7834" y="1506"/>
                    </a:cubicBezTo>
                    <a:cubicBezTo>
                      <a:pt x="7901" y="1506"/>
                      <a:pt x="7901" y="1439"/>
                      <a:pt x="7867" y="1406"/>
                    </a:cubicBezTo>
                    <a:cubicBezTo>
                      <a:pt x="6982" y="570"/>
                      <a:pt x="5285" y="0"/>
                      <a:pt x="3683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6" name="Google Shape;2296;p61"/>
              <p:cNvSpPr/>
              <p:nvPr/>
            </p:nvSpPr>
            <p:spPr>
              <a:xfrm>
                <a:off x="1206750" y="4208650"/>
                <a:ext cx="62575" cy="23375"/>
              </a:xfrm>
              <a:custGeom>
                <a:avLst/>
                <a:gdLst/>
                <a:ahLst/>
                <a:cxnLst/>
                <a:rect l="l" t="t" r="r" b="b"/>
                <a:pathLst>
                  <a:path w="2503" h="935" extrusionOk="0">
                    <a:moveTo>
                      <a:pt x="494" y="1"/>
                    </a:moveTo>
                    <a:cubicBezTo>
                      <a:pt x="329" y="1"/>
                      <a:pt x="178" y="36"/>
                      <a:pt x="67" y="134"/>
                    </a:cubicBezTo>
                    <a:cubicBezTo>
                      <a:pt x="1" y="234"/>
                      <a:pt x="1" y="334"/>
                      <a:pt x="67" y="401"/>
                    </a:cubicBezTo>
                    <a:cubicBezTo>
                      <a:pt x="334" y="634"/>
                      <a:pt x="868" y="568"/>
                      <a:pt x="1201" y="634"/>
                    </a:cubicBezTo>
                    <a:cubicBezTo>
                      <a:pt x="1435" y="668"/>
                      <a:pt x="1635" y="768"/>
                      <a:pt x="1869" y="834"/>
                    </a:cubicBezTo>
                    <a:cubicBezTo>
                      <a:pt x="2069" y="868"/>
                      <a:pt x="2269" y="868"/>
                      <a:pt x="2469" y="935"/>
                    </a:cubicBezTo>
                    <a:cubicBezTo>
                      <a:pt x="2502" y="935"/>
                      <a:pt x="2502" y="901"/>
                      <a:pt x="2502" y="901"/>
                    </a:cubicBezTo>
                    <a:cubicBezTo>
                      <a:pt x="2135" y="501"/>
                      <a:pt x="1835" y="301"/>
                      <a:pt x="1335" y="167"/>
                    </a:cubicBezTo>
                    <a:cubicBezTo>
                      <a:pt x="1103" y="104"/>
                      <a:pt x="778" y="1"/>
                      <a:pt x="494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7" name="Google Shape;2297;p61"/>
              <p:cNvSpPr/>
              <p:nvPr/>
            </p:nvSpPr>
            <p:spPr>
              <a:xfrm>
                <a:off x="1835025" y="4191750"/>
                <a:ext cx="130625" cy="180125"/>
              </a:xfrm>
              <a:custGeom>
                <a:avLst/>
                <a:gdLst/>
                <a:ahLst/>
                <a:cxnLst/>
                <a:rect l="l" t="t" r="r" b="b"/>
                <a:pathLst>
                  <a:path w="5225" h="7205" extrusionOk="0">
                    <a:moveTo>
                      <a:pt x="3909" y="0"/>
                    </a:moveTo>
                    <a:cubicBezTo>
                      <a:pt x="3124" y="0"/>
                      <a:pt x="2435" y="655"/>
                      <a:pt x="1889" y="1310"/>
                    </a:cubicBezTo>
                    <a:cubicBezTo>
                      <a:pt x="1288" y="2011"/>
                      <a:pt x="855" y="2811"/>
                      <a:pt x="555" y="3679"/>
                    </a:cubicBezTo>
                    <a:cubicBezTo>
                      <a:pt x="421" y="4079"/>
                      <a:pt x="321" y="4446"/>
                      <a:pt x="221" y="4846"/>
                    </a:cubicBezTo>
                    <a:cubicBezTo>
                      <a:pt x="88" y="5447"/>
                      <a:pt x="21" y="6080"/>
                      <a:pt x="21" y="6714"/>
                    </a:cubicBezTo>
                    <a:cubicBezTo>
                      <a:pt x="1" y="7013"/>
                      <a:pt x="242" y="7204"/>
                      <a:pt x="447" y="7204"/>
                    </a:cubicBezTo>
                    <a:cubicBezTo>
                      <a:pt x="586" y="7204"/>
                      <a:pt x="708" y="7116"/>
                      <a:pt x="721" y="6914"/>
                    </a:cubicBezTo>
                    <a:cubicBezTo>
                      <a:pt x="721" y="5947"/>
                      <a:pt x="888" y="5046"/>
                      <a:pt x="1155" y="4212"/>
                    </a:cubicBezTo>
                    <a:cubicBezTo>
                      <a:pt x="1825" y="3799"/>
                      <a:pt x="2658" y="3420"/>
                      <a:pt x="3414" y="3420"/>
                    </a:cubicBezTo>
                    <a:cubicBezTo>
                      <a:pt x="3937" y="3420"/>
                      <a:pt x="4422" y="3601"/>
                      <a:pt x="4791" y="4079"/>
                    </a:cubicBezTo>
                    <a:cubicBezTo>
                      <a:pt x="4791" y="4079"/>
                      <a:pt x="4824" y="4079"/>
                      <a:pt x="4824" y="4046"/>
                    </a:cubicBezTo>
                    <a:cubicBezTo>
                      <a:pt x="4504" y="3047"/>
                      <a:pt x="3896" y="2719"/>
                      <a:pt x="3211" y="2719"/>
                    </a:cubicBezTo>
                    <a:cubicBezTo>
                      <a:pt x="2684" y="2719"/>
                      <a:pt x="2111" y="2913"/>
                      <a:pt x="1589" y="3145"/>
                    </a:cubicBezTo>
                    <a:lnTo>
                      <a:pt x="1622" y="3078"/>
                    </a:lnTo>
                    <a:cubicBezTo>
                      <a:pt x="2157" y="2064"/>
                      <a:pt x="3215" y="504"/>
                      <a:pt x="4475" y="504"/>
                    </a:cubicBezTo>
                    <a:cubicBezTo>
                      <a:pt x="4708" y="504"/>
                      <a:pt x="4947" y="557"/>
                      <a:pt x="5191" y="677"/>
                    </a:cubicBezTo>
                    <a:cubicBezTo>
                      <a:pt x="5225" y="677"/>
                      <a:pt x="5225" y="643"/>
                      <a:pt x="5225" y="643"/>
                    </a:cubicBezTo>
                    <a:cubicBezTo>
                      <a:pt x="4764" y="182"/>
                      <a:pt x="4323" y="0"/>
                      <a:pt x="3909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8" name="Google Shape;2298;p61"/>
              <p:cNvSpPr/>
              <p:nvPr/>
            </p:nvSpPr>
            <p:spPr>
              <a:xfrm>
                <a:off x="920725" y="4337950"/>
                <a:ext cx="155075" cy="163450"/>
              </a:xfrm>
              <a:custGeom>
                <a:avLst/>
                <a:gdLst/>
                <a:ahLst/>
                <a:cxnLst/>
                <a:rect l="l" t="t" r="r" b="b"/>
                <a:pathLst>
                  <a:path w="6203" h="6538" extrusionOk="0">
                    <a:moveTo>
                      <a:pt x="1408" y="0"/>
                    </a:moveTo>
                    <a:cubicBezTo>
                      <a:pt x="921" y="0"/>
                      <a:pt x="438" y="237"/>
                      <a:pt x="0" y="866"/>
                    </a:cubicBezTo>
                    <a:cubicBezTo>
                      <a:pt x="0" y="900"/>
                      <a:pt x="0" y="900"/>
                      <a:pt x="33" y="900"/>
                    </a:cubicBezTo>
                    <a:cubicBezTo>
                      <a:pt x="332" y="686"/>
                      <a:pt x="645" y="596"/>
                      <a:pt x="959" y="596"/>
                    </a:cubicBezTo>
                    <a:cubicBezTo>
                      <a:pt x="2119" y="596"/>
                      <a:pt x="3306" y="1828"/>
                      <a:pt x="3936" y="2668"/>
                    </a:cubicBezTo>
                    <a:cubicBezTo>
                      <a:pt x="3936" y="2701"/>
                      <a:pt x="3970" y="2701"/>
                      <a:pt x="3970" y="2734"/>
                    </a:cubicBezTo>
                    <a:cubicBezTo>
                      <a:pt x="3569" y="2639"/>
                      <a:pt x="3148" y="2564"/>
                      <a:pt x="2751" y="2564"/>
                    </a:cubicBezTo>
                    <a:cubicBezTo>
                      <a:pt x="1894" y="2564"/>
                      <a:pt x="1150" y="2914"/>
                      <a:pt x="967" y="4169"/>
                    </a:cubicBezTo>
                    <a:cubicBezTo>
                      <a:pt x="945" y="4169"/>
                      <a:pt x="953" y="4183"/>
                      <a:pt x="970" y="4183"/>
                    </a:cubicBezTo>
                    <a:cubicBezTo>
                      <a:pt x="979" y="4183"/>
                      <a:pt x="990" y="4180"/>
                      <a:pt x="1001" y="4169"/>
                    </a:cubicBezTo>
                    <a:cubicBezTo>
                      <a:pt x="1347" y="3510"/>
                      <a:pt x="1973" y="3284"/>
                      <a:pt x="2668" y="3284"/>
                    </a:cubicBezTo>
                    <a:cubicBezTo>
                      <a:pt x="3310" y="3284"/>
                      <a:pt x="4010" y="3477"/>
                      <a:pt x="4603" y="3702"/>
                    </a:cubicBezTo>
                    <a:cubicBezTo>
                      <a:pt x="5004" y="4469"/>
                      <a:pt x="5304" y="5369"/>
                      <a:pt x="5471" y="6303"/>
                    </a:cubicBezTo>
                    <a:cubicBezTo>
                      <a:pt x="5506" y="6468"/>
                      <a:pt x="5612" y="6538"/>
                      <a:pt x="5730" y="6538"/>
                    </a:cubicBezTo>
                    <a:cubicBezTo>
                      <a:pt x="5946" y="6538"/>
                      <a:pt x="6203" y="6305"/>
                      <a:pt x="6138" y="6003"/>
                    </a:cubicBezTo>
                    <a:cubicBezTo>
                      <a:pt x="6004" y="5369"/>
                      <a:pt x="5838" y="4769"/>
                      <a:pt x="5604" y="4202"/>
                    </a:cubicBezTo>
                    <a:cubicBezTo>
                      <a:pt x="5471" y="3802"/>
                      <a:pt x="5304" y="3435"/>
                      <a:pt x="5104" y="3101"/>
                    </a:cubicBezTo>
                    <a:cubicBezTo>
                      <a:pt x="4637" y="2301"/>
                      <a:pt x="4070" y="1567"/>
                      <a:pt x="3403" y="1000"/>
                    </a:cubicBezTo>
                    <a:cubicBezTo>
                      <a:pt x="2812" y="488"/>
                      <a:pt x="2106" y="0"/>
                      <a:pt x="1408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9" name="Google Shape;2299;p61"/>
              <p:cNvSpPr/>
              <p:nvPr/>
            </p:nvSpPr>
            <p:spPr>
              <a:xfrm rot="-172021">
                <a:off x="920731" y="3641235"/>
                <a:ext cx="918756" cy="461928"/>
              </a:xfrm>
              <a:custGeom>
                <a:avLst/>
                <a:gdLst/>
                <a:ahLst/>
                <a:cxnLst/>
                <a:rect l="l" t="t" r="r" b="b"/>
                <a:pathLst>
                  <a:path w="37060" h="25029" extrusionOk="0">
                    <a:moveTo>
                      <a:pt x="22165" y="1"/>
                    </a:moveTo>
                    <a:cubicBezTo>
                      <a:pt x="20678" y="1"/>
                      <a:pt x="19179" y="157"/>
                      <a:pt x="17679" y="344"/>
                    </a:cubicBezTo>
                    <a:cubicBezTo>
                      <a:pt x="14244" y="778"/>
                      <a:pt x="10774" y="1478"/>
                      <a:pt x="7706" y="3180"/>
                    </a:cubicBezTo>
                    <a:cubicBezTo>
                      <a:pt x="4170" y="5148"/>
                      <a:pt x="1068" y="8950"/>
                      <a:pt x="267" y="13087"/>
                    </a:cubicBezTo>
                    <a:cubicBezTo>
                      <a:pt x="167" y="13620"/>
                      <a:pt x="100" y="14121"/>
                      <a:pt x="67" y="14654"/>
                    </a:cubicBezTo>
                    <a:cubicBezTo>
                      <a:pt x="0" y="15288"/>
                      <a:pt x="0" y="15955"/>
                      <a:pt x="33" y="16589"/>
                    </a:cubicBezTo>
                    <a:cubicBezTo>
                      <a:pt x="100" y="17690"/>
                      <a:pt x="267" y="18757"/>
                      <a:pt x="534" y="19791"/>
                    </a:cubicBezTo>
                    <a:cubicBezTo>
                      <a:pt x="1034" y="21693"/>
                      <a:pt x="1635" y="23627"/>
                      <a:pt x="3069" y="25028"/>
                    </a:cubicBezTo>
                    <a:cubicBezTo>
                      <a:pt x="3269" y="23961"/>
                      <a:pt x="3769" y="22527"/>
                      <a:pt x="3903" y="22226"/>
                    </a:cubicBezTo>
                    <a:cubicBezTo>
                      <a:pt x="4437" y="20692"/>
                      <a:pt x="4470" y="18991"/>
                      <a:pt x="4737" y="17390"/>
                    </a:cubicBezTo>
                    <a:cubicBezTo>
                      <a:pt x="4737" y="17356"/>
                      <a:pt x="4737" y="17323"/>
                      <a:pt x="4737" y="17290"/>
                    </a:cubicBezTo>
                    <a:cubicBezTo>
                      <a:pt x="4870" y="16456"/>
                      <a:pt x="5037" y="15622"/>
                      <a:pt x="5237" y="14821"/>
                    </a:cubicBezTo>
                    <a:cubicBezTo>
                      <a:pt x="5237" y="14821"/>
                      <a:pt x="5237" y="14788"/>
                      <a:pt x="5237" y="14788"/>
                    </a:cubicBezTo>
                    <a:cubicBezTo>
                      <a:pt x="5304" y="14522"/>
                      <a:pt x="5935" y="12661"/>
                      <a:pt x="5838" y="12554"/>
                    </a:cubicBezTo>
                    <a:lnTo>
                      <a:pt x="5838" y="12554"/>
                    </a:lnTo>
                    <a:cubicBezTo>
                      <a:pt x="6472" y="13221"/>
                      <a:pt x="6905" y="13988"/>
                      <a:pt x="7272" y="14821"/>
                    </a:cubicBezTo>
                    <a:cubicBezTo>
                      <a:pt x="7606" y="15688"/>
                      <a:pt x="7839" y="16622"/>
                      <a:pt x="8039" y="17590"/>
                    </a:cubicBezTo>
                    <a:cubicBezTo>
                      <a:pt x="8139" y="18224"/>
                      <a:pt x="8239" y="18891"/>
                      <a:pt x="8306" y="19525"/>
                    </a:cubicBezTo>
                    <a:cubicBezTo>
                      <a:pt x="8319" y="19592"/>
                      <a:pt x="8637" y="19621"/>
                      <a:pt x="9161" y="19621"/>
                    </a:cubicBezTo>
                    <a:cubicBezTo>
                      <a:pt x="9934" y="19621"/>
                      <a:pt x="11156" y="19557"/>
                      <a:pt x="12509" y="19458"/>
                    </a:cubicBezTo>
                    <a:cubicBezTo>
                      <a:pt x="12442" y="18891"/>
                      <a:pt x="12376" y="18357"/>
                      <a:pt x="12276" y="17823"/>
                    </a:cubicBezTo>
                    <a:cubicBezTo>
                      <a:pt x="12109" y="16756"/>
                      <a:pt x="11842" y="15688"/>
                      <a:pt x="11542" y="14654"/>
                    </a:cubicBezTo>
                    <a:cubicBezTo>
                      <a:pt x="11308" y="13854"/>
                      <a:pt x="11041" y="13020"/>
                      <a:pt x="10774" y="12219"/>
                    </a:cubicBezTo>
                    <a:cubicBezTo>
                      <a:pt x="10753" y="12154"/>
                      <a:pt x="10831" y="12088"/>
                      <a:pt x="10897" y="12088"/>
                    </a:cubicBezTo>
                    <a:cubicBezTo>
                      <a:pt x="10932" y="12088"/>
                      <a:pt x="10963" y="12107"/>
                      <a:pt x="10975" y="12153"/>
                    </a:cubicBezTo>
                    <a:cubicBezTo>
                      <a:pt x="11241" y="12920"/>
                      <a:pt x="11575" y="13754"/>
                      <a:pt x="11875" y="14621"/>
                    </a:cubicBezTo>
                    <a:cubicBezTo>
                      <a:pt x="12242" y="15655"/>
                      <a:pt x="12609" y="16723"/>
                      <a:pt x="12876" y="17823"/>
                    </a:cubicBezTo>
                    <a:cubicBezTo>
                      <a:pt x="12976" y="18357"/>
                      <a:pt x="13109" y="18891"/>
                      <a:pt x="13176" y="19424"/>
                    </a:cubicBezTo>
                    <a:cubicBezTo>
                      <a:pt x="16245" y="19191"/>
                      <a:pt x="19714" y="18857"/>
                      <a:pt x="20281" y="18791"/>
                    </a:cubicBezTo>
                    <a:cubicBezTo>
                      <a:pt x="21349" y="18691"/>
                      <a:pt x="22416" y="18557"/>
                      <a:pt x="23484" y="18424"/>
                    </a:cubicBezTo>
                    <a:cubicBezTo>
                      <a:pt x="23484" y="18357"/>
                      <a:pt x="23484" y="18257"/>
                      <a:pt x="23450" y="18190"/>
                    </a:cubicBezTo>
                    <a:cubicBezTo>
                      <a:pt x="23383" y="17890"/>
                      <a:pt x="23317" y="17590"/>
                      <a:pt x="23250" y="17256"/>
                    </a:cubicBezTo>
                    <a:cubicBezTo>
                      <a:pt x="23017" y="16189"/>
                      <a:pt x="22783" y="15155"/>
                      <a:pt x="22750" y="14021"/>
                    </a:cubicBezTo>
                    <a:cubicBezTo>
                      <a:pt x="22728" y="13955"/>
                      <a:pt x="22806" y="13890"/>
                      <a:pt x="22872" y="13890"/>
                    </a:cubicBezTo>
                    <a:cubicBezTo>
                      <a:pt x="22907" y="13890"/>
                      <a:pt x="22938" y="13908"/>
                      <a:pt x="22950" y="13954"/>
                    </a:cubicBezTo>
                    <a:cubicBezTo>
                      <a:pt x="23183" y="14821"/>
                      <a:pt x="23684" y="15955"/>
                      <a:pt x="24117" y="17156"/>
                    </a:cubicBezTo>
                    <a:cubicBezTo>
                      <a:pt x="24251" y="17523"/>
                      <a:pt x="24384" y="17890"/>
                      <a:pt x="24484" y="18257"/>
                    </a:cubicBezTo>
                    <a:cubicBezTo>
                      <a:pt x="25218" y="18190"/>
                      <a:pt x="25919" y="18057"/>
                      <a:pt x="26619" y="17957"/>
                    </a:cubicBezTo>
                    <a:cubicBezTo>
                      <a:pt x="26552" y="17590"/>
                      <a:pt x="26486" y="17190"/>
                      <a:pt x="26419" y="16789"/>
                    </a:cubicBezTo>
                    <a:cubicBezTo>
                      <a:pt x="26352" y="16489"/>
                      <a:pt x="26286" y="16189"/>
                      <a:pt x="26252" y="15889"/>
                    </a:cubicBezTo>
                    <a:cubicBezTo>
                      <a:pt x="26232" y="15789"/>
                      <a:pt x="26307" y="15725"/>
                      <a:pt x="26385" y="15725"/>
                    </a:cubicBezTo>
                    <a:cubicBezTo>
                      <a:pt x="26438" y="15725"/>
                      <a:pt x="26492" y="15755"/>
                      <a:pt x="26519" y="15822"/>
                    </a:cubicBezTo>
                    <a:cubicBezTo>
                      <a:pt x="26652" y="16089"/>
                      <a:pt x="26786" y="16389"/>
                      <a:pt x="26953" y="16723"/>
                    </a:cubicBezTo>
                    <a:cubicBezTo>
                      <a:pt x="27086" y="17056"/>
                      <a:pt x="27253" y="17456"/>
                      <a:pt x="27386" y="17823"/>
                    </a:cubicBezTo>
                    <a:cubicBezTo>
                      <a:pt x="28754" y="17623"/>
                      <a:pt x="30122" y="17356"/>
                      <a:pt x="31489" y="17089"/>
                    </a:cubicBezTo>
                    <a:cubicBezTo>
                      <a:pt x="31456" y="16656"/>
                      <a:pt x="31423" y="16222"/>
                      <a:pt x="31389" y="15789"/>
                    </a:cubicBezTo>
                    <a:cubicBezTo>
                      <a:pt x="31222" y="14388"/>
                      <a:pt x="30956" y="13020"/>
                      <a:pt x="30455" y="11686"/>
                    </a:cubicBezTo>
                    <a:cubicBezTo>
                      <a:pt x="30022" y="10618"/>
                      <a:pt x="29454" y="9551"/>
                      <a:pt x="28654" y="8517"/>
                    </a:cubicBezTo>
                    <a:cubicBezTo>
                      <a:pt x="28654" y="8493"/>
                      <a:pt x="28671" y="8470"/>
                      <a:pt x="28680" y="8470"/>
                    </a:cubicBezTo>
                    <a:cubicBezTo>
                      <a:pt x="28684" y="8470"/>
                      <a:pt x="28687" y="8474"/>
                      <a:pt x="28687" y="8483"/>
                    </a:cubicBezTo>
                    <a:cubicBezTo>
                      <a:pt x="29454" y="9417"/>
                      <a:pt x="30155" y="10485"/>
                      <a:pt x="30755" y="11619"/>
                    </a:cubicBezTo>
                    <a:cubicBezTo>
                      <a:pt x="31389" y="12853"/>
                      <a:pt x="31956" y="14221"/>
                      <a:pt x="32290" y="15588"/>
                    </a:cubicBezTo>
                    <a:cubicBezTo>
                      <a:pt x="32390" y="16022"/>
                      <a:pt x="32490" y="16456"/>
                      <a:pt x="32557" y="16889"/>
                    </a:cubicBezTo>
                    <a:cubicBezTo>
                      <a:pt x="32890" y="16823"/>
                      <a:pt x="33224" y="16756"/>
                      <a:pt x="33557" y="16689"/>
                    </a:cubicBezTo>
                    <a:lnTo>
                      <a:pt x="36193" y="19791"/>
                    </a:lnTo>
                    <a:cubicBezTo>
                      <a:pt x="36259" y="19858"/>
                      <a:pt x="36326" y="19925"/>
                      <a:pt x="36459" y="19925"/>
                    </a:cubicBezTo>
                    <a:cubicBezTo>
                      <a:pt x="36593" y="19925"/>
                      <a:pt x="36626" y="19725"/>
                      <a:pt x="36660" y="19591"/>
                    </a:cubicBezTo>
                    <a:cubicBezTo>
                      <a:pt x="36860" y="17857"/>
                      <a:pt x="37060" y="16089"/>
                      <a:pt x="37060" y="14321"/>
                    </a:cubicBezTo>
                    <a:cubicBezTo>
                      <a:pt x="37060" y="13820"/>
                      <a:pt x="37060" y="13320"/>
                      <a:pt x="37027" y="12820"/>
                    </a:cubicBezTo>
                    <a:cubicBezTo>
                      <a:pt x="36960" y="11886"/>
                      <a:pt x="36826" y="10918"/>
                      <a:pt x="36593" y="9951"/>
                    </a:cubicBezTo>
                    <a:cubicBezTo>
                      <a:pt x="36293" y="8683"/>
                      <a:pt x="35859" y="7483"/>
                      <a:pt x="35159" y="6482"/>
                    </a:cubicBezTo>
                    <a:cubicBezTo>
                      <a:pt x="33090" y="3046"/>
                      <a:pt x="29421" y="1178"/>
                      <a:pt x="25618" y="344"/>
                    </a:cubicBezTo>
                    <a:cubicBezTo>
                      <a:pt x="24478" y="96"/>
                      <a:pt x="23326" y="1"/>
                      <a:pt x="22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137520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7B0AC5A6-7782-2D99-EE94-FEB54B9A3B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474" y="0"/>
            <a:ext cx="7569052" cy="5143500"/>
          </a:xfrm>
          <a:prstGeom prst="rect">
            <a:avLst/>
          </a:prstGeom>
        </p:spPr>
      </p:pic>
      <p:pic>
        <p:nvPicPr>
          <p:cNvPr id="19" name="Track 40">
            <a:hlinkClick r:id="" action="ppaction://media"/>
            <a:extLst>
              <a:ext uri="{FF2B5EF4-FFF2-40B4-BE49-F238E27FC236}">
                <a16:creationId xmlns:a16="http://schemas.microsoft.com/office/drawing/2014/main" id="{22B49DEA-263F-6848-63B3-58C534BEB1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64835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915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28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" name="Google Shape;2160;p61"/>
          <p:cNvSpPr/>
          <p:nvPr/>
        </p:nvSpPr>
        <p:spPr>
          <a:xfrm rot="3363349">
            <a:off x="2114630" y="988339"/>
            <a:ext cx="1780055" cy="1396916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1" name="Google Shape;2161;p61"/>
          <p:cNvSpPr txBox="1">
            <a:spLocks noGrp="1"/>
          </p:cNvSpPr>
          <p:nvPr>
            <p:ph type="title"/>
          </p:nvPr>
        </p:nvSpPr>
        <p:spPr>
          <a:xfrm>
            <a:off x="0" y="2385113"/>
            <a:ext cx="5860044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>
                <a:solidFill>
                  <a:srgbClr val="424A72"/>
                </a:solidFill>
                <a:latin typeface=".VnBook-Antiqua" panose="020B7200000000000000" pitchFamily="34" charset="0"/>
              </a:rPr>
              <a:t>Read and match.</a:t>
            </a:r>
            <a:endParaRPr sz="6000" dirty="0">
              <a:solidFill>
                <a:srgbClr val="424A72"/>
              </a:solidFill>
              <a:latin typeface=".VnBook-Antiqua" panose="020B7200000000000000" pitchFamily="34" charset="0"/>
            </a:endParaRPr>
          </a:p>
        </p:txBody>
      </p:sp>
      <p:sp>
        <p:nvSpPr>
          <p:cNvPr id="2162" name="Google Shape;2162;p61"/>
          <p:cNvSpPr txBox="1">
            <a:spLocks noGrp="1"/>
          </p:cNvSpPr>
          <p:nvPr>
            <p:ph type="title" idx="2"/>
          </p:nvPr>
        </p:nvSpPr>
        <p:spPr>
          <a:xfrm>
            <a:off x="2171075" y="1098000"/>
            <a:ext cx="1629304" cy="84072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500" dirty="0">
                <a:solidFill>
                  <a:schemeClr val="lt1"/>
                </a:solidFill>
                <a:latin typeface=".VnBook-Antiqua" panose="020B7200000000000000" pitchFamily="34" charset="0"/>
              </a:rPr>
              <a:t>02</a:t>
            </a:r>
            <a:endParaRPr sz="7500" dirty="0">
              <a:solidFill>
                <a:schemeClr val="lt1"/>
              </a:solidFill>
              <a:latin typeface=".VnBook-Antiqua" panose="020B7200000000000000" pitchFamily="34" charset="0"/>
            </a:endParaRPr>
          </a:p>
        </p:txBody>
      </p:sp>
      <p:grpSp>
        <p:nvGrpSpPr>
          <p:cNvPr id="2164" name="Google Shape;2164;p61"/>
          <p:cNvGrpSpPr/>
          <p:nvPr/>
        </p:nvGrpSpPr>
        <p:grpSpPr>
          <a:xfrm rot="552268">
            <a:off x="2523934" y="3678987"/>
            <a:ext cx="378883" cy="361453"/>
            <a:chOff x="5580879" y="2689650"/>
            <a:chExt cx="465121" cy="443725"/>
          </a:xfrm>
        </p:grpSpPr>
        <p:sp>
          <p:nvSpPr>
            <p:cNvPr id="2165" name="Google Shape;2165;p61"/>
            <p:cNvSpPr/>
            <p:nvPr/>
          </p:nvSpPr>
          <p:spPr>
            <a:xfrm>
              <a:off x="5580879" y="301587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61"/>
            <p:cNvSpPr/>
            <p:nvPr/>
          </p:nvSpPr>
          <p:spPr>
            <a:xfrm>
              <a:off x="5880786" y="302242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167" name="Google Shape;2167;p61"/>
            <p:cNvCxnSpPr/>
            <p:nvPr/>
          </p:nvCxnSpPr>
          <p:spPr>
            <a:xfrm rot="10800000" flipH="1">
              <a:off x="5704275" y="2689650"/>
              <a:ext cx="18000" cy="378600"/>
            </a:xfrm>
            <a:prstGeom prst="straightConnector1">
              <a:avLst/>
            </a:prstGeom>
            <a:noFill/>
            <a:ln w="3810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8" name="Google Shape;2168;p61"/>
            <p:cNvCxnSpPr/>
            <p:nvPr/>
          </p:nvCxnSpPr>
          <p:spPr>
            <a:xfrm rot="10800000" flipH="1">
              <a:off x="6003125" y="2690700"/>
              <a:ext cx="28500" cy="395400"/>
            </a:xfrm>
            <a:prstGeom prst="straightConnector1">
              <a:avLst/>
            </a:prstGeom>
            <a:noFill/>
            <a:ln w="3810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9" name="Google Shape;2169;p61"/>
            <p:cNvCxnSpPr/>
            <p:nvPr/>
          </p:nvCxnSpPr>
          <p:spPr>
            <a:xfrm rot="10800000">
              <a:off x="5704300" y="2701475"/>
              <a:ext cx="341700" cy="8400"/>
            </a:xfrm>
            <a:prstGeom prst="straightConnector1">
              <a:avLst/>
            </a:prstGeom>
            <a:noFill/>
            <a:ln w="3810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170" name="Google Shape;2170;p61"/>
          <p:cNvGrpSpPr/>
          <p:nvPr/>
        </p:nvGrpSpPr>
        <p:grpSpPr>
          <a:xfrm rot="551995">
            <a:off x="3482459" y="3678860"/>
            <a:ext cx="377323" cy="359922"/>
            <a:chOff x="5580879" y="2689650"/>
            <a:chExt cx="465121" cy="443725"/>
          </a:xfrm>
        </p:grpSpPr>
        <p:sp>
          <p:nvSpPr>
            <p:cNvPr id="2171" name="Google Shape;2171;p61"/>
            <p:cNvSpPr/>
            <p:nvPr/>
          </p:nvSpPr>
          <p:spPr>
            <a:xfrm>
              <a:off x="5580879" y="301587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61"/>
            <p:cNvSpPr/>
            <p:nvPr/>
          </p:nvSpPr>
          <p:spPr>
            <a:xfrm>
              <a:off x="5880786" y="302242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173" name="Google Shape;2173;p61"/>
            <p:cNvCxnSpPr/>
            <p:nvPr/>
          </p:nvCxnSpPr>
          <p:spPr>
            <a:xfrm rot="10800000" flipH="1">
              <a:off x="5704275" y="2689650"/>
              <a:ext cx="18000" cy="378600"/>
            </a:xfrm>
            <a:prstGeom prst="straightConnector1">
              <a:avLst/>
            </a:prstGeom>
            <a:noFill/>
            <a:ln w="381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4" name="Google Shape;2174;p61"/>
            <p:cNvCxnSpPr/>
            <p:nvPr/>
          </p:nvCxnSpPr>
          <p:spPr>
            <a:xfrm rot="10800000" flipH="1">
              <a:off x="6003125" y="2690700"/>
              <a:ext cx="28500" cy="395400"/>
            </a:xfrm>
            <a:prstGeom prst="straightConnector1">
              <a:avLst/>
            </a:prstGeom>
            <a:noFill/>
            <a:ln w="381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5" name="Google Shape;2175;p61"/>
            <p:cNvCxnSpPr/>
            <p:nvPr/>
          </p:nvCxnSpPr>
          <p:spPr>
            <a:xfrm rot="10800000">
              <a:off x="5704300" y="2701475"/>
              <a:ext cx="341700" cy="8400"/>
            </a:xfrm>
            <a:prstGeom prst="straightConnector1">
              <a:avLst/>
            </a:prstGeom>
            <a:noFill/>
            <a:ln w="381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176" name="Google Shape;2176;p61"/>
          <p:cNvGrpSpPr/>
          <p:nvPr/>
        </p:nvGrpSpPr>
        <p:grpSpPr>
          <a:xfrm rot="-1112321">
            <a:off x="3040706" y="3848924"/>
            <a:ext cx="118038" cy="358876"/>
            <a:chOff x="5580879" y="2689650"/>
            <a:chExt cx="143791" cy="437175"/>
          </a:xfrm>
        </p:grpSpPr>
        <p:sp>
          <p:nvSpPr>
            <p:cNvPr id="2177" name="Google Shape;2177;p61"/>
            <p:cNvSpPr/>
            <p:nvPr/>
          </p:nvSpPr>
          <p:spPr>
            <a:xfrm>
              <a:off x="5580879" y="301587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178" name="Google Shape;2178;p61"/>
            <p:cNvCxnSpPr/>
            <p:nvPr/>
          </p:nvCxnSpPr>
          <p:spPr>
            <a:xfrm rot="10800000" flipH="1">
              <a:off x="5704275" y="2689650"/>
              <a:ext cx="18000" cy="378600"/>
            </a:xfrm>
            <a:prstGeom prst="straightConnector1">
              <a:avLst/>
            </a:prstGeom>
            <a:noFill/>
            <a:ln w="3810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179" name="Google Shape;2179;p61"/>
          <p:cNvSpPr/>
          <p:nvPr/>
        </p:nvSpPr>
        <p:spPr>
          <a:xfrm>
            <a:off x="6787150" y="687738"/>
            <a:ext cx="219073" cy="17908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0" name="Google Shape;2180;p61"/>
          <p:cNvSpPr/>
          <p:nvPr/>
        </p:nvSpPr>
        <p:spPr>
          <a:xfrm>
            <a:off x="6972150" y="229557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1" name="Google Shape;2181;p61"/>
          <p:cNvSpPr/>
          <p:nvPr/>
        </p:nvSpPr>
        <p:spPr>
          <a:xfrm rot="-4320377">
            <a:off x="7773084" y="2446239"/>
            <a:ext cx="219074" cy="17907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2" name="Google Shape;2182;p61"/>
          <p:cNvSpPr/>
          <p:nvPr/>
        </p:nvSpPr>
        <p:spPr>
          <a:xfrm>
            <a:off x="956400" y="1463413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3" name="Google Shape;2183;p61"/>
          <p:cNvSpPr/>
          <p:nvPr/>
        </p:nvSpPr>
        <p:spPr>
          <a:xfrm>
            <a:off x="922325" y="73487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4" name="Google Shape;2184;p61"/>
          <p:cNvSpPr/>
          <p:nvPr/>
        </p:nvSpPr>
        <p:spPr>
          <a:xfrm>
            <a:off x="1129588" y="427040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5" name="Google Shape;2185;p61"/>
          <p:cNvSpPr/>
          <p:nvPr/>
        </p:nvSpPr>
        <p:spPr>
          <a:xfrm rot="444932" flipH="1">
            <a:off x="5857732" y="3969939"/>
            <a:ext cx="413063" cy="27496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6" name="Google Shape;2186;p61"/>
          <p:cNvSpPr/>
          <p:nvPr/>
        </p:nvSpPr>
        <p:spPr>
          <a:xfrm>
            <a:off x="4962438" y="410630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87" name="Google Shape;2187;p61"/>
          <p:cNvGrpSpPr/>
          <p:nvPr/>
        </p:nvGrpSpPr>
        <p:grpSpPr>
          <a:xfrm>
            <a:off x="6980530" y="1028907"/>
            <a:ext cx="1346984" cy="1010994"/>
            <a:chOff x="939574" y="3499738"/>
            <a:chExt cx="1288610" cy="967180"/>
          </a:xfrm>
        </p:grpSpPr>
        <p:sp>
          <p:nvSpPr>
            <p:cNvPr id="2188" name="Google Shape;2188;p61"/>
            <p:cNvSpPr/>
            <p:nvPr/>
          </p:nvSpPr>
          <p:spPr>
            <a:xfrm>
              <a:off x="942721" y="3499738"/>
              <a:ext cx="1285464" cy="967157"/>
            </a:xfrm>
            <a:custGeom>
              <a:avLst/>
              <a:gdLst/>
              <a:ahLst/>
              <a:cxnLst/>
              <a:rect l="l" t="t" r="r" b="b"/>
              <a:pathLst>
                <a:path w="58610" h="44097" extrusionOk="0">
                  <a:moveTo>
                    <a:pt x="29237" y="1"/>
                  </a:moveTo>
                  <a:cubicBezTo>
                    <a:pt x="26559" y="1"/>
                    <a:pt x="23816" y="300"/>
                    <a:pt x="21049" y="1627"/>
                  </a:cubicBezTo>
                  <a:cubicBezTo>
                    <a:pt x="19381" y="2461"/>
                    <a:pt x="17680" y="3528"/>
                    <a:pt x="15979" y="4929"/>
                  </a:cubicBezTo>
                  <a:cubicBezTo>
                    <a:pt x="11509" y="8699"/>
                    <a:pt x="7172" y="13602"/>
                    <a:pt x="3203" y="24677"/>
                  </a:cubicBezTo>
                  <a:cubicBezTo>
                    <a:pt x="2102" y="27779"/>
                    <a:pt x="1035" y="31348"/>
                    <a:pt x="1" y="35485"/>
                  </a:cubicBezTo>
                  <a:cubicBezTo>
                    <a:pt x="1535" y="35985"/>
                    <a:pt x="3003" y="36485"/>
                    <a:pt x="4471" y="36952"/>
                  </a:cubicBezTo>
                  <a:cubicBezTo>
                    <a:pt x="5038" y="35018"/>
                    <a:pt x="5571" y="33083"/>
                    <a:pt x="6272" y="31181"/>
                  </a:cubicBezTo>
                  <a:cubicBezTo>
                    <a:pt x="6272" y="31165"/>
                    <a:pt x="6289" y="31156"/>
                    <a:pt x="6305" y="31156"/>
                  </a:cubicBezTo>
                  <a:cubicBezTo>
                    <a:pt x="6322" y="31156"/>
                    <a:pt x="6339" y="31165"/>
                    <a:pt x="6339" y="31181"/>
                  </a:cubicBezTo>
                  <a:cubicBezTo>
                    <a:pt x="6505" y="33150"/>
                    <a:pt x="6138" y="35051"/>
                    <a:pt x="5738" y="36952"/>
                  </a:cubicBezTo>
                  <a:cubicBezTo>
                    <a:pt x="5705" y="37086"/>
                    <a:pt x="5705" y="37219"/>
                    <a:pt x="5671" y="37353"/>
                  </a:cubicBezTo>
                  <a:cubicBezTo>
                    <a:pt x="13177" y="39721"/>
                    <a:pt x="19982" y="41556"/>
                    <a:pt x="26386" y="42723"/>
                  </a:cubicBezTo>
                  <a:cubicBezTo>
                    <a:pt x="26586" y="42189"/>
                    <a:pt x="26820" y="41656"/>
                    <a:pt x="26987" y="41222"/>
                  </a:cubicBezTo>
                  <a:cubicBezTo>
                    <a:pt x="27016" y="41163"/>
                    <a:pt x="27077" y="41137"/>
                    <a:pt x="27137" y="41137"/>
                  </a:cubicBezTo>
                  <a:cubicBezTo>
                    <a:pt x="27213" y="41137"/>
                    <a:pt x="27287" y="41180"/>
                    <a:pt x="27287" y="41255"/>
                  </a:cubicBezTo>
                  <a:cubicBezTo>
                    <a:pt x="27320" y="41822"/>
                    <a:pt x="27287" y="42323"/>
                    <a:pt x="27187" y="42856"/>
                  </a:cubicBezTo>
                  <a:cubicBezTo>
                    <a:pt x="27754" y="42957"/>
                    <a:pt x="28321" y="43057"/>
                    <a:pt x="28888" y="43157"/>
                  </a:cubicBezTo>
                  <a:cubicBezTo>
                    <a:pt x="29088" y="42156"/>
                    <a:pt x="29355" y="41222"/>
                    <a:pt x="29622" y="40255"/>
                  </a:cubicBezTo>
                  <a:cubicBezTo>
                    <a:pt x="29637" y="40225"/>
                    <a:pt x="29672" y="40208"/>
                    <a:pt x="29709" y="40208"/>
                  </a:cubicBezTo>
                  <a:cubicBezTo>
                    <a:pt x="29755" y="40208"/>
                    <a:pt x="29804" y="40233"/>
                    <a:pt x="29822" y="40288"/>
                  </a:cubicBezTo>
                  <a:cubicBezTo>
                    <a:pt x="29855" y="41289"/>
                    <a:pt x="29822" y="42289"/>
                    <a:pt x="29755" y="43290"/>
                  </a:cubicBezTo>
                  <a:cubicBezTo>
                    <a:pt x="33410" y="43814"/>
                    <a:pt x="36929" y="44096"/>
                    <a:pt x="40369" y="44096"/>
                  </a:cubicBezTo>
                  <a:cubicBezTo>
                    <a:pt x="44370" y="44096"/>
                    <a:pt x="48264" y="43715"/>
                    <a:pt x="52138" y="42890"/>
                  </a:cubicBezTo>
                  <a:cubicBezTo>
                    <a:pt x="52238" y="41689"/>
                    <a:pt x="52438" y="40521"/>
                    <a:pt x="52772" y="39321"/>
                  </a:cubicBezTo>
                  <a:cubicBezTo>
                    <a:pt x="52786" y="39279"/>
                    <a:pt x="52817" y="39260"/>
                    <a:pt x="52849" y="39260"/>
                  </a:cubicBezTo>
                  <a:cubicBezTo>
                    <a:pt x="52893" y="39260"/>
                    <a:pt x="52938" y="39296"/>
                    <a:pt x="52938" y="39354"/>
                  </a:cubicBezTo>
                  <a:cubicBezTo>
                    <a:pt x="52938" y="40388"/>
                    <a:pt x="53039" y="41522"/>
                    <a:pt x="53105" y="42690"/>
                  </a:cubicBezTo>
                  <a:cubicBezTo>
                    <a:pt x="53639" y="42556"/>
                    <a:pt x="54206" y="42423"/>
                    <a:pt x="54740" y="42289"/>
                  </a:cubicBezTo>
                  <a:cubicBezTo>
                    <a:pt x="54673" y="39988"/>
                    <a:pt x="54440" y="37719"/>
                    <a:pt x="54339" y="35418"/>
                  </a:cubicBezTo>
                  <a:cubicBezTo>
                    <a:pt x="54339" y="35399"/>
                    <a:pt x="54362" y="35379"/>
                    <a:pt x="54381" y="35379"/>
                  </a:cubicBezTo>
                  <a:cubicBezTo>
                    <a:pt x="54394" y="35379"/>
                    <a:pt x="54406" y="35390"/>
                    <a:pt x="54406" y="35418"/>
                  </a:cubicBezTo>
                  <a:cubicBezTo>
                    <a:pt x="54773" y="37619"/>
                    <a:pt x="55207" y="39854"/>
                    <a:pt x="55574" y="42056"/>
                  </a:cubicBezTo>
                  <a:cubicBezTo>
                    <a:pt x="56374" y="41856"/>
                    <a:pt x="57141" y="41622"/>
                    <a:pt x="57942" y="41355"/>
                  </a:cubicBezTo>
                  <a:cubicBezTo>
                    <a:pt x="58609" y="41122"/>
                    <a:pt x="57809" y="32049"/>
                    <a:pt x="57709" y="31482"/>
                  </a:cubicBezTo>
                  <a:cubicBezTo>
                    <a:pt x="57642" y="31181"/>
                    <a:pt x="57575" y="30915"/>
                    <a:pt x="57542" y="30614"/>
                  </a:cubicBezTo>
                  <a:cubicBezTo>
                    <a:pt x="56941" y="27546"/>
                    <a:pt x="56408" y="23476"/>
                    <a:pt x="55707" y="21008"/>
                  </a:cubicBezTo>
                  <a:cubicBezTo>
                    <a:pt x="54106" y="15570"/>
                    <a:pt x="51638" y="11601"/>
                    <a:pt x="48936" y="8599"/>
                  </a:cubicBezTo>
                  <a:cubicBezTo>
                    <a:pt x="47401" y="6530"/>
                    <a:pt x="45333" y="4929"/>
                    <a:pt x="43265" y="3695"/>
                  </a:cubicBezTo>
                  <a:cubicBezTo>
                    <a:pt x="43098" y="3562"/>
                    <a:pt x="42931" y="3462"/>
                    <a:pt x="42765" y="3362"/>
                  </a:cubicBezTo>
                  <a:cubicBezTo>
                    <a:pt x="38862" y="726"/>
                    <a:pt x="34759" y="126"/>
                    <a:pt x="30689" y="26"/>
                  </a:cubicBezTo>
                  <a:cubicBezTo>
                    <a:pt x="30208" y="10"/>
                    <a:pt x="29724" y="1"/>
                    <a:pt x="29237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2400000" algn="bl" rotWithShape="0">
                <a:schemeClr val="dk1">
                  <a:alpha val="21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89" name="Google Shape;2189;p61"/>
            <p:cNvGrpSpPr/>
            <p:nvPr/>
          </p:nvGrpSpPr>
          <p:grpSpPr>
            <a:xfrm>
              <a:off x="939574" y="3499760"/>
              <a:ext cx="1285464" cy="967157"/>
              <a:chOff x="787850" y="3378725"/>
              <a:chExt cx="1465250" cy="1102425"/>
            </a:xfrm>
          </p:grpSpPr>
          <p:sp>
            <p:nvSpPr>
              <p:cNvPr id="2190" name="Google Shape;2190;p61"/>
              <p:cNvSpPr/>
              <p:nvPr/>
            </p:nvSpPr>
            <p:spPr>
              <a:xfrm>
                <a:off x="787850" y="3378725"/>
                <a:ext cx="1465250" cy="1102425"/>
              </a:xfrm>
              <a:custGeom>
                <a:avLst/>
                <a:gdLst/>
                <a:ahLst/>
                <a:cxnLst/>
                <a:rect l="l" t="t" r="r" b="b"/>
                <a:pathLst>
                  <a:path w="58610" h="44097" extrusionOk="0">
                    <a:moveTo>
                      <a:pt x="29237" y="1"/>
                    </a:moveTo>
                    <a:cubicBezTo>
                      <a:pt x="26559" y="1"/>
                      <a:pt x="23816" y="300"/>
                      <a:pt x="21049" y="1627"/>
                    </a:cubicBezTo>
                    <a:cubicBezTo>
                      <a:pt x="19381" y="2461"/>
                      <a:pt x="17680" y="3528"/>
                      <a:pt x="15979" y="4929"/>
                    </a:cubicBezTo>
                    <a:cubicBezTo>
                      <a:pt x="11509" y="8699"/>
                      <a:pt x="7172" y="13602"/>
                      <a:pt x="3203" y="24677"/>
                    </a:cubicBezTo>
                    <a:cubicBezTo>
                      <a:pt x="2102" y="27779"/>
                      <a:pt x="1035" y="31348"/>
                      <a:pt x="1" y="35485"/>
                    </a:cubicBezTo>
                    <a:cubicBezTo>
                      <a:pt x="1535" y="35985"/>
                      <a:pt x="3003" y="36485"/>
                      <a:pt x="4471" y="36952"/>
                    </a:cubicBezTo>
                    <a:cubicBezTo>
                      <a:pt x="5038" y="35018"/>
                      <a:pt x="5571" y="33083"/>
                      <a:pt x="6272" y="31181"/>
                    </a:cubicBezTo>
                    <a:cubicBezTo>
                      <a:pt x="6272" y="31165"/>
                      <a:pt x="6289" y="31156"/>
                      <a:pt x="6305" y="31156"/>
                    </a:cubicBezTo>
                    <a:cubicBezTo>
                      <a:pt x="6322" y="31156"/>
                      <a:pt x="6339" y="31165"/>
                      <a:pt x="6339" y="31181"/>
                    </a:cubicBezTo>
                    <a:cubicBezTo>
                      <a:pt x="6505" y="33150"/>
                      <a:pt x="6138" y="35084"/>
                      <a:pt x="5738" y="36952"/>
                    </a:cubicBezTo>
                    <a:cubicBezTo>
                      <a:pt x="5705" y="37086"/>
                      <a:pt x="5705" y="37219"/>
                      <a:pt x="5671" y="37353"/>
                    </a:cubicBezTo>
                    <a:cubicBezTo>
                      <a:pt x="13177" y="39721"/>
                      <a:pt x="19982" y="41556"/>
                      <a:pt x="26386" y="42723"/>
                    </a:cubicBezTo>
                    <a:cubicBezTo>
                      <a:pt x="26586" y="42189"/>
                      <a:pt x="26820" y="41656"/>
                      <a:pt x="26987" y="41222"/>
                    </a:cubicBezTo>
                    <a:cubicBezTo>
                      <a:pt x="27001" y="41163"/>
                      <a:pt x="27061" y="41137"/>
                      <a:pt x="27123" y="41137"/>
                    </a:cubicBezTo>
                    <a:cubicBezTo>
                      <a:pt x="27203" y="41137"/>
                      <a:pt x="27287" y="41180"/>
                      <a:pt x="27287" y="41255"/>
                    </a:cubicBezTo>
                    <a:cubicBezTo>
                      <a:pt x="27320" y="41822"/>
                      <a:pt x="27287" y="42323"/>
                      <a:pt x="27187" y="42856"/>
                    </a:cubicBezTo>
                    <a:cubicBezTo>
                      <a:pt x="27754" y="42957"/>
                      <a:pt x="28321" y="43057"/>
                      <a:pt x="28888" y="43157"/>
                    </a:cubicBezTo>
                    <a:cubicBezTo>
                      <a:pt x="29088" y="42189"/>
                      <a:pt x="29355" y="41222"/>
                      <a:pt x="29622" y="40255"/>
                    </a:cubicBezTo>
                    <a:cubicBezTo>
                      <a:pt x="29637" y="40225"/>
                      <a:pt x="29679" y="40208"/>
                      <a:pt x="29720" y="40208"/>
                    </a:cubicBezTo>
                    <a:cubicBezTo>
                      <a:pt x="29771" y="40208"/>
                      <a:pt x="29822" y="40233"/>
                      <a:pt x="29822" y="40288"/>
                    </a:cubicBezTo>
                    <a:cubicBezTo>
                      <a:pt x="29855" y="41289"/>
                      <a:pt x="29822" y="42289"/>
                      <a:pt x="29755" y="43290"/>
                    </a:cubicBezTo>
                    <a:cubicBezTo>
                      <a:pt x="33395" y="43814"/>
                      <a:pt x="36913" y="44096"/>
                      <a:pt x="40356" y="44096"/>
                    </a:cubicBezTo>
                    <a:cubicBezTo>
                      <a:pt x="44360" y="44096"/>
                      <a:pt x="48264" y="43715"/>
                      <a:pt x="52138" y="42890"/>
                    </a:cubicBezTo>
                    <a:cubicBezTo>
                      <a:pt x="52238" y="41689"/>
                      <a:pt x="52438" y="40521"/>
                      <a:pt x="52772" y="39321"/>
                    </a:cubicBezTo>
                    <a:cubicBezTo>
                      <a:pt x="52786" y="39279"/>
                      <a:pt x="52817" y="39260"/>
                      <a:pt x="52849" y="39260"/>
                    </a:cubicBezTo>
                    <a:cubicBezTo>
                      <a:pt x="52893" y="39260"/>
                      <a:pt x="52938" y="39296"/>
                      <a:pt x="52938" y="39354"/>
                    </a:cubicBezTo>
                    <a:cubicBezTo>
                      <a:pt x="52938" y="40388"/>
                      <a:pt x="53039" y="41522"/>
                      <a:pt x="53105" y="42690"/>
                    </a:cubicBezTo>
                    <a:cubicBezTo>
                      <a:pt x="53639" y="42556"/>
                      <a:pt x="54206" y="42423"/>
                      <a:pt x="54740" y="42289"/>
                    </a:cubicBezTo>
                    <a:cubicBezTo>
                      <a:pt x="54673" y="39988"/>
                      <a:pt x="54440" y="37719"/>
                      <a:pt x="54339" y="35418"/>
                    </a:cubicBezTo>
                    <a:cubicBezTo>
                      <a:pt x="54339" y="35401"/>
                      <a:pt x="54356" y="35393"/>
                      <a:pt x="54373" y="35393"/>
                    </a:cubicBezTo>
                    <a:cubicBezTo>
                      <a:pt x="54390" y="35393"/>
                      <a:pt x="54406" y="35401"/>
                      <a:pt x="54406" y="35418"/>
                    </a:cubicBezTo>
                    <a:cubicBezTo>
                      <a:pt x="54773" y="37619"/>
                      <a:pt x="55207" y="39854"/>
                      <a:pt x="55574" y="42056"/>
                    </a:cubicBezTo>
                    <a:cubicBezTo>
                      <a:pt x="56374" y="41856"/>
                      <a:pt x="57141" y="41622"/>
                      <a:pt x="57942" y="41355"/>
                    </a:cubicBezTo>
                    <a:cubicBezTo>
                      <a:pt x="58609" y="41122"/>
                      <a:pt x="57809" y="32049"/>
                      <a:pt x="57709" y="31482"/>
                    </a:cubicBezTo>
                    <a:cubicBezTo>
                      <a:pt x="57642" y="31181"/>
                      <a:pt x="57575" y="30915"/>
                      <a:pt x="57542" y="30614"/>
                    </a:cubicBezTo>
                    <a:cubicBezTo>
                      <a:pt x="56941" y="27546"/>
                      <a:pt x="56408" y="23476"/>
                      <a:pt x="55707" y="20974"/>
                    </a:cubicBezTo>
                    <a:cubicBezTo>
                      <a:pt x="52905" y="11467"/>
                      <a:pt x="47401" y="6464"/>
                      <a:pt x="42765" y="3362"/>
                    </a:cubicBezTo>
                    <a:cubicBezTo>
                      <a:pt x="38862" y="726"/>
                      <a:pt x="34759" y="126"/>
                      <a:pt x="30689" y="26"/>
                    </a:cubicBezTo>
                    <a:cubicBezTo>
                      <a:pt x="30208" y="10"/>
                      <a:pt x="29724" y="1"/>
                      <a:pt x="29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1" name="Google Shape;2191;p61"/>
              <p:cNvSpPr/>
              <p:nvPr/>
            </p:nvSpPr>
            <p:spPr>
              <a:xfrm>
                <a:off x="787850" y="3995625"/>
                <a:ext cx="1465250" cy="485525"/>
              </a:xfrm>
              <a:custGeom>
                <a:avLst/>
                <a:gdLst/>
                <a:ahLst/>
                <a:cxnLst/>
                <a:rect l="l" t="t" r="r" b="b"/>
                <a:pathLst>
                  <a:path w="58610" h="19421" extrusionOk="0">
                    <a:moveTo>
                      <a:pt x="3203" y="1"/>
                    </a:moveTo>
                    <a:cubicBezTo>
                      <a:pt x="2102" y="3103"/>
                      <a:pt x="1035" y="6672"/>
                      <a:pt x="1" y="10809"/>
                    </a:cubicBezTo>
                    <a:cubicBezTo>
                      <a:pt x="1535" y="11309"/>
                      <a:pt x="3003" y="11809"/>
                      <a:pt x="4471" y="12276"/>
                    </a:cubicBezTo>
                    <a:cubicBezTo>
                      <a:pt x="5038" y="10342"/>
                      <a:pt x="5571" y="8407"/>
                      <a:pt x="6272" y="6505"/>
                    </a:cubicBezTo>
                    <a:cubicBezTo>
                      <a:pt x="6272" y="6489"/>
                      <a:pt x="6289" y="6480"/>
                      <a:pt x="6305" y="6480"/>
                    </a:cubicBezTo>
                    <a:cubicBezTo>
                      <a:pt x="6322" y="6480"/>
                      <a:pt x="6339" y="6489"/>
                      <a:pt x="6339" y="6505"/>
                    </a:cubicBezTo>
                    <a:cubicBezTo>
                      <a:pt x="6505" y="8474"/>
                      <a:pt x="6138" y="10408"/>
                      <a:pt x="5738" y="12276"/>
                    </a:cubicBezTo>
                    <a:cubicBezTo>
                      <a:pt x="5705" y="12410"/>
                      <a:pt x="5705" y="12543"/>
                      <a:pt x="5671" y="12677"/>
                    </a:cubicBezTo>
                    <a:cubicBezTo>
                      <a:pt x="13177" y="15045"/>
                      <a:pt x="19982" y="16880"/>
                      <a:pt x="26386" y="18047"/>
                    </a:cubicBezTo>
                    <a:cubicBezTo>
                      <a:pt x="26586" y="17513"/>
                      <a:pt x="26820" y="16980"/>
                      <a:pt x="26987" y="16546"/>
                    </a:cubicBezTo>
                    <a:cubicBezTo>
                      <a:pt x="27001" y="16487"/>
                      <a:pt x="27061" y="16461"/>
                      <a:pt x="27123" y="16461"/>
                    </a:cubicBezTo>
                    <a:cubicBezTo>
                      <a:pt x="27203" y="16461"/>
                      <a:pt x="27287" y="16504"/>
                      <a:pt x="27287" y="16579"/>
                    </a:cubicBezTo>
                    <a:cubicBezTo>
                      <a:pt x="27320" y="17146"/>
                      <a:pt x="27287" y="17647"/>
                      <a:pt x="27187" y="18180"/>
                    </a:cubicBezTo>
                    <a:cubicBezTo>
                      <a:pt x="27754" y="18281"/>
                      <a:pt x="28321" y="18381"/>
                      <a:pt x="28888" y="18481"/>
                    </a:cubicBezTo>
                    <a:cubicBezTo>
                      <a:pt x="29088" y="17513"/>
                      <a:pt x="29355" y="16546"/>
                      <a:pt x="29622" y="15579"/>
                    </a:cubicBezTo>
                    <a:cubicBezTo>
                      <a:pt x="29637" y="15549"/>
                      <a:pt x="29679" y="15532"/>
                      <a:pt x="29720" y="15532"/>
                    </a:cubicBezTo>
                    <a:cubicBezTo>
                      <a:pt x="29771" y="15532"/>
                      <a:pt x="29822" y="15557"/>
                      <a:pt x="29822" y="15612"/>
                    </a:cubicBezTo>
                    <a:cubicBezTo>
                      <a:pt x="29855" y="16613"/>
                      <a:pt x="29822" y="17613"/>
                      <a:pt x="29755" y="18614"/>
                    </a:cubicBezTo>
                    <a:cubicBezTo>
                      <a:pt x="33395" y="19138"/>
                      <a:pt x="36913" y="19420"/>
                      <a:pt x="40356" y="19420"/>
                    </a:cubicBezTo>
                    <a:cubicBezTo>
                      <a:pt x="44360" y="19420"/>
                      <a:pt x="48264" y="19039"/>
                      <a:pt x="52138" y="18214"/>
                    </a:cubicBezTo>
                    <a:cubicBezTo>
                      <a:pt x="52238" y="17013"/>
                      <a:pt x="52438" y="15845"/>
                      <a:pt x="52772" y="14645"/>
                    </a:cubicBezTo>
                    <a:cubicBezTo>
                      <a:pt x="52786" y="14603"/>
                      <a:pt x="52817" y="14584"/>
                      <a:pt x="52849" y="14584"/>
                    </a:cubicBezTo>
                    <a:cubicBezTo>
                      <a:pt x="52893" y="14584"/>
                      <a:pt x="52938" y="14620"/>
                      <a:pt x="52938" y="14678"/>
                    </a:cubicBezTo>
                    <a:cubicBezTo>
                      <a:pt x="52938" y="15712"/>
                      <a:pt x="53039" y="16846"/>
                      <a:pt x="53105" y="18014"/>
                    </a:cubicBezTo>
                    <a:cubicBezTo>
                      <a:pt x="53639" y="17880"/>
                      <a:pt x="54206" y="17747"/>
                      <a:pt x="54740" y="17613"/>
                    </a:cubicBezTo>
                    <a:cubicBezTo>
                      <a:pt x="54673" y="15312"/>
                      <a:pt x="54440" y="13043"/>
                      <a:pt x="54339" y="10742"/>
                    </a:cubicBezTo>
                    <a:cubicBezTo>
                      <a:pt x="54339" y="10725"/>
                      <a:pt x="54356" y="10717"/>
                      <a:pt x="54373" y="10717"/>
                    </a:cubicBezTo>
                    <a:cubicBezTo>
                      <a:pt x="54390" y="10717"/>
                      <a:pt x="54406" y="10725"/>
                      <a:pt x="54406" y="10742"/>
                    </a:cubicBezTo>
                    <a:cubicBezTo>
                      <a:pt x="54773" y="12943"/>
                      <a:pt x="55207" y="15178"/>
                      <a:pt x="55574" y="17380"/>
                    </a:cubicBezTo>
                    <a:cubicBezTo>
                      <a:pt x="56374" y="17180"/>
                      <a:pt x="57141" y="16946"/>
                      <a:pt x="57942" y="16679"/>
                    </a:cubicBezTo>
                    <a:cubicBezTo>
                      <a:pt x="58609" y="16446"/>
                      <a:pt x="57809" y="7373"/>
                      <a:pt x="57709" y="6772"/>
                    </a:cubicBezTo>
                    <a:cubicBezTo>
                      <a:pt x="57642" y="6505"/>
                      <a:pt x="57575" y="6239"/>
                      <a:pt x="57542" y="5938"/>
                    </a:cubicBezTo>
                    <a:cubicBezTo>
                      <a:pt x="51178" y="7340"/>
                      <a:pt x="44659" y="8049"/>
                      <a:pt x="38143" y="8049"/>
                    </a:cubicBezTo>
                    <a:cubicBezTo>
                      <a:pt x="31475" y="8049"/>
                      <a:pt x="24809" y="7306"/>
                      <a:pt x="18314" y="5805"/>
                    </a:cubicBezTo>
                    <a:cubicBezTo>
                      <a:pt x="13043" y="4604"/>
                      <a:pt x="7773" y="2836"/>
                      <a:pt x="3203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2" name="Google Shape;2192;p61"/>
              <p:cNvSpPr/>
              <p:nvPr/>
            </p:nvSpPr>
            <p:spPr>
              <a:xfrm>
                <a:off x="950475" y="3863150"/>
                <a:ext cx="236025" cy="342250"/>
              </a:xfrm>
              <a:custGeom>
                <a:avLst/>
                <a:gdLst/>
                <a:ahLst/>
                <a:cxnLst/>
                <a:rect l="l" t="t" r="r" b="b"/>
                <a:pathLst>
                  <a:path w="9441" h="13690" extrusionOk="0">
                    <a:moveTo>
                      <a:pt x="5102" y="0"/>
                    </a:moveTo>
                    <a:cubicBezTo>
                      <a:pt x="4167" y="0"/>
                      <a:pt x="3180" y="325"/>
                      <a:pt x="2402" y="930"/>
                    </a:cubicBezTo>
                    <a:cubicBezTo>
                      <a:pt x="1168" y="1864"/>
                      <a:pt x="567" y="3298"/>
                      <a:pt x="367" y="4666"/>
                    </a:cubicBezTo>
                    <a:cubicBezTo>
                      <a:pt x="0" y="6901"/>
                      <a:pt x="567" y="9103"/>
                      <a:pt x="1868" y="10737"/>
                    </a:cubicBezTo>
                    <a:cubicBezTo>
                      <a:pt x="3203" y="12372"/>
                      <a:pt x="5271" y="13439"/>
                      <a:pt x="7572" y="13672"/>
                    </a:cubicBezTo>
                    <a:cubicBezTo>
                      <a:pt x="7686" y="13683"/>
                      <a:pt x="7799" y="13690"/>
                      <a:pt x="7911" y="13690"/>
                    </a:cubicBezTo>
                    <a:cubicBezTo>
                      <a:pt x="8160" y="13690"/>
                      <a:pt x="8399" y="13654"/>
                      <a:pt x="8606" y="13539"/>
                    </a:cubicBezTo>
                    <a:cubicBezTo>
                      <a:pt x="9207" y="13239"/>
                      <a:pt x="9340" y="12472"/>
                      <a:pt x="9374" y="11871"/>
                    </a:cubicBezTo>
                    <a:cubicBezTo>
                      <a:pt x="9440" y="9436"/>
                      <a:pt x="9340" y="6968"/>
                      <a:pt x="8940" y="4633"/>
                    </a:cubicBezTo>
                    <a:cubicBezTo>
                      <a:pt x="8707" y="3065"/>
                      <a:pt x="8073" y="997"/>
                      <a:pt x="6538" y="296"/>
                    </a:cubicBezTo>
                    <a:cubicBezTo>
                      <a:pt x="6103" y="96"/>
                      <a:pt x="5610" y="0"/>
                      <a:pt x="5102" y="0"/>
                    </a:cubicBezTo>
                    <a:close/>
                  </a:path>
                </a:pathLst>
              </a:custGeom>
              <a:solidFill>
                <a:srgbClr val="F5D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3" name="Google Shape;2193;p61"/>
              <p:cNvSpPr/>
              <p:nvPr/>
            </p:nvSpPr>
            <p:spPr>
              <a:xfrm>
                <a:off x="1900325" y="3987000"/>
                <a:ext cx="271050" cy="321725"/>
              </a:xfrm>
              <a:custGeom>
                <a:avLst/>
                <a:gdLst/>
                <a:ahLst/>
                <a:cxnLst/>
                <a:rect l="l" t="t" r="r" b="b"/>
                <a:pathLst>
                  <a:path w="10842" h="12869" extrusionOk="0">
                    <a:moveTo>
                      <a:pt x="6331" y="1"/>
                    </a:moveTo>
                    <a:cubicBezTo>
                      <a:pt x="6153" y="1"/>
                      <a:pt x="5976" y="15"/>
                      <a:pt x="5804" y="46"/>
                    </a:cubicBezTo>
                    <a:cubicBezTo>
                      <a:pt x="4136" y="346"/>
                      <a:pt x="3036" y="2214"/>
                      <a:pt x="2402" y="3648"/>
                    </a:cubicBezTo>
                    <a:cubicBezTo>
                      <a:pt x="1434" y="5816"/>
                      <a:pt x="734" y="8185"/>
                      <a:pt x="200" y="10553"/>
                    </a:cubicBezTo>
                    <a:cubicBezTo>
                      <a:pt x="67" y="11154"/>
                      <a:pt x="0" y="11921"/>
                      <a:pt x="500" y="12388"/>
                    </a:cubicBezTo>
                    <a:cubicBezTo>
                      <a:pt x="767" y="12621"/>
                      <a:pt x="1134" y="12688"/>
                      <a:pt x="1468" y="12755"/>
                    </a:cubicBezTo>
                    <a:cubicBezTo>
                      <a:pt x="1948" y="12831"/>
                      <a:pt x="2426" y="12869"/>
                      <a:pt x="2898" y="12869"/>
                    </a:cubicBezTo>
                    <a:cubicBezTo>
                      <a:pt x="4689" y="12869"/>
                      <a:pt x="6386" y="12331"/>
                      <a:pt x="7706" y="11354"/>
                    </a:cubicBezTo>
                    <a:cubicBezTo>
                      <a:pt x="9407" y="10086"/>
                      <a:pt x="10508" y="8085"/>
                      <a:pt x="10708" y="5850"/>
                    </a:cubicBezTo>
                    <a:cubicBezTo>
                      <a:pt x="10841" y="4482"/>
                      <a:pt x="10608" y="2914"/>
                      <a:pt x="9674" y="1713"/>
                    </a:cubicBezTo>
                    <a:cubicBezTo>
                      <a:pt x="8860" y="667"/>
                      <a:pt x="7540" y="1"/>
                      <a:pt x="6331" y="1"/>
                    </a:cubicBezTo>
                    <a:close/>
                  </a:path>
                </a:pathLst>
              </a:custGeom>
              <a:solidFill>
                <a:srgbClr val="F5D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4" name="Google Shape;2194;p61"/>
              <p:cNvSpPr/>
              <p:nvPr/>
            </p:nvSpPr>
            <p:spPr>
              <a:xfrm>
                <a:off x="1965850" y="4094375"/>
                <a:ext cx="173000" cy="147500"/>
              </a:xfrm>
              <a:custGeom>
                <a:avLst/>
                <a:gdLst/>
                <a:ahLst/>
                <a:cxnLst/>
                <a:rect l="l" t="t" r="r" b="b"/>
                <a:pathLst>
                  <a:path w="6920" h="5900" extrusionOk="0">
                    <a:moveTo>
                      <a:pt x="5411" y="1"/>
                    </a:moveTo>
                    <a:cubicBezTo>
                      <a:pt x="4787" y="1"/>
                      <a:pt x="4115" y="352"/>
                      <a:pt x="3517" y="721"/>
                    </a:cubicBezTo>
                    <a:cubicBezTo>
                      <a:pt x="2750" y="1188"/>
                      <a:pt x="2082" y="1822"/>
                      <a:pt x="1549" y="2589"/>
                    </a:cubicBezTo>
                    <a:cubicBezTo>
                      <a:pt x="1282" y="2889"/>
                      <a:pt x="1082" y="3223"/>
                      <a:pt x="882" y="3590"/>
                    </a:cubicBezTo>
                    <a:cubicBezTo>
                      <a:pt x="581" y="4123"/>
                      <a:pt x="315" y="4690"/>
                      <a:pt x="114" y="5291"/>
                    </a:cubicBezTo>
                    <a:cubicBezTo>
                      <a:pt x="0" y="5611"/>
                      <a:pt x="246" y="5899"/>
                      <a:pt x="466" y="5899"/>
                    </a:cubicBezTo>
                    <a:cubicBezTo>
                      <a:pt x="567" y="5899"/>
                      <a:pt x="662" y="5838"/>
                      <a:pt x="715" y="5691"/>
                    </a:cubicBezTo>
                    <a:cubicBezTo>
                      <a:pt x="1015" y="4790"/>
                      <a:pt x="1449" y="3956"/>
                      <a:pt x="1949" y="3256"/>
                    </a:cubicBezTo>
                    <a:cubicBezTo>
                      <a:pt x="2408" y="3138"/>
                      <a:pt x="2917" y="3054"/>
                      <a:pt x="3405" y="3054"/>
                    </a:cubicBezTo>
                    <a:cubicBezTo>
                      <a:pt x="4301" y="3054"/>
                      <a:pt x="5128" y="3338"/>
                      <a:pt x="5452" y="4223"/>
                    </a:cubicBezTo>
                    <a:cubicBezTo>
                      <a:pt x="5452" y="4223"/>
                      <a:pt x="5485" y="4223"/>
                      <a:pt x="5485" y="4190"/>
                    </a:cubicBezTo>
                    <a:cubicBezTo>
                      <a:pt x="5485" y="2642"/>
                      <a:pt x="4416" y="2329"/>
                      <a:pt x="3301" y="2329"/>
                    </a:cubicBezTo>
                    <a:cubicBezTo>
                      <a:pt x="3097" y="2329"/>
                      <a:pt x="2891" y="2339"/>
                      <a:pt x="2690" y="2355"/>
                    </a:cubicBezTo>
                    <a:lnTo>
                      <a:pt x="2690" y="2355"/>
                    </a:lnTo>
                    <a:cubicBezTo>
                      <a:pt x="2716" y="2351"/>
                      <a:pt x="2719" y="2322"/>
                      <a:pt x="2750" y="2322"/>
                    </a:cubicBezTo>
                    <a:cubicBezTo>
                      <a:pt x="3458" y="1638"/>
                      <a:pt x="4648" y="669"/>
                      <a:pt x="5745" y="669"/>
                    </a:cubicBezTo>
                    <a:cubicBezTo>
                      <a:pt x="6147" y="669"/>
                      <a:pt x="6537" y="799"/>
                      <a:pt x="6886" y="1121"/>
                    </a:cubicBezTo>
                    <a:cubicBezTo>
                      <a:pt x="6886" y="1121"/>
                      <a:pt x="6919" y="1121"/>
                      <a:pt x="6886" y="1088"/>
                    </a:cubicBezTo>
                    <a:cubicBezTo>
                      <a:pt x="6492" y="283"/>
                      <a:pt x="5970" y="1"/>
                      <a:pt x="5411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5" name="Google Shape;2195;p61"/>
              <p:cNvSpPr/>
              <p:nvPr/>
            </p:nvSpPr>
            <p:spPr>
              <a:xfrm>
                <a:off x="983825" y="3974150"/>
                <a:ext cx="135625" cy="177375"/>
              </a:xfrm>
              <a:custGeom>
                <a:avLst/>
                <a:gdLst/>
                <a:ahLst/>
                <a:cxnLst/>
                <a:rect l="l" t="t" r="r" b="b"/>
                <a:pathLst>
                  <a:path w="5425" h="7095" extrusionOk="0">
                    <a:moveTo>
                      <a:pt x="1350" y="0"/>
                    </a:moveTo>
                    <a:cubicBezTo>
                      <a:pt x="928" y="0"/>
                      <a:pt x="485" y="194"/>
                      <a:pt x="34" y="693"/>
                    </a:cubicBezTo>
                    <a:cubicBezTo>
                      <a:pt x="1" y="693"/>
                      <a:pt x="34" y="726"/>
                      <a:pt x="67" y="726"/>
                    </a:cubicBezTo>
                    <a:cubicBezTo>
                      <a:pt x="318" y="595"/>
                      <a:pt x="567" y="538"/>
                      <a:pt x="810" y="538"/>
                    </a:cubicBezTo>
                    <a:cubicBezTo>
                      <a:pt x="2051" y="538"/>
                      <a:pt x="3145" y="2046"/>
                      <a:pt x="3703" y="2995"/>
                    </a:cubicBezTo>
                    <a:lnTo>
                      <a:pt x="3737" y="3095"/>
                    </a:lnTo>
                    <a:cubicBezTo>
                      <a:pt x="3217" y="2884"/>
                      <a:pt x="2661" y="2709"/>
                      <a:pt x="2152" y="2709"/>
                    </a:cubicBezTo>
                    <a:cubicBezTo>
                      <a:pt x="1453" y="2709"/>
                      <a:pt x="843" y="3039"/>
                      <a:pt x="534" y="4062"/>
                    </a:cubicBezTo>
                    <a:cubicBezTo>
                      <a:pt x="534" y="4086"/>
                      <a:pt x="551" y="4109"/>
                      <a:pt x="561" y="4109"/>
                    </a:cubicBezTo>
                    <a:cubicBezTo>
                      <a:pt x="565" y="4109"/>
                      <a:pt x="568" y="4105"/>
                      <a:pt x="568" y="4095"/>
                    </a:cubicBezTo>
                    <a:cubicBezTo>
                      <a:pt x="934" y="3602"/>
                      <a:pt x="1431" y="3419"/>
                      <a:pt x="1971" y="3419"/>
                    </a:cubicBezTo>
                    <a:cubicBezTo>
                      <a:pt x="2710" y="3419"/>
                      <a:pt x="3529" y="3763"/>
                      <a:pt x="4204" y="4129"/>
                    </a:cubicBezTo>
                    <a:cubicBezTo>
                      <a:pt x="4504" y="4963"/>
                      <a:pt x="4671" y="5863"/>
                      <a:pt x="4704" y="6831"/>
                    </a:cubicBezTo>
                    <a:cubicBezTo>
                      <a:pt x="4717" y="7014"/>
                      <a:pt x="4833" y="7094"/>
                      <a:pt x="4967" y="7094"/>
                    </a:cubicBezTo>
                    <a:cubicBezTo>
                      <a:pt x="5174" y="7094"/>
                      <a:pt x="5425" y="6901"/>
                      <a:pt x="5404" y="6597"/>
                    </a:cubicBezTo>
                    <a:cubicBezTo>
                      <a:pt x="5371" y="5963"/>
                      <a:pt x="5271" y="5330"/>
                      <a:pt x="5138" y="4763"/>
                    </a:cubicBezTo>
                    <a:cubicBezTo>
                      <a:pt x="5038" y="4362"/>
                      <a:pt x="4904" y="3962"/>
                      <a:pt x="4771" y="3595"/>
                    </a:cubicBezTo>
                    <a:cubicBezTo>
                      <a:pt x="4437" y="2728"/>
                      <a:pt x="3970" y="1927"/>
                      <a:pt x="3370" y="1260"/>
                    </a:cubicBezTo>
                    <a:cubicBezTo>
                      <a:pt x="2811" y="637"/>
                      <a:pt x="2114" y="0"/>
                      <a:pt x="1350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6" name="Google Shape;2196;p61"/>
              <p:cNvSpPr/>
              <p:nvPr/>
            </p:nvSpPr>
            <p:spPr>
              <a:xfrm>
                <a:off x="1106425" y="3413425"/>
                <a:ext cx="945700" cy="968450"/>
              </a:xfrm>
              <a:custGeom>
                <a:avLst/>
                <a:gdLst/>
                <a:ahLst/>
                <a:cxnLst/>
                <a:rect l="l" t="t" r="r" b="b"/>
                <a:pathLst>
                  <a:path w="37828" h="38738" extrusionOk="0">
                    <a:moveTo>
                      <a:pt x="14414" y="1"/>
                    </a:moveTo>
                    <a:cubicBezTo>
                      <a:pt x="14169" y="1"/>
                      <a:pt x="13923" y="2"/>
                      <a:pt x="13677" y="5"/>
                    </a:cubicBezTo>
                    <a:cubicBezTo>
                      <a:pt x="8073" y="72"/>
                      <a:pt x="3302" y="4108"/>
                      <a:pt x="2235" y="9612"/>
                    </a:cubicBezTo>
                    <a:cubicBezTo>
                      <a:pt x="1301" y="14583"/>
                      <a:pt x="667" y="19620"/>
                      <a:pt x="334" y="24656"/>
                    </a:cubicBezTo>
                    <a:cubicBezTo>
                      <a:pt x="0" y="30260"/>
                      <a:pt x="3603" y="35331"/>
                      <a:pt x="9007" y="36832"/>
                    </a:cubicBezTo>
                    <a:cubicBezTo>
                      <a:pt x="13740" y="38103"/>
                      <a:pt x="18504" y="38738"/>
                      <a:pt x="23413" y="38738"/>
                    </a:cubicBezTo>
                    <a:cubicBezTo>
                      <a:pt x="23659" y="38738"/>
                      <a:pt x="23904" y="38736"/>
                      <a:pt x="24151" y="38733"/>
                    </a:cubicBezTo>
                    <a:cubicBezTo>
                      <a:pt x="29755" y="38666"/>
                      <a:pt x="34525" y="34630"/>
                      <a:pt x="35559" y="29126"/>
                    </a:cubicBezTo>
                    <a:cubicBezTo>
                      <a:pt x="36526" y="24156"/>
                      <a:pt x="37160" y="19119"/>
                      <a:pt x="37460" y="14082"/>
                    </a:cubicBezTo>
                    <a:cubicBezTo>
                      <a:pt x="37827" y="8478"/>
                      <a:pt x="34225" y="3408"/>
                      <a:pt x="28821" y="1907"/>
                    </a:cubicBezTo>
                    <a:cubicBezTo>
                      <a:pt x="24087" y="636"/>
                      <a:pt x="19323" y="1"/>
                      <a:pt x="14414" y="1"/>
                    </a:cubicBezTo>
                    <a:close/>
                  </a:path>
                </a:pathLst>
              </a:custGeom>
              <a:solidFill>
                <a:srgbClr val="F5D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7" name="Google Shape;2197;p61"/>
              <p:cNvSpPr/>
              <p:nvPr/>
            </p:nvSpPr>
            <p:spPr>
              <a:xfrm>
                <a:off x="1485850" y="4060650"/>
                <a:ext cx="1309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2671" extrusionOk="0">
                    <a:moveTo>
                      <a:pt x="2564" y="0"/>
                    </a:moveTo>
                    <a:cubicBezTo>
                      <a:pt x="2351" y="0"/>
                      <a:pt x="2129" y="37"/>
                      <a:pt x="1935" y="102"/>
                    </a:cubicBezTo>
                    <a:cubicBezTo>
                      <a:pt x="1602" y="168"/>
                      <a:pt x="1302" y="335"/>
                      <a:pt x="1068" y="535"/>
                    </a:cubicBezTo>
                    <a:cubicBezTo>
                      <a:pt x="568" y="902"/>
                      <a:pt x="201" y="1436"/>
                      <a:pt x="1" y="2003"/>
                    </a:cubicBezTo>
                    <a:cubicBezTo>
                      <a:pt x="434" y="1603"/>
                      <a:pt x="868" y="1203"/>
                      <a:pt x="1335" y="936"/>
                    </a:cubicBezTo>
                    <a:cubicBezTo>
                      <a:pt x="1707" y="750"/>
                      <a:pt x="2099" y="649"/>
                      <a:pt x="2513" y="649"/>
                    </a:cubicBezTo>
                    <a:cubicBezTo>
                      <a:pt x="2619" y="649"/>
                      <a:pt x="2727" y="655"/>
                      <a:pt x="2836" y="669"/>
                    </a:cubicBezTo>
                    <a:cubicBezTo>
                      <a:pt x="3303" y="736"/>
                      <a:pt x="3803" y="969"/>
                      <a:pt x="4204" y="1336"/>
                    </a:cubicBezTo>
                    <a:cubicBezTo>
                      <a:pt x="4637" y="1670"/>
                      <a:pt x="4971" y="2103"/>
                      <a:pt x="5238" y="2670"/>
                    </a:cubicBezTo>
                    <a:cubicBezTo>
                      <a:pt x="5238" y="2070"/>
                      <a:pt x="4971" y="1436"/>
                      <a:pt x="4571" y="969"/>
                    </a:cubicBezTo>
                    <a:cubicBezTo>
                      <a:pt x="4170" y="502"/>
                      <a:pt x="3570" y="102"/>
                      <a:pt x="2903" y="35"/>
                    </a:cubicBezTo>
                    <a:cubicBezTo>
                      <a:pt x="2796" y="11"/>
                      <a:pt x="2682" y="0"/>
                      <a:pt x="2564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8" name="Google Shape;2198;p61"/>
              <p:cNvSpPr/>
              <p:nvPr/>
            </p:nvSpPr>
            <p:spPr>
              <a:xfrm>
                <a:off x="1210650" y="3869325"/>
                <a:ext cx="217675" cy="217850"/>
              </a:xfrm>
              <a:custGeom>
                <a:avLst/>
                <a:gdLst/>
                <a:ahLst/>
                <a:cxnLst/>
                <a:rect l="l" t="t" r="r" b="b"/>
                <a:pathLst>
                  <a:path w="8707" h="8714" extrusionOk="0">
                    <a:moveTo>
                      <a:pt x="3971" y="1"/>
                    </a:moveTo>
                    <a:cubicBezTo>
                      <a:pt x="3691" y="1"/>
                      <a:pt x="3412" y="28"/>
                      <a:pt x="3136" y="83"/>
                    </a:cubicBezTo>
                    <a:cubicBezTo>
                      <a:pt x="1935" y="283"/>
                      <a:pt x="935" y="1684"/>
                      <a:pt x="468" y="2751"/>
                    </a:cubicBezTo>
                    <a:cubicBezTo>
                      <a:pt x="67" y="3752"/>
                      <a:pt x="1" y="4953"/>
                      <a:pt x="401" y="5953"/>
                    </a:cubicBezTo>
                    <a:cubicBezTo>
                      <a:pt x="835" y="7021"/>
                      <a:pt x="1735" y="7855"/>
                      <a:pt x="2769" y="8288"/>
                    </a:cubicBezTo>
                    <a:cubicBezTo>
                      <a:pt x="3391" y="8565"/>
                      <a:pt x="4045" y="8714"/>
                      <a:pt x="4697" y="8714"/>
                    </a:cubicBezTo>
                    <a:cubicBezTo>
                      <a:pt x="4990" y="8714"/>
                      <a:pt x="5282" y="8684"/>
                      <a:pt x="5571" y="8622"/>
                    </a:cubicBezTo>
                    <a:cubicBezTo>
                      <a:pt x="6505" y="8422"/>
                      <a:pt x="7373" y="7855"/>
                      <a:pt x="7906" y="7088"/>
                    </a:cubicBezTo>
                    <a:cubicBezTo>
                      <a:pt x="8307" y="6521"/>
                      <a:pt x="8507" y="5853"/>
                      <a:pt x="8574" y="5186"/>
                    </a:cubicBezTo>
                    <a:cubicBezTo>
                      <a:pt x="8707" y="3652"/>
                      <a:pt x="8073" y="2084"/>
                      <a:pt x="6906" y="1083"/>
                    </a:cubicBezTo>
                    <a:cubicBezTo>
                      <a:pt x="6112" y="395"/>
                      <a:pt x="5044" y="1"/>
                      <a:pt x="397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9" name="Google Shape;2199;p61"/>
              <p:cNvSpPr/>
              <p:nvPr/>
            </p:nvSpPr>
            <p:spPr>
              <a:xfrm>
                <a:off x="1262350" y="3918175"/>
                <a:ext cx="157650" cy="148100"/>
              </a:xfrm>
              <a:custGeom>
                <a:avLst/>
                <a:gdLst/>
                <a:ahLst/>
                <a:cxnLst/>
                <a:rect l="l" t="t" r="r" b="b"/>
                <a:pathLst>
                  <a:path w="6306" h="5924" extrusionOk="0">
                    <a:moveTo>
                      <a:pt x="3120" y="0"/>
                    </a:moveTo>
                    <a:cubicBezTo>
                      <a:pt x="1660" y="0"/>
                      <a:pt x="417" y="1104"/>
                      <a:pt x="234" y="2598"/>
                    </a:cubicBezTo>
                    <a:cubicBezTo>
                      <a:pt x="1" y="4200"/>
                      <a:pt x="1168" y="5701"/>
                      <a:pt x="2770" y="5901"/>
                    </a:cubicBezTo>
                    <a:cubicBezTo>
                      <a:pt x="2895" y="5916"/>
                      <a:pt x="3020" y="5924"/>
                      <a:pt x="3143" y="5924"/>
                    </a:cubicBezTo>
                    <a:cubicBezTo>
                      <a:pt x="4627" y="5924"/>
                      <a:pt x="5920" y="4841"/>
                      <a:pt x="6105" y="3332"/>
                    </a:cubicBezTo>
                    <a:cubicBezTo>
                      <a:pt x="6305" y="1698"/>
                      <a:pt x="5138" y="230"/>
                      <a:pt x="3537" y="30"/>
                    </a:cubicBezTo>
                    <a:cubicBezTo>
                      <a:pt x="3397" y="10"/>
                      <a:pt x="3258" y="0"/>
                      <a:pt x="31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0" name="Google Shape;2200;p61"/>
              <p:cNvSpPr/>
              <p:nvPr/>
            </p:nvSpPr>
            <p:spPr>
              <a:xfrm>
                <a:off x="1304900" y="3957275"/>
                <a:ext cx="73400" cy="69250"/>
              </a:xfrm>
              <a:custGeom>
                <a:avLst/>
                <a:gdLst/>
                <a:ahLst/>
                <a:cxnLst/>
                <a:rect l="l" t="t" r="r" b="b"/>
                <a:pathLst>
                  <a:path w="2936" h="2770" extrusionOk="0">
                    <a:moveTo>
                      <a:pt x="1301" y="0"/>
                    </a:moveTo>
                    <a:cubicBezTo>
                      <a:pt x="667" y="67"/>
                      <a:pt x="167" y="567"/>
                      <a:pt x="67" y="1201"/>
                    </a:cubicBezTo>
                    <a:cubicBezTo>
                      <a:pt x="0" y="1968"/>
                      <a:pt x="534" y="2669"/>
                      <a:pt x="1268" y="2769"/>
                    </a:cubicBezTo>
                    <a:lnTo>
                      <a:pt x="1601" y="2769"/>
                    </a:lnTo>
                    <a:cubicBezTo>
                      <a:pt x="2235" y="2702"/>
                      <a:pt x="2735" y="2202"/>
                      <a:pt x="2835" y="1568"/>
                    </a:cubicBezTo>
                    <a:cubicBezTo>
                      <a:pt x="2936" y="801"/>
                      <a:pt x="2368" y="100"/>
                      <a:pt x="1635" y="34"/>
                    </a:cubicBezTo>
                    <a:cubicBezTo>
                      <a:pt x="1501" y="0"/>
                      <a:pt x="1401" y="0"/>
                      <a:pt x="13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1" name="Google Shape;2201;p61"/>
              <p:cNvSpPr/>
              <p:nvPr/>
            </p:nvSpPr>
            <p:spPr>
              <a:xfrm>
                <a:off x="1219000" y="3860900"/>
                <a:ext cx="172650" cy="86400"/>
              </a:xfrm>
              <a:custGeom>
                <a:avLst/>
                <a:gdLst/>
                <a:ahLst/>
                <a:cxnLst/>
                <a:rect l="l" t="t" r="r" b="b"/>
                <a:pathLst>
                  <a:path w="6906" h="3456" extrusionOk="0">
                    <a:moveTo>
                      <a:pt x="3685" y="1"/>
                    </a:moveTo>
                    <a:cubicBezTo>
                      <a:pt x="1926" y="1"/>
                      <a:pt x="263" y="1249"/>
                      <a:pt x="0" y="3455"/>
                    </a:cubicBezTo>
                    <a:lnTo>
                      <a:pt x="34" y="3455"/>
                    </a:lnTo>
                    <a:cubicBezTo>
                      <a:pt x="698" y="1740"/>
                      <a:pt x="2423" y="728"/>
                      <a:pt x="4138" y="728"/>
                    </a:cubicBezTo>
                    <a:cubicBezTo>
                      <a:pt x="5092" y="728"/>
                      <a:pt x="6042" y="1041"/>
                      <a:pt x="6805" y="1721"/>
                    </a:cubicBezTo>
                    <a:cubicBezTo>
                      <a:pt x="6839" y="1721"/>
                      <a:pt x="6905" y="1687"/>
                      <a:pt x="6872" y="1654"/>
                    </a:cubicBezTo>
                    <a:cubicBezTo>
                      <a:pt x="6006" y="526"/>
                      <a:pt x="4825" y="1"/>
                      <a:pt x="368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2" name="Google Shape;2202;p61"/>
              <p:cNvSpPr/>
              <p:nvPr/>
            </p:nvSpPr>
            <p:spPr>
              <a:xfrm>
                <a:off x="1701000" y="3933800"/>
                <a:ext cx="216850" cy="213350"/>
              </a:xfrm>
              <a:custGeom>
                <a:avLst/>
                <a:gdLst/>
                <a:ahLst/>
                <a:cxnLst/>
                <a:rect l="l" t="t" r="r" b="b"/>
                <a:pathLst>
                  <a:path w="8674" h="8534" extrusionOk="0">
                    <a:moveTo>
                      <a:pt x="4741" y="0"/>
                    </a:moveTo>
                    <a:cubicBezTo>
                      <a:pt x="4037" y="0"/>
                      <a:pt x="3329" y="159"/>
                      <a:pt x="2703" y="472"/>
                    </a:cubicBezTo>
                    <a:cubicBezTo>
                      <a:pt x="1335" y="1140"/>
                      <a:pt x="334" y="2507"/>
                      <a:pt x="101" y="4008"/>
                    </a:cubicBezTo>
                    <a:cubicBezTo>
                      <a:pt x="1" y="4675"/>
                      <a:pt x="34" y="5376"/>
                      <a:pt x="234" y="6010"/>
                    </a:cubicBezTo>
                    <a:cubicBezTo>
                      <a:pt x="568" y="6910"/>
                      <a:pt x="1268" y="7644"/>
                      <a:pt x="2136" y="8078"/>
                    </a:cubicBezTo>
                    <a:cubicBezTo>
                      <a:pt x="2744" y="8394"/>
                      <a:pt x="3442" y="8533"/>
                      <a:pt x="4137" y="8533"/>
                    </a:cubicBezTo>
                    <a:cubicBezTo>
                      <a:pt x="4395" y="8533"/>
                      <a:pt x="4652" y="8514"/>
                      <a:pt x="4904" y="8478"/>
                    </a:cubicBezTo>
                    <a:cubicBezTo>
                      <a:pt x="6038" y="8311"/>
                      <a:pt x="7106" y="7711"/>
                      <a:pt x="7806" y="6810"/>
                    </a:cubicBezTo>
                    <a:cubicBezTo>
                      <a:pt x="8440" y="5910"/>
                      <a:pt x="8674" y="4775"/>
                      <a:pt x="8540" y="3675"/>
                    </a:cubicBezTo>
                    <a:cubicBezTo>
                      <a:pt x="8373" y="2541"/>
                      <a:pt x="7706" y="939"/>
                      <a:pt x="6605" y="406"/>
                    </a:cubicBezTo>
                    <a:cubicBezTo>
                      <a:pt x="6031" y="134"/>
                      <a:pt x="5387" y="0"/>
                      <a:pt x="47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3" name="Google Shape;2203;p61"/>
              <p:cNvSpPr/>
              <p:nvPr/>
            </p:nvSpPr>
            <p:spPr>
              <a:xfrm>
                <a:off x="1706850" y="3974225"/>
                <a:ext cx="157625" cy="148100"/>
              </a:xfrm>
              <a:custGeom>
                <a:avLst/>
                <a:gdLst/>
                <a:ahLst/>
                <a:cxnLst/>
                <a:rect l="l" t="t" r="r" b="b"/>
                <a:pathLst>
                  <a:path w="6305" h="5924" extrusionOk="0">
                    <a:moveTo>
                      <a:pt x="3171" y="1"/>
                    </a:moveTo>
                    <a:cubicBezTo>
                      <a:pt x="1688" y="1"/>
                      <a:pt x="419" y="1110"/>
                      <a:pt x="234" y="2591"/>
                    </a:cubicBezTo>
                    <a:cubicBezTo>
                      <a:pt x="0" y="4226"/>
                      <a:pt x="1168" y="5694"/>
                      <a:pt x="2802" y="5894"/>
                    </a:cubicBezTo>
                    <a:cubicBezTo>
                      <a:pt x="2940" y="5914"/>
                      <a:pt x="3077" y="5924"/>
                      <a:pt x="3212" y="5924"/>
                    </a:cubicBezTo>
                    <a:cubicBezTo>
                      <a:pt x="4652" y="5924"/>
                      <a:pt x="5922" y="4822"/>
                      <a:pt x="6105" y="3359"/>
                    </a:cubicBezTo>
                    <a:cubicBezTo>
                      <a:pt x="6305" y="1724"/>
                      <a:pt x="5171" y="223"/>
                      <a:pt x="3536" y="23"/>
                    </a:cubicBezTo>
                    <a:cubicBezTo>
                      <a:pt x="3413" y="8"/>
                      <a:pt x="3292" y="1"/>
                      <a:pt x="31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4" name="Google Shape;2204;p61"/>
              <p:cNvSpPr/>
              <p:nvPr/>
            </p:nvSpPr>
            <p:spPr>
              <a:xfrm>
                <a:off x="1750200" y="4013975"/>
                <a:ext cx="72575" cy="69250"/>
              </a:xfrm>
              <a:custGeom>
                <a:avLst/>
                <a:gdLst/>
                <a:ahLst/>
                <a:cxnLst/>
                <a:rect l="l" t="t" r="r" b="b"/>
                <a:pathLst>
                  <a:path w="2903" h="2770" extrusionOk="0">
                    <a:moveTo>
                      <a:pt x="1268" y="1"/>
                    </a:moveTo>
                    <a:cubicBezTo>
                      <a:pt x="635" y="67"/>
                      <a:pt x="134" y="568"/>
                      <a:pt x="68" y="1202"/>
                    </a:cubicBezTo>
                    <a:cubicBezTo>
                      <a:pt x="1" y="1568"/>
                      <a:pt x="101" y="1935"/>
                      <a:pt x="334" y="2236"/>
                    </a:cubicBezTo>
                    <a:cubicBezTo>
                      <a:pt x="568" y="2502"/>
                      <a:pt x="868" y="2703"/>
                      <a:pt x="1235" y="2736"/>
                    </a:cubicBezTo>
                    <a:cubicBezTo>
                      <a:pt x="1368" y="2769"/>
                      <a:pt x="1469" y="2769"/>
                      <a:pt x="1569" y="2769"/>
                    </a:cubicBezTo>
                    <a:cubicBezTo>
                      <a:pt x="2202" y="2703"/>
                      <a:pt x="2703" y="2202"/>
                      <a:pt x="2803" y="1535"/>
                    </a:cubicBezTo>
                    <a:cubicBezTo>
                      <a:pt x="2903" y="801"/>
                      <a:pt x="2369" y="101"/>
                      <a:pt x="160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5" name="Google Shape;2205;p61"/>
              <p:cNvSpPr/>
              <p:nvPr/>
            </p:nvSpPr>
            <p:spPr>
              <a:xfrm>
                <a:off x="1759550" y="3926150"/>
                <a:ext cx="164750" cy="109525"/>
              </a:xfrm>
              <a:custGeom>
                <a:avLst/>
                <a:gdLst/>
                <a:ahLst/>
                <a:cxnLst/>
                <a:rect l="l" t="t" r="r" b="b"/>
                <a:pathLst>
                  <a:path w="6590" h="4381" extrusionOk="0">
                    <a:moveTo>
                      <a:pt x="2594" y="1"/>
                    </a:moveTo>
                    <a:cubicBezTo>
                      <a:pt x="1742" y="1"/>
                      <a:pt x="845" y="284"/>
                      <a:pt x="27" y="912"/>
                    </a:cubicBezTo>
                    <a:cubicBezTo>
                      <a:pt x="0" y="939"/>
                      <a:pt x="17" y="988"/>
                      <a:pt x="42" y="988"/>
                    </a:cubicBezTo>
                    <a:cubicBezTo>
                      <a:pt x="48" y="988"/>
                      <a:pt x="54" y="985"/>
                      <a:pt x="60" y="979"/>
                    </a:cubicBezTo>
                    <a:cubicBezTo>
                      <a:pt x="637" y="687"/>
                      <a:pt x="1246" y="553"/>
                      <a:pt x="1849" y="553"/>
                    </a:cubicBezTo>
                    <a:cubicBezTo>
                      <a:pt x="3935" y="553"/>
                      <a:pt x="5939" y="2156"/>
                      <a:pt x="6198" y="4381"/>
                    </a:cubicBezTo>
                    <a:lnTo>
                      <a:pt x="6232" y="4381"/>
                    </a:lnTo>
                    <a:cubicBezTo>
                      <a:pt x="6589" y="1782"/>
                      <a:pt x="4731" y="1"/>
                      <a:pt x="259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6" name="Google Shape;2206;p61"/>
              <p:cNvSpPr/>
              <p:nvPr/>
            </p:nvSpPr>
            <p:spPr>
              <a:xfrm>
                <a:off x="1186650" y="3793450"/>
                <a:ext cx="227500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9100" h="2723" extrusionOk="0">
                    <a:moveTo>
                      <a:pt x="5523" y="1"/>
                    </a:moveTo>
                    <a:cubicBezTo>
                      <a:pt x="3366" y="1"/>
                      <a:pt x="1328" y="949"/>
                      <a:pt x="60" y="2551"/>
                    </a:cubicBezTo>
                    <a:cubicBezTo>
                      <a:pt x="1" y="2610"/>
                      <a:pt x="100" y="2723"/>
                      <a:pt x="170" y="2723"/>
                    </a:cubicBezTo>
                    <a:cubicBezTo>
                      <a:pt x="178" y="2723"/>
                      <a:pt x="186" y="2721"/>
                      <a:pt x="194" y="2717"/>
                    </a:cubicBezTo>
                    <a:cubicBezTo>
                      <a:pt x="1773" y="1720"/>
                      <a:pt x="3404" y="1318"/>
                      <a:pt x="5160" y="1318"/>
                    </a:cubicBezTo>
                    <a:cubicBezTo>
                      <a:pt x="6222" y="1318"/>
                      <a:pt x="7330" y="1465"/>
                      <a:pt x="8499" y="1717"/>
                    </a:cubicBezTo>
                    <a:cubicBezTo>
                      <a:pt x="8551" y="1727"/>
                      <a:pt x="8609" y="1734"/>
                      <a:pt x="8666" y="1734"/>
                    </a:cubicBezTo>
                    <a:cubicBezTo>
                      <a:pt x="8795" y="1734"/>
                      <a:pt x="8920" y="1698"/>
                      <a:pt x="8966" y="1583"/>
                    </a:cubicBezTo>
                    <a:cubicBezTo>
                      <a:pt x="9067" y="1450"/>
                      <a:pt x="9100" y="1416"/>
                      <a:pt x="9067" y="1216"/>
                    </a:cubicBezTo>
                    <a:cubicBezTo>
                      <a:pt x="9067" y="1049"/>
                      <a:pt x="8933" y="849"/>
                      <a:pt x="8766" y="749"/>
                    </a:cubicBezTo>
                    <a:cubicBezTo>
                      <a:pt x="7710" y="238"/>
                      <a:pt x="6602" y="1"/>
                      <a:pt x="552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7" name="Google Shape;2207;p61"/>
              <p:cNvSpPr/>
              <p:nvPr/>
            </p:nvSpPr>
            <p:spPr>
              <a:xfrm>
                <a:off x="1749375" y="3849100"/>
                <a:ext cx="204100" cy="118050"/>
              </a:xfrm>
              <a:custGeom>
                <a:avLst/>
                <a:gdLst/>
                <a:ahLst/>
                <a:cxnLst/>
                <a:rect l="l" t="t" r="r" b="b"/>
                <a:pathLst>
                  <a:path w="8164" h="4722" extrusionOk="0">
                    <a:moveTo>
                      <a:pt x="1444" y="1"/>
                    </a:moveTo>
                    <a:cubicBezTo>
                      <a:pt x="1144" y="1"/>
                      <a:pt x="840" y="19"/>
                      <a:pt x="534" y="58"/>
                    </a:cubicBezTo>
                    <a:cubicBezTo>
                      <a:pt x="367" y="58"/>
                      <a:pt x="167" y="224"/>
                      <a:pt x="101" y="391"/>
                    </a:cubicBezTo>
                    <a:cubicBezTo>
                      <a:pt x="0" y="558"/>
                      <a:pt x="0" y="591"/>
                      <a:pt x="34" y="792"/>
                    </a:cubicBezTo>
                    <a:cubicBezTo>
                      <a:pt x="67" y="958"/>
                      <a:pt x="267" y="1025"/>
                      <a:pt x="434" y="1058"/>
                    </a:cubicBezTo>
                    <a:cubicBezTo>
                      <a:pt x="3603" y="1425"/>
                      <a:pt x="6138" y="2359"/>
                      <a:pt x="7973" y="4694"/>
                    </a:cubicBezTo>
                    <a:cubicBezTo>
                      <a:pt x="7991" y="4713"/>
                      <a:pt x="8015" y="4721"/>
                      <a:pt x="8039" y="4721"/>
                    </a:cubicBezTo>
                    <a:cubicBezTo>
                      <a:pt x="8101" y="4721"/>
                      <a:pt x="8164" y="4666"/>
                      <a:pt x="8140" y="4594"/>
                    </a:cubicBezTo>
                    <a:cubicBezTo>
                      <a:pt x="7258" y="1979"/>
                      <a:pt x="4545" y="1"/>
                      <a:pt x="144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8" name="Google Shape;2208;p61"/>
              <p:cNvSpPr/>
              <p:nvPr/>
            </p:nvSpPr>
            <p:spPr>
              <a:xfrm>
                <a:off x="1321575" y="4171875"/>
                <a:ext cx="431150" cy="158575"/>
              </a:xfrm>
              <a:custGeom>
                <a:avLst/>
                <a:gdLst/>
                <a:ahLst/>
                <a:cxnLst/>
                <a:rect l="l" t="t" r="r" b="b"/>
                <a:pathLst>
                  <a:path w="17246" h="6343" extrusionOk="0">
                    <a:moveTo>
                      <a:pt x="1824" y="1"/>
                    </a:moveTo>
                    <a:cubicBezTo>
                      <a:pt x="1216" y="1"/>
                      <a:pt x="608" y="9"/>
                      <a:pt x="0" y="23"/>
                    </a:cubicBezTo>
                    <a:cubicBezTo>
                      <a:pt x="1201" y="3191"/>
                      <a:pt x="4237" y="5693"/>
                      <a:pt x="7706" y="6227"/>
                    </a:cubicBezTo>
                    <a:cubicBezTo>
                      <a:pt x="8198" y="6304"/>
                      <a:pt x="8694" y="6342"/>
                      <a:pt x="9190" y="6342"/>
                    </a:cubicBezTo>
                    <a:cubicBezTo>
                      <a:pt x="12324" y="6342"/>
                      <a:pt x="15431" y="4839"/>
                      <a:pt x="17246" y="2391"/>
                    </a:cubicBezTo>
                    <a:cubicBezTo>
                      <a:pt x="15678" y="1891"/>
                      <a:pt x="14077" y="1490"/>
                      <a:pt x="12442" y="1123"/>
                    </a:cubicBezTo>
                    <a:cubicBezTo>
                      <a:pt x="12209" y="1090"/>
                      <a:pt x="12009" y="1023"/>
                      <a:pt x="11775" y="990"/>
                    </a:cubicBezTo>
                    <a:cubicBezTo>
                      <a:pt x="9374" y="523"/>
                      <a:pt x="6905" y="223"/>
                      <a:pt x="4403" y="56"/>
                    </a:cubicBezTo>
                    <a:cubicBezTo>
                      <a:pt x="3544" y="17"/>
                      <a:pt x="2684" y="1"/>
                      <a:pt x="182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9" name="Google Shape;2209;p61"/>
              <p:cNvSpPr/>
              <p:nvPr/>
            </p:nvSpPr>
            <p:spPr>
              <a:xfrm>
                <a:off x="1396625" y="4268550"/>
                <a:ext cx="241025" cy="61925"/>
              </a:xfrm>
              <a:custGeom>
                <a:avLst/>
                <a:gdLst/>
                <a:ahLst/>
                <a:cxnLst/>
                <a:rect l="l" t="t" r="r" b="b"/>
                <a:pathLst>
                  <a:path w="9641" h="2477" extrusionOk="0">
                    <a:moveTo>
                      <a:pt x="2697" y="0"/>
                    </a:moveTo>
                    <a:cubicBezTo>
                      <a:pt x="1792" y="0"/>
                      <a:pt x="888" y="86"/>
                      <a:pt x="0" y="258"/>
                    </a:cubicBezTo>
                    <a:cubicBezTo>
                      <a:pt x="1368" y="1326"/>
                      <a:pt x="2969" y="2093"/>
                      <a:pt x="4704" y="2360"/>
                    </a:cubicBezTo>
                    <a:cubicBezTo>
                      <a:pt x="5196" y="2439"/>
                      <a:pt x="5691" y="2477"/>
                      <a:pt x="6184" y="2477"/>
                    </a:cubicBezTo>
                    <a:cubicBezTo>
                      <a:pt x="7364" y="2477"/>
                      <a:pt x="8535" y="2259"/>
                      <a:pt x="9641" y="1860"/>
                    </a:cubicBezTo>
                    <a:cubicBezTo>
                      <a:pt x="7551" y="620"/>
                      <a:pt x="5124" y="0"/>
                      <a:pt x="26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0" name="Google Shape;2210;p61"/>
              <p:cNvSpPr/>
              <p:nvPr/>
            </p:nvSpPr>
            <p:spPr>
              <a:xfrm>
                <a:off x="1431650" y="4174100"/>
                <a:ext cx="201000" cy="78525"/>
              </a:xfrm>
              <a:custGeom>
                <a:avLst/>
                <a:gdLst/>
                <a:ahLst/>
                <a:cxnLst/>
                <a:rect l="l" t="t" r="r" b="b"/>
                <a:pathLst>
                  <a:path w="8040" h="314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4" y="567"/>
                      <a:pt x="100" y="1168"/>
                      <a:pt x="167" y="1735"/>
                    </a:cubicBezTo>
                    <a:cubicBezTo>
                      <a:pt x="201" y="2002"/>
                      <a:pt x="401" y="2235"/>
                      <a:pt x="634" y="2302"/>
                    </a:cubicBezTo>
                    <a:cubicBezTo>
                      <a:pt x="2502" y="2836"/>
                      <a:pt x="4437" y="3102"/>
                      <a:pt x="6372" y="3136"/>
                    </a:cubicBezTo>
                    <a:cubicBezTo>
                      <a:pt x="6396" y="3139"/>
                      <a:pt x="6420" y="3141"/>
                      <a:pt x="6444" y="3141"/>
                    </a:cubicBezTo>
                    <a:cubicBezTo>
                      <a:pt x="6646" y="3141"/>
                      <a:pt x="6819" y="3018"/>
                      <a:pt x="6939" y="2869"/>
                    </a:cubicBezTo>
                    <a:cubicBezTo>
                      <a:pt x="7339" y="2269"/>
                      <a:pt x="7706" y="1668"/>
                      <a:pt x="8039" y="1034"/>
                    </a:cubicBezTo>
                    <a:cubicBezTo>
                      <a:pt x="7806" y="1001"/>
                      <a:pt x="7606" y="968"/>
                      <a:pt x="7372" y="901"/>
                    </a:cubicBezTo>
                    <a:cubicBezTo>
                      <a:pt x="4971" y="434"/>
                      <a:pt x="2502" y="134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1" name="Google Shape;2211;p61"/>
              <p:cNvSpPr/>
              <p:nvPr/>
            </p:nvSpPr>
            <p:spPr>
              <a:xfrm>
                <a:off x="1108925" y="3387775"/>
                <a:ext cx="966550" cy="535325"/>
              </a:xfrm>
              <a:custGeom>
                <a:avLst/>
                <a:gdLst/>
                <a:ahLst/>
                <a:cxnLst/>
                <a:rect l="l" t="t" r="r" b="b"/>
                <a:pathLst>
                  <a:path w="38662" h="21413" extrusionOk="0">
                    <a:moveTo>
                      <a:pt x="16512" y="0"/>
                    </a:moveTo>
                    <a:cubicBezTo>
                      <a:pt x="14605" y="0"/>
                      <a:pt x="12705" y="181"/>
                      <a:pt x="10875" y="831"/>
                    </a:cubicBezTo>
                    <a:cubicBezTo>
                      <a:pt x="9607" y="1265"/>
                      <a:pt x="8339" y="1865"/>
                      <a:pt x="7172" y="2666"/>
                    </a:cubicBezTo>
                    <a:cubicBezTo>
                      <a:pt x="4303" y="4601"/>
                      <a:pt x="1868" y="6969"/>
                      <a:pt x="701" y="11639"/>
                    </a:cubicBezTo>
                    <a:cubicBezTo>
                      <a:pt x="534" y="12206"/>
                      <a:pt x="434" y="12840"/>
                      <a:pt x="334" y="13474"/>
                    </a:cubicBezTo>
                    <a:cubicBezTo>
                      <a:pt x="167" y="14474"/>
                      <a:pt x="67" y="15575"/>
                      <a:pt x="0" y="16776"/>
                    </a:cubicBezTo>
                    <a:cubicBezTo>
                      <a:pt x="701" y="16943"/>
                      <a:pt x="1401" y="17110"/>
                      <a:pt x="2068" y="17243"/>
                    </a:cubicBezTo>
                    <a:cubicBezTo>
                      <a:pt x="2402" y="16342"/>
                      <a:pt x="2836" y="15442"/>
                      <a:pt x="3136" y="14608"/>
                    </a:cubicBezTo>
                    <a:cubicBezTo>
                      <a:pt x="3169" y="14541"/>
                      <a:pt x="3169" y="14441"/>
                      <a:pt x="3202" y="14341"/>
                    </a:cubicBezTo>
                    <a:cubicBezTo>
                      <a:pt x="3215" y="14316"/>
                      <a:pt x="3243" y="14305"/>
                      <a:pt x="3271" y="14305"/>
                    </a:cubicBezTo>
                    <a:cubicBezTo>
                      <a:pt x="3318" y="14305"/>
                      <a:pt x="3369" y="14333"/>
                      <a:pt x="3369" y="14374"/>
                    </a:cubicBezTo>
                    <a:cubicBezTo>
                      <a:pt x="3369" y="14474"/>
                      <a:pt x="3369" y="14608"/>
                      <a:pt x="3369" y="14708"/>
                    </a:cubicBezTo>
                    <a:cubicBezTo>
                      <a:pt x="3403" y="15642"/>
                      <a:pt x="3269" y="16509"/>
                      <a:pt x="3069" y="17443"/>
                    </a:cubicBezTo>
                    <a:cubicBezTo>
                      <a:pt x="3069" y="17477"/>
                      <a:pt x="3069" y="17477"/>
                      <a:pt x="3069" y="17477"/>
                    </a:cubicBezTo>
                    <a:cubicBezTo>
                      <a:pt x="4270" y="17777"/>
                      <a:pt x="5471" y="18044"/>
                      <a:pt x="6605" y="18277"/>
                    </a:cubicBezTo>
                    <a:cubicBezTo>
                      <a:pt x="6772" y="17543"/>
                      <a:pt x="6972" y="16809"/>
                      <a:pt x="7272" y="16076"/>
                    </a:cubicBezTo>
                    <a:cubicBezTo>
                      <a:pt x="7572" y="15242"/>
                      <a:pt x="7973" y="14474"/>
                      <a:pt x="8440" y="13774"/>
                    </a:cubicBezTo>
                    <a:cubicBezTo>
                      <a:pt x="8706" y="13340"/>
                      <a:pt x="9007" y="12973"/>
                      <a:pt x="9307" y="12640"/>
                    </a:cubicBezTo>
                    <a:cubicBezTo>
                      <a:pt x="9330" y="12616"/>
                      <a:pt x="9358" y="12605"/>
                      <a:pt x="9383" y="12605"/>
                    </a:cubicBezTo>
                    <a:cubicBezTo>
                      <a:pt x="9428" y="12605"/>
                      <a:pt x="9462" y="12642"/>
                      <a:pt x="9440" y="12706"/>
                    </a:cubicBezTo>
                    <a:cubicBezTo>
                      <a:pt x="9273" y="13107"/>
                      <a:pt x="9140" y="13507"/>
                      <a:pt x="9007" y="13907"/>
                    </a:cubicBezTo>
                    <a:cubicBezTo>
                      <a:pt x="8740" y="14741"/>
                      <a:pt x="8540" y="15575"/>
                      <a:pt x="8406" y="16443"/>
                    </a:cubicBezTo>
                    <a:cubicBezTo>
                      <a:pt x="8339" y="16943"/>
                      <a:pt x="8273" y="17410"/>
                      <a:pt x="8206" y="17877"/>
                    </a:cubicBezTo>
                    <a:cubicBezTo>
                      <a:pt x="8173" y="18110"/>
                      <a:pt x="8173" y="18344"/>
                      <a:pt x="8139" y="18611"/>
                    </a:cubicBezTo>
                    <a:cubicBezTo>
                      <a:pt x="9841" y="18978"/>
                      <a:pt x="11508" y="19311"/>
                      <a:pt x="13110" y="19611"/>
                    </a:cubicBezTo>
                    <a:cubicBezTo>
                      <a:pt x="13210" y="19011"/>
                      <a:pt x="13310" y="18411"/>
                      <a:pt x="13443" y="17844"/>
                    </a:cubicBezTo>
                    <a:cubicBezTo>
                      <a:pt x="13643" y="17076"/>
                      <a:pt x="13843" y="16342"/>
                      <a:pt x="14077" y="15709"/>
                    </a:cubicBezTo>
                    <a:cubicBezTo>
                      <a:pt x="14091" y="15680"/>
                      <a:pt x="14117" y="15670"/>
                      <a:pt x="14142" y="15670"/>
                    </a:cubicBezTo>
                    <a:cubicBezTo>
                      <a:pt x="14177" y="15670"/>
                      <a:pt x="14210" y="15689"/>
                      <a:pt x="14210" y="15709"/>
                    </a:cubicBezTo>
                    <a:cubicBezTo>
                      <a:pt x="14244" y="16509"/>
                      <a:pt x="14277" y="17276"/>
                      <a:pt x="14277" y="18044"/>
                    </a:cubicBezTo>
                    <a:cubicBezTo>
                      <a:pt x="14277" y="18511"/>
                      <a:pt x="14277" y="18978"/>
                      <a:pt x="14277" y="19445"/>
                    </a:cubicBezTo>
                    <a:cubicBezTo>
                      <a:pt x="14277" y="19545"/>
                      <a:pt x="14277" y="19678"/>
                      <a:pt x="14277" y="19812"/>
                    </a:cubicBezTo>
                    <a:cubicBezTo>
                      <a:pt x="16178" y="20145"/>
                      <a:pt x="17980" y="20445"/>
                      <a:pt x="19748" y="20679"/>
                    </a:cubicBezTo>
                    <a:cubicBezTo>
                      <a:pt x="19848" y="20145"/>
                      <a:pt x="19948" y="19611"/>
                      <a:pt x="20014" y="19044"/>
                    </a:cubicBezTo>
                    <a:cubicBezTo>
                      <a:pt x="20181" y="17877"/>
                      <a:pt x="20281" y="16676"/>
                      <a:pt x="20415" y="15508"/>
                    </a:cubicBezTo>
                    <a:cubicBezTo>
                      <a:pt x="20481" y="14941"/>
                      <a:pt x="20515" y="14408"/>
                      <a:pt x="20582" y="13841"/>
                    </a:cubicBezTo>
                    <a:cubicBezTo>
                      <a:pt x="20582" y="13787"/>
                      <a:pt x="20648" y="13753"/>
                      <a:pt x="20711" y="13753"/>
                    </a:cubicBezTo>
                    <a:cubicBezTo>
                      <a:pt x="20765" y="13753"/>
                      <a:pt x="20815" y="13779"/>
                      <a:pt x="20815" y="13841"/>
                    </a:cubicBezTo>
                    <a:cubicBezTo>
                      <a:pt x="20848" y="14408"/>
                      <a:pt x="20915" y="14975"/>
                      <a:pt x="20948" y="15542"/>
                    </a:cubicBezTo>
                    <a:cubicBezTo>
                      <a:pt x="21015" y="16743"/>
                      <a:pt x="21049" y="17977"/>
                      <a:pt x="21015" y="19178"/>
                    </a:cubicBezTo>
                    <a:cubicBezTo>
                      <a:pt x="21015" y="19611"/>
                      <a:pt x="21015" y="20012"/>
                      <a:pt x="20982" y="20412"/>
                    </a:cubicBezTo>
                    <a:cubicBezTo>
                      <a:pt x="20982" y="20545"/>
                      <a:pt x="20982" y="20679"/>
                      <a:pt x="20982" y="20812"/>
                    </a:cubicBezTo>
                    <a:cubicBezTo>
                      <a:pt x="24117" y="21213"/>
                      <a:pt x="27120" y="21413"/>
                      <a:pt x="30055" y="21413"/>
                    </a:cubicBezTo>
                    <a:cubicBezTo>
                      <a:pt x="30188" y="20779"/>
                      <a:pt x="30288" y="20145"/>
                      <a:pt x="30322" y="19511"/>
                    </a:cubicBezTo>
                    <a:cubicBezTo>
                      <a:pt x="30355" y="19011"/>
                      <a:pt x="30355" y="18511"/>
                      <a:pt x="30288" y="17977"/>
                    </a:cubicBezTo>
                    <a:cubicBezTo>
                      <a:pt x="30269" y="17919"/>
                      <a:pt x="30317" y="17883"/>
                      <a:pt x="30368" y="17883"/>
                    </a:cubicBezTo>
                    <a:cubicBezTo>
                      <a:pt x="30404" y="17883"/>
                      <a:pt x="30441" y="17902"/>
                      <a:pt x="30455" y="17944"/>
                    </a:cubicBezTo>
                    <a:cubicBezTo>
                      <a:pt x="30722" y="18444"/>
                      <a:pt x="30922" y="18944"/>
                      <a:pt x="31089" y="19478"/>
                    </a:cubicBezTo>
                    <a:cubicBezTo>
                      <a:pt x="31256" y="20112"/>
                      <a:pt x="31356" y="20746"/>
                      <a:pt x="31389" y="21379"/>
                    </a:cubicBezTo>
                    <a:cubicBezTo>
                      <a:pt x="31956" y="21379"/>
                      <a:pt x="32557" y="21379"/>
                      <a:pt x="33124" y="21346"/>
                    </a:cubicBezTo>
                    <a:cubicBezTo>
                      <a:pt x="33157" y="20679"/>
                      <a:pt x="33191" y="20012"/>
                      <a:pt x="33191" y="19378"/>
                    </a:cubicBezTo>
                    <a:cubicBezTo>
                      <a:pt x="33191" y="18277"/>
                      <a:pt x="33090" y="17210"/>
                      <a:pt x="32623" y="16142"/>
                    </a:cubicBezTo>
                    <a:cubicBezTo>
                      <a:pt x="32623" y="16101"/>
                      <a:pt x="32649" y="16073"/>
                      <a:pt x="32676" y="16073"/>
                    </a:cubicBezTo>
                    <a:cubicBezTo>
                      <a:pt x="32693" y="16073"/>
                      <a:pt x="32711" y="16083"/>
                      <a:pt x="32724" y="16109"/>
                    </a:cubicBezTo>
                    <a:cubicBezTo>
                      <a:pt x="33557" y="17076"/>
                      <a:pt x="34024" y="18144"/>
                      <a:pt x="34325" y="19278"/>
                    </a:cubicBezTo>
                    <a:cubicBezTo>
                      <a:pt x="34491" y="19912"/>
                      <a:pt x="34558" y="20579"/>
                      <a:pt x="34625" y="21246"/>
                    </a:cubicBezTo>
                    <a:cubicBezTo>
                      <a:pt x="35759" y="21179"/>
                      <a:pt x="36893" y="21079"/>
                      <a:pt x="38027" y="20912"/>
                    </a:cubicBezTo>
                    <a:cubicBezTo>
                      <a:pt x="38261" y="20879"/>
                      <a:pt x="38428" y="19812"/>
                      <a:pt x="38528" y="18811"/>
                    </a:cubicBezTo>
                    <a:cubicBezTo>
                      <a:pt x="38594" y="17944"/>
                      <a:pt x="38661" y="17143"/>
                      <a:pt x="38628" y="17043"/>
                    </a:cubicBezTo>
                    <a:cubicBezTo>
                      <a:pt x="38561" y="16543"/>
                      <a:pt x="38494" y="15942"/>
                      <a:pt x="38461" y="15308"/>
                    </a:cubicBezTo>
                    <a:cubicBezTo>
                      <a:pt x="38361" y="14241"/>
                      <a:pt x="38294" y="13107"/>
                      <a:pt x="38061" y="12273"/>
                    </a:cubicBezTo>
                    <a:cubicBezTo>
                      <a:pt x="36693" y="7369"/>
                      <a:pt x="32523" y="4401"/>
                      <a:pt x="28821" y="2432"/>
                    </a:cubicBezTo>
                    <a:cubicBezTo>
                      <a:pt x="25618" y="731"/>
                      <a:pt x="22116" y="264"/>
                      <a:pt x="18714" y="64"/>
                    </a:cubicBezTo>
                    <a:cubicBezTo>
                      <a:pt x="17981" y="27"/>
                      <a:pt x="17246" y="0"/>
                      <a:pt x="1651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2" name="Google Shape;2212;p61"/>
              <p:cNvSpPr/>
              <p:nvPr/>
            </p:nvSpPr>
            <p:spPr>
              <a:xfrm>
                <a:off x="1117250" y="3678750"/>
                <a:ext cx="46725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2469" extrusionOk="0">
                    <a:moveTo>
                      <a:pt x="368" y="0"/>
                    </a:moveTo>
                    <a:cubicBezTo>
                      <a:pt x="201" y="567"/>
                      <a:pt x="101" y="1168"/>
                      <a:pt x="1" y="1835"/>
                    </a:cubicBezTo>
                    <a:cubicBezTo>
                      <a:pt x="468" y="2035"/>
                      <a:pt x="968" y="2268"/>
                      <a:pt x="1468" y="2468"/>
                    </a:cubicBezTo>
                    <a:cubicBezTo>
                      <a:pt x="1535" y="2168"/>
                      <a:pt x="1602" y="1868"/>
                      <a:pt x="1669" y="1568"/>
                    </a:cubicBezTo>
                    <a:cubicBezTo>
                      <a:pt x="1735" y="1234"/>
                      <a:pt x="1802" y="867"/>
                      <a:pt x="1869" y="467"/>
                    </a:cubicBezTo>
                    <a:cubicBezTo>
                      <a:pt x="1368" y="300"/>
                      <a:pt x="868" y="167"/>
                      <a:pt x="368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3" name="Google Shape;2213;p61"/>
              <p:cNvSpPr/>
              <p:nvPr/>
            </p:nvSpPr>
            <p:spPr>
              <a:xfrm>
                <a:off x="1175625" y="3697075"/>
                <a:ext cx="144300" cy="92600"/>
              </a:xfrm>
              <a:custGeom>
                <a:avLst/>
                <a:gdLst/>
                <a:ahLst/>
                <a:cxnLst/>
                <a:rect l="l" t="t" r="r" b="b"/>
                <a:pathLst>
                  <a:path w="5772" h="3704" extrusionOk="0">
                    <a:moveTo>
                      <a:pt x="334" y="1"/>
                    </a:moveTo>
                    <a:cubicBezTo>
                      <a:pt x="234" y="535"/>
                      <a:pt x="168" y="1068"/>
                      <a:pt x="67" y="1602"/>
                    </a:cubicBezTo>
                    <a:cubicBezTo>
                      <a:pt x="34" y="1769"/>
                      <a:pt x="34" y="1902"/>
                      <a:pt x="1" y="2036"/>
                    </a:cubicBezTo>
                    <a:cubicBezTo>
                      <a:pt x="134" y="2102"/>
                      <a:pt x="301" y="2169"/>
                      <a:pt x="468" y="2236"/>
                    </a:cubicBezTo>
                    <a:cubicBezTo>
                      <a:pt x="534" y="2269"/>
                      <a:pt x="635" y="2303"/>
                      <a:pt x="701" y="2336"/>
                    </a:cubicBezTo>
                    <a:cubicBezTo>
                      <a:pt x="1468" y="2603"/>
                      <a:pt x="2236" y="2870"/>
                      <a:pt x="2970" y="3170"/>
                    </a:cubicBezTo>
                    <a:cubicBezTo>
                      <a:pt x="3537" y="3337"/>
                      <a:pt x="4070" y="3537"/>
                      <a:pt x="4604" y="3704"/>
                    </a:cubicBezTo>
                    <a:cubicBezTo>
                      <a:pt x="4904" y="2870"/>
                      <a:pt x="5305" y="2102"/>
                      <a:pt x="5772" y="1402"/>
                    </a:cubicBezTo>
                    <a:cubicBezTo>
                      <a:pt x="5138" y="1268"/>
                      <a:pt x="4504" y="1135"/>
                      <a:pt x="3870" y="968"/>
                    </a:cubicBezTo>
                    <a:cubicBezTo>
                      <a:pt x="2703" y="701"/>
                      <a:pt x="1502" y="334"/>
                      <a:pt x="3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4" name="Google Shape;2214;p61"/>
              <p:cNvSpPr/>
              <p:nvPr/>
            </p:nvSpPr>
            <p:spPr>
              <a:xfrm>
                <a:off x="1319075" y="3735450"/>
                <a:ext cx="67575" cy="76750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3070" extrusionOk="0">
                    <a:moveTo>
                      <a:pt x="601" y="0"/>
                    </a:moveTo>
                    <a:cubicBezTo>
                      <a:pt x="334" y="834"/>
                      <a:pt x="134" y="1668"/>
                      <a:pt x="0" y="2536"/>
                    </a:cubicBezTo>
                    <a:cubicBezTo>
                      <a:pt x="601" y="2736"/>
                      <a:pt x="1168" y="2902"/>
                      <a:pt x="1768" y="3069"/>
                    </a:cubicBezTo>
                    <a:cubicBezTo>
                      <a:pt x="2068" y="2169"/>
                      <a:pt x="2402" y="1268"/>
                      <a:pt x="2702" y="401"/>
                    </a:cubicBezTo>
                    <a:cubicBezTo>
                      <a:pt x="2002" y="267"/>
                      <a:pt x="1301" y="134"/>
                      <a:pt x="601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5" name="Google Shape;2215;p61"/>
              <p:cNvSpPr/>
              <p:nvPr/>
            </p:nvSpPr>
            <p:spPr>
              <a:xfrm>
                <a:off x="1390775" y="3748800"/>
                <a:ext cx="130950" cy="9757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3903" extrusionOk="0">
                    <a:moveTo>
                      <a:pt x="735" y="0"/>
                    </a:moveTo>
                    <a:cubicBezTo>
                      <a:pt x="468" y="934"/>
                      <a:pt x="201" y="1868"/>
                      <a:pt x="1" y="2835"/>
                    </a:cubicBezTo>
                    <a:cubicBezTo>
                      <a:pt x="735" y="3036"/>
                      <a:pt x="1435" y="3236"/>
                      <a:pt x="2169" y="3403"/>
                    </a:cubicBezTo>
                    <a:cubicBezTo>
                      <a:pt x="2369" y="2635"/>
                      <a:pt x="2569" y="1901"/>
                      <a:pt x="2803" y="1268"/>
                    </a:cubicBezTo>
                    <a:cubicBezTo>
                      <a:pt x="2816" y="1242"/>
                      <a:pt x="2838" y="1231"/>
                      <a:pt x="2861" y="1231"/>
                    </a:cubicBezTo>
                    <a:cubicBezTo>
                      <a:pt x="2898" y="1231"/>
                      <a:pt x="2936" y="1260"/>
                      <a:pt x="2936" y="1301"/>
                    </a:cubicBezTo>
                    <a:cubicBezTo>
                      <a:pt x="2970" y="2068"/>
                      <a:pt x="3003" y="2835"/>
                      <a:pt x="3003" y="3603"/>
                    </a:cubicBezTo>
                    <a:cubicBezTo>
                      <a:pt x="3503" y="3703"/>
                      <a:pt x="4004" y="3803"/>
                      <a:pt x="4504" y="3903"/>
                    </a:cubicBezTo>
                    <a:cubicBezTo>
                      <a:pt x="4738" y="2835"/>
                      <a:pt x="4938" y="1735"/>
                      <a:pt x="5238" y="667"/>
                    </a:cubicBezTo>
                    <a:cubicBezTo>
                      <a:pt x="3737" y="500"/>
                      <a:pt x="2236" y="267"/>
                      <a:pt x="73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6" name="Google Shape;2216;p61"/>
              <p:cNvSpPr/>
              <p:nvPr/>
            </p:nvSpPr>
            <p:spPr>
              <a:xfrm>
                <a:off x="1540900" y="3768800"/>
                <a:ext cx="78400" cy="95100"/>
              </a:xfrm>
              <a:custGeom>
                <a:avLst/>
                <a:gdLst/>
                <a:ahLst/>
                <a:cxnLst/>
                <a:rect l="l" t="t" r="r" b="b"/>
                <a:pathLst>
                  <a:path w="3136" h="3804" extrusionOk="0">
                    <a:moveTo>
                      <a:pt x="534" y="1"/>
                    </a:moveTo>
                    <a:cubicBezTo>
                      <a:pt x="300" y="1135"/>
                      <a:pt x="167" y="2269"/>
                      <a:pt x="0" y="3403"/>
                    </a:cubicBezTo>
                    <a:cubicBezTo>
                      <a:pt x="901" y="3537"/>
                      <a:pt x="1801" y="3703"/>
                      <a:pt x="2735" y="3803"/>
                    </a:cubicBezTo>
                    <a:cubicBezTo>
                      <a:pt x="2902" y="2636"/>
                      <a:pt x="3002" y="1435"/>
                      <a:pt x="3136" y="267"/>
                    </a:cubicBezTo>
                    <a:cubicBezTo>
                      <a:pt x="2268" y="201"/>
                      <a:pt x="1368" y="101"/>
                      <a:pt x="5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7" name="Google Shape;2217;p61"/>
              <p:cNvSpPr/>
              <p:nvPr/>
            </p:nvSpPr>
            <p:spPr>
              <a:xfrm>
                <a:off x="2029575" y="3770475"/>
                <a:ext cx="45050" cy="91750"/>
              </a:xfrm>
              <a:custGeom>
                <a:avLst/>
                <a:gdLst/>
                <a:ahLst/>
                <a:cxnLst/>
                <a:rect l="l" t="t" r="r" b="b"/>
                <a:pathLst>
                  <a:path w="1802" h="3670" extrusionOk="0">
                    <a:moveTo>
                      <a:pt x="1635" y="0"/>
                    </a:moveTo>
                    <a:cubicBezTo>
                      <a:pt x="1101" y="67"/>
                      <a:pt x="534" y="134"/>
                      <a:pt x="0" y="167"/>
                    </a:cubicBezTo>
                    <a:cubicBezTo>
                      <a:pt x="67" y="968"/>
                      <a:pt x="134" y="1735"/>
                      <a:pt x="234" y="2502"/>
                    </a:cubicBezTo>
                    <a:cubicBezTo>
                      <a:pt x="301" y="2869"/>
                      <a:pt x="334" y="3269"/>
                      <a:pt x="401" y="3670"/>
                    </a:cubicBezTo>
                    <a:cubicBezTo>
                      <a:pt x="834" y="3603"/>
                      <a:pt x="1268" y="3570"/>
                      <a:pt x="1702" y="3503"/>
                    </a:cubicBezTo>
                    <a:cubicBezTo>
                      <a:pt x="1768" y="2636"/>
                      <a:pt x="1802" y="1835"/>
                      <a:pt x="1802" y="1702"/>
                    </a:cubicBezTo>
                    <a:cubicBezTo>
                      <a:pt x="1735" y="1235"/>
                      <a:pt x="1668" y="634"/>
                      <a:pt x="163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8" name="Google Shape;2218;p61"/>
              <p:cNvSpPr/>
              <p:nvPr/>
            </p:nvSpPr>
            <p:spPr>
              <a:xfrm>
                <a:off x="1632625" y="3776300"/>
                <a:ext cx="67575" cy="96775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387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67" y="1202"/>
                      <a:pt x="101" y="2436"/>
                      <a:pt x="67" y="3637"/>
                    </a:cubicBezTo>
                    <a:cubicBezTo>
                      <a:pt x="901" y="3737"/>
                      <a:pt x="1735" y="3804"/>
                      <a:pt x="2569" y="3870"/>
                    </a:cubicBezTo>
                    <a:cubicBezTo>
                      <a:pt x="2502" y="2636"/>
                      <a:pt x="2569" y="1402"/>
                      <a:pt x="2702" y="168"/>
                    </a:cubicBezTo>
                    <a:cubicBezTo>
                      <a:pt x="1802" y="134"/>
                      <a:pt x="901" y="68"/>
                      <a:pt x="0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9" name="Google Shape;2219;p61"/>
              <p:cNvSpPr/>
              <p:nvPr/>
            </p:nvSpPr>
            <p:spPr>
              <a:xfrm>
                <a:off x="1716850" y="3781300"/>
                <a:ext cx="59225" cy="94275"/>
              </a:xfrm>
              <a:custGeom>
                <a:avLst/>
                <a:gdLst/>
                <a:ahLst/>
                <a:cxnLst/>
                <a:rect l="l" t="t" r="r" b="b"/>
                <a:pathLst>
                  <a:path w="2369" h="3771" extrusionOk="0">
                    <a:moveTo>
                      <a:pt x="34" y="1"/>
                    </a:moveTo>
                    <a:cubicBezTo>
                      <a:pt x="1" y="1235"/>
                      <a:pt x="1" y="2469"/>
                      <a:pt x="67" y="3704"/>
                    </a:cubicBezTo>
                    <a:cubicBezTo>
                      <a:pt x="701" y="3737"/>
                      <a:pt x="1335" y="3770"/>
                      <a:pt x="1969" y="3770"/>
                    </a:cubicBezTo>
                    <a:cubicBezTo>
                      <a:pt x="2169" y="2570"/>
                      <a:pt x="2336" y="1335"/>
                      <a:pt x="2369" y="101"/>
                    </a:cubicBezTo>
                    <a:cubicBezTo>
                      <a:pt x="1602" y="68"/>
                      <a:pt x="801" y="34"/>
                      <a:pt x="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0" name="Google Shape;2220;p61"/>
              <p:cNvSpPr/>
              <p:nvPr/>
            </p:nvSpPr>
            <p:spPr>
              <a:xfrm>
                <a:off x="1791900" y="3776300"/>
                <a:ext cx="226025" cy="100100"/>
              </a:xfrm>
              <a:custGeom>
                <a:avLst/>
                <a:gdLst/>
                <a:ahLst/>
                <a:cxnLst/>
                <a:rect l="l" t="t" r="r" b="b"/>
                <a:pathLst>
                  <a:path w="9041" h="4004" extrusionOk="0">
                    <a:moveTo>
                      <a:pt x="8774" y="1"/>
                    </a:moveTo>
                    <a:cubicBezTo>
                      <a:pt x="6349" y="226"/>
                      <a:pt x="3924" y="309"/>
                      <a:pt x="1479" y="309"/>
                    </a:cubicBezTo>
                    <a:cubicBezTo>
                      <a:pt x="1031" y="309"/>
                      <a:pt x="583" y="306"/>
                      <a:pt x="134" y="301"/>
                    </a:cubicBezTo>
                    <a:lnTo>
                      <a:pt x="134" y="301"/>
                    </a:lnTo>
                    <a:cubicBezTo>
                      <a:pt x="167" y="1535"/>
                      <a:pt x="134" y="2770"/>
                      <a:pt x="1" y="4004"/>
                    </a:cubicBezTo>
                    <a:cubicBezTo>
                      <a:pt x="1001" y="4004"/>
                      <a:pt x="2002" y="4004"/>
                      <a:pt x="3003" y="3970"/>
                    </a:cubicBezTo>
                    <a:cubicBezTo>
                      <a:pt x="3036" y="3470"/>
                      <a:pt x="3036" y="2970"/>
                      <a:pt x="2969" y="2436"/>
                    </a:cubicBezTo>
                    <a:cubicBezTo>
                      <a:pt x="2948" y="2371"/>
                      <a:pt x="3010" y="2335"/>
                      <a:pt x="3065" y="2335"/>
                    </a:cubicBezTo>
                    <a:cubicBezTo>
                      <a:pt x="3096" y="2335"/>
                      <a:pt x="3124" y="2346"/>
                      <a:pt x="3136" y="2369"/>
                    </a:cubicBezTo>
                    <a:cubicBezTo>
                      <a:pt x="3403" y="2870"/>
                      <a:pt x="3603" y="3403"/>
                      <a:pt x="3737" y="3937"/>
                    </a:cubicBezTo>
                    <a:cubicBezTo>
                      <a:pt x="4471" y="3904"/>
                      <a:pt x="5171" y="3870"/>
                      <a:pt x="5872" y="3837"/>
                    </a:cubicBezTo>
                    <a:cubicBezTo>
                      <a:pt x="5872" y="2736"/>
                      <a:pt x="5738" y="1635"/>
                      <a:pt x="5304" y="601"/>
                    </a:cubicBezTo>
                    <a:cubicBezTo>
                      <a:pt x="5304" y="560"/>
                      <a:pt x="5330" y="532"/>
                      <a:pt x="5357" y="532"/>
                    </a:cubicBezTo>
                    <a:cubicBezTo>
                      <a:pt x="5374" y="532"/>
                      <a:pt x="5392" y="542"/>
                      <a:pt x="5405" y="568"/>
                    </a:cubicBezTo>
                    <a:cubicBezTo>
                      <a:pt x="6238" y="1535"/>
                      <a:pt x="6705" y="2603"/>
                      <a:pt x="7006" y="3737"/>
                    </a:cubicBezTo>
                    <a:cubicBezTo>
                      <a:pt x="7673" y="3670"/>
                      <a:pt x="8373" y="3603"/>
                      <a:pt x="9040" y="3537"/>
                    </a:cubicBezTo>
                    <a:cubicBezTo>
                      <a:pt x="9007" y="3036"/>
                      <a:pt x="8974" y="2536"/>
                      <a:pt x="8907" y="2036"/>
                    </a:cubicBezTo>
                    <a:cubicBezTo>
                      <a:pt x="8840" y="1369"/>
                      <a:pt x="8807" y="701"/>
                      <a:pt x="877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21" name="Google Shape;2221;p61"/>
          <p:cNvGrpSpPr/>
          <p:nvPr/>
        </p:nvGrpSpPr>
        <p:grpSpPr>
          <a:xfrm rot="-1529053">
            <a:off x="5279259" y="653376"/>
            <a:ext cx="1199946" cy="1079748"/>
            <a:chOff x="2618501" y="1381730"/>
            <a:chExt cx="1105076" cy="994381"/>
          </a:xfrm>
        </p:grpSpPr>
        <p:grpSp>
          <p:nvGrpSpPr>
            <p:cNvPr id="2222" name="Google Shape;2222;p61"/>
            <p:cNvGrpSpPr/>
            <p:nvPr/>
          </p:nvGrpSpPr>
          <p:grpSpPr>
            <a:xfrm>
              <a:off x="2618501" y="1381730"/>
              <a:ext cx="1105076" cy="994381"/>
              <a:chOff x="6972101" y="876305"/>
              <a:chExt cx="1105076" cy="994381"/>
            </a:xfrm>
          </p:grpSpPr>
          <p:sp>
            <p:nvSpPr>
              <p:cNvPr id="2223" name="Google Shape;2223;p61"/>
              <p:cNvSpPr/>
              <p:nvPr/>
            </p:nvSpPr>
            <p:spPr>
              <a:xfrm>
                <a:off x="6972149" y="880502"/>
                <a:ext cx="1105028" cy="990184"/>
              </a:xfrm>
              <a:custGeom>
                <a:avLst/>
                <a:gdLst/>
                <a:ahLst/>
                <a:cxnLst/>
                <a:rect l="l" t="t" r="r" b="b"/>
                <a:pathLst>
                  <a:path w="47168" h="44180" extrusionOk="0">
                    <a:moveTo>
                      <a:pt x="19019" y="1"/>
                    </a:moveTo>
                    <a:cubicBezTo>
                      <a:pt x="17373" y="1"/>
                      <a:pt x="15730" y="309"/>
                      <a:pt x="14178" y="1062"/>
                    </a:cubicBezTo>
                    <a:cubicBezTo>
                      <a:pt x="13144" y="1595"/>
                      <a:pt x="12109" y="2296"/>
                      <a:pt x="11175" y="3263"/>
                    </a:cubicBezTo>
                    <a:cubicBezTo>
                      <a:pt x="10942" y="3530"/>
                      <a:pt x="10708" y="3764"/>
                      <a:pt x="10508" y="4064"/>
                    </a:cubicBezTo>
                    <a:cubicBezTo>
                      <a:pt x="10308" y="4264"/>
                      <a:pt x="10175" y="4497"/>
                      <a:pt x="10041" y="4731"/>
                    </a:cubicBezTo>
                    <a:cubicBezTo>
                      <a:pt x="10308" y="4664"/>
                      <a:pt x="10542" y="4598"/>
                      <a:pt x="10809" y="4531"/>
                    </a:cubicBezTo>
                    <a:cubicBezTo>
                      <a:pt x="11776" y="4331"/>
                      <a:pt x="12777" y="4164"/>
                      <a:pt x="13744" y="4164"/>
                    </a:cubicBezTo>
                    <a:cubicBezTo>
                      <a:pt x="13877" y="4131"/>
                      <a:pt x="13977" y="4131"/>
                      <a:pt x="14111" y="4131"/>
                    </a:cubicBezTo>
                    <a:cubicBezTo>
                      <a:pt x="13977" y="4231"/>
                      <a:pt x="13844" y="4297"/>
                      <a:pt x="13744" y="4364"/>
                    </a:cubicBezTo>
                    <a:cubicBezTo>
                      <a:pt x="12476" y="5165"/>
                      <a:pt x="11376" y="5965"/>
                      <a:pt x="10408" y="6766"/>
                    </a:cubicBezTo>
                    <a:cubicBezTo>
                      <a:pt x="4971" y="11302"/>
                      <a:pt x="4070" y="15739"/>
                      <a:pt x="3470" y="16706"/>
                    </a:cubicBezTo>
                    <a:cubicBezTo>
                      <a:pt x="4671" y="16973"/>
                      <a:pt x="5972" y="17207"/>
                      <a:pt x="7406" y="17407"/>
                    </a:cubicBezTo>
                    <a:cubicBezTo>
                      <a:pt x="7273" y="17707"/>
                      <a:pt x="7139" y="18007"/>
                      <a:pt x="7006" y="18307"/>
                    </a:cubicBezTo>
                    <a:cubicBezTo>
                      <a:pt x="6502" y="18102"/>
                      <a:pt x="5936" y="17991"/>
                      <a:pt x="5366" y="17991"/>
                    </a:cubicBezTo>
                    <a:cubicBezTo>
                      <a:pt x="4916" y="17991"/>
                      <a:pt x="4464" y="18060"/>
                      <a:pt x="4037" y="18207"/>
                    </a:cubicBezTo>
                    <a:cubicBezTo>
                      <a:pt x="2669" y="18708"/>
                      <a:pt x="1702" y="19808"/>
                      <a:pt x="1102" y="20976"/>
                    </a:cubicBezTo>
                    <a:cubicBezTo>
                      <a:pt x="134" y="22844"/>
                      <a:pt x="1" y="24979"/>
                      <a:pt x="701" y="26813"/>
                    </a:cubicBezTo>
                    <a:cubicBezTo>
                      <a:pt x="1302" y="28415"/>
                      <a:pt x="2503" y="29782"/>
                      <a:pt x="4070" y="30683"/>
                    </a:cubicBezTo>
                    <a:cubicBezTo>
                      <a:pt x="4738" y="33318"/>
                      <a:pt x="6305" y="35686"/>
                      <a:pt x="8707" y="37288"/>
                    </a:cubicBezTo>
                    <a:cubicBezTo>
                      <a:pt x="12743" y="39956"/>
                      <a:pt x="17013" y="41991"/>
                      <a:pt x="21616" y="43425"/>
                    </a:cubicBezTo>
                    <a:cubicBezTo>
                      <a:pt x="22720" y="43771"/>
                      <a:pt x="23840" y="43937"/>
                      <a:pt x="24944" y="43937"/>
                    </a:cubicBezTo>
                    <a:cubicBezTo>
                      <a:pt x="26609" y="43937"/>
                      <a:pt x="28238" y="43560"/>
                      <a:pt x="29722" y="42858"/>
                    </a:cubicBezTo>
                    <a:cubicBezTo>
                      <a:pt x="29855" y="43025"/>
                      <a:pt x="30089" y="43125"/>
                      <a:pt x="30289" y="43259"/>
                    </a:cubicBezTo>
                    <a:cubicBezTo>
                      <a:pt x="31496" y="43862"/>
                      <a:pt x="32793" y="44180"/>
                      <a:pt x="34052" y="44180"/>
                    </a:cubicBezTo>
                    <a:cubicBezTo>
                      <a:pt x="34812" y="44180"/>
                      <a:pt x="35557" y="44064"/>
                      <a:pt x="36260" y="43826"/>
                    </a:cubicBezTo>
                    <a:cubicBezTo>
                      <a:pt x="38128" y="43192"/>
                      <a:pt x="39696" y="41757"/>
                      <a:pt x="40530" y="39823"/>
                    </a:cubicBezTo>
                    <a:cubicBezTo>
                      <a:pt x="41064" y="38622"/>
                      <a:pt x="41330" y="37154"/>
                      <a:pt x="40830" y="35820"/>
                    </a:cubicBezTo>
                    <a:cubicBezTo>
                      <a:pt x="40363" y="34452"/>
                      <a:pt x="39129" y="33385"/>
                      <a:pt x="37895" y="33218"/>
                    </a:cubicBezTo>
                    <a:cubicBezTo>
                      <a:pt x="37778" y="33201"/>
                      <a:pt x="37669" y="33193"/>
                      <a:pt x="37565" y="33193"/>
                    </a:cubicBezTo>
                    <a:cubicBezTo>
                      <a:pt x="37461" y="33193"/>
                      <a:pt x="37361" y="33201"/>
                      <a:pt x="37261" y="33218"/>
                    </a:cubicBezTo>
                    <a:cubicBezTo>
                      <a:pt x="37261" y="33185"/>
                      <a:pt x="37261" y="33185"/>
                      <a:pt x="37261" y="33151"/>
                    </a:cubicBezTo>
                    <a:cubicBezTo>
                      <a:pt x="38762" y="31884"/>
                      <a:pt x="40163" y="30483"/>
                      <a:pt x="41064" y="28415"/>
                    </a:cubicBezTo>
                    <a:cubicBezTo>
                      <a:pt x="41264" y="27914"/>
                      <a:pt x="41430" y="27414"/>
                      <a:pt x="41597" y="26880"/>
                    </a:cubicBezTo>
                    <a:cubicBezTo>
                      <a:pt x="41931" y="27214"/>
                      <a:pt x="42198" y="27514"/>
                      <a:pt x="42431" y="27814"/>
                    </a:cubicBezTo>
                    <a:cubicBezTo>
                      <a:pt x="43065" y="28815"/>
                      <a:pt x="43198" y="29749"/>
                      <a:pt x="43465" y="30816"/>
                    </a:cubicBezTo>
                    <a:cubicBezTo>
                      <a:pt x="43599" y="30583"/>
                      <a:pt x="43732" y="30349"/>
                      <a:pt x="43866" y="30116"/>
                    </a:cubicBezTo>
                    <a:cubicBezTo>
                      <a:pt x="43999" y="29882"/>
                      <a:pt x="44733" y="28214"/>
                      <a:pt x="45233" y="26080"/>
                    </a:cubicBezTo>
                    <a:cubicBezTo>
                      <a:pt x="45900" y="23144"/>
                      <a:pt x="46100" y="19341"/>
                      <a:pt x="43632" y="17040"/>
                    </a:cubicBezTo>
                    <a:lnTo>
                      <a:pt x="43632" y="17040"/>
                    </a:lnTo>
                    <a:cubicBezTo>
                      <a:pt x="43765" y="17073"/>
                      <a:pt x="43866" y="17073"/>
                      <a:pt x="43966" y="17073"/>
                    </a:cubicBezTo>
                    <a:cubicBezTo>
                      <a:pt x="45166" y="17273"/>
                      <a:pt x="46234" y="17974"/>
                      <a:pt x="47101" y="18808"/>
                    </a:cubicBezTo>
                    <a:cubicBezTo>
                      <a:pt x="47108" y="18814"/>
                      <a:pt x="47114" y="18817"/>
                      <a:pt x="47120" y="18817"/>
                    </a:cubicBezTo>
                    <a:cubicBezTo>
                      <a:pt x="47146" y="18817"/>
                      <a:pt x="47168" y="18768"/>
                      <a:pt x="47168" y="18741"/>
                    </a:cubicBezTo>
                    <a:cubicBezTo>
                      <a:pt x="46634" y="17307"/>
                      <a:pt x="45533" y="16306"/>
                      <a:pt x="44066" y="15839"/>
                    </a:cubicBezTo>
                    <a:cubicBezTo>
                      <a:pt x="43658" y="15726"/>
                      <a:pt x="43188" y="15658"/>
                      <a:pt x="42720" y="15658"/>
                    </a:cubicBezTo>
                    <a:cubicBezTo>
                      <a:pt x="42499" y="15658"/>
                      <a:pt x="42278" y="15673"/>
                      <a:pt x="42064" y="15705"/>
                    </a:cubicBezTo>
                    <a:cubicBezTo>
                      <a:pt x="42631" y="15038"/>
                      <a:pt x="43065" y="14138"/>
                      <a:pt x="43298" y="13471"/>
                    </a:cubicBezTo>
                    <a:cubicBezTo>
                      <a:pt x="43866" y="11869"/>
                      <a:pt x="43966" y="10135"/>
                      <a:pt x="43432" y="8500"/>
                    </a:cubicBezTo>
                    <a:cubicBezTo>
                      <a:pt x="43432" y="8470"/>
                      <a:pt x="43405" y="8454"/>
                      <a:pt x="43375" y="8454"/>
                    </a:cubicBezTo>
                    <a:cubicBezTo>
                      <a:pt x="43339" y="8454"/>
                      <a:pt x="43298" y="8479"/>
                      <a:pt x="43298" y="8534"/>
                    </a:cubicBezTo>
                    <a:cubicBezTo>
                      <a:pt x="43132" y="9801"/>
                      <a:pt x="42831" y="11002"/>
                      <a:pt x="42364" y="12136"/>
                    </a:cubicBezTo>
                    <a:cubicBezTo>
                      <a:pt x="42298" y="11936"/>
                      <a:pt x="42198" y="11736"/>
                      <a:pt x="42098" y="11536"/>
                    </a:cubicBezTo>
                    <a:cubicBezTo>
                      <a:pt x="40830" y="9134"/>
                      <a:pt x="38762" y="6933"/>
                      <a:pt x="36694" y="5231"/>
                    </a:cubicBezTo>
                    <a:cubicBezTo>
                      <a:pt x="34792" y="3664"/>
                      <a:pt x="32624" y="2363"/>
                      <a:pt x="30256" y="1429"/>
                    </a:cubicBezTo>
                    <a:lnTo>
                      <a:pt x="30256" y="1429"/>
                    </a:lnTo>
                    <a:cubicBezTo>
                      <a:pt x="31457" y="2696"/>
                      <a:pt x="33091" y="4297"/>
                      <a:pt x="33191" y="6065"/>
                    </a:cubicBezTo>
                    <a:cubicBezTo>
                      <a:pt x="33216" y="6114"/>
                      <a:pt x="33169" y="6145"/>
                      <a:pt x="33128" y="6145"/>
                    </a:cubicBezTo>
                    <a:cubicBezTo>
                      <a:pt x="33114" y="6145"/>
                      <a:pt x="33100" y="6141"/>
                      <a:pt x="33091" y="6132"/>
                    </a:cubicBezTo>
                    <a:cubicBezTo>
                      <a:pt x="32105" y="4853"/>
                      <a:pt x="25546" y="1"/>
                      <a:pt x="190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228600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47625" dir="246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224" name="Google Shape;2224;p61"/>
              <p:cNvGrpSpPr/>
              <p:nvPr/>
            </p:nvGrpSpPr>
            <p:grpSpPr>
              <a:xfrm>
                <a:off x="6972101" y="876305"/>
                <a:ext cx="1105028" cy="990162"/>
                <a:chOff x="7056575" y="164888"/>
                <a:chExt cx="1179200" cy="1104475"/>
              </a:xfrm>
            </p:grpSpPr>
            <p:sp>
              <p:nvSpPr>
                <p:cNvPr id="2225" name="Google Shape;2225;p61"/>
                <p:cNvSpPr/>
                <p:nvPr/>
              </p:nvSpPr>
              <p:spPr>
                <a:xfrm>
                  <a:off x="7056575" y="614363"/>
                  <a:ext cx="226850" cy="33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74" h="13323" extrusionOk="0">
                      <a:moveTo>
                        <a:pt x="5403" y="1"/>
                      </a:moveTo>
                      <a:cubicBezTo>
                        <a:pt x="4941" y="1"/>
                        <a:pt x="4475" y="75"/>
                        <a:pt x="4037" y="228"/>
                      </a:cubicBezTo>
                      <a:cubicBezTo>
                        <a:pt x="2669" y="729"/>
                        <a:pt x="1702" y="1829"/>
                        <a:pt x="1102" y="2997"/>
                      </a:cubicBezTo>
                      <a:cubicBezTo>
                        <a:pt x="134" y="4865"/>
                        <a:pt x="1" y="7000"/>
                        <a:pt x="701" y="8834"/>
                      </a:cubicBezTo>
                      <a:cubicBezTo>
                        <a:pt x="1368" y="10702"/>
                        <a:pt x="2903" y="12237"/>
                        <a:pt x="4904" y="13138"/>
                      </a:cubicBezTo>
                      <a:cubicBezTo>
                        <a:pt x="5148" y="13219"/>
                        <a:pt x="5392" y="13322"/>
                        <a:pt x="5654" y="13322"/>
                      </a:cubicBezTo>
                      <a:cubicBezTo>
                        <a:pt x="5715" y="13322"/>
                        <a:pt x="5776" y="13317"/>
                        <a:pt x="5838" y="13304"/>
                      </a:cubicBezTo>
                      <a:cubicBezTo>
                        <a:pt x="6472" y="13204"/>
                        <a:pt x="6839" y="12570"/>
                        <a:pt x="7039" y="12037"/>
                      </a:cubicBezTo>
                      <a:cubicBezTo>
                        <a:pt x="7806" y="9902"/>
                        <a:pt x="8440" y="7667"/>
                        <a:pt x="8774" y="5465"/>
                      </a:cubicBezTo>
                      <a:cubicBezTo>
                        <a:pt x="9007" y="3998"/>
                        <a:pt x="9074" y="1996"/>
                        <a:pt x="7906" y="895"/>
                      </a:cubicBezTo>
                      <a:cubicBezTo>
                        <a:pt x="7279" y="313"/>
                        <a:pt x="6350" y="1"/>
                        <a:pt x="5403" y="1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6" name="Google Shape;2226;p61"/>
                <p:cNvSpPr/>
                <p:nvPr/>
              </p:nvSpPr>
              <p:spPr>
                <a:xfrm>
                  <a:off x="7094950" y="682013"/>
                  <a:ext cx="102600" cy="20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8154" extrusionOk="0">
                      <a:moveTo>
                        <a:pt x="1912" y="0"/>
                      </a:moveTo>
                      <a:cubicBezTo>
                        <a:pt x="1673" y="0"/>
                        <a:pt x="1404" y="49"/>
                        <a:pt x="1101" y="158"/>
                      </a:cubicBezTo>
                      <a:cubicBezTo>
                        <a:pt x="1068" y="158"/>
                        <a:pt x="1068" y="191"/>
                        <a:pt x="1101" y="191"/>
                      </a:cubicBezTo>
                      <a:cubicBezTo>
                        <a:pt x="2836" y="191"/>
                        <a:pt x="3236" y="2559"/>
                        <a:pt x="3303" y="3894"/>
                      </a:cubicBezTo>
                      <a:lnTo>
                        <a:pt x="3303" y="3960"/>
                      </a:lnTo>
                      <a:cubicBezTo>
                        <a:pt x="2745" y="3338"/>
                        <a:pt x="2063" y="2730"/>
                        <a:pt x="1310" y="2730"/>
                      </a:cubicBezTo>
                      <a:cubicBezTo>
                        <a:pt x="892" y="2730"/>
                        <a:pt x="453" y="2917"/>
                        <a:pt x="0" y="3393"/>
                      </a:cubicBezTo>
                      <a:cubicBezTo>
                        <a:pt x="0" y="3417"/>
                        <a:pt x="0" y="3440"/>
                        <a:pt x="12" y="3440"/>
                      </a:cubicBezTo>
                      <a:cubicBezTo>
                        <a:pt x="17" y="3440"/>
                        <a:pt x="24" y="3436"/>
                        <a:pt x="34" y="3427"/>
                      </a:cubicBezTo>
                      <a:cubicBezTo>
                        <a:pt x="279" y="3307"/>
                        <a:pt x="520" y="3254"/>
                        <a:pt x="754" y="3254"/>
                      </a:cubicBezTo>
                      <a:cubicBezTo>
                        <a:pt x="1760" y="3254"/>
                        <a:pt x="2641" y="4235"/>
                        <a:pt x="3236" y="5128"/>
                      </a:cubicBezTo>
                      <a:cubicBezTo>
                        <a:pt x="3136" y="5995"/>
                        <a:pt x="2869" y="6862"/>
                        <a:pt x="2502" y="7730"/>
                      </a:cubicBezTo>
                      <a:cubicBezTo>
                        <a:pt x="2388" y="7996"/>
                        <a:pt x="2567" y="8154"/>
                        <a:pt x="2778" y="8154"/>
                      </a:cubicBezTo>
                      <a:cubicBezTo>
                        <a:pt x="2938" y="8154"/>
                        <a:pt x="3117" y="8064"/>
                        <a:pt x="3203" y="7863"/>
                      </a:cubicBezTo>
                      <a:cubicBezTo>
                        <a:pt x="3469" y="7296"/>
                        <a:pt x="3670" y="6696"/>
                        <a:pt x="3803" y="6095"/>
                      </a:cubicBezTo>
                      <a:cubicBezTo>
                        <a:pt x="3903" y="5695"/>
                        <a:pt x="3970" y="5295"/>
                        <a:pt x="4003" y="4894"/>
                      </a:cubicBezTo>
                      <a:cubicBezTo>
                        <a:pt x="4103" y="3994"/>
                        <a:pt x="4036" y="3060"/>
                        <a:pt x="3803" y="2192"/>
                      </a:cubicBezTo>
                      <a:cubicBezTo>
                        <a:pt x="3527" y="1142"/>
                        <a:pt x="3067" y="0"/>
                        <a:pt x="1912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7" name="Google Shape;2227;p61"/>
                <p:cNvSpPr/>
                <p:nvPr/>
              </p:nvSpPr>
              <p:spPr>
                <a:xfrm>
                  <a:off x="7121625" y="298838"/>
                  <a:ext cx="1002400" cy="964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96" h="38587" extrusionOk="0">
                      <a:moveTo>
                        <a:pt x="17764" y="1"/>
                      </a:moveTo>
                      <a:cubicBezTo>
                        <a:pt x="13812" y="1"/>
                        <a:pt x="10055" y="2112"/>
                        <a:pt x="8073" y="5711"/>
                      </a:cubicBezTo>
                      <a:cubicBezTo>
                        <a:pt x="5771" y="9847"/>
                        <a:pt x="3737" y="14150"/>
                        <a:pt x="1969" y="18553"/>
                      </a:cubicBezTo>
                      <a:cubicBezTo>
                        <a:pt x="1" y="23424"/>
                        <a:pt x="1702" y="29028"/>
                        <a:pt x="6105" y="31930"/>
                      </a:cubicBezTo>
                      <a:cubicBezTo>
                        <a:pt x="10141" y="34598"/>
                        <a:pt x="14411" y="36633"/>
                        <a:pt x="19014" y="38067"/>
                      </a:cubicBezTo>
                      <a:cubicBezTo>
                        <a:pt x="20119" y="38419"/>
                        <a:pt x="21242" y="38587"/>
                        <a:pt x="22349" y="38587"/>
                      </a:cubicBezTo>
                      <a:cubicBezTo>
                        <a:pt x="26286" y="38587"/>
                        <a:pt x="30019" y="36457"/>
                        <a:pt x="32024" y="32864"/>
                      </a:cubicBezTo>
                      <a:cubicBezTo>
                        <a:pt x="34325" y="28727"/>
                        <a:pt x="36360" y="24424"/>
                        <a:pt x="38128" y="20054"/>
                      </a:cubicBezTo>
                      <a:cubicBezTo>
                        <a:pt x="40096" y="15151"/>
                        <a:pt x="38395" y="9547"/>
                        <a:pt x="33992" y="6645"/>
                      </a:cubicBezTo>
                      <a:cubicBezTo>
                        <a:pt x="29955" y="3976"/>
                        <a:pt x="25686" y="1941"/>
                        <a:pt x="21082" y="507"/>
                      </a:cubicBezTo>
                      <a:cubicBezTo>
                        <a:pt x="19984" y="165"/>
                        <a:pt x="18866" y="1"/>
                        <a:pt x="17764" y="1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8" name="Google Shape;2228;p61"/>
                <p:cNvSpPr/>
                <p:nvPr/>
              </p:nvSpPr>
              <p:spPr>
                <a:xfrm>
                  <a:off x="7787100" y="994663"/>
                  <a:ext cx="302750" cy="27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10" h="10988" extrusionOk="0">
                      <a:moveTo>
                        <a:pt x="8274" y="0"/>
                      </a:moveTo>
                      <a:cubicBezTo>
                        <a:pt x="6836" y="0"/>
                        <a:pt x="5460" y="1211"/>
                        <a:pt x="4537" y="2195"/>
                      </a:cubicBezTo>
                      <a:cubicBezTo>
                        <a:pt x="3036" y="3863"/>
                        <a:pt x="1735" y="5764"/>
                        <a:pt x="568" y="7733"/>
                      </a:cubicBezTo>
                      <a:cubicBezTo>
                        <a:pt x="268" y="8233"/>
                        <a:pt x="1" y="8867"/>
                        <a:pt x="301" y="9434"/>
                      </a:cubicBezTo>
                      <a:cubicBezTo>
                        <a:pt x="468" y="9734"/>
                        <a:pt x="768" y="9901"/>
                        <a:pt x="1035" y="10034"/>
                      </a:cubicBezTo>
                      <a:cubicBezTo>
                        <a:pt x="2247" y="10661"/>
                        <a:pt x="3564" y="10987"/>
                        <a:pt x="4838" y="10987"/>
                      </a:cubicBezTo>
                      <a:cubicBezTo>
                        <a:pt x="5597" y="10987"/>
                        <a:pt x="6342" y="10871"/>
                        <a:pt x="7039" y="10635"/>
                      </a:cubicBezTo>
                      <a:cubicBezTo>
                        <a:pt x="8907" y="10001"/>
                        <a:pt x="10475" y="8566"/>
                        <a:pt x="11309" y="6632"/>
                      </a:cubicBezTo>
                      <a:cubicBezTo>
                        <a:pt x="11843" y="5431"/>
                        <a:pt x="12109" y="3963"/>
                        <a:pt x="11609" y="2629"/>
                      </a:cubicBezTo>
                      <a:cubicBezTo>
                        <a:pt x="11142" y="1261"/>
                        <a:pt x="9908" y="194"/>
                        <a:pt x="8640" y="27"/>
                      </a:cubicBezTo>
                      <a:cubicBezTo>
                        <a:pt x="8518" y="9"/>
                        <a:pt x="8396" y="0"/>
                        <a:pt x="8274" y="0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9" name="Google Shape;2229;p61"/>
                <p:cNvSpPr/>
                <p:nvPr/>
              </p:nvSpPr>
              <p:spPr>
                <a:xfrm>
                  <a:off x="7842975" y="1106763"/>
                  <a:ext cx="196825" cy="11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3" h="4492" extrusionOk="0">
                      <a:moveTo>
                        <a:pt x="6152" y="0"/>
                      </a:moveTo>
                      <a:cubicBezTo>
                        <a:pt x="5671" y="0"/>
                        <a:pt x="5152" y="128"/>
                        <a:pt x="4671" y="280"/>
                      </a:cubicBezTo>
                      <a:cubicBezTo>
                        <a:pt x="3837" y="547"/>
                        <a:pt x="3036" y="980"/>
                        <a:pt x="2302" y="1547"/>
                      </a:cubicBezTo>
                      <a:cubicBezTo>
                        <a:pt x="1969" y="1814"/>
                        <a:pt x="1668" y="2081"/>
                        <a:pt x="1402" y="2381"/>
                      </a:cubicBezTo>
                      <a:cubicBezTo>
                        <a:pt x="968" y="2815"/>
                        <a:pt x="568" y="3282"/>
                        <a:pt x="201" y="3816"/>
                      </a:cubicBezTo>
                      <a:cubicBezTo>
                        <a:pt x="1" y="4116"/>
                        <a:pt x="232" y="4491"/>
                        <a:pt x="473" y="4491"/>
                      </a:cubicBezTo>
                      <a:cubicBezTo>
                        <a:pt x="553" y="4491"/>
                        <a:pt x="634" y="4449"/>
                        <a:pt x="701" y="4349"/>
                      </a:cubicBezTo>
                      <a:cubicBezTo>
                        <a:pt x="1235" y="3549"/>
                        <a:pt x="1835" y="2882"/>
                        <a:pt x="2536" y="2315"/>
                      </a:cubicBezTo>
                      <a:cubicBezTo>
                        <a:pt x="3837" y="2348"/>
                        <a:pt x="5538" y="2681"/>
                        <a:pt x="5671" y="4149"/>
                      </a:cubicBezTo>
                      <a:cubicBezTo>
                        <a:pt x="5671" y="4166"/>
                        <a:pt x="5680" y="4174"/>
                        <a:pt x="5688" y="4174"/>
                      </a:cubicBezTo>
                      <a:cubicBezTo>
                        <a:pt x="5696" y="4174"/>
                        <a:pt x="5705" y="4166"/>
                        <a:pt x="5705" y="4149"/>
                      </a:cubicBezTo>
                      <a:cubicBezTo>
                        <a:pt x="6172" y="2348"/>
                        <a:pt x="4771" y="1881"/>
                        <a:pt x="3470" y="1647"/>
                      </a:cubicBezTo>
                      <a:cubicBezTo>
                        <a:pt x="3503" y="1647"/>
                        <a:pt x="3503" y="1614"/>
                        <a:pt x="3536" y="1614"/>
                      </a:cubicBezTo>
                      <a:cubicBezTo>
                        <a:pt x="4243" y="1210"/>
                        <a:pt x="5329" y="708"/>
                        <a:pt x="6283" y="708"/>
                      </a:cubicBezTo>
                      <a:cubicBezTo>
                        <a:pt x="6905" y="708"/>
                        <a:pt x="7471" y="922"/>
                        <a:pt x="7840" y="1514"/>
                      </a:cubicBezTo>
                      <a:cubicBezTo>
                        <a:pt x="7840" y="1514"/>
                        <a:pt x="7873" y="1514"/>
                        <a:pt x="7873" y="1481"/>
                      </a:cubicBezTo>
                      <a:cubicBezTo>
                        <a:pt x="7625" y="342"/>
                        <a:pt x="6939" y="0"/>
                        <a:pt x="6152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0" name="Google Shape;2230;p61"/>
                <p:cNvSpPr/>
                <p:nvPr/>
              </p:nvSpPr>
              <p:spPr>
                <a:xfrm>
                  <a:off x="7143300" y="164888"/>
                  <a:ext cx="1092475" cy="88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699" h="35487" extrusionOk="0">
                      <a:moveTo>
                        <a:pt x="15550" y="1"/>
                      </a:moveTo>
                      <a:cubicBezTo>
                        <a:pt x="13904" y="1"/>
                        <a:pt x="12261" y="309"/>
                        <a:pt x="10709" y="1062"/>
                      </a:cubicBezTo>
                      <a:cubicBezTo>
                        <a:pt x="9675" y="1595"/>
                        <a:pt x="8640" y="2296"/>
                        <a:pt x="7706" y="3263"/>
                      </a:cubicBezTo>
                      <a:cubicBezTo>
                        <a:pt x="7473" y="3530"/>
                        <a:pt x="7239" y="3764"/>
                        <a:pt x="7039" y="4030"/>
                      </a:cubicBezTo>
                      <a:cubicBezTo>
                        <a:pt x="6839" y="4264"/>
                        <a:pt x="6706" y="4497"/>
                        <a:pt x="6572" y="4731"/>
                      </a:cubicBezTo>
                      <a:cubicBezTo>
                        <a:pt x="6806" y="4664"/>
                        <a:pt x="7073" y="4598"/>
                        <a:pt x="7340" y="4531"/>
                      </a:cubicBezTo>
                      <a:cubicBezTo>
                        <a:pt x="8307" y="4331"/>
                        <a:pt x="9308" y="4164"/>
                        <a:pt x="10275" y="4164"/>
                      </a:cubicBezTo>
                      <a:cubicBezTo>
                        <a:pt x="10408" y="4131"/>
                        <a:pt x="10508" y="4131"/>
                        <a:pt x="10642" y="4131"/>
                      </a:cubicBezTo>
                      <a:cubicBezTo>
                        <a:pt x="10508" y="4231"/>
                        <a:pt x="10375" y="4297"/>
                        <a:pt x="10275" y="4364"/>
                      </a:cubicBezTo>
                      <a:cubicBezTo>
                        <a:pt x="9007" y="5165"/>
                        <a:pt x="7873" y="5965"/>
                        <a:pt x="6939" y="6766"/>
                      </a:cubicBezTo>
                      <a:cubicBezTo>
                        <a:pt x="1502" y="11269"/>
                        <a:pt x="601" y="15739"/>
                        <a:pt x="1" y="16706"/>
                      </a:cubicBezTo>
                      <a:cubicBezTo>
                        <a:pt x="2543" y="17257"/>
                        <a:pt x="5506" y="17752"/>
                        <a:pt x="9175" y="17752"/>
                      </a:cubicBezTo>
                      <a:cubicBezTo>
                        <a:pt x="9503" y="17752"/>
                        <a:pt x="9836" y="17748"/>
                        <a:pt x="10175" y="17740"/>
                      </a:cubicBezTo>
                      <a:cubicBezTo>
                        <a:pt x="12110" y="17707"/>
                        <a:pt x="14244" y="17540"/>
                        <a:pt x="16613" y="17140"/>
                      </a:cubicBezTo>
                      <a:cubicBezTo>
                        <a:pt x="17614" y="16973"/>
                        <a:pt x="18648" y="16773"/>
                        <a:pt x="19748" y="16539"/>
                      </a:cubicBezTo>
                      <a:lnTo>
                        <a:pt x="19748" y="16539"/>
                      </a:lnTo>
                      <a:cubicBezTo>
                        <a:pt x="19048" y="17006"/>
                        <a:pt x="18347" y="17473"/>
                        <a:pt x="17614" y="17874"/>
                      </a:cubicBezTo>
                      <a:cubicBezTo>
                        <a:pt x="16713" y="18374"/>
                        <a:pt x="15846" y="18841"/>
                        <a:pt x="14945" y="19275"/>
                      </a:cubicBezTo>
                      <a:cubicBezTo>
                        <a:pt x="14311" y="19575"/>
                        <a:pt x="13644" y="19875"/>
                        <a:pt x="12977" y="20109"/>
                      </a:cubicBezTo>
                      <a:cubicBezTo>
                        <a:pt x="12577" y="20309"/>
                        <a:pt x="12143" y="20442"/>
                        <a:pt x="11709" y="20609"/>
                      </a:cubicBezTo>
                      <a:cubicBezTo>
                        <a:pt x="13377" y="20943"/>
                        <a:pt x="15379" y="21676"/>
                        <a:pt x="17647" y="22143"/>
                      </a:cubicBezTo>
                      <a:cubicBezTo>
                        <a:pt x="18846" y="22380"/>
                        <a:pt x="20127" y="22550"/>
                        <a:pt x="21476" y="22550"/>
                      </a:cubicBezTo>
                      <a:cubicBezTo>
                        <a:pt x="22979" y="22550"/>
                        <a:pt x="24567" y="22339"/>
                        <a:pt x="26220" y="21777"/>
                      </a:cubicBezTo>
                      <a:cubicBezTo>
                        <a:pt x="27687" y="21276"/>
                        <a:pt x="29222" y="20509"/>
                        <a:pt x="30823" y="19341"/>
                      </a:cubicBezTo>
                      <a:lnTo>
                        <a:pt x="30823" y="19341"/>
                      </a:lnTo>
                      <a:cubicBezTo>
                        <a:pt x="30289" y="20342"/>
                        <a:pt x="29622" y="21510"/>
                        <a:pt x="28955" y="22577"/>
                      </a:cubicBezTo>
                      <a:cubicBezTo>
                        <a:pt x="28421" y="23411"/>
                        <a:pt x="27888" y="24178"/>
                        <a:pt x="27354" y="24779"/>
                      </a:cubicBezTo>
                      <a:cubicBezTo>
                        <a:pt x="27020" y="25179"/>
                        <a:pt x="26720" y="25479"/>
                        <a:pt x="26420" y="25713"/>
                      </a:cubicBezTo>
                      <a:cubicBezTo>
                        <a:pt x="28588" y="25613"/>
                        <a:pt x="30122" y="25212"/>
                        <a:pt x="31257" y="24645"/>
                      </a:cubicBezTo>
                      <a:cubicBezTo>
                        <a:pt x="32191" y="24145"/>
                        <a:pt x="32858" y="23544"/>
                        <a:pt x="33358" y="22877"/>
                      </a:cubicBezTo>
                      <a:cubicBezTo>
                        <a:pt x="33558" y="22644"/>
                        <a:pt x="33758" y="22377"/>
                        <a:pt x="33925" y="22110"/>
                      </a:cubicBezTo>
                      <a:lnTo>
                        <a:pt x="33925" y="22110"/>
                      </a:lnTo>
                      <a:cubicBezTo>
                        <a:pt x="33859" y="22344"/>
                        <a:pt x="33792" y="22610"/>
                        <a:pt x="33725" y="22877"/>
                      </a:cubicBezTo>
                      <a:cubicBezTo>
                        <a:pt x="33592" y="23378"/>
                        <a:pt x="33458" y="23878"/>
                        <a:pt x="33325" y="24378"/>
                      </a:cubicBezTo>
                      <a:cubicBezTo>
                        <a:pt x="32924" y="26080"/>
                        <a:pt x="32491" y="27814"/>
                        <a:pt x="32091" y="29615"/>
                      </a:cubicBezTo>
                      <a:cubicBezTo>
                        <a:pt x="31657" y="31550"/>
                        <a:pt x="31290" y="33518"/>
                        <a:pt x="31023" y="35486"/>
                      </a:cubicBezTo>
                      <a:cubicBezTo>
                        <a:pt x="33392" y="33351"/>
                        <a:pt x="36127" y="31717"/>
                        <a:pt x="37595" y="28415"/>
                      </a:cubicBezTo>
                      <a:cubicBezTo>
                        <a:pt x="37795" y="27914"/>
                        <a:pt x="37961" y="27414"/>
                        <a:pt x="38128" y="26880"/>
                      </a:cubicBezTo>
                      <a:cubicBezTo>
                        <a:pt x="38462" y="27214"/>
                        <a:pt x="38729" y="27514"/>
                        <a:pt x="38962" y="27814"/>
                      </a:cubicBezTo>
                      <a:cubicBezTo>
                        <a:pt x="39596" y="28782"/>
                        <a:pt x="39729" y="29749"/>
                        <a:pt x="39996" y="30816"/>
                      </a:cubicBezTo>
                      <a:cubicBezTo>
                        <a:pt x="40130" y="30583"/>
                        <a:pt x="40263" y="30349"/>
                        <a:pt x="40397" y="30116"/>
                      </a:cubicBezTo>
                      <a:cubicBezTo>
                        <a:pt x="40530" y="29882"/>
                        <a:pt x="41264" y="28214"/>
                        <a:pt x="41731" y="26080"/>
                      </a:cubicBezTo>
                      <a:cubicBezTo>
                        <a:pt x="42431" y="23144"/>
                        <a:pt x="42631" y="19341"/>
                        <a:pt x="40163" y="17040"/>
                      </a:cubicBezTo>
                      <a:lnTo>
                        <a:pt x="40163" y="17040"/>
                      </a:lnTo>
                      <a:cubicBezTo>
                        <a:pt x="40296" y="17073"/>
                        <a:pt x="40397" y="17073"/>
                        <a:pt x="40497" y="17073"/>
                      </a:cubicBezTo>
                      <a:cubicBezTo>
                        <a:pt x="41697" y="17273"/>
                        <a:pt x="42765" y="17974"/>
                        <a:pt x="43632" y="18808"/>
                      </a:cubicBezTo>
                      <a:cubicBezTo>
                        <a:pt x="43639" y="18814"/>
                        <a:pt x="43645" y="18817"/>
                        <a:pt x="43651" y="18817"/>
                      </a:cubicBezTo>
                      <a:cubicBezTo>
                        <a:pt x="43677" y="18817"/>
                        <a:pt x="43699" y="18768"/>
                        <a:pt x="43699" y="18741"/>
                      </a:cubicBezTo>
                      <a:cubicBezTo>
                        <a:pt x="43165" y="17307"/>
                        <a:pt x="42064" y="16306"/>
                        <a:pt x="40597" y="15839"/>
                      </a:cubicBezTo>
                      <a:cubicBezTo>
                        <a:pt x="40212" y="15711"/>
                        <a:pt x="39772" y="15651"/>
                        <a:pt x="39330" y="15651"/>
                      </a:cubicBezTo>
                      <a:cubicBezTo>
                        <a:pt x="39083" y="15651"/>
                        <a:pt x="38835" y="15670"/>
                        <a:pt x="38595" y="15705"/>
                      </a:cubicBezTo>
                      <a:cubicBezTo>
                        <a:pt x="39162" y="15038"/>
                        <a:pt x="39563" y="14104"/>
                        <a:pt x="39829" y="13437"/>
                      </a:cubicBezTo>
                      <a:cubicBezTo>
                        <a:pt x="40397" y="11836"/>
                        <a:pt x="40463" y="10135"/>
                        <a:pt x="39963" y="8500"/>
                      </a:cubicBezTo>
                      <a:cubicBezTo>
                        <a:pt x="39963" y="8470"/>
                        <a:pt x="39936" y="8454"/>
                        <a:pt x="39906" y="8454"/>
                      </a:cubicBezTo>
                      <a:cubicBezTo>
                        <a:pt x="39870" y="8454"/>
                        <a:pt x="39829" y="8479"/>
                        <a:pt x="39829" y="8534"/>
                      </a:cubicBezTo>
                      <a:cubicBezTo>
                        <a:pt x="39663" y="9801"/>
                        <a:pt x="39362" y="10969"/>
                        <a:pt x="38862" y="12136"/>
                      </a:cubicBezTo>
                      <a:cubicBezTo>
                        <a:pt x="38795" y="11936"/>
                        <a:pt x="38729" y="11736"/>
                        <a:pt x="38629" y="11536"/>
                      </a:cubicBezTo>
                      <a:cubicBezTo>
                        <a:pt x="37361" y="9134"/>
                        <a:pt x="35293" y="6933"/>
                        <a:pt x="33225" y="5231"/>
                      </a:cubicBezTo>
                      <a:cubicBezTo>
                        <a:pt x="31323" y="3664"/>
                        <a:pt x="29155" y="2363"/>
                        <a:pt x="26787" y="1395"/>
                      </a:cubicBezTo>
                      <a:lnTo>
                        <a:pt x="26787" y="1395"/>
                      </a:lnTo>
                      <a:cubicBezTo>
                        <a:pt x="27954" y="2663"/>
                        <a:pt x="29622" y="4297"/>
                        <a:pt x="29722" y="6065"/>
                      </a:cubicBezTo>
                      <a:cubicBezTo>
                        <a:pt x="29722" y="6114"/>
                        <a:pt x="29686" y="6145"/>
                        <a:pt x="29654" y="6145"/>
                      </a:cubicBezTo>
                      <a:cubicBezTo>
                        <a:pt x="29642" y="6145"/>
                        <a:pt x="29631" y="6141"/>
                        <a:pt x="29622" y="6132"/>
                      </a:cubicBezTo>
                      <a:cubicBezTo>
                        <a:pt x="28636" y="4853"/>
                        <a:pt x="22077" y="1"/>
                        <a:pt x="1555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1" name="Google Shape;2231;p61"/>
                <p:cNvSpPr/>
                <p:nvPr/>
              </p:nvSpPr>
              <p:spPr>
                <a:xfrm>
                  <a:off x="7326775" y="191413"/>
                  <a:ext cx="84250" cy="8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0" h="3470" extrusionOk="0">
                      <a:moveTo>
                        <a:pt x="3370" y="1"/>
                      </a:moveTo>
                      <a:lnTo>
                        <a:pt x="3370" y="1"/>
                      </a:lnTo>
                      <a:cubicBezTo>
                        <a:pt x="2336" y="534"/>
                        <a:pt x="1301" y="1235"/>
                        <a:pt x="367" y="2202"/>
                      </a:cubicBezTo>
                      <a:cubicBezTo>
                        <a:pt x="234" y="2636"/>
                        <a:pt x="134" y="3070"/>
                        <a:pt x="1" y="3470"/>
                      </a:cubicBezTo>
                      <a:cubicBezTo>
                        <a:pt x="968" y="3270"/>
                        <a:pt x="1969" y="3103"/>
                        <a:pt x="2936" y="3103"/>
                      </a:cubicBezTo>
                      <a:cubicBezTo>
                        <a:pt x="2969" y="2069"/>
                        <a:pt x="3136" y="1035"/>
                        <a:pt x="3370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2" name="Google Shape;2232;p61"/>
                <p:cNvSpPr/>
                <p:nvPr/>
              </p:nvSpPr>
              <p:spPr>
                <a:xfrm>
                  <a:off x="7313425" y="273988"/>
                  <a:ext cx="90100" cy="10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4" h="4103" extrusionOk="0">
                      <a:moveTo>
                        <a:pt x="3470" y="0"/>
                      </a:moveTo>
                      <a:lnTo>
                        <a:pt x="3470" y="0"/>
                      </a:lnTo>
                      <a:cubicBezTo>
                        <a:pt x="2202" y="801"/>
                        <a:pt x="1102" y="1601"/>
                        <a:pt x="134" y="2402"/>
                      </a:cubicBezTo>
                      <a:cubicBezTo>
                        <a:pt x="68" y="2969"/>
                        <a:pt x="1" y="3536"/>
                        <a:pt x="1" y="4103"/>
                      </a:cubicBezTo>
                      <a:cubicBezTo>
                        <a:pt x="1168" y="3402"/>
                        <a:pt x="2369" y="2702"/>
                        <a:pt x="3603" y="2035"/>
                      </a:cubicBezTo>
                      <a:cubicBezTo>
                        <a:pt x="3503" y="1368"/>
                        <a:pt x="3437" y="667"/>
                        <a:pt x="347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3" name="Google Shape;2233;p61"/>
                <p:cNvSpPr/>
                <p:nvPr/>
              </p:nvSpPr>
              <p:spPr>
                <a:xfrm>
                  <a:off x="7313425" y="345688"/>
                  <a:ext cx="105100" cy="8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4" h="3270" extrusionOk="0">
                      <a:moveTo>
                        <a:pt x="3737" y="1"/>
                      </a:moveTo>
                      <a:cubicBezTo>
                        <a:pt x="2469" y="768"/>
                        <a:pt x="1202" y="1569"/>
                        <a:pt x="1" y="2369"/>
                      </a:cubicBezTo>
                      <a:cubicBezTo>
                        <a:pt x="34" y="2669"/>
                        <a:pt x="34" y="2970"/>
                        <a:pt x="101" y="3270"/>
                      </a:cubicBezTo>
                      <a:cubicBezTo>
                        <a:pt x="1435" y="2669"/>
                        <a:pt x="2803" y="2069"/>
                        <a:pt x="4204" y="1535"/>
                      </a:cubicBezTo>
                      <a:cubicBezTo>
                        <a:pt x="4004" y="1035"/>
                        <a:pt x="3870" y="501"/>
                        <a:pt x="3737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4" name="Google Shape;2234;p61"/>
                <p:cNvSpPr/>
                <p:nvPr/>
              </p:nvSpPr>
              <p:spPr>
                <a:xfrm>
                  <a:off x="7319275" y="402413"/>
                  <a:ext cx="239350" cy="20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74" h="8273" extrusionOk="0">
                      <a:moveTo>
                        <a:pt x="4203" y="0"/>
                      </a:moveTo>
                      <a:cubicBezTo>
                        <a:pt x="2802" y="634"/>
                        <a:pt x="1401" y="1268"/>
                        <a:pt x="67" y="1935"/>
                      </a:cubicBezTo>
                      <a:lnTo>
                        <a:pt x="0" y="1968"/>
                      </a:lnTo>
                      <a:cubicBezTo>
                        <a:pt x="301" y="3503"/>
                        <a:pt x="834" y="5004"/>
                        <a:pt x="1735" y="6405"/>
                      </a:cubicBezTo>
                      <a:cubicBezTo>
                        <a:pt x="2169" y="7072"/>
                        <a:pt x="2636" y="7706"/>
                        <a:pt x="3136" y="8273"/>
                      </a:cubicBezTo>
                      <a:cubicBezTo>
                        <a:pt x="5071" y="8206"/>
                        <a:pt x="7205" y="8039"/>
                        <a:pt x="9574" y="7639"/>
                      </a:cubicBezTo>
                      <a:cubicBezTo>
                        <a:pt x="8406" y="6705"/>
                        <a:pt x="7306" y="5671"/>
                        <a:pt x="6472" y="4403"/>
                      </a:cubicBezTo>
                      <a:cubicBezTo>
                        <a:pt x="5604" y="3102"/>
                        <a:pt x="4804" y="1568"/>
                        <a:pt x="4203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5" name="Google Shape;2235;p61"/>
                <p:cNvSpPr/>
                <p:nvPr/>
              </p:nvSpPr>
              <p:spPr>
                <a:xfrm>
                  <a:off x="7467700" y="611713"/>
                  <a:ext cx="215200" cy="106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08" h="4271" extrusionOk="0">
                      <a:moveTo>
                        <a:pt x="4638" y="1"/>
                      </a:moveTo>
                      <a:cubicBezTo>
                        <a:pt x="3737" y="501"/>
                        <a:pt x="2870" y="968"/>
                        <a:pt x="1969" y="1402"/>
                      </a:cubicBezTo>
                      <a:cubicBezTo>
                        <a:pt x="1335" y="1702"/>
                        <a:pt x="668" y="2002"/>
                        <a:pt x="1" y="2269"/>
                      </a:cubicBezTo>
                      <a:cubicBezTo>
                        <a:pt x="1435" y="3170"/>
                        <a:pt x="3003" y="3803"/>
                        <a:pt x="4671" y="4270"/>
                      </a:cubicBezTo>
                      <a:lnTo>
                        <a:pt x="4704" y="4270"/>
                      </a:lnTo>
                      <a:cubicBezTo>
                        <a:pt x="6005" y="3637"/>
                        <a:pt x="7306" y="3003"/>
                        <a:pt x="8607" y="2336"/>
                      </a:cubicBezTo>
                      <a:cubicBezTo>
                        <a:pt x="7973" y="2069"/>
                        <a:pt x="7339" y="1769"/>
                        <a:pt x="6739" y="1368"/>
                      </a:cubicBezTo>
                      <a:cubicBezTo>
                        <a:pt x="6005" y="935"/>
                        <a:pt x="5305" y="501"/>
                        <a:pt x="4638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6" name="Google Shape;2236;p61"/>
                <p:cNvSpPr/>
                <p:nvPr/>
              </p:nvSpPr>
              <p:spPr>
                <a:xfrm>
                  <a:off x="7639500" y="683438"/>
                  <a:ext cx="159300" cy="45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72" h="1825" extrusionOk="0">
                      <a:moveTo>
                        <a:pt x="3036" y="0"/>
                      </a:moveTo>
                      <a:cubicBezTo>
                        <a:pt x="2035" y="601"/>
                        <a:pt x="1035" y="1168"/>
                        <a:pt x="0" y="1735"/>
                      </a:cubicBezTo>
                      <a:cubicBezTo>
                        <a:pt x="559" y="1792"/>
                        <a:pt x="1132" y="1824"/>
                        <a:pt x="1717" y="1824"/>
                      </a:cubicBezTo>
                      <a:cubicBezTo>
                        <a:pt x="3192" y="1824"/>
                        <a:pt x="4748" y="1617"/>
                        <a:pt x="6372" y="1068"/>
                      </a:cubicBezTo>
                      <a:cubicBezTo>
                        <a:pt x="5238" y="734"/>
                        <a:pt x="4137" y="401"/>
                        <a:pt x="303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7" name="Google Shape;2237;p61"/>
                <p:cNvSpPr/>
                <p:nvPr/>
              </p:nvSpPr>
              <p:spPr>
                <a:xfrm>
                  <a:off x="7827125" y="730138"/>
                  <a:ext cx="150150" cy="5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6" h="2203" extrusionOk="0">
                      <a:moveTo>
                        <a:pt x="1602" y="0"/>
                      </a:moveTo>
                      <a:cubicBezTo>
                        <a:pt x="1068" y="801"/>
                        <a:pt x="535" y="1568"/>
                        <a:pt x="1" y="2202"/>
                      </a:cubicBezTo>
                      <a:cubicBezTo>
                        <a:pt x="635" y="2202"/>
                        <a:pt x="1268" y="2202"/>
                        <a:pt x="1902" y="2169"/>
                      </a:cubicBezTo>
                      <a:cubicBezTo>
                        <a:pt x="2536" y="2135"/>
                        <a:pt x="3203" y="2069"/>
                        <a:pt x="3904" y="2035"/>
                      </a:cubicBezTo>
                      <a:cubicBezTo>
                        <a:pt x="4838" y="1535"/>
                        <a:pt x="5505" y="934"/>
                        <a:pt x="6005" y="267"/>
                      </a:cubicBezTo>
                      <a:lnTo>
                        <a:pt x="6005" y="267"/>
                      </a:lnTo>
                      <a:cubicBezTo>
                        <a:pt x="5772" y="301"/>
                        <a:pt x="5538" y="301"/>
                        <a:pt x="5338" y="301"/>
                      </a:cubicBezTo>
                      <a:cubicBezTo>
                        <a:pt x="4471" y="301"/>
                        <a:pt x="3603" y="267"/>
                        <a:pt x="2736" y="134"/>
                      </a:cubicBezTo>
                      <a:cubicBezTo>
                        <a:pt x="2336" y="101"/>
                        <a:pt x="1969" y="34"/>
                        <a:pt x="1602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8" name="Google Shape;2238;p61"/>
                <p:cNvSpPr/>
                <p:nvPr/>
              </p:nvSpPr>
              <p:spPr>
                <a:xfrm>
                  <a:off x="8069800" y="696788"/>
                  <a:ext cx="85100" cy="5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4" h="2002" extrusionOk="0">
                      <a:moveTo>
                        <a:pt x="3403" y="0"/>
                      </a:moveTo>
                      <a:lnTo>
                        <a:pt x="3403" y="0"/>
                      </a:lnTo>
                      <a:cubicBezTo>
                        <a:pt x="2269" y="501"/>
                        <a:pt x="1135" y="834"/>
                        <a:pt x="34" y="1101"/>
                      </a:cubicBezTo>
                      <a:cubicBezTo>
                        <a:pt x="34" y="1401"/>
                        <a:pt x="1" y="1701"/>
                        <a:pt x="1" y="2002"/>
                      </a:cubicBezTo>
                      <a:cubicBezTo>
                        <a:pt x="1102" y="1535"/>
                        <a:pt x="2236" y="867"/>
                        <a:pt x="3403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9" name="Google Shape;2239;p61"/>
                <p:cNvSpPr/>
                <p:nvPr/>
              </p:nvSpPr>
              <p:spPr>
                <a:xfrm>
                  <a:off x="7977250" y="728463"/>
                  <a:ext cx="74225" cy="4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9" h="1836" extrusionOk="0">
                      <a:moveTo>
                        <a:pt x="2969" y="1"/>
                      </a:moveTo>
                      <a:cubicBezTo>
                        <a:pt x="2035" y="168"/>
                        <a:pt x="1134" y="268"/>
                        <a:pt x="367" y="334"/>
                      </a:cubicBezTo>
                      <a:cubicBezTo>
                        <a:pt x="234" y="835"/>
                        <a:pt x="100" y="1335"/>
                        <a:pt x="0" y="1835"/>
                      </a:cubicBezTo>
                      <a:cubicBezTo>
                        <a:pt x="901" y="1669"/>
                        <a:pt x="1835" y="1435"/>
                        <a:pt x="2802" y="1102"/>
                      </a:cubicBezTo>
                      <a:cubicBezTo>
                        <a:pt x="2869" y="735"/>
                        <a:pt x="2902" y="368"/>
                        <a:pt x="2969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0" name="Google Shape;2240;p61"/>
                <p:cNvSpPr/>
                <p:nvPr/>
              </p:nvSpPr>
              <p:spPr>
                <a:xfrm>
                  <a:off x="7919700" y="875238"/>
                  <a:ext cx="163475" cy="17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39" h="7073" extrusionOk="0">
                      <a:moveTo>
                        <a:pt x="6539" y="1"/>
                      </a:moveTo>
                      <a:lnTo>
                        <a:pt x="6539" y="1"/>
                      </a:lnTo>
                      <a:cubicBezTo>
                        <a:pt x="4771" y="634"/>
                        <a:pt x="2903" y="1001"/>
                        <a:pt x="1035" y="1201"/>
                      </a:cubicBezTo>
                      <a:cubicBezTo>
                        <a:pt x="601" y="3136"/>
                        <a:pt x="234" y="5104"/>
                        <a:pt x="0" y="7072"/>
                      </a:cubicBezTo>
                      <a:cubicBezTo>
                        <a:pt x="2336" y="4937"/>
                        <a:pt x="5071" y="3303"/>
                        <a:pt x="6539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1" name="Google Shape;2241;p61"/>
                <p:cNvSpPr/>
                <p:nvPr/>
              </p:nvSpPr>
              <p:spPr>
                <a:xfrm>
                  <a:off x="8117350" y="816863"/>
                  <a:ext cx="70075" cy="11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3" h="4738" extrusionOk="0">
                      <a:moveTo>
                        <a:pt x="2802" y="1"/>
                      </a:moveTo>
                      <a:lnTo>
                        <a:pt x="2802" y="1"/>
                      </a:lnTo>
                      <a:cubicBezTo>
                        <a:pt x="1935" y="668"/>
                        <a:pt x="1001" y="1268"/>
                        <a:pt x="0" y="1735"/>
                      </a:cubicBezTo>
                      <a:cubicBezTo>
                        <a:pt x="634" y="2736"/>
                        <a:pt x="767" y="3670"/>
                        <a:pt x="1034" y="4737"/>
                      </a:cubicBezTo>
                      <a:cubicBezTo>
                        <a:pt x="1168" y="4504"/>
                        <a:pt x="1301" y="4270"/>
                        <a:pt x="1435" y="4037"/>
                      </a:cubicBezTo>
                      <a:cubicBezTo>
                        <a:pt x="1568" y="3803"/>
                        <a:pt x="2302" y="2135"/>
                        <a:pt x="2802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242" name="Google Shape;2242;p61"/>
            <p:cNvGrpSpPr/>
            <p:nvPr/>
          </p:nvGrpSpPr>
          <p:grpSpPr>
            <a:xfrm rot="1720047">
              <a:off x="2775354" y="1791586"/>
              <a:ext cx="566332" cy="439654"/>
              <a:chOff x="7421216" y="3262879"/>
              <a:chExt cx="641672" cy="498141"/>
            </a:xfrm>
          </p:grpSpPr>
          <p:grpSp>
            <p:nvGrpSpPr>
              <p:cNvPr id="2243" name="Google Shape;2243;p61"/>
              <p:cNvGrpSpPr/>
              <p:nvPr/>
            </p:nvGrpSpPr>
            <p:grpSpPr>
              <a:xfrm rot="1017954">
                <a:off x="7449180" y="3342268"/>
                <a:ext cx="585744" cy="279026"/>
                <a:chOff x="1078359" y="4061986"/>
                <a:chExt cx="535972" cy="255316"/>
              </a:xfrm>
            </p:grpSpPr>
            <p:sp>
              <p:nvSpPr>
                <p:cNvPr id="2244" name="Google Shape;2244;p61"/>
                <p:cNvSpPr/>
                <p:nvPr/>
              </p:nvSpPr>
              <p:spPr>
                <a:xfrm rot="-419147">
                  <a:off x="1313155" y="4258333"/>
                  <a:ext cx="127181" cy="51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2617" extrusionOk="0">
                      <a:moveTo>
                        <a:pt x="3533" y="1"/>
                      </a:moveTo>
                      <a:cubicBezTo>
                        <a:pt x="3337" y="1"/>
                        <a:pt x="3138" y="15"/>
                        <a:pt x="2936" y="48"/>
                      </a:cubicBezTo>
                      <a:cubicBezTo>
                        <a:pt x="2502" y="114"/>
                        <a:pt x="2102" y="248"/>
                        <a:pt x="1769" y="415"/>
                      </a:cubicBezTo>
                      <a:cubicBezTo>
                        <a:pt x="1402" y="581"/>
                        <a:pt x="1101" y="782"/>
                        <a:pt x="835" y="1048"/>
                      </a:cubicBezTo>
                      <a:cubicBezTo>
                        <a:pt x="368" y="1515"/>
                        <a:pt x="101" y="2083"/>
                        <a:pt x="1" y="2616"/>
                      </a:cubicBezTo>
                      <a:cubicBezTo>
                        <a:pt x="401" y="2149"/>
                        <a:pt x="801" y="1682"/>
                        <a:pt x="1302" y="1315"/>
                      </a:cubicBezTo>
                      <a:cubicBezTo>
                        <a:pt x="1802" y="948"/>
                        <a:pt x="2369" y="715"/>
                        <a:pt x="3003" y="615"/>
                      </a:cubicBezTo>
                      <a:cubicBezTo>
                        <a:pt x="3195" y="583"/>
                        <a:pt x="3395" y="568"/>
                        <a:pt x="3596" y="568"/>
                      </a:cubicBezTo>
                      <a:cubicBezTo>
                        <a:pt x="4024" y="568"/>
                        <a:pt x="4463" y="635"/>
                        <a:pt x="4871" y="748"/>
                      </a:cubicBezTo>
                      <a:cubicBezTo>
                        <a:pt x="5471" y="948"/>
                        <a:pt x="6038" y="1215"/>
                        <a:pt x="6472" y="1616"/>
                      </a:cubicBezTo>
                      <a:cubicBezTo>
                        <a:pt x="6339" y="1082"/>
                        <a:pt x="5838" y="615"/>
                        <a:pt x="5204" y="348"/>
                      </a:cubicBezTo>
                      <a:cubicBezTo>
                        <a:pt x="4724" y="146"/>
                        <a:pt x="4147" y="1"/>
                        <a:pt x="3533" y="1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5" name="Google Shape;2245;p61"/>
                <p:cNvSpPr/>
                <p:nvPr/>
              </p:nvSpPr>
              <p:spPr>
                <a:xfrm rot="-419147">
                  <a:off x="1458740" y="4142343"/>
                  <a:ext cx="152609" cy="5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66" h="2970" extrusionOk="0">
                      <a:moveTo>
                        <a:pt x="5221" y="1"/>
                      </a:moveTo>
                      <a:cubicBezTo>
                        <a:pt x="3204" y="1"/>
                        <a:pt x="828" y="1447"/>
                        <a:pt x="27" y="2894"/>
                      </a:cubicBezTo>
                      <a:cubicBezTo>
                        <a:pt x="0" y="2921"/>
                        <a:pt x="17" y="2970"/>
                        <a:pt x="59" y="2970"/>
                      </a:cubicBezTo>
                      <a:cubicBezTo>
                        <a:pt x="70" y="2970"/>
                        <a:pt x="81" y="2967"/>
                        <a:pt x="94" y="2961"/>
                      </a:cubicBezTo>
                      <a:cubicBezTo>
                        <a:pt x="1361" y="2294"/>
                        <a:pt x="2462" y="1493"/>
                        <a:pt x="3897" y="1193"/>
                      </a:cubicBezTo>
                      <a:cubicBezTo>
                        <a:pt x="4177" y="1144"/>
                        <a:pt x="4448" y="1124"/>
                        <a:pt x="4712" y="1124"/>
                      </a:cubicBezTo>
                      <a:cubicBezTo>
                        <a:pt x="5703" y="1124"/>
                        <a:pt x="6605" y="1400"/>
                        <a:pt x="7633" y="1426"/>
                      </a:cubicBezTo>
                      <a:cubicBezTo>
                        <a:pt x="7733" y="1426"/>
                        <a:pt x="7766" y="1326"/>
                        <a:pt x="7733" y="1259"/>
                      </a:cubicBezTo>
                      <a:cubicBezTo>
                        <a:pt x="7144" y="360"/>
                        <a:pt x="6227" y="1"/>
                        <a:pt x="5221" y="1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6" name="Google Shape;2246;p61"/>
                <p:cNvSpPr/>
                <p:nvPr/>
              </p:nvSpPr>
              <p:spPr>
                <a:xfrm rot="-419243">
                  <a:off x="1461251" y="4069888"/>
                  <a:ext cx="134506" cy="752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3" h="1523" extrusionOk="0">
                      <a:moveTo>
                        <a:pt x="1846" y="0"/>
                      </a:moveTo>
                      <a:cubicBezTo>
                        <a:pt x="1518" y="0"/>
                        <a:pt x="1144" y="293"/>
                        <a:pt x="901" y="455"/>
                      </a:cubicBezTo>
                      <a:cubicBezTo>
                        <a:pt x="434" y="722"/>
                        <a:pt x="201" y="1022"/>
                        <a:pt x="0" y="1489"/>
                      </a:cubicBezTo>
                      <a:cubicBezTo>
                        <a:pt x="0" y="1489"/>
                        <a:pt x="0" y="1522"/>
                        <a:pt x="0" y="1522"/>
                      </a:cubicBezTo>
                      <a:cubicBezTo>
                        <a:pt x="201" y="1422"/>
                        <a:pt x="367" y="1322"/>
                        <a:pt x="534" y="1222"/>
                      </a:cubicBezTo>
                      <a:cubicBezTo>
                        <a:pt x="768" y="1122"/>
                        <a:pt x="934" y="955"/>
                        <a:pt x="1135" y="855"/>
                      </a:cubicBezTo>
                      <a:cubicBezTo>
                        <a:pt x="1435" y="655"/>
                        <a:pt x="1969" y="588"/>
                        <a:pt x="2135" y="288"/>
                      </a:cubicBezTo>
                      <a:cubicBezTo>
                        <a:pt x="2202" y="188"/>
                        <a:pt x="2169" y="88"/>
                        <a:pt x="2069" y="55"/>
                      </a:cubicBezTo>
                      <a:cubicBezTo>
                        <a:pt x="1999" y="16"/>
                        <a:pt x="1924" y="0"/>
                        <a:pt x="184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7" name="Google Shape;2247;p61"/>
                <p:cNvSpPr/>
                <p:nvPr/>
              </p:nvSpPr>
              <p:spPr>
                <a:xfrm rot="-419147">
                  <a:off x="1104242" y="4251250"/>
                  <a:ext cx="154593" cy="469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67" h="2389" extrusionOk="0">
                      <a:moveTo>
                        <a:pt x="3763" y="0"/>
                      </a:moveTo>
                      <a:cubicBezTo>
                        <a:pt x="2067" y="0"/>
                        <a:pt x="462" y="629"/>
                        <a:pt x="28" y="2247"/>
                      </a:cubicBezTo>
                      <a:cubicBezTo>
                        <a:pt x="0" y="2329"/>
                        <a:pt x="63" y="2389"/>
                        <a:pt x="123" y="2389"/>
                      </a:cubicBezTo>
                      <a:cubicBezTo>
                        <a:pt x="136" y="2389"/>
                        <a:pt x="149" y="2386"/>
                        <a:pt x="161" y="2380"/>
                      </a:cubicBezTo>
                      <a:cubicBezTo>
                        <a:pt x="1395" y="1946"/>
                        <a:pt x="2296" y="1179"/>
                        <a:pt x="3630" y="979"/>
                      </a:cubicBezTo>
                      <a:cubicBezTo>
                        <a:pt x="3908" y="941"/>
                        <a:pt x="4181" y="925"/>
                        <a:pt x="4449" y="925"/>
                      </a:cubicBezTo>
                      <a:cubicBezTo>
                        <a:pt x="5595" y="925"/>
                        <a:pt x="6664" y="1223"/>
                        <a:pt x="7800" y="1413"/>
                      </a:cubicBezTo>
                      <a:cubicBezTo>
                        <a:pt x="7866" y="1413"/>
                        <a:pt x="7866" y="1346"/>
                        <a:pt x="7833" y="1313"/>
                      </a:cubicBezTo>
                      <a:cubicBezTo>
                        <a:pt x="6955" y="530"/>
                        <a:pt x="5320" y="0"/>
                        <a:pt x="3763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8" name="Google Shape;2248;p61"/>
                <p:cNvSpPr/>
                <p:nvPr/>
              </p:nvSpPr>
              <p:spPr>
                <a:xfrm rot="-419032">
                  <a:off x="1080052" y="4195724"/>
                  <a:ext cx="144278" cy="366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893" extrusionOk="0">
                      <a:moveTo>
                        <a:pt x="559" y="0"/>
                      </a:moveTo>
                      <a:cubicBezTo>
                        <a:pt x="383" y="0"/>
                        <a:pt x="219" y="41"/>
                        <a:pt x="101" y="159"/>
                      </a:cubicBezTo>
                      <a:cubicBezTo>
                        <a:pt x="1" y="225"/>
                        <a:pt x="34" y="325"/>
                        <a:pt x="101" y="392"/>
                      </a:cubicBezTo>
                      <a:cubicBezTo>
                        <a:pt x="368" y="659"/>
                        <a:pt x="901" y="559"/>
                        <a:pt x="1235" y="626"/>
                      </a:cubicBezTo>
                      <a:cubicBezTo>
                        <a:pt x="1468" y="659"/>
                        <a:pt x="1702" y="759"/>
                        <a:pt x="1935" y="792"/>
                      </a:cubicBezTo>
                      <a:cubicBezTo>
                        <a:pt x="2136" y="826"/>
                        <a:pt x="2336" y="859"/>
                        <a:pt x="2502" y="892"/>
                      </a:cubicBezTo>
                      <a:cubicBezTo>
                        <a:pt x="2536" y="892"/>
                        <a:pt x="2536" y="859"/>
                        <a:pt x="2536" y="859"/>
                      </a:cubicBezTo>
                      <a:cubicBezTo>
                        <a:pt x="2169" y="459"/>
                        <a:pt x="1869" y="292"/>
                        <a:pt x="1335" y="159"/>
                      </a:cubicBezTo>
                      <a:cubicBezTo>
                        <a:pt x="1132" y="98"/>
                        <a:pt x="831" y="0"/>
                        <a:pt x="559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249" name="Google Shape;2249;p61"/>
              <p:cNvSpPr/>
              <p:nvPr/>
            </p:nvSpPr>
            <p:spPr>
              <a:xfrm rot="-10442518">
                <a:off x="7593607" y="3709611"/>
                <a:ext cx="283649" cy="36787"/>
              </a:xfrm>
              <a:custGeom>
                <a:avLst/>
                <a:gdLst/>
                <a:ahLst/>
                <a:cxnLst/>
                <a:rect l="l" t="t" r="r" b="b"/>
                <a:pathLst>
                  <a:path w="10775" h="2055" extrusionOk="0">
                    <a:moveTo>
                      <a:pt x="10775" y="0"/>
                    </a:moveTo>
                    <a:lnTo>
                      <a:pt x="10775" y="0"/>
                    </a:lnTo>
                    <a:cubicBezTo>
                      <a:pt x="9040" y="601"/>
                      <a:pt x="7306" y="1168"/>
                      <a:pt x="5504" y="1435"/>
                    </a:cubicBezTo>
                    <a:cubicBezTo>
                      <a:pt x="4545" y="1574"/>
                      <a:pt x="3585" y="1623"/>
                      <a:pt x="2625" y="1623"/>
                    </a:cubicBezTo>
                    <a:cubicBezTo>
                      <a:pt x="1750" y="1623"/>
                      <a:pt x="875" y="1583"/>
                      <a:pt x="0" y="1535"/>
                    </a:cubicBezTo>
                    <a:lnTo>
                      <a:pt x="0" y="1535"/>
                    </a:lnTo>
                    <a:cubicBezTo>
                      <a:pt x="1251" y="1859"/>
                      <a:pt x="2550" y="2055"/>
                      <a:pt x="3852" y="2055"/>
                    </a:cubicBezTo>
                    <a:cubicBezTo>
                      <a:pt x="4426" y="2055"/>
                      <a:pt x="5000" y="2017"/>
                      <a:pt x="5571" y="1935"/>
                    </a:cubicBezTo>
                    <a:cubicBezTo>
                      <a:pt x="7406" y="1668"/>
                      <a:pt x="9174" y="968"/>
                      <a:pt x="10775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50" name="Google Shape;2250;p61"/>
          <p:cNvGrpSpPr/>
          <p:nvPr/>
        </p:nvGrpSpPr>
        <p:grpSpPr>
          <a:xfrm>
            <a:off x="5794084" y="2107476"/>
            <a:ext cx="1279110" cy="1478174"/>
            <a:chOff x="1501713" y="3668602"/>
            <a:chExt cx="1036640" cy="1197969"/>
          </a:xfrm>
        </p:grpSpPr>
        <p:sp>
          <p:nvSpPr>
            <p:cNvPr id="2251" name="Google Shape;2251;p61"/>
            <p:cNvSpPr/>
            <p:nvPr/>
          </p:nvSpPr>
          <p:spPr>
            <a:xfrm rot="285413" flipH="1">
              <a:off x="1550248" y="3710362"/>
              <a:ext cx="938237" cy="1119558"/>
            </a:xfrm>
            <a:custGeom>
              <a:avLst/>
              <a:gdLst/>
              <a:ahLst/>
              <a:cxnLst/>
              <a:rect l="l" t="t" r="r" b="b"/>
              <a:pathLst>
                <a:path w="48402" h="54586" extrusionOk="0">
                  <a:moveTo>
                    <a:pt x="6739" y="33492"/>
                  </a:moveTo>
                  <a:lnTo>
                    <a:pt x="7005" y="34325"/>
                  </a:lnTo>
                  <a:cubicBezTo>
                    <a:pt x="6905" y="34259"/>
                    <a:pt x="6805" y="34159"/>
                    <a:pt x="6672" y="34092"/>
                  </a:cubicBezTo>
                  <a:lnTo>
                    <a:pt x="6672" y="33992"/>
                  </a:lnTo>
                  <a:cubicBezTo>
                    <a:pt x="6705" y="33825"/>
                    <a:pt x="6739" y="33658"/>
                    <a:pt x="6739" y="33492"/>
                  </a:cubicBezTo>
                  <a:close/>
                  <a:moveTo>
                    <a:pt x="28054" y="1"/>
                  </a:moveTo>
                  <a:cubicBezTo>
                    <a:pt x="24485" y="1735"/>
                    <a:pt x="21716" y="4471"/>
                    <a:pt x="20248" y="7606"/>
                  </a:cubicBezTo>
                  <a:cubicBezTo>
                    <a:pt x="17513" y="8607"/>
                    <a:pt x="14878" y="9708"/>
                    <a:pt x="12743" y="11309"/>
                  </a:cubicBezTo>
                  <a:cubicBezTo>
                    <a:pt x="10808" y="12743"/>
                    <a:pt x="9307" y="14645"/>
                    <a:pt x="8773" y="16746"/>
                  </a:cubicBezTo>
                  <a:cubicBezTo>
                    <a:pt x="8340" y="16946"/>
                    <a:pt x="7939" y="17147"/>
                    <a:pt x="7572" y="17413"/>
                  </a:cubicBezTo>
                  <a:cubicBezTo>
                    <a:pt x="5371" y="19015"/>
                    <a:pt x="5071" y="22050"/>
                    <a:pt x="5204" y="24685"/>
                  </a:cubicBezTo>
                  <a:cubicBezTo>
                    <a:pt x="5304" y="26253"/>
                    <a:pt x="5471" y="27787"/>
                    <a:pt x="5738" y="29322"/>
                  </a:cubicBezTo>
                  <a:cubicBezTo>
                    <a:pt x="5905" y="30189"/>
                    <a:pt x="6105" y="31056"/>
                    <a:pt x="6305" y="31890"/>
                  </a:cubicBezTo>
                  <a:cubicBezTo>
                    <a:pt x="6138" y="32491"/>
                    <a:pt x="6005" y="33125"/>
                    <a:pt x="5938" y="33758"/>
                  </a:cubicBezTo>
                  <a:cubicBezTo>
                    <a:pt x="5625" y="33667"/>
                    <a:pt x="5287" y="33622"/>
                    <a:pt x="4940" y="33622"/>
                  </a:cubicBezTo>
                  <a:cubicBezTo>
                    <a:pt x="4143" y="33622"/>
                    <a:pt x="3300" y="33861"/>
                    <a:pt x="2602" y="34325"/>
                  </a:cubicBezTo>
                  <a:cubicBezTo>
                    <a:pt x="1401" y="35159"/>
                    <a:pt x="734" y="36460"/>
                    <a:pt x="467" y="37761"/>
                  </a:cubicBezTo>
                  <a:cubicBezTo>
                    <a:pt x="0" y="39796"/>
                    <a:pt x="401" y="41898"/>
                    <a:pt x="1568" y="43499"/>
                  </a:cubicBezTo>
                  <a:cubicBezTo>
                    <a:pt x="2702" y="45133"/>
                    <a:pt x="4570" y="46234"/>
                    <a:pt x="6739" y="46568"/>
                  </a:cubicBezTo>
                  <a:cubicBezTo>
                    <a:pt x="6878" y="46599"/>
                    <a:pt x="7024" y="46622"/>
                    <a:pt x="7171" y="46622"/>
                  </a:cubicBezTo>
                  <a:cubicBezTo>
                    <a:pt x="7341" y="46622"/>
                    <a:pt x="7511" y="46590"/>
                    <a:pt x="7673" y="46501"/>
                  </a:cubicBezTo>
                  <a:lnTo>
                    <a:pt x="7706" y="46501"/>
                  </a:lnTo>
                  <a:cubicBezTo>
                    <a:pt x="8973" y="48969"/>
                    <a:pt x="11175" y="50971"/>
                    <a:pt x="13944" y="51905"/>
                  </a:cubicBezTo>
                  <a:cubicBezTo>
                    <a:pt x="18547" y="53473"/>
                    <a:pt x="23184" y="54340"/>
                    <a:pt x="28020" y="54573"/>
                  </a:cubicBezTo>
                  <a:cubicBezTo>
                    <a:pt x="28191" y="54581"/>
                    <a:pt x="28361" y="54585"/>
                    <a:pt x="28530" y="54585"/>
                  </a:cubicBezTo>
                  <a:cubicBezTo>
                    <a:pt x="31208" y="54585"/>
                    <a:pt x="33716" y="53601"/>
                    <a:pt x="35693" y="51938"/>
                  </a:cubicBezTo>
                  <a:cubicBezTo>
                    <a:pt x="35893" y="52072"/>
                    <a:pt x="36093" y="52138"/>
                    <a:pt x="36326" y="52172"/>
                  </a:cubicBezTo>
                  <a:cubicBezTo>
                    <a:pt x="36953" y="52309"/>
                    <a:pt x="37579" y="52377"/>
                    <a:pt x="38194" y="52377"/>
                  </a:cubicBezTo>
                  <a:cubicBezTo>
                    <a:pt x="39674" y="52377"/>
                    <a:pt x="41086" y="51982"/>
                    <a:pt x="42264" y="51204"/>
                  </a:cubicBezTo>
                  <a:cubicBezTo>
                    <a:pt x="43932" y="50137"/>
                    <a:pt x="45066" y="48336"/>
                    <a:pt x="45400" y="46234"/>
                  </a:cubicBezTo>
                  <a:cubicBezTo>
                    <a:pt x="45600" y="44966"/>
                    <a:pt x="45466" y="43465"/>
                    <a:pt x="44666" y="42298"/>
                  </a:cubicBezTo>
                  <a:cubicBezTo>
                    <a:pt x="44065" y="41397"/>
                    <a:pt x="43098" y="40797"/>
                    <a:pt x="42131" y="40597"/>
                  </a:cubicBezTo>
                  <a:cubicBezTo>
                    <a:pt x="42131" y="40563"/>
                    <a:pt x="42131" y="40563"/>
                    <a:pt x="42131" y="40563"/>
                  </a:cubicBezTo>
                  <a:cubicBezTo>
                    <a:pt x="42231" y="40263"/>
                    <a:pt x="42297" y="39963"/>
                    <a:pt x="42364" y="39629"/>
                  </a:cubicBezTo>
                  <a:cubicBezTo>
                    <a:pt x="43098" y="38462"/>
                    <a:pt x="43832" y="37161"/>
                    <a:pt x="44532" y="35927"/>
                  </a:cubicBezTo>
                  <a:cubicBezTo>
                    <a:pt x="45166" y="34692"/>
                    <a:pt x="45766" y="33492"/>
                    <a:pt x="46300" y="32491"/>
                  </a:cubicBezTo>
                  <a:cubicBezTo>
                    <a:pt x="47468" y="30089"/>
                    <a:pt x="48402" y="27187"/>
                    <a:pt x="46967" y="24885"/>
                  </a:cubicBezTo>
                  <a:cubicBezTo>
                    <a:pt x="46767" y="24585"/>
                    <a:pt x="46567" y="24318"/>
                    <a:pt x="46334" y="24051"/>
                  </a:cubicBezTo>
                  <a:cubicBezTo>
                    <a:pt x="46300" y="22617"/>
                    <a:pt x="45666" y="21149"/>
                    <a:pt x="44732" y="19815"/>
                  </a:cubicBezTo>
                  <a:cubicBezTo>
                    <a:pt x="43565" y="18247"/>
                    <a:pt x="41964" y="16880"/>
                    <a:pt x="40262" y="15612"/>
                  </a:cubicBezTo>
                  <a:cubicBezTo>
                    <a:pt x="37661" y="13677"/>
                    <a:pt x="34859" y="11876"/>
                    <a:pt x="31823" y="10308"/>
                  </a:cubicBezTo>
                  <a:cubicBezTo>
                    <a:pt x="29788" y="7173"/>
                    <a:pt x="28454" y="3637"/>
                    <a:pt x="28054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2460000" algn="bl" rotWithShape="0">
                <a:schemeClr val="dk1">
                  <a:alpha val="1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52" name="Google Shape;2252;p61"/>
            <p:cNvGrpSpPr/>
            <p:nvPr/>
          </p:nvGrpSpPr>
          <p:grpSpPr>
            <a:xfrm rot="285413" flipH="1">
              <a:off x="1551582" y="3705254"/>
              <a:ext cx="938237" cy="1119537"/>
              <a:chOff x="2768850" y="3921688"/>
              <a:chExt cx="1210050" cy="1364625"/>
            </a:xfrm>
          </p:grpSpPr>
          <p:sp>
            <p:nvSpPr>
              <p:cNvPr id="2253" name="Google Shape;2253;p61"/>
              <p:cNvSpPr/>
              <p:nvPr/>
            </p:nvSpPr>
            <p:spPr>
              <a:xfrm>
                <a:off x="3644475" y="4934513"/>
                <a:ext cx="264375" cy="296600"/>
              </a:xfrm>
              <a:custGeom>
                <a:avLst/>
                <a:gdLst/>
                <a:ahLst/>
                <a:cxnLst/>
                <a:rect l="l" t="t" r="r" b="b"/>
                <a:pathLst>
                  <a:path w="10575" h="11864" extrusionOk="0">
                    <a:moveTo>
                      <a:pt x="6418" y="1"/>
                    </a:moveTo>
                    <a:cubicBezTo>
                      <a:pt x="6312" y="1"/>
                      <a:pt x="6208" y="6"/>
                      <a:pt x="6105" y="17"/>
                    </a:cubicBezTo>
                    <a:cubicBezTo>
                      <a:pt x="4537" y="217"/>
                      <a:pt x="3403" y="1885"/>
                      <a:pt x="2702" y="3186"/>
                    </a:cubicBezTo>
                    <a:cubicBezTo>
                      <a:pt x="1668" y="5187"/>
                      <a:pt x="868" y="7356"/>
                      <a:pt x="234" y="9557"/>
                    </a:cubicBezTo>
                    <a:cubicBezTo>
                      <a:pt x="100" y="10091"/>
                      <a:pt x="0" y="10791"/>
                      <a:pt x="434" y="11258"/>
                    </a:cubicBezTo>
                    <a:cubicBezTo>
                      <a:pt x="668" y="11492"/>
                      <a:pt x="1001" y="11592"/>
                      <a:pt x="1301" y="11659"/>
                    </a:cubicBezTo>
                    <a:cubicBezTo>
                      <a:pt x="1928" y="11796"/>
                      <a:pt x="2557" y="11864"/>
                      <a:pt x="3175" y="11864"/>
                    </a:cubicBezTo>
                    <a:cubicBezTo>
                      <a:pt x="4663" y="11864"/>
                      <a:pt x="6084" y="11469"/>
                      <a:pt x="7239" y="10691"/>
                    </a:cubicBezTo>
                    <a:cubicBezTo>
                      <a:pt x="8907" y="9624"/>
                      <a:pt x="10041" y="7823"/>
                      <a:pt x="10375" y="5721"/>
                    </a:cubicBezTo>
                    <a:cubicBezTo>
                      <a:pt x="10575" y="4453"/>
                      <a:pt x="10441" y="2986"/>
                      <a:pt x="9641" y="1785"/>
                    </a:cubicBezTo>
                    <a:cubicBezTo>
                      <a:pt x="8905" y="682"/>
                      <a:pt x="7607" y="1"/>
                      <a:pt x="6418" y="1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4" name="Google Shape;2254;p61"/>
              <p:cNvSpPr/>
              <p:nvPr/>
            </p:nvSpPr>
            <p:spPr>
              <a:xfrm>
                <a:off x="2768850" y="4762213"/>
                <a:ext cx="219350" cy="325125"/>
              </a:xfrm>
              <a:custGeom>
                <a:avLst/>
                <a:gdLst/>
                <a:ahLst/>
                <a:cxnLst/>
                <a:rect l="l" t="t" r="r" b="b"/>
                <a:pathLst>
                  <a:path w="8774" h="13005" extrusionOk="0">
                    <a:moveTo>
                      <a:pt x="4939" y="0"/>
                    </a:moveTo>
                    <a:cubicBezTo>
                      <a:pt x="4134" y="0"/>
                      <a:pt x="3288" y="248"/>
                      <a:pt x="2602" y="738"/>
                    </a:cubicBezTo>
                    <a:cubicBezTo>
                      <a:pt x="1401" y="1538"/>
                      <a:pt x="734" y="2873"/>
                      <a:pt x="467" y="4140"/>
                    </a:cubicBezTo>
                    <a:cubicBezTo>
                      <a:pt x="0" y="6175"/>
                      <a:pt x="401" y="8277"/>
                      <a:pt x="1568" y="9878"/>
                    </a:cubicBezTo>
                    <a:cubicBezTo>
                      <a:pt x="2702" y="11512"/>
                      <a:pt x="4570" y="12613"/>
                      <a:pt x="6739" y="12947"/>
                    </a:cubicBezTo>
                    <a:cubicBezTo>
                      <a:pt x="6889" y="12980"/>
                      <a:pt x="7047" y="13005"/>
                      <a:pt x="7210" y="13005"/>
                    </a:cubicBezTo>
                    <a:cubicBezTo>
                      <a:pt x="7372" y="13005"/>
                      <a:pt x="7539" y="12980"/>
                      <a:pt x="7706" y="12913"/>
                    </a:cubicBezTo>
                    <a:cubicBezTo>
                      <a:pt x="8273" y="12646"/>
                      <a:pt x="8440" y="11946"/>
                      <a:pt x="8506" y="11379"/>
                    </a:cubicBezTo>
                    <a:cubicBezTo>
                      <a:pt x="8707" y="9077"/>
                      <a:pt x="8773" y="6776"/>
                      <a:pt x="8540" y="4574"/>
                    </a:cubicBezTo>
                    <a:cubicBezTo>
                      <a:pt x="8373" y="3106"/>
                      <a:pt x="7906" y="1105"/>
                      <a:pt x="6505" y="371"/>
                    </a:cubicBezTo>
                    <a:cubicBezTo>
                      <a:pt x="6050" y="123"/>
                      <a:pt x="5505" y="0"/>
                      <a:pt x="4939" y="0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5" name="Google Shape;2255;p61"/>
              <p:cNvSpPr/>
              <p:nvPr/>
            </p:nvSpPr>
            <p:spPr>
              <a:xfrm>
                <a:off x="2916450" y="4364163"/>
                <a:ext cx="916525" cy="922150"/>
              </a:xfrm>
              <a:custGeom>
                <a:avLst/>
                <a:gdLst/>
                <a:ahLst/>
                <a:cxnLst/>
                <a:rect l="l" t="t" r="r" b="b"/>
                <a:pathLst>
                  <a:path w="36661" h="36886" extrusionOk="0">
                    <a:moveTo>
                      <a:pt x="13956" y="0"/>
                    </a:moveTo>
                    <a:cubicBezTo>
                      <a:pt x="8945" y="0"/>
                      <a:pt x="4524" y="3463"/>
                      <a:pt x="3270" y="8354"/>
                    </a:cubicBezTo>
                    <a:cubicBezTo>
                      <a:pt x="2102" y="12957"/>
                      <a:pt x="1235" y="17627"/>
                      <a:pt x="634" y="22331"/>
                    </a:cubicBezTo>
                    <a:cubicBezTo>
                      <a:pt x="1" y="27534"/>
                      <a:pt x="3069" y="32538"/>
                      <a:pt x="8073" y="34206"/>
                    </a:cubicBezTo>
                    <a:cubicBezTo>
                      <a:pt x="12643" y="35774"/>
                      <a:pt x="17280" y="36641"/>
                      <a:pt x="22116" y="36874"/>
                    </a:cubicBezTo>
                    <a:cubicBezTo>
                      <a:pt x="22283" y="36882"/>
                      <a:pt x="22448" y="36885"/>
                      <a:pt x="22613" y="36885"/>
                    </a:cubicBezTo>
                    <a:cubicBezTo>
                      <a:pt x="27678" y="36885"/>
                      <a:pt x="32098" y="33444"/>
                      <a:pt x="33358" y="28502"/>
                    </a:cubicBezTo>
                    <a:cubicBezTo>
                      <a:pt x="34525" y="23932"/>
                      <a:pt x="35426" y="19262"/>
                      <a:pt x="35993" y="14558"/>
                    </a:cubicBezTo>
                    <a:cubicBezTo>
                      <a:pt x="36660" y="9321"/>
                      <a:pt x="33558" y="4351"/>
                      <a:pt x="28588" y="2683"/>
                    </a:cubicBezTo>
                    <a:cubicBezTo>
                      <a:pt x="24018" y="1115"/>
                      <a:pt x="19348" y="248"/>
                      <a:pt x="14511" y="15"/>
                    </a:cubicBezTo>
                    <a:cubicBezTo>
                      <a:pt x="14325" y="5"/>
                      <a:pt x="14140" y="0"/>
                      <a:pt x="13956" y="0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6" name="Google Shape;2256;p61"/>
              <p:cNvSpPr/>
              <p:nvPr/>
            </p:nvSpPr>
            <p:spPr>
              <a:xfrm>
                <a:off x="3275050" y="4976288"/>
                <a:ext cx="121775" cy="6540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2616" extrusionOk="0">
                    <a:moveTo>
                      <a:pt x="2385" y="1"/>
                    </a:moveTo>
                    <a:cubicBezTo>
                      <a:pt x="1908" y="1"/>
                      <a:pt x="1449" y="152"/>
                      <a:pt x="1068" y="381"/>
                    </a:cubicBezTo>
                    <a:cubicBezTo>
                      <a:pt x="567" y="714"/>
                      <a:pt x="134" y="1181"/>
                      <a:pt x="0" y="1715"/>
                    </a:cubicBezTo>
                    <a:cubicBezTo>
                      <a:pt x="367" y="1281"/>
                      <a:pt x="801" y="1015"/>
                      <a:pt x="1301" y="814"/>
                    </a:cubicBezTo>
                    <a:cubicBezTo>
                      <a:pt x="1651" y="664"/>
                      <a:pt x="2020" y="589"/>
                      <a:pt x="2366" y="589"/>
                    </a:cubicBezTo>
                    <a:cubicBezTo>
                      <a:pt x="2481" y="589"/>
                      <a:pt x="2594" y="598"/>
                      <a:pt x="2702" y="614"/>
                    </a:cubicBezTo>
                    <a:cubicBezTo>
                      <a:pt x="3202" y="714"/>
                      <a:pt x="3603" y="948"/>
                      <a:pt x="3970" y="1315"/>
                    </a:cubicBezTo>
                    <a:cubicBezTo>
                      <a:pt x="4303" y="1682"/>
                      <a:pt x="4570" y="2149"/>
                      <a:pt x="4870" y="2616"/>
                    </a:cubicBezTo>
                    <a:cubicBezTo>
                      <a:pt x="4837" y="2082"/>
                      <a:pt x="4670" y="1515"/>
                      <a:pt x="4337" y="1015"/>
                    </a:cubicBezTo>
                    <a:cubicBezTo>
                      <a:pt x="4170" y="781"/>
                      <a:pt x="3936" y="548"/>
                      <a:pt x="3669" y="381"/>
                    </a:cubicBezTo>
                    <a:cubicBezTo>
                      <a:pt x="3436" y="214"/>
                      <a:pt x="3136" y="81"/>
                      <a:pt x="2836" y="47"/>
                    </a:cubicBezTo>
                    <a:cubicBezTo>
                      <a:pt x="2685" y="15"/>
                      <a:pt x="2534" y="1"/>
                      <a:pt x="2385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7" name="Google Shape;2257;p61"/>
              <p:cNvSpPr/>
              <p:nvPr/>
            </p:nvSpPr>
            <p:spPr>
              <a:xfrm>
                <a:off x="3479350" y="4872788"/>
                <a:ext cx="203500" cy="173075"/>
              </a:xfrm>
              <a:custGeom>
                <a:avLst/>
                <a:gdLst/>
                <a:ahLst/>
                <a:cxnLst/>
                <a:rect l="l" t="t" r="r" b="b"/>
                <a:pathLst>
                  <a:path w="8140" h="6923" extrusionOk="0">
                    <a:moveTo>
                      <a:pt x="4460" y="0"/>
                    </a:moveTo>
                    <a:cubicBezTo>
                      <a:pt x="3892" y="0"/>
                      <a:pt x="3324" y="109"/>
                      <a:pt x="2803" y="318"/>
                    </a:cubicBezTo>
                    <a:cubicBezTo>
                      <a:pt x="1468" y="885"/>
                      <a:pt x="468" y="2086"/>
                      <a:pt x="167" y="3487"/>
                    </a:cubicBezTo>
                    <a:cubicBezTo>
                      <a:pt x="1" y="4120"/>
                      <a:pt x="1" y="4754"/>
                      <a:pt x="167" y="5388"/>
                    </a:cubicBezTo>
                    <a:cubicBezTo>
                      <a:pt x="234" y="5588"/>
                      <a:pt x="334" y="5822"/>
                      <a:pt x="434" y="6022"/>
                    </a:cubicBezTo>
                    <a:cubicBezTo>
                      <a:pt x="1075" y="5826"/>
                      <a:pt x="1744" y="5735"/>
                      <a:pt x="2420" y="5735"/>
                    </a:cubicBezTo>
                    <a:cubicBezTo>
                      <a:pt x="3928" y="5735"/>
                      <a:pt x="5470" y="6186"/>
                      <a:pt x="6806" y="6922"/>
                    </a:cubicBezTo>
                    <a:cubicBezTo>
                      <a:pt x="6939" y="6822"/>
                      <a:pt x="7072" y="6689"/>
                      <a:pt x="7206" y="6556"/>
                    </a:cubicBezTo>
                    <a:cubicBezTo>
                      <a:pt x="7840" y="5755"/>
                      <a:pt x="8140" y="4688"/>
                      <a:pt x="8073" y="3653"/>
                    </a:cubicBezTo>
                    <a:cubicBezTo>
                      <a:pt x="7973" y="2586"/>
                      <a:pt x="7473" y="1052"/>
                      <a:pt x="6472" y="518"/>
                    </a:cubicBezTo>
                    <a:cubicBezTo>
                      <a:pt x="5863" y="167"/>
                      <a:pt x="5162" y="0"/>
                      <a:pt x="446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8" name="Google Shape;2258;p61"/>
              <p:cNvSpPr/>
              <p:nvPr/>
            </p:nvSpPr>
            <p:spPr>
              <a:xfrm>
                <a:off x="3487700" y="4908813"/>
                <a:ext cx="146800" cy="118700"/>
              </a:xfrm>
              <a:custGeom>
                <a:avLst/>
                <a:gdLst/>
                <a:ahLst/>
                <a:cxnLst/>
                <a:rect l="l" t="t" r="r" b="b"/>
                <a:pathLst>
                  <a:path w="5872" h="4748" extrusionOk="0">
                    <a:moveTo>
                      <a:pt x="2894" y="0"/>
                    </a:moveTo>
                    <a:cubicBezTo>
                      <a:pt x="1562" y="0"/>
                      <a:pt x="400" y="912"/>
                      <a:pt x="134" y="2246"/>
                    </a:cubicBezTo>
                    <a:cubicBezTo>
                      <a:pt x="0" y="3046"/>
                      <a:pt x="200" y="3847"/>
                      <a:pt x="667" y="4447"/>
                    </a:cubicBezTo>
                    <a:cubicBezTo>
                      <a:pt x="1131" y="4343"/>
                      <a:pt x="1610" y="4295"/>
                      <a:pt x="2095" y="4295"/>
                    </a:cubicBezTo>
                    <a:cubicBezTo>
                      <a:pt x="3005" y="4295"/>
                      <a:pt x="3933" y="4465"/>
                      <a:pt x="4804" y="4748"/>
                    </a:cubicBezTo>
                    <a:cubicBezTo>
                      <a:pt x="5204" y="4381"/>
                      <a:pt x="5504" y="3880"/>
                      <a:pt x="5604" y="3280"/>
                    </a:cubicBezTo>
                    <a:cubicBezTo>
                      <a:pt x="5871" y="1779"/>
                      <a:pt x="4904" y="344"/>
                      <a:pt x="3403" y="44"/>
                    </a:cubicBezTo>
                    <a:cubicBezTo>
                      <a:pt x="3231" y="14"/>
                      <a:pt x="3061" y="0"/>
                      <a:pt x="289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9" name="Google Shape;2259;p61"/>
              <p:cNvSpPr/>
              <p:nvPr/>
            </p:nvSpPr>
            <p:spPr>
              <a:xfrm>
                <a:off x="3540400" y="4865713"/>
                <a:ext cx="153325" cy="107975"/>
              </a:xfrm>
              <a:custGeom>
                <a:avLst/>
                <a:gdLst/>
                <a:ahLst/>
                <a:cxnLst/>
                <a:rect l="l" t="t" r="r" b="b"/>
                <a:pathLst>
                  <a:path w="6133" h="4319" extrusionOk="0">
                    <a:moveTo>
                      <a:pt x="2277" y="1"/>
                    </a:moveTo>
                    <a:cubicBezTo>
                      <a:pt x="1538" y="1"/>
                      <a:pt x="760" y="228"/>
                      <a:pt x="27" y="734"/>
                    </a:cubicBezTo>
                    <a:cubicBezTo>
                      <a:pt x="0" y="734"/>
                      <a:pt x="16" y="777"/>
                      <a:pt x="41" y="777"/>
                    </a:cubicBezTo>
                    <a:cubicBezTo>
                      <a:pt x="47" y="777"/>
                      <a:pt x="54" y="774"/>
                      <a:pt x="60" y="768"/>
                    </a:cubicBezTo>
                    <a:cubicBezTo>
                      <a:pt x="534" y="563"/>
                      <a:pt x="1024" y="469"/>
                      <a:pt x="1508" y="469"/>
                    </a:cubicBezTo>
                    <a:cubicBezTo>
                      <a:pt x="3552" y="469"/>
                      <a:pt x="5496" y="2146"/>
                      <a:pt x="5631" y="4303"/>
                    </a:cubicBezTo>
                    <a:cubicBezTo>
                      <a:pt x="5631" y="4303"/>
                      <a:pt x="5646" y="4318"/>
                      <a:pt x="5656" y="4318"/>
                    </a:cubicBezTo>
                    <a:cubicBezTo>
                      <a:pt x="5661" y="4318"/>
                      <a:pt x="5664" y="4314"/>
                      <a:pt x="5664" y="4303"/>
                    </a:cubicBezTo>
                    <a:cubicBezTo>
                      <a:pt x="6133" y="1815"/>
                      <a:pt x="4363" y="1"/>
                      <a:pt x="227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0" name="Google Shape;2260;p61"/>
              <p:cNvSpPr/>
              <p:nvPr/>
            </p:nvSpPr>
            <p:spPr>
              <a:xfrm>
                <a:off x="3031525" y="4784213"/>
                <a:ext cx="205175" cy="184100"/>
              </a:xfrm>
              <a:custGeom>
                <a:avLst/>
                <a:gdLst/>
                <a:ahLst/>
                <a:cxnLst/>
                <a:rect l="l" t="t" r="r" b="b"/>
                <a:pathLst>
                  <a:path w="8207" h="7364" extrusionOk="0">
                    <a:moveTo>
                      <a:pt x="3680" y="1"/>
                    </a:moveTo>
                    <a:cubicBezTo>
                      <a:pt x="3531" y="1"/>
                      <a:pt x="3383" y="9"/>
                      <a:pt x="3237" y="25"/>
                    </a:cubicBezTo>
                    <a:cubicBezTo>
                      <a:pt x="2102" y="191"/>
                      <a:pt x="1068" y="1426"/>
                      <a:pt x="568" y="2393"/>
                    </a:cubicBezTo>
                    <a:cubicBezTo>
                      <a:pt x="134" y="3294"/>
                      <a:pt x="1" y="4394"/>
                      <a:pt x="334" y="5395"/>
                    </a:cubicBezTo>
                    <a:cubicBezTo>
                      <a:pt x="401" y="5562"/>
                      <a:pt x="468" y="5729"/>
                      <a:pt x="535" y="5896"/>
                    </a:cubicBezTo>
                    <a:cubicBezTo>
                      <a:pt x="975" y="5835"/>
                      <a:pt x="1423" y="5805"/>
                      <a:pt x="1872" y="5805"/>
                    </a:cubicBezTo>
                    <a:cubicBezTo>
                      <a:pt x="3668" y="5805"/>
                      <a:pt x="5471" y="6296"/>
                      <a:pt x="6806" y="7363"/>
                    </a:cubicBezTo>
                    <a:cubicBezTo>
                      <a:pt x="6973" y="7230"/>
                      <a:pt x="7139" y="7063"/>
                      <a:pt x="7273" y="6863"/>
                    </a:cubicBezTo>
                    <a:cubicBezTo>
                      <a:pt x="7673" y="6363"/>
                      <a:pt x="7907" y="5762"/>
                      <a:pt x="8007" y="5128"/>
                    </a:cubicBezTo>
                    <a:cubicBezTo>
                      <a:pt x="8207" y="3727"/>
                      <a:pt x="7706" y="2193"/>
                      <a:pt x="6706" y="1226"/>
                    </a:cubicBezTo>
                    <a:cubicBezTo>
                      <a:pt x="5912" y="432"/>
                      <a:pt x="4782" y="1"/>
                      <a:pt x="36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1" name="Google Shape;2261;p61"/>
              <p:cNvSpPr/>
              <p:nvPr/>
            </p:nvSpPr>
            <p:spPr>
              <a:xfrm>
                <a:off x="3083250" y="4831863"/>
                <a:ext cx="145950" cy="128100"/>
              </a:xfrm>
              <a:custGeom>
                <a:avLst/>
                <a:gdLst/>
                <a:ahLst/>
                <a:cxnLst/>
                <a:rect l="l" t="t" r="r" b="b"/>
                <a:pathLst>
                  <a:path w="5838" h="5124" extrusionOk="0">
                    <a:moveTo>
                      <a:pt x="2801" y="0"/>
                    </a:moveTo>
                    <a:cubicBezTo>
                      <a:pt x="1507" y="0"/>
                      <a:pt x="364" y="934"/>
                      <a:pt x="100" y="2255"/>
                    </a:cubicBezTo>
                    <a:cubicBezTo>
                      <a:pt x="0" y="2822"/>
                      <a:pt x="67" y="3422"/>
                      <a:pt x="300" y="3923"/>
                    </a:cubicBezTo>
                    <a:cubicBezTo>
                      <a:pt x="1735" y="3990"/>
                      <a:pt x="3136" y="4356"/>
                      <a:pt x="4303" y="5124"/>
                    </a:cubicBezTo>
                    <a:cubicBezTo>
                      <a:pt x="4937" y="4757"/>
                      <a:pt x="5404" y="4090"/>
                      <a:pt x="5571" y="3289"/>
                    </a:cubicBezTo>
                    <a:cubicBezTo>
                      <a:pt x="5838" y="1788"/>
                      <a:pt x="4870" y="320"/>
                      <a:pt x="3336" y="53"/>
                    </a:cubicBezTo>
                    <a:cubicBezTo>
                      <a:pt x="3156" y="17"/>
                      <a:pt x="2977" y="0"/>
                      <a:pt x="28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2" name="Google Shape;2262;p61"/>
              <p:cNvSpPr/>
              <p:nvPr/>
            </p:nvSpPr>
            <p:spPr>
              <a:xfrm>
                <a:off x="3042375" y="4776688"/>
                <a:ext cx="163475" cy="75700"/>
              </a:xfrm>
              <a:custGeom>
                <a:avLst/>
                <a:gdLst/>
                <a:ahLst/>
                <a:cxnLst/>
                <a:rect l="l" t="t" r="r" b="b"/>
                <a:pathLst>
                  <a:path w="6539" h="3028" extrusionOk="0">
                    <a:moveTo>
                      <a:pt x="3424" y="1"/>
                    </a:moveTo>
                    <a:cubicBezTo>
                      <a:pt x="1849" y="1"/>
                      <a:pt x="350" y="1069"/>
                      <a:pt x="1" y="3028"/>
                    </a:cubicBezTo>
                    <a:cubicBezTo>
                      <a:pt x="692" y="1542"/>
                      <a:pt x="2240" y="690"/>
                      <a:pt x="3774" y="690"/>
                    </a:cubicBezTo>
                    <a:cubicBezTo>
                      <a:pt x="4755" y="690"/>
                      <a:pt x="5730" y="1039"/>
                      <a:pt x="6472" y="1793"/>
                    </a:cubicBezTo>
                    <a:cubicBezTo>
                      <a:pt x="6478" y="1800"/>
                      <a:pt x="6485" y="1802"/>
                      <a:pt x="6491" y="1802"/>
                    </a:cubicBezTo>
                    <a:cubicBezTo>
                      <a:pt x="6517" y="1802"/>
                      <a:pt x="6539" y="1754"/>
                      <a:pt x="6539" y="1727"/>
                    </a:cubicBezTo>
                    <a:cubicBezTo>
                      <a:pt x="5729" y="554"/>
                      <a:pt x="4557" y="1"/>
                      <a:pt x="342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3" name="Google Shape;2263;p61"/>
              <p:cNvSpPr/>
              <p:nvPr/>
            </p:nvSpPr>
            <p:spPr>
              <a:xfrm>
                <a:off x="3520225" y="4764763"/>
                <a:ext cx="211525" cy="69725"/>
              </a:xfrm>
              <a:custGeom>
                <a:avLst/>
                <a:gdLst/>
                <a:ahLst/>
                <a:cxnLst/>
                <a:rect l="l" t="t" r="r" b="b"/>
                <a:pathLst>
                  <a:path w="8461" h="2789" extrusionOk="0">
                    <a:moveTo>
                      <a:pt x="3097" y="1"/>
                    </a:moveTo>
                    <a:cubicBezTo>
                      <a:pt x="2191" y="1"/>
                      <a:pt x="1263" y="181"/>
                      <a:pt x="367" y="569"/>
                    </a:cubicBezTo>
                    <a:cubicBezTo>
                      <a:pt x="200" y="636"/>
                      <a:pt x="67" y="836"/>
                      <a:pt x="34" y="1003"/>
                    </a:cubicBezTo>
                    <a:cubicBezTo>
                      <a:pt x="0" y="1170"/>
                      <a:pt x="34" y="1203"/>
                      <a:pt x="100" y="1370"/>
                    </a:cubicBezTo>
                    <a:cubicBezTo>
                      <a:pt x="177" y="1472"/>
                      <a:pt x="292" y="1515"/>
                      <a:pt x="417" y="1515"/>
                    </a:cubicBezTo>
                    <a:cubicBezTo>
                      <a:pt x="455" y="1515"/>
                      <a:pt x="495" y="1511"/>
                      <a:pt x="534" y="1503"/>
                    </a:cubicBezTo>
                    <a:cubicBezTo>
                      <a:pt x="1465" y="1344"/>
                      <a:pt x="2356" y="1253"/>
                      <a:pt x="3210" y="1253"/>
                    </a:cubicBezTo>
                    <a:cubicBezTo>
                      <a:pt x="5051" y="1253"/>
                      <a:pt x="6724" y="1677"/>
                      <a:pt x="8273" y="2771"/>
                    </a:cubicBezTo>
                    <a:cubicBezTo>
                      <a:pt x="8286" y="2783"/>
                      <a:pt x="8301" y="2789"/>
                      <a:pt x="8316" y="2789"/>
                    </a:cubicBezTo>
                    <a:cubicBezTo>
                      <a:pt x="8383" y="2789"/>
                      <a:pt x="8460" y="2691"/>
                      <a:pt x="8406" y="2637"/>
                    </a:cubicBezTo>
                    <a:cubicBezTo>
                      <a:pt x="7236" y="999"/>
                      <a:pt x="5228" y="1"/>
                      <a:pt x="3097" y="1"/>
                    </a:cubicBezTo>
                    <a:close/>
                  </a:path>
                </a:pathLst>
              </a:custGeom>
              <a:solidFill>
                <a:srgbClr val="334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2"/>
                  </a:solidFill>
                </a:endParaRPr>
              </a:p>
            </p:txBody>
          </p:sp>
          <p:sp>
            <p:nvSpPr>
              <p:cNvPr id="2264" name="Google Shape;2264;p61"/>
              <p:cNvSpPr/>
              <p:nvPr/>
            </p:nvSpPr>
            <p:spPr>
              <a:xfrm>
                <a:off x="3039200" y="4675838"/>
                <a:ext cx="212525" cy="71925"/>
              </a:xfrm>
              <a:custGeom>
                <a:avLst/>
                <a:gdLst/>
                <a:ahLst/>
                <a:cxnLst/>
                <a:rect l="l" t="t" r="r" b="b"/>
                <a:pathLst>
                  <a:path w="8501" h="2877" extrusionOk="0">
                    <a:moveTo>
                      <a:pt x="3494" y="1"/>
                    </a:moveTo>
                    <a:cubicBezTo>
                      <a:pt x="2265" y="1"/>
                      <a:pt x="1064" y="336"/>
                      <a:pt x="61" y="991"/>
                    </a:cubicBezTo>
                    <a:cubicBezTo>
                      <a:pt x="0" y="1021"/>
                      <a:pt x="50" y="1162"/>
                      <a:pt x="110" y="1162"/>
                    </a:cubicBezTo>
                    <a:cubicBezTo>
                      <a:pt x="116" y="1162"/>
                      <a:pt x="122" y="1160"/>
                      <a:pt x="128" y="1157"/>
                    </a:cubicBezTo>
                    <a:cubicBezTo>
                      <a:pt x="787" y="1003"/>
                      <a:pt x="1431" y="929"/>
                      <a:pt x="2063" y="929"/>
                    </a:cubicBezTo>
                    <a:cubicBezTo>
                      <a:pt x="4024" y="929"/>
                      <a:pt x="5883" y="1632"/>
                      <a:pt x="7800" y="2792"/>
                    </a:cubicBezTo>
                    <a:cubicBezTo>
                      <a:pt x="7905" y="2834"/>
                      <a:pt x="8011" y="2876"/>
                      <a:pt x="8108" y="2876"/>
                    </a:cubicBezTo>
                    <a:cubicBezTo>
                      <a:pt x="8164" y="2876"/>
                      <a:pt x="8218" y="2862"/>
                      <a:pt x="8267" y="2825"/>
                    </a:cubicBezTo>
                    <a:cubicBezTo>
                      <a:pt x="8400" y="2725"/>
                      <a:pt x="8433" y="2692"/>
                      <a:pt x="8467" y="2525"/>
                    </a:cubicBezTo>
                    <a:cubicBezTo>
                      <a:pt x="8500" y="2358"/>
                      <a:pt x="8433" y="2125"/>
                      <a:pt x="8333" y="1991"/>
                    </a:cubicBezTo>
                    <a:cubicBezTo>
                      <a:pt x="6974" y="651"/>
                      <a:pt x="5207" y="1"/>
                      <a:pt x="3494" y="1"/>
                    </a:cubicBezTo>
                    <a:close/>
                  </a:path>
                </a:pathLst>
              </a:custGeom>
              <a:solidFill>
                <a:srgbClr val="334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2"/>
                  </a:solidFill>
                </a:endParaRPr>
              </a:p>
            </p:txBody>
          </p:sp>
          <p:sp>
            <p:nvSpPr>
              <p:cNvPr id="2265" name="Google Shape;2265;p61"/>
              <p:cNvSpPr/>
              <p:nvPr/>
            </p:nvSpPr>
            <p:spPr>
              <a:xfrm>
                <a:off x="3116600" y="5038338"/>
                <a:ext cx="413650" cy="132825"/>
              </a:xfrm>
              <a:custGeom>
                <a:avLst/>
                <a:gdLst/>
                <a:ahLst/>
                <a:cxnLst/>
                <a:rect l="l" t="t" r="r" b="b"/>
                <a:pathLst>
                  <a:path w="16546" h="5313" extrusionOk="0">
                    <a:moveTo>
                      <a:pt x="893" y="1"/>
                    </a:moveTo>
                    <a:cubicBezTo>
                      <a:pt x="755" y="1"/>
                      <a:pt x="620" y="41"/>
                      <a:pt x="501" y="134"/>
                    </a:cubicBezTo>
                    <a:cubicBezTo>
                      <a:pt x="200" y="367"/>
                      <a:pt x="0" y="734"/>
                      <a:pt x="100" y="1134"/>
                    </a:cubicBezTo>
                    <a:cubicBezTo>
                      <a:pt x="234" y="1735"/>
                      <a:pt x="934" y="1935"/>
                      <a:pt x="1401" y="2235"/>
                    </a:cubicBezTo>
                    <a:cubicBezTo>
                      <a:pt x="2068" y="2669"/>
                      <a:pt x="2636" y="3169"/>
                      <a:pt x="3336" y="3536"/>
                    </a:cubicBezTo>
                    <a:cubicBezTo>
                      <a:pt x="4437" y="4137"/>
                      <a:pt x="5704" y="4503"/>
                      <a:pt x="6972" y="4770"/>
                    </a:cubicBezTo>
                    <a:cubicBezTo>
                      <a:pt x="7239" y="4837"/>
                      <a:pt x="7506" y="4870"/>
                      <a:pt x="7773" y="4904"/>
                    </a:cubicBezTo>
                    <a:cubicBezTo>
                      <a:pt x="8039" y="4970"/>
                      <a:pt x="8306" y="5037"/>
                      <a:pt x="8573" y="5071"/>
                    </a:cubicBezTo>
                    <a:cubicBezTo>
                      <a:pt x="9439" y="5207"/>
                      <a:pt x="10321" y="5313"/>
                      <a:pt x="11197" y="5313"/>
                    </a:cubicBezTo>
                    <a:cubicBezTo>
                      <a:pt x="11603" y="5313"/>
                      <a:pt x="12008" y="5290"/>
                      <a:pt x="12409" y="5237"/>
                    </a:cubicBezTo>
                    <a:cubicBezTo>
                      <a:pt x="13176" y="5171"/>
                      <a:pt x="13910" y="4904"/>
                      <a:pt x="14677" y="4770"/>
                    </a:cubicBezTo>
                    <a:cubicBezTo>
                      <a:pt x="15211" y="4637"/>
                      <a:pt x="15945" y="4704"/>
                      <a:pt x="16279" y="4203"/>
                    </a:cubicBezTo>
                    <a:cubicBezTo>
                      <a:pt x="16545" y="3870"/>
                      <a:pt x="16479" y="3469"/>
                      <a:pt x="16279" y="3136"/>
                    </a:cubicBezTo>
                    <a:cubicBezTo>
                      <a:pt x="16134" y="2895"/>
                      <a:pt x="15885" y="2793"/>
                      <a:pt x="15619" y="2793"/>
                    </a:cubicBezTo>
                    <a:cubicBezTo>
                      <a:pt x="15517" y="2793"/>
                      <a:pt x="15413" y="2808"/>
                      <a:pt x="15311" y="2836"/>
                    </a:cubicBezTo>
                    <a:cubicBezTo>
                      <a:pt x="15011" y="2902"/>
                      <a:pt x="14744" y="3102"/>
                      <a:pt x="14544" y="3369"/>
                    </a:cubicBezTo>
                    <a:cubicBezTo>
                      <a:pt x="14544" y="3369"/>
                      <a:pt x="14511" y="3403"/>
                      <a:pt x="14511" y="3436"/>
                    </a:cubicBezTo>
                    <a:cubicBezTo>
                      <a:pt x="14377" y="3636"/>
                      <a:pt x="14277" y="3870"/>
                      <a:pt x="14044" y="4036"/>
                    </a:cubicBezTo>
                    <a:cubicBezTo>
                      <a:pt x="13477" y="4537"/>
                      <a:pt x="12643" y="4770"/>
                      <a:pt x="11809" y="4837"/>
                    </a:cubicBezTo>
                    <a:cubicBezTo>
                      <a:pt x="11575" y="4854"/>
                      <a:pt x="11350" y="4862"/>
                      <a:pt x="11125" y="4862"/>
                    </a:cubicBezTo>
                    <a:cubicBezTo>
                      <a:pt x="10900" y="4862"/>
                      <a:pt x="10675" y="4854"/>
                      <a:pt x="10441" y="4837"/>
                    </a:cubicBezTo>
                    <a:cubicBezTo>
                      <a:pt x="9607" y="4837"/>
                      <a:pt x="8740" y="4737"/>
                      <a:pt x="7906" y="4604"/>
                    </a:cubicBezTo>
                    <a:lnTo>
                      <a:pt x="7839" y="4570"/>
                    </a:lnTo>
                    <a:lnTo>
                      <a:pt x="7773" y="4570"/>
                    </a:lnTo>
                    <a:cubicBezTo>
                      <a:pt x="6939" y="4403"/>
                      <a:pt x="6105" y="4170"/>
                      <a:pt x="5304" y="3870"/>
                    </a:cubicBezTo>
                    <a:cubicBezTo>
                      <a:pt x="4870" y="3736"/>
                      <a:pt x="4437" y="3569"/>
                      <a:pt x="4037" y="3369"/>
                    </a:cubicBezTo>
                    <a:cubicBezTo>
                      <a:pt x="3269" y="3002"/>
                      <a:pt x="2602" y="2502"/>
                      <a:pt x="2235" y="1802"/>
                    </a:cubicBezTo>
                    <a:cubicBezTo>
                      <a:pt x="2102" y="1568"/>
                      <a:pt x="2102" y="1335"/>
                      <a:pt x="2035" y="1068"/>
                    </a:cubicBezTo>
                    <a:cubicBezTo>
                      <a:pt x="2035" y="1034"/>
                      <a:pt x="2035" y="1001"/>
                      <a:pt x="2035" y="1001"/>
                    </a:cubicBezTo>
                    <a:cubicBezTo>
                      <a:pt x="1968" y="701"/>
                      <a:pt x="1768" y="401"/>
                      <a:pt x="1501" y="234"/>
                    </a:cubicBezTo>
                    <a:cubicBezTo>
                      <a:pt x="1321" y="93"/>
                      <a:pt x="1103" y="1"/>
                      <a:pt x="893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6" name="Google Shape;2266;p61"/>
              <p:cNvSpPr/>
              <p:nvPr/>
            </p:nvSpPr>
            <p:spPr>
              <a:xfrm>
                <a:off x="3695825" y="5030288"/>
                <a:ext cx="175225" cy="144200"/>
              </a:xfrm>
              <a:custGeom>
                <a:avLst/>
                <a:gdLst/>
                <a:ahLst/>
                <a:cxnLst/>
                <a:rect l="l" t="t" r="r" b="b"/>
                <a:pathLst>
                  <a:path w="7009" h="5768" extrusionOk="0">
                    <a:moveTo>
                      <a:pt x="6986" y="1123"/>
                    </a:moveTo>
                    <a:cubicBezTo>
                      <a:pt x="6986" y="1134"/>
                      <a:pt x="6990" y="1138"/>
                      <a:pt x="6994" y="1138"/>
                    </a:cubicBezTo>
                    <a:cubicBezTo>
                      <a:pt x="7001" y="1138"/>
                      <a:pt x="7008" y="1123"/>
                      <a:pt x="6986" y="1123"/>
                    </a:cubicBezTo>
                    <a:close/>
                    <a:moveTo>
                      <a:pt x="5477" y="1"/>
                    </a:moveTo>
                    <a:cubicBezTo>
                      <a:pt x="4870" y="1"/>
                      <a:pt x="4213" y="315"/>
                      <a:pt x="3617" y="656"/>
                    </a:cubicBezTo>
                    <a:cubicBezTo>
                      <a:pt x="2850" y="1123"/>
                      <a:pt x="2183" y="1757"/>
                      <a:pt x="1616" y="2457"/>
                    </a:cubicBezTo>
                    <a:cubicBezTo>
                      <a:pt x="1349" y="2791"/>
                      <a:pt x="1149" y="3124"/>
                      <a:pt x="915" y="3458"/>
                    </a:cubicBezTo>
                    <a:cubicBezTo>
                      <a:pt x="615" y="3992"/>
                      <a:pt x="348" y="4559"/>
                      <a:pt x="115" y="5159"/>
                    </a:cubicBezTo>
                    <a:cubicBezTo>
                      <a:pt x="0" y="5479"/>
                      <a:pt x="230" y="5767"/>
                      <a:pt x="451" y="5767"/>
                    </a:cubicBezTo>
                    <a:cubicBezTo>
                      <a:pt x="553" y="5767"/>
                      <a:pt x="652" y="5706"/>
                      <a:pt x="715" y="5559"/>
                    </a:cubicBezTo>
                    <a:cubicBezTo>
                      <a:pt x="1049" y="4659"/>
                      <a:pt x="1482" y="3858"/>
                      <a:pt x="2016" y="3158"/>
                    </a:cubicBezTo>
                    <a:cubicBezTo>
                      <a:pt x="2431" y="3070"/>
                      <a:pt x="2896" y="3004"/>
                      <a:pt x="3350" y="3004"/>
                    </a:cubicBezTo>
                    <a:cubicBezTo>
                      <a:pt x="4283" y="3004"/>
                      <a:pt x="5171" y="3283"/>
                      <a:pt x="5485" y="4225"/>
                    </a:cubicBezTo>
                    <a:cubicBezTo>
                      <a:pt x="5485" y="4225"/>
                      <a:pt x="5519" y="4225"/>
                      <a:pt x="5519" y="4192"/>
                    </a:cubicBezTo>
                    <a:cubicBezTo>
                      <a:pt x="5547" y="2610"/>
                      <a:pt x="4460" y="2268"/>
                      <a:pt x="3326" y="2268"/>
                    </a:cubicBezTo>
                    <a:cubicBezTo>
                      <a:pt x="3145" y="2268"/>
                      <a:pt x="2962" y="2277"/>
                      <a:pt x="2783" y="2290"/>
                    </a:cubicBezTo>
                    <a:cubicBezTo>
                      <a:pt x="2783" y="2257"/>
                      <a:pt x="2817" y="2257"/>
                      <a:pt x="2817" y="2224"/>
                    </a:cubicBezTo>
                    <a:cubicBezTo>
                      <a:pt x="3541" y="1572"/>
                      <a:pt x="4737" y="658"/>
                      <a:pt x="5823" y="658"/>
                    </a:cubicBezTo>
                    <a:cubicBezTo>
                      <a:pt x="6237" y="658"/>
                      <a:pt x="6636" y="791"/>
                      <a:pt x="6986" y="1123"/>
                    </a:cubicBezTo>
                    <a:cubicBezTo>
                      <a:pt x="6594" y="290"/>
                      <a:pt x="6059" y="1"/>
                      <a:pt x="5477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7" name="Google Shape;2267;p61"/>
              <p:cNvSpPr/>
              <p:nvPr/>
            </p:nvSpPr>
            <p:spPr>
              <a:xfrm>
                <a:off x="2828900" y="4849663"/>
                <a:ext cx="110925" cy="192275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7691" extrusionOk="0">
                    <a:moveTo>
                      <a:pt x="1374" y="0"/>
                    </a:moveTo>
                    <a:cubicBezTo>
                      <a:pt x="1024" y="0"/>
                      <a:pt x="635" y="130"/>
                      <a:pt x="200" y="442"/>
                    </a:cubicBezTo>
                    <a:cubicBezTo>
                      <a:pt x="167" y="442"/>
                      <a:pt x="200" y="476"/>
                      <a:pt x="200" y="476"/>
                    </a:cubicBezTo>
                    <a:cubicBezTo>
                      <a:pt x="371" y="425"/>
                      <a:pt x="535" y="402"/>
                      <a:pt x="692" y="402"/>
                    </a:cubicBezTo>
                    <a:cubicBezTo>
                      <a:pt x="2097" y="402"/>
                      <a:pt x="2946" y="2271"/>
                      <a:pt x="3336" y="3411"/>
                    </a:cubicBezTo>
                    <a:cubicBezTo>
                      <a:pt x="3336" y="3429"/>
                      <a:pt x="3336" y="3448"/>
                      <a:pt x="3341" y="3461"/>
                    </a:cubicBezTo>
                    <a:lnTo>
                      <a:pt x="3341" y="3461"/>
                    </a:lnTo>
                    <a:cubicBezTo>
                      <a:pt x="2758" y="3102"/>
                      <a:pt x="2114" y="2784"/>
                      <a:pt x="1515" y="2784"/>
                    </a:cubicBezTo>
                    <a:cubicBezTo>
                      <a:pt x="955" y="2784"/>
                      <a:pt x="433" y="3062"/>
                      <a:pt x="33" y="3845"/>
                    </a:cubicBezTo>
                    <a:cubicBezTo>
                      <a:pt x="0" y="3878"/>
                      <a:pt x="33" y="3878"/>
                      <a:pt x="67" y="3878"/>
                    </a:cubicBezTo>
                    <a:cubicBezTo>
                      <a:pt x="407" y="3559"/>
                      <a:pt x="788" y="3430"/>
                      <a:pt x="1181" y="3430"/>
                    </a:cubicBezTo>
                    <a:cubicBezTo>
                      <a:pt x="2022" y="3430"/>
                      <a:pt x="2921" y="4021"/>
                      <a:pt x="3603" y="4612"/>
                    </a:cubicBezTo>
                    <a:cubicBezTo>
                      <a:pt x="3736" y="5479"/>
                      <a:pt x="3736" y="6380"/>
                      <a:pt x="3603" y="7347"/>
                    </a:cubicBezTo>
                    <a:cubicBezTo>
                      <a:pt x="3572" y="7581"/>
                      <a:pt x="3715" y="7691"/>
                      <a:pt x="3883" y="7691"/>
                    </a:cubicBezTo>
                    <a:cubicBezTo>
                      <a:pt x="4076" y="7691"/>
                      <a:pt x="4301" y="7547"/>
                      <a:pt x="4337" y="7280"/>
                    </a:cubicBezTo>
                    <a:cubicBezTo>
                      <a:pt x="4403" y="6647"/>
                      <a:pt x="4437" y="6013"/>
                      <a:pt x="4403" y="5412"/>
                    </a:cubicBezTo>
                    <a:cubicBezTo>
                      <a:pt x="4403" y="4979"/>
                      <a:pt x="4370" y="4578"/>
                      <a:pt x="4303" y="4212"/>
                    </a:cubicBezTo>
                    <a:cubicBezTo>
                      <a:pt x="4136" y="3278"/>
                      <a:pt x="3836" y="2410"/>
                      <a:pt x="3369" y="1643"/>
                    </a:cubicBezTo>
                    <a:cubicBezTo>
                      <a:pt x="2891" y="830"/>
                      <a:pt x="2259" y="0"/>
                      <a:pt x="1374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8" name="Google Shape;2268;p61"/>
              <p:cNvSpPr/>
              <p:nvPr/>
            </p:nvSpPr>
            <p:spPr>
              <a:xfrm>
                <a:off x="2895600" y="3921688"/>
                <a:ext cx="1083300" cy="1069125"/>
              </a:xfrm>
              <a:custGeom>
                <a:avLst/>
                <a:gdLst/>
                <a:ahLst/>
                <a:cxnLst/>
                <a:rect l="l" t="t" r="r" b="b"/>
                <a:pathLst>
                  <a:path w="43332" h="42765" extrusionOk="0">
                    <a:moveTo>
                      <a:pt x="22984" y="1"/>
                    </a:moveTo>
                    <a:cubicBezTo>
                      <a:pt x="19415" y="1735"/>
                      <a:pt x="16646" y="4471"/>
                      <a:pt x="15178" y="7606"/>
                    </a:cubicBezTo>
                    <a:cubicBezTo>
                      <a:pt x="12443" y="8607"/>
                      <a:pt x="9808" y="9708"/>
                      <a:pt x="7673" y="11309"/>
                    </a:cubicBezTo>
                    <a:cubicBezTo>
                      <a:pt x="5738" y="12743"/>
                      <a:pt x="4237" y="14645"/>
                      <a:pt x="3737" y="16746"/>
                    </a:cubicBezTo>
                    <a:cubicBezTo>
                      <a:pt x="3303" y="16913"/>
                      <a:pt x="2903" y="17147"/>
                      <a:pt x="2502" y="17413"/>
                    </a:cubicBezTo>
                    <a:cubicBezTo>
                      <a:pt x="301" y="19015"/>
                      <a:pt x="1" y="22050"/>
                      <a:pt x="134" y="24685"/>
                    </a:cubicBezTo>
                    <a:cubicBezTo>
                      <a:pt x="234" y="26220"/>
                      <a:pt x="401" y="27787"/>
                      <a:pt x="701" y="29322"/>
                    </a:cubicBezTo>
                    <a:cubicBezTo>
                      <a:pt x="1135" y="31824"/>
                      <a:pt x="1835" y="34325"/>
                      <a:pt x="2769" y="36661"/>
                    </a:cubicBezTo>
                    <a:cubicBezTo>
                      <a:pt x="4604" y="35326"/>
                      <a:pt x="3870" y="32858"/>
                      <a:pt x="3970" y="30589"/>
                    </a:cubicBezTo>
                    <a:cubicBezTo>
                      <a:pt x="3970" y="30589"/>
                      <a:pt x="4004" y="30589"/>
                      <a:pt x="4004" y="30556"/>
                    </a:cubicBezTo>
                    <a:cubicBezTo>
                      <a:pt x="5438" y="29889"/>
                      <a:pt x="6639" y="28888"/>
                      <a:pt x="7439" y="27654"/>
                    </a:cubicBezTo>
                    <a:cubicBezTo>
                      <a:pt x="8473" y="26120"/>
                      <a:pt x="8907" y="24252"/>
                      <a:pt x="8740" y="22284"/>
                    </a:cubicBezTo>
                    <a:cubicBezTo>
                      <a:pt x="9608" y="21683"/>
                      <a:pt x="10675" y="21249"/>
                      <a:pt x="11842" y="21049"/>
                    </a:cubicBezTo>
                    <a:cubicBezTo>
                      <a:pt x="12196" y="20993"/>
                      <a:pt x="12597" y="20967"/>
                      <a:pt x="13031" y="20967"/>
                    </a:cubicBezTo>
                    <a:cubicBezTo>
                      <a:pt x="15702" y="20967"/>
                      <a:pt x="19617" y="21978"/>
                      <a:pt x="21483" y="23384"/>
                    </a:cubicBezTo>
                    <a:cubicBezTo>
                      <a:pt x="22311" y="23135"/>
                      <a:pt x="23202" y="23012"/>
                      <a:pt x="24110" y="23012"/>
                    </a:cubicBezTo>
                    <a:cubicBezTo>
                      <a:pt x="25869" y="23012"/>
                      <a:pt x="27693" y="23472"/>
                      <a:pt x="29255" y="24352"/>
                    </a:cubicBezTo>
                    <a:cubicBezTo>
                      <a:pt x="30322" y="24952"/>
                      <a:pt x="32224" y="25953"/>
                      <a:pt x="32958" y="26887"/>
                    </a:cubicBezTo>
                    <a:cubicBezTo>
                      <a:pt x="32390" y="28688"/>
                      <a:pt x="32424" y="30656"/>
                      <a:pt x="33058" y="32491"/>
                    </a:cubicBezTo>
                    <a:cubicBezTo>
                      <a:pt x="33358" y="33391"/>
                      <a:pt x="33658" y="34826"/>
                      <a:pt x="34092" y="36127"/>
                    </a:cubicBezTo>
                    <a:cubicBezTo>
                      <a:pt x="34392" y="37061"/>
                      <a:pt x="34759" y="37895"/>
                      <a:pt x="35293" y="38395"/>
                    </a:cubicBezTo>
                    <a:cubicBezTo>
                      <a:pt x="35026" y="39896"/>
                      <a:pt x="34359" y="41297"/>
                      <a:pt x="34992" y="42765"/>
                    </a:cubicBezTo>
                    <a:cubicBezTo>
                      <a:pt x="36493" y="41064"/>
                      <a:pt x="38095" y="38428"/>
                      <a:pt x="39462" y="35927"/>
                    </a:cubicBezTo>
                    <a:cubicBezTo>
                      <a:pt x="40129" y="34692"/>
                      <a:pt x="40730" y="33492"/>
                      <a:pt x="41230" y="32491"/>
                    </a:cubicBezTo>
                    <a:cubicBezTo>
                      <a:pt x="42398" y="30089"/>
                      <a:pt x="43332" y="27187"/>
                      <a:pt x="41897" y="24885"/>
                    </a:cubicBezTo>
                    <a:cubicBezTo>
                      <a:pt x="41697" y="24585"/>
                      <a:pt x="41497" y="24318"/>
                      <a:pt x="41264" y="24051"/>
                    </a:cubicBezTo>
                    <a:cubicBezTo>
                      <a:pt x="41230" y="22617"/>
                      <a:pt x="40596" y="21149"/>
                      <a:pt x="39662" y="19815"/>
                    </a:cubicBezTo>
                    <a:cubicBezTo>
                      <a:pt x="38495" y="18247"/>
                      <a:pt x="36894" y="16880"/>
                      <a:pt x="35192" y="15612"/>
                    </a:cubicBezTo>
                    <a:cubicBezTo>
                      <a:pt x="32591" y="13677"/>
                      <a:pt x="29789" y="11876"/>
                      <a:pt x="26753" y="10308"/>
                    </a:cubicBezTo>
                    <a:cubicBezTo>
                      <a:pt x="24718" y="7173"/>
                      <a:pt x="23384" y="3637"/>
                      <a:pt x="2298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2"/>
                  </a:solidFill>
                </a:endParaRPr>
              </a:p>
            </p:txBody>
          </p:sp>
          <p:sp>
            <p:nvSpPr>
              <p:cNvPr id="2269" name="Google Shape;2269;p61"/>
              <p:cNvSpPr/>
              <p:nvPr/>
            </p:nvSpPr>
            <p:spPr>
              <a:xfrm>
                <a:off x="2913125" y="4654713"/>
                <a:ext cx="97575" cy="183500"/>
              </a:xfrm>
              <a:custGeom>
                <a:avLst/>
                <a:gdLst/>
                <a:ahLst/>
                <a:cxnLst/>
                <a:rect l="l" t="t" r="r" b="b"/>
                <a:pathLst>
                  <a:path w="3903" h="7340" extrusionOk="0">
                    <a:moveTo>
                      <a:pt x="0" y="1"/>
                    </a:moveTo>
                    <a:cubicBezTo>
                      <a:pt x="434" y="2536"/>
                      <a:pt x="1134" y="5004"/>
                      <a:pt x="2068" y="7340"/>
                    </a:cubicBezTo>
                    <a:cubicBezTo>
                      <a:pt x="3903" y="6005"/>
                      <a:pt x="3169" y="3537"/>
                      <a:pt x="3269" y="1268"/>
                    </a:cubicBezTo>
                    <a:cubicBezTo>
                      <a:pt x="3269" y="1268"/>
                      <a:pt x="3303" y="1268"/>
                      <a:pt x="3303" y="1235"/>
                    </a:cubicBezTo>
                    <a:cubicBezTo>
                      <a:pt x="2168" y="902"/>
                      <a:pt x="1034" y="535"/>
                      <a:pt x="0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0" name="Google Shape;2270;p61"/>
              <p:cNvSpPr/>
              <p:nvPr/>
            </p:nvSpPr>
            <p:spPr>
              <a:xfrm>
                <a:off x="3747875" y="4819838"/>
                <a:ext cx="134300" cy="170975"/>
              </a:xfrm>
              <a:custGeom>
                <a:avLst/>
                <a:gdLst/>
                <a:ahLst/>
                <a:cxnLst/>
                <a:rect l="l" t="t" r="r" b="b"/>
                <a:pathLst>
                  <a:path w="5372" h="6839" extrusionOk="0">
                    <a:moveTo>
                      <a:pt x="5371" y="1"/>
                    </a:moveTo>
                    <a:cubicBezTo>
                      <a:pt x="3870" y="140"/>
                      <a:pt x="2392" y="209"/>
                      <a:pt x="899" y="209"/>
                    </a:cubicBezTo>
                    <a:cubicBezTo>
                      <a:pt x="600" y="209"/>
                      <a:pt x="301" y="206"/>
                      <a:pt x="1" y="201"/>
                    </a:cubicBezTo>
                    <a:lnTo>
                      <a:pt x="1" y="201"/>
                    </a:lnTo>
                    <a:cubicBezTo>
                      <a:pt x="301" y="1135"/>
                      <a:pt x="668" y="1969"/>
                      <a:pt x="1202" y="2469"/>
                    </a:cubicBezTo>
                    <a:cubicBezTo>
                      <a:pt x="935" y="3970"/>
                      <a:pt x="268" y="5371"/>
                      <a:pt x="901" y="6839"/>
                    </a:cubicBezTo>
                    <a:cubicBezTo>
                      <a:pt x="2436" y="5138"/>
                      <a:pt x="4004" y="2502"/>
                      <a:pt x="5371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1" name="Google Shape;2271;p61"/>
              <p:cNvSpPr/>
              <p:nvPr/>
            </p:nvSpPr>
            <p:spPr>
              <a:xfrm>
                <a:off x="3431825" y="3998088"/>
                <a:ext cx="441775" cy="519600"/>
              </a:xfrm>
              <a:custGeom>
                <a:avLst/>
                <a:gdLst/>
                <a:ahLst/>
                <a:cxnLst/>
                <a:rect l="l" t="t" r="r" b="b"/>
                <a:pathLst>
                  <a:path w="17671" h="20784" extrusionOk="0">
                    <a:moveTo>
                      <a:pt x="1010" y="1"/>
                    </a:moveTo>
                    <a:cubicBezTo>
                      <a:pt x="988" y="1"/>
                      <a:pt x="968" y="17"/>
                      <a:pt x="968" y="47"/>
                    </a:cubicBezTo>
                    <a:cubicBezTo>
                      <a:pt x="0" y="4717"/>
                      <a:pt x="2302" y="8453"/>
                      <a:pt x="5504" y="11589"/>
                    </a:cubicBezTo>
                    <a:cubicBezTo>
                      <a:pt x="7239" y="13323"/>
                      <a:pt x="9374" y="14558"/>
                      <a:pt x="11408" y="15825"/>
                    </a:cubicBezTo>
                    <a:cubicBezTo>
                      <a:pt x="13610" y="17193"/>
                      <a:pt x="15478" y="18894"/>
                      <a:pt x="17379" y="20729"/>
                    </a:cubicBezTo>
                    <a:cubicBezTo>
                      <a:pt x="17418" y="20767"/>
                      <a:pt x="17458" y="20783"/>
                      <a:pt x="17497" y="20783"/>
                    </a:cubicBezTo>
                    <a:cubicBezTo>
                      <a:pt x="17592" y="20783"/>
                      <a:pt x="17670" y="20681"/>
                      <a:pt x="17646" y="20562"/>
                    </a:cubicBezTo>
                    <a:cubicBezTo>
                      <a:pt x="16912" y="16626"/>
                      <a:pt x="13143" y="13590"/>
                      <a:pt x="10108" y="11589"/>
                    </a:cubicBezTo>
                    <a:cubicBezTo>
                      <a:pt x="6171" y="8954"/>
                      <a:pt x="667" y="5818"/>
                      <a:pt x="1068" y="81"/>
                    </a:cubicBezTo>
                    <a:cubicBezTo>
                      <a:pt x="1068" y="25"/>
                      <a:pt x="1037" y="1"/>
                      <a:pt x="1010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2" name="Google Shape;2272;p61"/>
              <p:cNvSpPr/>
              <p:nvPr/>
            </p:nvSpPr>
            <p:spPr>
              <a:xfrm>
                <a:off x="2989000" y="4165938"/>
                <a:ext cx="245825" cy="257200"/>
              </a:xfrm>
              <a:custGeom>
                <a:avLst/>
                <a:gdLst/>
                <a:ahLst/>
                <a:cxnLst/>
                <a:rect l="l" t="t" r="r" b="b"/>
                <a:pathLst>
                  <a:path w="9833" h="10288" extrusionOk="0">
                    <a:moveTo>
                      <a:pt x="9609" y="0"/>
                    </a:moveTo>
                    <a:cubicBezTo>
                      <a:pt x="9598" y="0"/>
                      <a:pt x="9586" y="2"/>
                      <a:pt x="9574" y="5"/>
                    </a:cubicBezTo>
                    <a:cubicBezTo>
                      <a:pt x="5204" y="1172"/>
                      <a:pt x="1" y="5442"/>
                      <a:pt x="1001" y="10045"/>
                    </a:cubicBezTo>
                    <a:cubicBezTo>
                      <a:pt x="1024" y="10182"/>
                      <a:pt x="1172" y="10287"/>
                      <a:pt x="1316" y="10287"/>
                    </a:cubicBezTo>
                    <a:cubicBezTo>
                      <a:pt x="1383" y="10287"/>
                      <a:pt x="1449" y="10265"/>
                      <a:pt x="1502" y="10212"/>
                    </a:cubicBezTo>
                    <a:cubicBezTo>
                      <a:pt x="3003" y="8878"/>
                      <a:pt x="3970" y="6943"/>
                      <a:pt x="5138" y="5342"/>
                    </a:cubicBezTo>
                    <a:cubicBezTo>
                      <a:pt x="6472" y="3474"/>
                      <a:pt x="8073" y="1839"/>
                      <a:pt x="9741" y="238"/>
                    </a:cubicBezTo>
                    <a:cubicBezTo>
                      <a:pt x="9832" y="147"/>
                      <a:pt x="9729" y="0"/>
                      <a:pt x="9609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3" name="Google Shape;2273;p61"/>
              <p:cNvSpPr/>
              <p:nvPr/>
            </p:nvSpPr>
            <p:spPr>
              <a:xfrm>
                <a:off x="3295900" y="3982238"/>
                <a:ext cx="138925" cy="470625"/>
              </a:xfrm>
              <a:custGeom>
                <a:avLst/>
                <a:gdLst/>
                <a:ahLst/>
                <a:cxnLst/>
                <a:rect l="l" t="t" r="r" b="b"/>
                <a:pathLst>
                  <a:path w="5557" h="18825" extrusionOk="0">
                    <a:moveTo>
                      <a:pt x="5265" y="0"/>
                    </a:moveTo>
                    <a:cubicBezTo>
                      <a:pt x="5257" y="0"/>
                      <a:pt x="5247" y="4"/>
                      <a:pt x="5237" y="14"/>
                    </a:cubicBezTo>
                    <a:cubicBezTo>
                      <a:pt x="2035" y="1248"/>
                      <a:pt x="334" y="5885"/>
                      <a:pt x="200" y="9054"/>
                    </a:cubicBezTo>
                    <a:cubicBezTo>
                      <a:pt x="0" y="12790"/>
                      <a:pt x="1768" y="17093"/>
                      <a:pt x="5271" y="18794"/>
                    </a:cubicBezTo>
                    <a:cubicBezTo>
                      <a:pt x="5299" y="18815"/>
                      <a:pt x="5329" y="18825"/>
                      <a:pt x="5358" y="18825"/>
                    </a:cubicBezTo>
                    <a:cubicBezTo>
                      <a:pt x="5464" y="18825"/>
                      <a:pt x="5557" y="18699"/>
                      <a:pt x="5504" y="18594"/>
                    </a:cubicBezTo>
                    <a:cubicBezTo>
                      <a:pt x="3769" y="15659"/>
                      <a:pt x="2168" y="12890"/>
                      <a:pt x="2068" y="9354"/>
                    </a:cubicBezTo>
                    <a:cubicBezTo>
                      <a:pt x="2002" y="7720"/>
                      <a:pt x="2302" y="5985"/>
                      <a:pt x="2869" y="4451"/>
                    </a:cubicBezTo>
                    <a:cubicBezTo>
                      <a:pt x="3436" y="2816"/>
                      <a:pt x="4570" y="1582"/>
                      <a:pt x="5271" y="47"/>
                    </a:cubicBezTo>
                    <a:cubicBezTo>
                      <a:pt x="5294" y="24"/>
                      <a:pt x="5284" y="0"/>
                      <a:pt x="526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4" name="Google Shape;2274;p61"/>
              <p:cNvSpPr/>
              <p:nvPr/>
            </p:nvSpPr>
            <p:spPr>
              <a:xfrm>
                <a:off x="2954675" y="4455188"/>
                <a:ext cx="115250" cy="194150"/>
              </a:xfrm>
              <a:custGeom>
                <a:avLst/>
                <a:gdLst/>
                <a:ahLst/>
                <a:cxnLst/>
                <a:rect l="l" t="t" r="r" b="b"/>
                <a:pathLst>
                  <a:path w="4610" h="7766" extrusionOk="0">
                    <a:moveTo>
                      <a:pt x="4289" y="1"/>
                    </a:moveTo>
                    <a:cubicBezTo>
                      <a:pt x="4226" y="1"/>
                      <a:pt x="4160" y="33"/>
                      <a:pt x="4109" y="110"/>
                    </a:cubicBezTo>
                    <a:cubicBezTo>
                      <a:pt x="3375" y="1277"/>
                      <a:pt x="2941" y="2678"/>
                      <a:pt x="2241" y="3879"/>
                    </a:cubicBezTo>
                    <a:cubicBezTo>
                      <a:pt x="1574" y="5013"/>
                      <a:pt x="473" y="5980"/>
                      <a:pt x="106" y="7181"/>
                    </a:cubicBezTo>
                    <a:cubicBezTo>
                      <a:pt x="0" y="7526"/>
                      <a:pt x="273" y="7765"/>
                      <a:pt x="574" y="7765"/>
                    </a:cubicBezTo>
                    <a:cubicBezTo>
                      <a:pt x="652" y="7765"/>
                      <a:pt x="731" y="7749"/>
                      <a:pt x="807" y="7715"/>
                    </a:cubicBezTo>
                    <a:cubicBezTo>
                      <a:pt x="2007" y="7148"/>
                      <a:pt x="2841" y="5447"/>
                      <a:pt x="3408" y="4313"/>
                    </a:cubicBezTo>
                    <a:cubicBezTo>
                      <a:pt x="3976" y="3112"/>
                      <a:pt x="4609" y="1544"/>
                      <a:pt x="4509" y="210"/>
                    </a:cubicBezTo>
                    <a:cubicBezTo>
                      <a:pt x="4489" y="86"/>
                      <a:pt x="4392" y="1"/>
                      <a:pt x="4289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5" name="Google Shape;2275;p61"/>
              <p:cNvSpPr/>
              <p:nvPr/>
            </p:nvSpPr>
            <p:spPr>
              <a:xfrm>
                <a:off x="3740375" y="4557988"/>
                <a:ext cx="91750" cy="239500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9580" extrusionOk="0">
                    <a:moveTo>
                      <a:pt x="401" y="0"/>
                    </a:moveTo>
                    <a:cubicBezTo>
                      <a:pt x="0" y="167"/>
                      <a:pt x="367" y="701"/>
                      <a:pt x="467" y="934"/>
                    </a:cubicBezTo>
                    <a:cubicBezTo>
                      <a:pt x="634" y="1335"/>
                      <a:pt x="801" y="1802"/>
                      <a:pt x="968" y="2235"/>
                    </a:cubicBezTo>
                    <a:cubicBezTo>
                      <a:pt x="1535" y="4003"/>
                      <a:pt x="1802" y="5871"/>
                      <a:pt x="1768" y="7739"/>
                    </a:cubicBezTo>
                    <a:cubicBezTo>
                      <a:pt x="1768" y="8106"/>
                      <a:pt x="1735" y="8507"/>
                      <a:pt x="1702" y="8907"/>
                    </a:cubicBezTo>
                    <a:cubicBezTo>
                      <a:pt x="1702" y="9040"/>
                      <a:pt x="1702" y="9207"/>
                      <a:pt x="1735" y="9340"/>
                    </a:cubicBezTo>
                    <a:cubicBezTo>
                      <a:pt x="1795" y="9460"/>
                      <a:pt x="1908" y="9579"/>
                      <a:pt x="2050" y="9579"/>
                    </a:cubicBezTo>
                    <a:cubicBezTo>
                      <a:pt x="2067" y="9579"/>
                      <a:pt x="2084" y="9578"/>
                      <a:pt x="2102" y="9574"/>
                    </a:cubicBezTo>
                    <a:cubicBezTo>
                      <a:pt x="2169" y="9541"/>
                      <a:pt x="2269" y="9474"/>
                      <a:pt x="2302" y="9374"/>
                    </a:cubicBezTo>
                    <a:cubicBezTo>
                      <a:pt x="3203" y="8273"/>
                      <a:pt x="3670" y="6839"/>
                      <a:pt x="3636" y="5404"/>
                    </a:cubicBezTo>
                    <a:cubicBezTo>
                      <a:pt x="3570" y="3636"/>
                      <a:pt x="2803" y="1735"/>
                      <a:pt x="1435" y="568"/>
                    </a:cubicBezTo>
                    <a:cubicBezTo>
                      <a:pt x="1268" y="434"/>
                      <a:pt x="868" y="67"/>
                      <a:pt x="601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6" name="Google Shape;2276;p61"/>
              <p:cNvSpPr/>
              <p:nvPr/>
            </p:nvSpPr>
            <p:spPr>
              <a:xfrm>
                <a:off x="3282550" y="4915913"/>
                <a:ext cx="143450" cy="40725"/>
              </a:xfrm>
              <a:custGeom>
                <a:avLst/>
                <a:gdLst/>
                <a:ahLst/>
                <a:cxnLst/>
                <a:rect l="l" t="t" r="r" b="b"/>
                <a:pathLst>
                  <a:path w="5738" h="1629" extrusionOk="0">
                    <a:moveTo>
                      <a:pt x="1367" y="1"/>
                    </a:moveTo>
                    <a:cubicBezTo>
                      <a:pt x="907" y="1"/>
                      <a:pt x="450" y="34"/>
                      <a:pt x="0" y="94"/>
                    </a:cubicBezTo>
                    <a:lnTo>
                      <a:pt x="167" y="728"/>
                    </a:lnTo>
                    <a:cubicBezTo>
                      <a:pt x="543" y="672"/>
                      <a:pt x="925" y="645"/>
                      <a:pt x="1310" y="645"/>
                    </a:cubicBezTo>
                    <a:cubicBezTo>
                      <a:pt x="1848" y="645"/>
                      <a:pt x="2392" y="697"/>
                      <a:pt x="2936" y="794"/>
                    </a:cubicBezTo>
                    <a:cubicBezTo>
                      <a:pt x="3803" y="961"/>
                      <a:pt x="4604" y="1228"/>
                      <a:pt x="5371" y="1628"/>
                    </a:cubicBezTo>
                    <a:lnTo>
                      <a:pt x="5738" y="1061"/>
                    </a:lnTo>
                    <a:cubicBezTo>
                      <a:pt x="4904" y="628"/>
                      <a:pt x="4003" y="327"/>
                      <a:pt x="3069" y="161"/>
                    </a:cubicBezTo>
                    <a:cubicBezTo>
                      <a:pt x="2500" y="50"/>
                      <a:pt x="1931" y="1"/>
                      <a:pt x="13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7" name="Google Shape;2277;p61"/>
              <p:cNvSpPr/>
              <p:nvPr/>
            </p:nvSpPr>
            <p:spPr>
              <a:xfrm>
                <a:off x="3386800" y="4679413"/>
                <a:ext cx="452000" cy="414200"/>
              </a:xfrm>
              <a:custGeom>
                <a:avLst/>
                <a:gdLst/>
                <a:ahLst/>
                <a:cxnLst/>
                <a:rect l="l" t="t" r="r" b="b"/>
                <a:pathLst>
                  <a:path w="18080" h="16568" extrusionOk="0">
                    <a:moveTo>
                      <a:pt x="9407" y="747"/>
                    </a:moveTo>
                    <a:cubicBezTo>
                      <a:pt x="9974" y="747"/>
                      <a:pt x="10541" y="781"/>
                      <a:pt x="11108" y="881"/>
                    </a:cubicBezTo>
                    <a:cubicBezTo>
                      <a:pt x="13243" y="1281"/>
                      <a:pt x="14977" y="2482"/>
                      <a:pt x="16045" y="4283"/>
                    </a:cubicBezTo>
                    <a:cubicBezTo>
                      <a:pt x="17079" y="6051"/>
                      <a:pt x="17279" y="8119"/>
                      <a:pt x="16679" y="10121"/>
                    </a:cubicBezTo>
                    <a:cubicBezTo>
                      <a:pt x="16078" y="12089"/>
                      <a:pt x="14744" y="13723"/>
                      <a:pt x="12976" y="14791"/>
                    </a:cubicBezTo>
                    <a:cubicBezTo>
                      <a:pt x="11672" y="15568"/>
                      <a:pt x="10218" y="15950"/>
                      <a:pt x="8769" y="15950"/>
                    </a:cubicBezTo>
                    <a:cubicBezTo>
                      <a:pt x="8290" y="15950"/>
                      <a:pt x="7811" y="15908"/>
                      <a:pt x="7339" y="15825"/>
                    </a:cubicBezTo>
                    <a:cubicBezTo>
                      <a:pt x="3369" y="15091"/>
                      <a:pt x="801" y="11355"/>
                      <a:pt x="1601" y="7319"/>
                    </a:cubicBezTo>
                    <a:cubicBezTo>
                      <a:pt x="2001" y="5284"/>
                      <a:pt x="3202" y="3483"/>
                      <a:pt x="5004" y="2249"/>
                    </a:cubicBezTo>
                    <a:cubicBezTo>
                      <a:pt x="6338" y="1315"/>
                      <a:pt x="7872" y="814"/>
                      <a:pt x="9407" y="747"/>
                    </a:cubicBezTo>
                    <a:close/>
                    <a:moveTo>
                      <a:pt x="9710" y="0"/>
                    </a:moveTo>
                    <a:cubicBezTo>
                      <a:pt x="7891" y="0"/>
                      <a:pt x="6084" y="565"/>
                      <a:pt x="4537" y="1648"/>
                    </a:cubicBezTo>
                    <a:cubicBezTo>
                      <a:pt x="2602" y="2982"/>
                      <a:pt x="1301" y="4984"/>
                      <a:pt x="867" y="7185"/>
                    </a:cubicBezTo>
                    <a:cubicBezTo>
                      <a:pt x="0" y="11589"/>
                      <a:pt x="2869" y="15625"/>
                      <a:pt x="7172" y="16425"/>
                    </a:cubicBezTo>
                    <a:cubicBezTo>
                      <a:pt x="7638" y="16508"/>
                      <a:pt x="8105" y="16567"/>
                      <a:pt x="8572" y="16567"/>
                    </a:cubicBezTo>
                    <a:cubicBezTo>
                      <a:pt x="8672" y="16567"/>
                      <a:pt x="8773" y="16565"/>
                      <a:pt x="8873" y="16559"/>
                    </a:cubicBezTo>
                    <a:cubicBezTo>
                      <a:pt x="10407" y="16559"/>
                      <a:pt x="11975" y="16125"/>
                      <a:pt x="13376" y="15291"/>
                    </a:cubicBezTo>
                    <a:cubicBezTo>
                      <a:pt x="15311" y="14157"/>
                      <a:pt x="16745" y="12356"/>
                      <a:pt x="17413" y="10254"/>
                    </a:cubicBezTo>
                    <a:cubicBezTo>
                      <a:pt x="18080" y="8086"/>
                      <a:pt x="17880" y="5818"/>
                      <a:pt x="16745" y="3916"/>
                    </a:cubicBezTo>
                    <a:cubicBezTo>
                      <a:pt x="15578" y="1915"/>
                      <a:pt x="13643" y="581"/>
                      <a:pt x="11308" y="147"/>
                    </a:cubicBezTo>
                    <a:cubicBezTo>
                      <a:pt x="10779" y="49"/>
                      <a:pt x="10244" y="0"/>
                      <a:pt x="97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8" name="Google Shape;2278;p61"/>
              <p:cNvSpPr/>
              <p:nvPr/>
            </p:nvSpPr>
            <p:spPr>
              <a:xfrm>
                <a:off x="2910625" y="4583163"/>
                <a:ext cx="430325" cy="424350"/>
              </a:xfrm>
              <a:custGeom>
                <a:avLst/>
                <a:gdLst/>
                <a:ahLst/>
                <a:cxnLst/>
                <a:rect l="l" t="t" r="r" b="b"/>
                <a:pathLst>
                  <a:path w="17213" h="16974" extrusionOk="0">
                    <a:moveTo>
                      <a:pt x="8099" y="764"/>
                    </a:moveTo>
                    <a:cubicBezTo>
                      <a:pt x="8553" y="764"/>
                      <a:pt x="9012" y="807"/>
                      <a:pt x="9474" y="895"/>
                    </a:cubicBezTo>
                    <a:cubicBezTo>
                      <a:pt x="11575" y="1295"/>
                      <a:pt x="13443" y="2529"/>
                      <a:pt x="14711" y="4364"/>
                    </a:cubicBezTo>
                    <a:cubicBezTo>
                      <a:pt x="15945" y="6132"/>
                      <a:pt x="16412" y="8267"/>
                      <a:pt x="16078" y="10335"/>
                    </a:cubicBezTo>
                    <a:cubicBezTo>
                      <a:pt x="15745" y="12336"/>
                      <a:pt x="14644" y="14038"/>
                      <a:pt x="13043" y="15105"/>
                    </a:cubicBezTo>
                    <a:cubicBezTo>
                      <a:pt x="11881" y="15913"/>
                      <a:pt x="10509" y="16339"/>
                      <a:pt x="9086" y="16339"/>
                    </a:cubicBezTo>
                    <a:cubicBezTo>
                      <a:pt x="8630" y="16339"/>
                      <a:pt x="8168" y="16295"/>
                      <a:pt x="7706" y="16206"/>
                    </a:cubicBezTo>
                    <a:cubicBezTo>
                      <a:pt x="3736" y="15472"/>
                      <a:pt x="734" y="11669"/>
                      <a:pt x="1001" y="7533"/>
                    </a:cubicBezTo>
                    <a:cubicBezTo>
                      <a:pt x="1168" y="5465"/>
                      <a:pt x="2102" y="3597"/>
                      <a:pt x="3703" y="2296"/>
                    </a:cubicBezTo>
                    <a:cubicBezTo>
                      <a:pt x="4953" y="1306"/>
                      <a:pt x="6487" y="764"/>
                      <a:pt x="8099" y="764"/>
                    </a:cubicBezTo>
                    <a:close/>
                    <a:moveTo>
                      <a:pt x="7973" y="1"/>
                    </a:moveTo>
                    <a:cubicBezTo>
                      <a:pt x="6208" y="1"/>
                      <a:pt x="4530" y="591"/>
                      <a:pt x="3169" y="1695"/>
                    </a:cubicBezTo>
                    <a:cubicBezTo>
                      <a:pt x="1434" y="3096"/>
                      <a:pt x="400" y="5131"/>
                      <a:pt x="267" y="7399"/>
                    </a:cubicBezTo>
                    <a:cubicBezTo>
                      <a:pt x="0" y="11903"/>
                      <a:pt x="3302" y="16006"/>
                      <a:pt x="7606" y="16806"/>
                    </a:cubicBezTo>
                    <a:cubicBezTo>
                      <a:pt x="8173" y="16906"/>
                      <a:pt x="8740" y="16973"/>
                      <a:pt x="9307" y="16973"/>
                    </a:cubicBezTo>
                    <a:cubicBezTo>
                      <a:pt x="10808" y="16940"/>
                      <a:pt x="12276" y="16473"/>
                      <a:pt x="13510" y="15639"/>
                    </a:cubicBezTo>
                    <a:cubicBezTo>
                      <a:pt x="15278" y="14471"/>
                      <a:pt x="16445" y="12637"/>
                      <a:pt x="16812" y="10468"/>
                    </a:cubicBezTo>
                    <a:cubicBezTo>
                      <a:pt x="17212" y="8267"/>
                      <a:pt x="16679" y="5932"/>
                      <a:pt x="15344" y="3964"/>
                    </a:cubicBezTo>
                    <a:cubicBezTo>
                      <a:pt x="13977" y="1962"/>
                      <a:pt x="11909" y="595"/>
                      <a:pt x="9574" y="161"/>
                    </a:cubicBezTo>
                    <a:cubicBezTo>
                      <a:pt x="9036" y="54"/>
                      <a:pt x="8501" y="1"/>
                      <a:pt x="797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79" name="Google Shape;2279;p61"/>
          <p:cNvGrpSpPr/>
          <p:nvPr/>
        </p:nvGrpSpPr>
        <p:grpSpPr>
          <a:xfrm>
            <a:off x="7151262" y="2879831"/>
            <a:ext cx="1197745" cy="1465448"/>
            <a:chOff x="939568" y="866774"/>
            <a:chExt cx="1127502" cy="1379505"/>
          </a:xfrm>
        </p:grpSpPr>
        <p:sp>
          <p:nvSpPr>
            <p:cNvPr id="2280" name="Google Shape;2280;p61"/>
            <p:cNvSpPr/>
            <p:nvPr/>
          </p:nvSpPr>
          <p:spPr>
            <a:xfrm>
              <a:off x="949976" y="866774"/>
              <a:ext cx="1106650" cy="1379484"/>
            </a:xfrm>
            <a:custGeom>
              <a:avLst/>
              <a:gdLst/>
              <a:ahLst/>
              <a:cxnLst/>
              <a:rect l="l" t="t" r="r" b="b"/>
              <a:pathLst>
                <a:path w="49570" h="61791" extrusionOk="0">
                  <a:moveTo>
                    <a:pt x="24764" y="1"/>
                  </a:moveTo>
                  <a:cubicBezTo>
                    <a:pt x="23558" y="1"/>
                    <a:pt x="22347" y="82"/>
                    <a:pt x="21149" y="180"/>
                  </a:cubicBezTo>
                  <a:cubicBezTo>
                    <a:pt x="17447" y="480"/>
                    <a:pt x="13711" y="1114"/>
                    <a:pt x="10408" y="2949"/>
                  </a:cubicBezTo>
                  <a:cubicBezTo>
                    <a:pt x="5471" y="5684"/>
                    <a:pt x="1" y="10287"/>
                    <a:pt x="2202" y="26766"/>
                  </a:cubicBezTo>
                  <a:cubicBezTo>
                    <a:pt x="1969" y="26933"/>
                    <a:pt x="1769" y="27166"/>
                    <a:pt x="1569" y="27400"/>
                  </a:cubicBezTo>
                  <a:cubicBezTo>
                    <a:pt x="701" y="28567"/>
                    <a:pt x="535" y="30035"/>
                    <a:pt x="668" y="31303"/>
                  </a:cubicBezTo>
                  <a:cubicBezTo>
                    <a:pt x="935" y="33404"/>
                    <a:pt x="1969" y="35239"/>
                    <a:pt x="3570" y="36406"/>
                  </a:cubicBezTo>
                  <a:cubicBezTo>
                    <a:pt x="3737" y="36506"/>
                    <a:pt x="3870" y="36606"/>
                    <a:pt x="4037" y="36706"/>
                  </a:cubicBezTo>
                  <a:cubicBezTo>
                    <a:pt x="4404" y="38574"/>
                    <a:pt x="4771" y="40476"/>
                    <a:pt x="4971" y="42344"/>
                  </a:cubicBezTo>
                  <a:cubicBezTo>
                    <a:pt x="5038" y="42777"/>
                    <a:pt x="5071" y="43211"/>
                    <a:pt x="5105" y="43645"/>
                  </a:cubicBezTo>
                  <a:cubicBezTo>
                    <a:pt x="5438" y="48048"/>
                    <a:pt x="5438" y="52418"/>
                    <a:pt x="5772" y="56821"/>
                  </a:cubicBezTo>
                  <a:cubicBezTo>
                    <a:pt x="5772" y="56866"/>
                    <a:pt x="5799" y="56884"/>
                    <a:pt x="5832" y="56884"/>
                  </a:cubicBezTo>
                  <a:cubicBezTo>
                    <a:pt x="5872" y="56884"/>
                    <a:pt x="5920" y="56857"/>
                    <a:pt x="5938" y="56821"/>
                  </a:cubicBezTo>
                  <a:cubicBezTo>
                    <a:pt x="6205" y="54319"/>
                    <a:pt x="6372" y="51717"/>
                    <a:pt x="6472" y="49082"/>
                  </a:cubicBezTo>
                  <a:cubicBezTo>
                    <a:pt x="6539" y="49882"/>
                    <a:pt x="6639" y="50650"/>
                    <a:pt x="6806" y="51417"/>
                  </a:cubicBezTo>
                  <a:cubicBezTo>
                    <a:pt x="7239" y="53485"/>
                    <a:pt x="7440" y="55453"/>
                    <a:pt x="7840" y="57521"/>
                  </a:cubicBezTo>
                  <a:cubicBezTo>
                    <a:pt x="8073" y="58655"/>
                    <a:pt x="8173" y="60890"/>
                    <a:pt x="8974" y="61791"/>
                  </a:cubicBezTo>
                  <a:cubicBezTo>
                    <a:pt x="11176" y="60890"/>
                    <a:pt x="13344" y="60123"/>
                    <a:pt x="15545" y="59489"/>
                  </a:cubicBezTo>
                  <a:cubicBezTo>
                    <a:pt x="15012" y="55787"/>
                    <a:pt x="14978" y="52084"/>
                    <a:pt x="13811" y="48515"/>
                  </a:cubicBezTo>
                  <a:cubicBezTo>
                    <a:pt x="13789" y="48450"/>
                    <a:pt x="13838" y="48399"/>
                    <a:pt x="13893" y="48399"/>
                  </a:cubicBezTo>
                  <a:cubicBezTo>
                    <a:pt x="13923" y="48399"/>
                    <a:pt x="13954" y="48413"/>
                    <a:pt x="13978" y="48448"/>
                  </a:cubicBezTo>
                  <a:cubicBezTo>
                    <a:pt x="15345" y="51917"/>
                    <a:pt x="15712" y="55587"/>
                    <a:pt x="16413" y="59222"/>
                  </a:cubicBezTo>
                  <a:cubicBezTo>
                    <a:pt x="17013" y="59056"/>
                    <a:pt x="17647" y="58889"/>
                    <a:pt x="18281" y="58722"/>
                  </a:cubicBezTo>
                  <a:cubicBezTo>
                    <a:pt x="18014" y="57688"/>
                    <a:pt x="17747" y="56687"/>
                    <a:pt x="17580" y="55687"/>
                  </a:cubicBezTo>
                  <a:cubicBezTo>
                    <a:pt x="17558" y="55598"/>
                    <a:pt x="17625" y="55524"/>
                    <a:pt x="17691" y="55524"/>
                  </a:cubicBezTo>
                  <a:cubicBezTo>
                    <a:pt x="17725" y="55524"/>
                    <a:pt x="17758" y="55542"/>
                    <a:pt x="17780" y="55587"/>
                  </a:cubicBezTo>
                  <a:cubicBezTo>
                    <a:pt x="18381" y="56420"/>
                    <a:pt x="18714" y="57488"/>
                    <a:pt x="19014" y="58522"/>
                  </a:cubicBezTo>
                  <a:cubicBezTo>
                    <a:pt x="23851" y="57321"/>
                    <a:pt x="28821" y="56621"/>
                    <a:pt x="34059" y="56387"/>
                  </a:cubicBezTo>
                  <a:cubicBezTo>
                    <a:pt x="33925" y="55253"/>
                    <a:pt x="33825" y="54152"/>
                    <a:pt x="33758" y="53085"/>
                  </a:cubicBezTo>
                  <a:cubicBezTo>
                    <a:pt x="33740" y="52960"/>
                    <a:pt x="33818" y="52892"/>
                    <a:pt x="33905" y="52892"/>
                  </a:cubicBezTo>
                  <a:cubicBezTo>
                    <a:pt x="33980" y="52892"/>
                    <a:pt x="34061" y="52943"/>
                    <a:pt x="34092" y="53051"/>
                  </a:cubicBezTo>
                  <a:cubicBezTo>
                    <a:pt x="34359" y="54119"/>
                    <a:pt x="34659" y="55220"/>
                    <a:pt x="34959" y="56354"/>
                  </a:cubicBezTo>
                  <a:cubicBezTo>
                    <a:pt x="35960" y="56320"/>
                    <a:pt x="36969" y="56304"/>
                    <a:pt x="37986" y="56304"/>
                  </a:cubicBezTo>
                  <a:cubicBezTo>
                    <a:pt x="39004" y="56304"/>
                    <a:pt x="40029" y="56320"/>
                    <a:pt x="41064" y="56354"/>
                  </a:cubicBezTo>
                  <a:cubicBezTo>
                    <a:pt x="41064" y="55653"/>
                    <a:pt x="41064" y="54953"/>
                    <a:pt x="40997" y="54219"/>
                  </a:cubicBezTo>
                  <a:cubicBezTo>
                    <a:pt x="40830" y="52251"/>
                    <a:pt x="40430" y="50249"/>
                    <a:pt x="40396" y="48281"/>
                  </a:cubicBezTo>
                  <a:cubicBezTo>
                    <a:pt x="40396" y="48223"/>
                    <a:pt x="40453" y="48188"/>
                    <a:pt x="40506" y="48188"/>
                  </a:cubicBezTo>
                  <a:cubicBezTo>
                    <a:pt x="40545" y="48188"/>
                    <a:pt x="40583" y="48206"/>
                    <a:pt x="40597" y="48248"/>
                  </a:cubicBezTo>
                  <a:cubicBezTo>
                    <a:pt x="41197" y="50416"/>
                    <a:pt x="41497" y="52684"/>
                    <a:pt x="41731" y="54919"/>
                  </a:cubicBezTo>
                  <a:cubicBezTo>
                    <a:pt x="41797" y="55386"/>
                    <a:pt x="41864" y="55887"/>
                    <a:pt x="41897" y="56387"/>
                  </a:cubicBezTo>
                  <a:cubicBezTo>
                    <a:pt x="42164" y="56420"/>
                    <a:pt x="42398" y="56420"/>
                    <a:pt x="42631" y="56420"/>
                  </a:cubicBezTo>
                  <a:cubicBezTo>
                    <a:pt x="42698" y="55553"/>
                    <a:pt x="42698" y="54719"/>
                    <a:pt x="42665" y="53852"/>
                  </a:cubicBezTo>
                  <a:cubicBezTo>
                    <a:pt x="42565" y="50950"/>
                    <a:pt x="42264" y="48014"/>
                    <a:pt x="41531" y="45212"/>
                  </a:cubicBezTo>
                  <a:cubicBezTo>
                    <a:pt x="41509" y="45147"/>
                    <a:pt x="41572" y="45096"/>
                    <a:pt x="41628" y="45096"/>
                  </a:cubicBezTo>
                  <a:cubicBezTo>
                    <a:pt x="41658" y="45096"/>
                    <a:pt x="41686" y="45111"/>
                    <a:pt x="41697" y="45146"/>
                  </a:cubicBezTo>
                  <a:cubicBezTo>
                    <a:pt x="42798" y="48048"/>
                    <a:pt x="43298" y="51017"/>
                    <a:pt x="43499" y="54119"/>
                  </a:cubicBezTo>
                  <a:cubicBezTo>
                    <a:pt x="43565" y="54886"/>
                    <a:pt x="43632" y="55687"/>
                    <a:pt x="43665" y="56487"/>
                  </a:cubicBezTo>
                  <a:cubicBezTo>
                    <a:pt x="44966" y="56554"/>
                    <a:pt x="46301" y="56654"/>
                    <a:pt x="47668" y="56787"/>
                  </a:cubicBezTo>
                  <a:cubicBezTo>
                    <a:pt x="47602" y="56787"/>
                    <a:pt x="47068" y="47514"/>
                    <a:pt x="46934" y="46780"/>
                  </a:cubicBezTo>
                  <a:cubicBezTo>
                    <a:pt x="46334" y="43912"/>
                    <a:pt x="45400" y="41176"/>
                    <a:pt x="44633" y="38374"/>
                  </a:cubicBezTo>
                  <a:cubicBezTo>
                    <a:pt x="44366" y="37474"/>
                    <a:pt x="44132" y="36573"/>
                    <a:pt x="43932" y="35639"/>
                  </a:cubicBezTo>
                  <a:lnTo>
                    <a:pt x="43932" y="35639"/>
                  </a:lnTo>
                  <a:cubicBezTo>
                    <a:pt x="44199" y="36506"/>
                    <a:pt x="44499" y="37407"/>
                    <a:pt x="44800" y="38274"/>
                  </a:cubicBezTo>
                  <a:cubicBezTo>
                    <a:pt x="45066" y="38975"/>
                    <a:pt x="45333" y="39675"/>
                    <a:pt x="45600" y="40409"/>
                  </a:cubicBezTo>
                  <a:cubicBezTo>
                    <a:pt x="46668" y="43144"/>
                    <a:pt x="47702" y="46180"/>
                    <a:pt x="49536" y="48448"/>
                  </a:cubicBezTo>
                  <a:lnTo>
                    <a:pt x="49570" y="48448"/>
                  </a:lnTo>
                  <a:cubicBezTo>
                    <a:pt x="49069" y="45346"/>
                    <a:pt x="47702" y="42377"/>
                    <a:pt x="46801" y="39342"/>
                  </a:cubicBezTo>
                  <a:cubicBezTo>
                    <a:pt x="46601" y="38674"/>
                    <a:pt x="46401" y="37974"/>
                    <a:pt x="46234" y="37273"/>
                  </a:cubicBezTo>
                  <a:cubicBezTo>
                    <a:pt x="45600" y="35005"/>
                    <a:pt x="45033" y="32737"/>
                    <a:pt x="44533" y="30469"/>
                  </a:cubicBezTo>
                  <a:cubicBezTo>
                    <a:pt x="44533" y="30435"/>
                    <a:pt x="44566" y="30402"/>
                    <a:pt x="44599" y="30402"/>
                  </a:cubicBezTo>
                  <a:cubicBezTo>
                    <a:pt x="45800" y="28834"/>
                    <a:pt x="46267" y="26733"/>
                    <a:pt x="45900" y="24664"/>
                  </a:cubicBezTo>
                  <a:cubicBezTo>
                    <a:pt x="45667" y="23397"/>
                    <a:pt x="45066" y="22029"/>
                    <a:pt x="43932" y="21195"/>
                  </a:cubicBezTo>
                  <a:cubicBezTo>
                    <a:pt x="43599" y="20928"/>
                    <a:pt x="43232" y="20762"/>
                    <a:pt x="42865" y="20628"/>
                  </a:cubicBezTo>
                  <a:cubicBezTo>
                    <a:pt x="42298" y="10955"/>
                    <a:pt x="38695" y="3249"/>
                    <a:pt x="29655" y="614"/>
                  </a:cubicBezTo>
                  <a:cubicBezTo>
                    <a:pt x="28057" y="152"/>
                    <a:pt x="26414" y="1"/>
                    <a:pt x="24764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2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81" name="Google Shape;2281;p61"/>
            <p:cNvGrpSpPr/>
            <p:nvPr/>
          </p:nvGrpSpPr>
          <p:grpSpPr>
            <a:xfrm>
              <a:off x="939568" y="866795"/>
              <a:ext cx="1127502" cy="1379484"/>
              <a:chOff x="831475" y="3598725"/>
              <a:chExt cx="1262600" cy="1544775"/>
            </a:xfrm>
          </p:grpSpPr>
          <p:sp>
            <p:nvSpPr>
              <p:cNvPr id="2282" name="Google Shape;2282;p61"/>
              <p:cNvSpPr/>
              <p:nvPr/>
            </p:nvSpPr>
            <p:spPr>
              <a:xfrm>
                <a:off x="831475" y="3598725"/>
                <a:ext cx="1262600" cy="1544775"/>
              </a:xfrm>
              <a:custGeom>
                <a:avLst/>
                <a:gdLst/>
                <a:ahLst/>
                <a:cxnLst/>
                <a:rect l="l" t="t" r="r" b="b"/>
                <a:pathLst>
                  <a:path w="50504" h="61791" extrusionOk="0">
                    <a:moveTo>
                      <a:pt x="25698" y="1"/>
                    </a:moveTo>
                    <a:cubicBezTo>
                      <a:pt x="24492" y="1"/>
                      <a:pt x="23281" y="82"/>
                      <a:pt x="22083" y="180"/>
                    </a:cubicBezTo>
                    <a:cubicBezTo>
                      <a:pt x="18381" y="480"/>
                      <a:pt x="14645" y="1114"/>
                      <a:pt x="11342" y="2949"/>
                    </a:cubicBezTo>
                    <a:cubicBezTo>
                      <a:pt x="6005" y="5918"/>
                      <a:pt x="1" y="11055"/>
                      <a:pt x="3837" y="31136"/>
                    </a:cubicBezTo>
                    <a:cubicBezTo>
                      <a:pt x="4537" y="34838"/>
                      <a:pt x="5505" y="38574"/>
                      <a:pt x="5905" y="42344"/>
                    </a:cubicBezTo>
                    <a:cubicBezTo>
                      <a:pt x="5972" y="42777"/>
                      <a:pt x="6005" y="43211"/>
                      <a:pt x="6039" y="43645"/>
                    </a:cubicBezTo>
                    <a:cubicBezTo>
                      <a:pt x="6405" y="48048"/>
                      <a:pt x="6372" y="52418"/>
                      <a:pt x="6706" y="56821"/>
                    </a:cubicBezTo>
                    <a:cubicBezTo>
                      <a:pt x="6706" y="56871"/>
                      <a:pt x="6747" y="56896"/>
                      <a:pt x="6789" y="56896"/>
                    </a:cubicBezTo>
                    <a:cubicBezTo>
                      <a:pt x="6831" y="56896"/>
                      <a:pt x="6872" y="56871"/>
                      <a:pt x="6872" y="56821"/>
                    </a:cubicBezTo>
                    <a:cubicBezTo>
                      <a:pt x="7139" y="54319"/>
                      <a:pt x="7306" y="51717"/>
                      <a:pt x="7406" y="49115"/>
                    </a:cubicBezTo>
                    <a:cubicBezTo>
                      <a:pt x="7473" y="49882"/>
                      <a:pt x="7573" y="50650"/>
                      <a:pt x="7740" y="51417"/>
                    </a:cubicBezTo>
                    <a:cubicBezTo>
                      <a:pt x="8173" y="53485"/>
                      <a:pt x="8407" y="55486"/>
                      <a:pt x="8807" y="57555"/>
                    </a:cubicBezTo>
                    <a:cubicBezTo>
                      <a:pt x="9007" y="58655"/>
                      <a:pt x="9107" y="60890"/>
                      <a:pt x="9908" y="61791"/>
                    </a:cubicBezTo>
                    <a:cubicBezTo>
                      <a:pt x="12110" y="60890"/>
                      <a:pt x="14278" y="60123"/>
                      <a:pt x="16479" y="59489"/>
                    </a:cubicBezTo>
                    <a:cubicBezTo>
                      <a:pt x="15946" y="55787"/>
                      <a:pt x="15912" y="52117"/>
                      <a:pt x="14745" y="48515"/>
                    </a:cubicBezTo>
                    <a:cubicBezTo>
                      <a:pt x="14723" y="48450"/>
                      <a:pt x="14772" y="48399"/>
                      <a:pt x="14827" y="48399"/>
                    </a:cubicBezTo>
                    <a:cubicBezTo>
                      <a:pt x="14857" y="48399"/>
                      <a:pt x="14888" y="48413"/>
                      <a:pt x="14912" y="48448"/>
                    </a:cubicBezTo>
                    <a:cubicBezTo>
                      <a:pt x="16279" y="51917"/>
                      <a:pt x="16646" y="55587"/>
                      <a:pt x="17347" y="59222"/>
                    </a:cubicBezTo>
                    <a:cubicBezTo>
                      <a:pt x="17980" y="59056"/>
                      <a:pt x="18581" y="58889"/>
                      <a:pt x="19215" y="58722"/>
                    </a:cubicBezTo>
                    <a:cubicBezTo>
                      <a:pt x="18981" y="57721"/>
                      <a:pt x="18681" y="56721"/>
                      <a:pt x="18514" y="55687"/>
                    </a:cubicBezTo>
                    <a:cubicBezTo>
                      <a:pt x="18492" y="55598"/>
                      <a:pt x="18559" y="55538"/>
                      <a:pt x="18635" y="55538"/>
                    </a:cubicBezTo>
                    <a:cubicBezTo>
                      <a:pt x="18673" y="55538"/>
                      <a:pt x="18714" y="55553"/>
                      <a:pt x="18748" y="55587"/>
                    </a:cubicBezTo>
                    <a:cubicBezTo>
                      <a:pt x="19348" y="56420"/>
                      <a:pt x="19648" y="57488"/>
                      <a:pt x="19948" y="58555"/>
                    </a:cubicBezTo>
                    <a:cubicBezTo>
                      <a:pt x="24785" y="57321"/>
                      <a:pt x="29755" y="56621"/>
                      <a:pt x="34993" y="56420"/>
                    </a:cubicBezTo>
                    <a:cubicBezTo>
                      <a:pt x="34859" y="55286"/>
                      <a:pt x="34759" y="54152"/>
                      <a:pt x="34692" y="53118"/>
                    </a:cubicBezTo>
                    <a:cubicBezTo>
                      <a:pt x="34674" y="52971"/>
                      <a:pt x="34756" y="52895"/>
                      <a:pt x="34846" y="52895"/>
                    </a:cubicBezTo>
                    <a:cubicBezTo>
                      <a:pt x="34918" y="52895"/>
                      <a:pt x="34996" y="52946"/>
                      <a:pt x="35026" y="53051"/>
                    </a:cubicBezTo>
                    <a:cubicBezTo>
                      <a:pt x="35293" y="54119"/>
                      <a:pt x="35593" y="55220"/>
                      <a:pt x="35893" y="56354"/>
                    </a:cubicBezTo>
                    <a:cubicBezTo>
                      <a:pt x="36894" y="56320"/>
                      <a:pt x="37903" y="56304"/>
                      <a:pt x="38920" y="56304"/>
                    </a:cubicBezTo>
                    <a:cubicBezTo>
                      <a:pt x="39938" y="56304"/>
                      <a:pt x="40963" y="56320"/>
                      <a:pt x="41998" y="56354"/>
                    </a:cubicBezTo>
                    <a:cubicBezTo>
                      <a:pt x="41998" y="55653"/>
                      <a:pt x="41998" y="54953"/>
                      <a:pt x="41931" y="54219"/>
                    </a:cubicBezTo>
                    <a:cubicBezTo>
                      <a:pt x="41764" y="52251"/>
                      <a:pt x="41364" y="50283"/>
                      <a:pt x="41330" y="48281"/>
                    </a:cubicBezTo>
                    <a:cubicBezTo>
                      <a:pt x="41330" y="48223"/>
                      <a:pt x="41387" y="48188"/>
                      <a:pt x="41440" y="48188"/>
                    </a:cubicBezTo>
                    <a:cubicBezTo>
                      <a:pt x="41479" y="48188"/>
                      <a:pt x="41517" y="48206"/>
                      <a:pt x="41531" y="48248"/>
                    </a:cubicBezTo>
                    <a:cubicBezTo>
                      <a:pt x="42131" y="50416"/>
                      <a:pt x="42431" y="52718"/>
                      <a:pt x="42698" y="54919"/>
                    </a:cubicBezTo>
                    <a:cubicBezTo>
                      <a:pt x="42731" y="55386"/>
                      <a:pt x="42798" y="55887"/>
                      <a:pt x="42831" y="56387"/>
                    </a:cubicBezTo>
                    <a:cubicBezTo>
                      <a:pt x="43098" y="56420"/>
                      <a:pt x="43332" y="56420"/>
                      <a:pt x="43599" y="56420"/>
                    </a:cubicBezTo>
                    <a:cubicBezTo>
                      <a:pt x="43632" y="55587"/>
                      <a:pt x="43632" y="54719"/>
                      <a:pt x="43599" y="53852"/>
                    </a:cubicBezTo>
                    <a:cubicBezTo>
                      <a:pt x="43532" y="50950"/>
                      <a:pt x="43232" y="48014"/>
                      <a:pt x="42465" y="45212"/>
                    </a:cubicBezTo>
                    <a:cubicBezTo>
                      <a:pt x="42443" y="45148"/>
                      <a:pt x="42505" y="45111"/>
                      <a:pt x="42560" y="45111"/>
                    </a:cubicBezTo>
                    <a:cubicBezTo>
                      <a:pt x="42591" y="45111"/>
                      <a:pt x="42619" y="45122"/>
                      <a:pt x="42631" y="45146"/>
                    </a:cubicBezTo>
                    <a:cubicBezTo>
                      <a:pt x="43732" y="48048"/>
                      <a:pt x="44232" y="51017"/>
                      <a:pt x="44466" y="54119"/>
                    </a:cubicBezTo>
                    <a:cubicBezTo>
                      <a:pt x="44499" y="54886"/>
                      <a:pt x="44566" y="55687"/>
                      <a:pt x="44599" y="56487"/>
                    </a:cubicBezTo>
                    <a:cubicBezTo>
                      <a:pt x="45900" y="56554"/>
                      <a:pt x="47235" y="56654"/>
                      <a:pt x="48602" y="56787"/>
                    </a:cubicBezTo>
                    <a:cubicBezTo>
                      <a:pt x="48536" y="56787"/>
                      <a:pt x="48002" y="47547"/>
                      <a:pt x="47868" y="46780"/>
                    </a:cubicBezTo>
                    <a:cubicBezTo>
                      <a:pt x="47268" y="43912"/>
                      <a:pt x="46334" y="41176"/>
                      <a:pt x="45567" y="38374"/>
                    </a:cubicBezTo>
                    <a:cubicBezTo>
                      <a:pt x="45300" y="37474"/>
                      <a:pt x="45066" y="36573"/>
                      <a:pt x="44866" y="35639"/>
                    </a:cubicBezTo>
                    <a:lnTo>
                      <a:pt x="44866" y="35639"/>
                    </a:lnTo>
                    <a:cubicBezTo>
                      <a:pt x="45166" y="36540"/>
                      <a:pt x="45433" y="37407"/>
                      <a:pt x="45734" y="38274"/>
                    </a:cubicBezTo>
                    <a:cubicBezTo>
                      <a:pt x="46000" y="38975"/>
                      <a:pt x="46267" y="39709"/>
                      <a:pt x="46534" y="40409"/>
                    </a:cubicBezTo>
                    <a:cubicBezTo>
                      <a:pt x="47602" y="43144"/>
                      <a:pt x="48636" y="46180"/>
                      <a:pt x="50470" y="48448"/>
                    </a:cubicBezTo>
                    <a:cubicBezTo>
                      <a:pt x="50470" y="48459"/>
                      <a:pt x="50474" y="48463"/>
                      <a:pt x="50479" y="48463"/>
                    </a:cubicBezTo>
                    <a:cubicBezTo>
                      <a:pt x="50489" y="48463"/>
                      <a:pt x="50504" y="48448"/>
                      <a:pt x="50504" y="48448"/>
                    </a:cubicBezTo>
                    <a:cubicBezTo>
                      <a:pt x="50003" y="45346"/>
                      <a:pt x="48636" y="42377"/>
                      <a:pt x="47735" y="39342"/>
                    </a:cubicBezTo>
                    <a:cubicBezTo>
                      <a:pt x="47535" y="38674"/>
                      <a:pt x="47335" y="37974"/>
                      <a:pt x="47168" y="37273"/>
                    </a:cubicBezTo>
                    <a:cubicBezTo>
                      <a:pt x="46434" y="34605"/>
                      <a:pt x="45767" y="31903"/>
                      <a:pt x="45166" y="29201"/>
                    </a:cubicBezTo>
                    <a:cubicBezTo>
                      <a:pt x="44599" y="26532"/>
                      <a:pt x="44232" y="23864"/>
                      <a:pt x="43832" y="21162"/>
                    </a:cubicBezTo>
                    <a:cubicBezTo>
                      <a:pt x="43799" y="21095"/>
                      <a:pt x="43799" y="21028"/>
                      <a:pt x="43799" y="20962"/>
                    </a:cubicBezTo>
                    <a:cubicBezTo>
                      <a:pt x="43332" y="11155"/>
                      <a:pt x="39763" y="3282"/>
                      <a:pt x="30589" y="614"/>
                    </a:cubicBezTo>
                    <a:cubicBezTo>
                      <a:pt x="28991" y="152"/>
                      <a:pt x="27348" y="1"/>
                      <a:pt x="2569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3" name="Google Shape;2283;p61"/>
              <p:cNvSpPr/>
              <p:nvPr/>
            </p:nvSpPr>
            <p:spPr>
              <a:xfrm>
                <a:off x="979100" y="4558075"/>
                <a:ext cx="1067450" cy="585425"/>
              </a:xfrm>
              <a:custGeom>
                <a:avLst/>
                <a:gdLst/>
                <a:ahLst/>
                <a:cxnLst/>
                <a:rect l="l" t="t" r="r" b="b"/>
                <a:pathLst>
                  <a:path w="42698" h="23417" extrusionOk="0">
                    <a:moveTo>
                      <a:pt x="39662" y="0"/>
                    </a:moveTo>
                    <a:cubicBezTo>
                      <a:pt x="33424" y="4170"/>
                      <a:pt x="26085" y="6638"/>
                      <a:pt x="18613" y="7105"/>
                    </a:cubicBezTo>
                    <a:cubicBezTo>
                      <a:pt x="17805" y="7152"/>
                      <a:pt x="16997" y="7175"/>
                      <a:pt x="16189" y="7175"/>
                    </a:cubicBezTo>
                    <a:cubicBezTo>
                      <a:pt x="13496" y="7175"/>
                      <a:pt x="10808" y="6918"/>
                      <a:pt x="8139" y="6405"/>
                    </a:cubicBezTo>
                    <a:cubicBezTo>
                      <a:pt x="5371" y="5871"/>
                      <a:pt x="2635" y="5037"/>
                      <a:pt x="0" y="3970"/>
                    </a:cubicBezTo>
                    <a:lnTo>
                      <a:pt x="0" y="3970"/>
                    </a:lnTo>
                    <a:cubicBezTo>
                      <a:pt x="67" y="4403"/>
                      <a:pt x="100" y="4837"/>
                      <a:pt x="134" y="5271"/>
                    </a:cubicBezTo>
                    <a:cubicBezTo>
                      <a:pt x="500" y="9674"/>
                      <a:pt x="467" y="14044"/>
                      <a:pt x="801" y="18447"/>
                    </a:cubicBezTo>
                    <a:cubicBezTo>
                      <a:pt x="801" y="18492"/>
                      <a:pt x="835" y="18510"/>
                      <a:pt x="872" y="18510"/>
                    </a:cubicBezTo>
                    <a:cubicBezTo>
                      <a:pt x="917" y="18510"/>
                      <a:pt x="967" y="18483"/>
                      <a:pt x="967" y="18447"/>
                    </a:cubicBezTo>
                    <a:cubicBezTo>
                      <a:pt x="1234" y="15945"/>
                      <a:pt x="1401" y="13343"/>
                      <a:pt x="1501" y="10708"/>
                    </a:cubicBezTo>
                    <a:cubicBezTo>
                      <a:pt x="1568" y="11508"/>
                      <a:pt x="1668" y="12276"/>
                      <a:pt x="1835" y="13043"/>
                    </a:cubicBezTo>
                    <a:cubicBezTo>
                      <a:pt x="2268" y="15111"/>
                      <a:pt x="2502" y="17079"/>
                      <a:pt x="2902" y="19147"/>
                    </a:cubicBezTo>
                    <a:cubicBezTo>
                      <a:pt x="3102" y="20281"/>
                      <a:pt x="3202" y="22516"/>
                      <a:pt x="4003" y="23417"/>
                    </a:cubicBezTo>
                    <a:cubicBezTo>
                      <a:pt x="6205" y="22516"/>
                      <a:pt x="8373" y="21749"/>
                      <a:pt x="10574" y="21115"/>
                    </a:cubicBezTo>
                    <a:cubicBezTo>
                      <a:pt x="10041" y="17413"/>
                      <a:pt x="10007" y="13743"/>
                      <a:pt x="8840" y="10141"/>
                    </a:cubicBezTo>
                    <a:cubicBezTo>
                      <a:pt x="8818" y="10076"/>
                      <a:pt x="8867" y="10025"/>
                      <a:pt x="8922" y="10025"/>
                    </a:cubicBezTo>
                    <a:cubicBezTo>
                      <a:pt x="8952" y="10025"/>
                      <a:pt x="8983" y="10039"/>
                      <a:pt x="9007" y="10074"/>
                    </a:cubicBezTo>
                    <a:cubicBezTo>
                      <a:pt x="10374" y="13543"/>
                      <a:pt x="10741" y="17213"/>
                      <a:pt x="11442" y="20848"/>
                    </a:cubicBezTo>
                    <a:cubicBezTo>
                      <a:pt x="12075" y="20682"/>
                      <a:pt x="12676" y="20515"/>
                      <a:pt x="13310" y="20348"/>
                    </a:cubicBezTo>
                    <a:cubicBezTo>
                      <a:pt x="13076" y="19347"/>
                      <a:pt x="12776" y="18347"/>
                      <a:pt x="12609" y="17313"/>
                    </a:cubicBezTo>
                    <a:cubicBezTo>
                      <a:pt x="12587" y="17224"/>
                      <a:pt x="12654" y="17164"/>
                      <a:pt x="12730" y="17164"/>
                    </a:cubicBezTo>
                    <a:cubicBezTo>
                      <a:pt x="12768" y="17164"/>
                      <a:pt x="12809" y="17179"/>
                      <a:pt x="12843" y="17213"/>
                    </a:cubicBezTo>
                    <a:cubicBezTo>
                      <a:pt x="13443" y="18046"/>
                      <a:pt x="13743" y="19114"/>
                      <a:pt x="14043" y="20148"/>
                    </a:cubicBezTo>
                    <a:cubicBezTo>
                      <a:pt x="18880" y="18947"/>
                      <a:pt x="23850" y="18247"/>
                      <a:pt x="29088" y="18013"/>
                    </a:cubicBezTo>
                    <a:cubicBezTo>
                      <a:pt x="28954" y="16912"/>
                      <a:pt x="28854" y="15778"/>
                      <a:pt x="28787" y="14744"/>
                    </a:cubicBezTo>
                    <a:cubicBezTo>
                      <a:pt x="28769" y="14597"/>
                      <a:pt x="28851" y="14521"/>
                      <a:pt x="28941" y="14521"/>
                    </a:cubicBezTo>
                    <a:cubicBezTo>
                      <a:pt x="29013" y="14521"/>
                      <a:pt x="29091" y="14572"/>
                      <a:pt x="29121" y="14677"/>
                    </a:cubicBezTo>
                    <a:cubicBezTo>
                      <a:pt x="29388" y="15745"/>
                      <a:pt x="29688" y="16846"/>
                      <a:pt x="29988" y="17980"/>
                    </a:cubicBezTo>
                    <a:cubicBezTo>
                      <a:pt x="30989" y="17946"/>
                      <a:pt x="31998" y="17930"/>
                      <a:pt x="33015" y="17930"/>
                    </a:cubicBezTo>
                    <a:cubicBezTo>
                      <a:pt x="34033" y="17930"/>
                      <a:pt x="35058" y="17946"/>
                      <a:pt x="36093" y="17980"/>
                    </a:cubicBezTo>
                    <a:cubicBezTo>
                      <a:pt x="36093" y="17279"/>
                      <a:pt x="36093" y="16579"/>
                      <a:pt x="36026" y="15845"/>
                    </a:cubicBezTo>
                    <a:cubicBezTo>
                      <a:pt x="35859" y="13877"/>
                      <a:pt x="35459" y="11909"/>
                      <a:pt x="35425" y="9907"/>
                    </a:cubicBezTo>
                    <a:cubicBezTo>
                      <a:pt x="35425" y="9849"/>
                      <a:pt x="35482" y="9814"/>
                      <a:pt x="35535" y="9814"/>
                    </a:cubicBezTo>
                    <a:cubicBezTo>
                      <a:pt x="35574" y="9814"/>
                      <a:pt x="35612" y="9832"/>
                      <a:pt x="35626" y="9874"/>
                    </a:cubicBezTo>
                    <a:cubicBezTo>
                      <a:pt x="36226" y="12042"/>
                      <a:pt x="36526" y="14344"/>
                      <a:pt x="36793" y="16545"/>
                    </a:cubicBezTo>
                    <a:cubicBezTo>
                      <a:pt x="36826" y="17012"/>
                      <a:pt x="36893" y="17513"/>
                      <a:pt x="36926" y="18013"/>
                    </a:cubicBezTo>
                    <a:cubicBezTo>
                      <a:pt x="37193" y="18046"/>
                      <a:pt x="37427" y="18046"/>
                      <a:pt x="37694" y="18046"/>
                    </a:cubicBezTo>
                    <a:cubicBezTo>
                      <a:pt x="37727" y="17213"/>
                      <a:pt x="37727" y="16345"/>
                      <a:pt x="37694" y="15478"/>
                    </a:cubicBezTo>
                    <a:cubicBezTo>
                      <a:pt x="37627" y="12576"/>
                      <a:pt x="37327" y="9640"/>
                      <a:pt x="36560" y="6838"/>
                    </a:cubicBezTo>
                    <a:cubicBezTo>
                      <a:pt x="36538" y="6774"/>
                      <a:pt x="36600" y="6737"/>
                      <a:pt x="36655" y="6737"/>
                    </a:cubicBezTo>
                    <a:cubicBezTo>
                      <a:pt x="36686" y="6737"/>
                      <a:pt x="36714" y="6748"/>
                      <a:pt x="36726" y="6772"/>
                    </a:cubicBezTo>
                    <a:cubicBezTo>
                      <a:pt x="37827" y="9674"/>
                      <a:pt x="38327" y="12643"/>
                      <a:pt x="38561" y="15745"/>
                    </a:cubicBezTo>
                    <a:cubicBezTo>
                      <a:pt x="38594" y="16512"/>
                      <a:pt x="38661" y="17313"/>
                      <a:pt x="38694" y="18113"/>
                    </a:cubicBezTo>
                    <a:cubicBezTo>
                      <a:pt x="39995" y="18180"/>
                      <a:pt x="41330" y="18280"/>
                      <a:pt x="42697" y="18413"/>
                    </a:cubicBezTo>
                    <a:cubicBezTo>
                      <a:pt x="42631" y="18413"/>
                      <a:pt x="42097" y="9173"/>
                      <a:pt x="41963" y="8406"/>
                    </a:cubicBezTo>
                    <a:cubicBezTo>
                      <a:pt x="41363" y="5538"/>
                      <a:pt x="40429" y="2802"/>
                      <a:pt x="39662" y="0"/>
                    </a:cubicBezTo>
                    <a:close/>
                  </a:path>
                </a:pathLst>
              </a:custGeom>
              <a:solidFill>
                <a:srgbClr val="B7B7B7">
                  <a:alpha val="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4" name="Google Shape;2284;p61"/>
              <p:cNvSpPr/>
              <p:nvPr/>
            </p:nvSpPr>
            <p:spPr>
              <a:xfrm>
                <a:off x="1792175" y="4107900"/>
                <a:ext cx="220175" cy="322450"/>
              </a:xfrm>
              <a:custGeom>
                <a:avLst/>
                <a:gdLst/>
                <a:ahLst/>
                <a:cxnLst/>
                <a:rect l="l" t="t" r="r" b="b"/>
                <a:pathLst>
                  <a:path w="8807" h="12898" extrusionOk="0">
                    <a:moveTo>
                      <a:pt x="3949" y="0"/>
                    </a:moveTo>
                    <a:cubicBezTo>
                      <a:pt x="3443" y="0"/>
                      <a:pt x="2955" y="97"/>
                      <a:pt x="2535" y="295"/>
                    </a:cubicBezTo>
                    <a:cubicBezTo>
                      <a:pt x="1101" y="995"/>
                      <a:pt x="567" y="2930"/>
                      <a:pt x="367" y="4397"/>
                    </a:cubicBezTo>
                    <a:cubicBezTo>
                      <a:pt x="34" y="6632"/>
                      <a:pt x="0" y="8934"/>
                      <a:pt x="100" y="11202"/>
                    </a:cubicBezTo>
                    <a:cubicBezTo>
                      <a:pt x="134" y="11803"/>
                      <a:pt x="267" y="12503"/>
                      <a:pt x="868" y="12770"/>
                    </a:cubicBezTo>
                    <a:cubicBezTo>
                      <a:pt x="1045" y="12869"/>
                      <a:pt x="1235" y="12897"/>
                      <a:pt x="1422" y="12897"/>
                    </a:cubicBezTo>
                    <a:cubicBezTo>
                      <a:pt x="1551" y="12897"/>
                      <a:pt x="1679" y="12884"/>
                      <a:pt x="1802" y="12870"/>
                    </a:cubicBezTo>
                    <a:cubicBezTo>
                      <a:pt x="3970" y="12637"/>
                      <a:pt x="5905" y="11603"/>
                      <a:pt x="7105" y="10035"/>
                    </a:cubicBezTo>
                    <a:cubicBezTo>
                      <a:pt x="8306" y="8467"/>
                      <a:pt x="8807" y="6366"/>
                      <a:pt x="8440" y="4297"/>
                    </a:cubicBezTo>
                    <a:cubicBezTo>
                      <a:pt x="8206" y="3030"/>
                      <a:pt x="7606" y="1662"/>
                      <a:pt x="6438" y="828"/>
                    </a:cubicBezTo>
                    <a:cubicBezTo>
                      <a:pt x="5724" y="282"/>
                      <a:pt x="4810" y="0"/>
                      <a:pt x="3949" y="0"/>
                    </a:cubicBezTo>
                    <a:close/>
                  </a:path>
                </a:pathLst>
              </a:custGeom>
              <a:solidFill>
                <a:srgbClr val="EBC9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5" name="Google Shape;2285;p61"/>
              <p:cNvSpPr/>
              <p:nvPr/>
            </p:nvSpPr>
            <p:spPr>
              <a:xfrm>
                <a:off x="868175" y="4242800"/>
                <a:ext cx="257700" cy="299750"/>
              </a:xfrm>
              <a:custGeom>
                <a:avLst/>
                <a:gdLst/>
                <a:ahLst/>
                <a:cxnLst/>
                <a:rect l="l" t="t" r="r" b="b"/>
                <a:pathLst>
                  <a:path w="10308" h="11990" extrusionOk="0">
                    <a:moveTo>
                      <a:pt x="4179" y="0"/>
                    </a:moveTo>
                    <a:cubicBezTo>
                      <a:pt x="3030" y="0"/>
                      <a:pt x="1799" y="637"/>
                      <a:pt x="1035" y="1637"/>
                    </a:cubicBezTo>
                    <a:cubicBezTo>
                      <a:pt x="167" y="2804"/>
                      <a:pt x="1" y="4272"/>
                      <a:pt x="134" y="5573"/>
                    </a:cubicBezTo>
                    <a:cubicBezTo>
                      <a:pt x="401" y="7641"/>
                      <a:pt x="1435" y="9509"/>
                      <a:pt x="3069" y="10643"/>
                    </a:cubicBezTo>
                    <a:cubicBezTo>
                      <a:pt x="4281" y="11526"/>
                      <a:pt x="5797" y="11990"/>
                      <a:pt x="7388" y="11990"/>
                    </a:cubicBezTo>
                    <a:cubicBezTo>
                      <a:pt x="7900" y="11990"/>
                      <a:pt x="8420" y="11942"/>
                      <a:pt x="8940" y="11844"/>
                    </a:cubicBezTo>
                    <a:cubicBezTo>
                      <a:pt x="9241" y="11811"/>
                      <a:pt x="9607" y="11711"/>
                      <a:pt x="9841" y="11477"/>
                    </a:cubicBezTo>
                    <a:cubicBezTo>
                      <a:pt x="10308" y="11043"/>
                      <a:pt x="10241" y="10343"/>
                      <a:pt x="10108" y="9776"/>
                    </a:cubicBezTo>
                    <a:cubicBezTo>
                      <a:pt x="9574" y="7541"/>
                      <a:pt x="8840" y="5373"/>
                      <a:pt x="7906" y="3338"/>
                    </a:cubicBezTo>
                    <a:cubicBezTo>
                      <a:pt x="7272" y="2004"/>
                      <a:pt x="6205" y="269"/>
                      <a:pt x="4637" y="36"/>
                    </a:cubicBezTo>
                    <a:cubicBezTo>
                      <a:pt x="4487" y="12"/>
                      <a:pt x="4334" y="0"/>
                      <a:pt x="4179" y="0"/>
                    </a:cubicBezTo>
                    <a:close/>
                  </a:path>
                </a:pathLst>
              </a:custGeom>
              <a:solidFill>
                <a:srgbClr val="EBC9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6" name="Google Shape;2286;p61"/>
              <p:cNvSpPr/>
              <p:nvPr/>
            </p:nvSpPr>
            <p:spPr>
              <a:xfrm>
                <a:off x="971575" y="3693275"/>
                <a:ext cx="897350" cy="913175"/>
              </a:xfrm>
              <a:custGeom>
                <a:avLst/>
                <a:gdLst/>
                <a:ahLst/>
                <a:cxnLst/>
                <a:rect l="l" t="t" r="r" b="b"/>
                <a:pathLst>
                  <a:path w="35894" h="36527" extrusionOk="0">
                    <a:moveTo>
                      <a:pt x="22554" y="1"/>
                    </a:moveTo>
                    <a:cubicBezTo>
                      <a:pt x="22531" y="1"/>
                      <a:pt x="22507" y="1"/>
                      <a:pt x="22484" y="1"/>
                    </a:cubicBezTo>
                    <a:cubicBezTo>
                      <a:pt x="17647" y="34"/>
                      <a:pt x="12977" y="701"/>
                      <a:pt x="8340" y="2069"/>
                    </a:cubicBezTo>
                    <a:cubicBezTo>
                      <a:pt x="3270" y="3570"/>
                      <a:pt x="1" y="8407"/>
                      <a:pt x="435" y="13644"/>
                    </a:cubicBezTo>
                    <a:cubicBezTo>
                      <a:pt x="835" y="18381"/>
                      <a:pt x="1535" y="23051"/>
                      <a:pt x="2503" y="27687"/>
                    </a:cubicBezTo>
                    <a:cubicBezTo>
                      <a:pt x="3570" y="32858"/>
                      <a:pt x="8140" y="36527"/>
                      <a:pt x="13377" y="36527"/>
                    </a:cubicBezTo>
                    <a:cubicBezTo>
                      <a:pt x="18214" y="36494"/>
                      <a:pt x="22917" y="35793"/>
                      <a:pt x="27554" y="34425"/>
                    </a:cubicBezTo>
                    <a:cubicBezTo>
                      <a:pt x="32591" y="32958"/>
                      <a:pt x="35893" y="28121"/>
                      <a:pt x="35460" y="22851"/>
                    </a:cubicBezTo>
                    <a:cubicBezTo>
                      <a:pt x="35059" y="18147"/>
                      <a:pt x="34359" y="13444"/>
                      <a:pt x="33391" y="8807"/>
                    </a:cubicBezTo>
                    <a:cubicBezTo>
                      <a:pt x="32296" y="3693"/>
                      <a:pt x="27795" y="1"/>
                      <a:pt x="22554" y="1"/>
                    </a:cubicBezTo>
                    <a:close/>
                  </a:path>
                </a:pathLst>
              </a:custGeom>
              <a:solidFill>
                <a:srgbClr val="EBC9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7" name="Google Shape;2287;p61"/>
              <p:cNvSpPr/>
              <p:nvPr/>
            </p:nvSpPr>
            <p:spPr>
              <a:xfrm>
                <a:off x="1388550" y="4302350"/>
                <a:ext cx="122600" cy="63100"/>
              </a:xfrm>
              <a:custGeom>
                <a:avLst/>
                <a:gdLst/>
                <a:ahLst/>
                <a:cxnLst/>
                <a:rect l="l" t="t" r="r" b="b"/>
                <a:pathLst>
                  <a:path w="4904" h="2524" extrusionOk="0">
                    <a:moveTo>
                      <a:pt x="2535" y="0"/>
                    </a:moveTo>
                    <a:cubicBezTo>
                      <a:pt x="2406" y="0"/>
                      <a:pt x="2273" y="8"/>
                      <a:pt x="2135" y="22"/>
                    </a:cubicBezTo>
                    <a:cubicBezTo>
                      <a:pt x="1535" y="122"/>
                      <a:pt x="968" y="489"/>
                      <a:pt x="601" y="923"/>
                    </a:cubicBezTo>
                    <a:cubicBezTo>
                      <a:pt x="234" y="1390"/>
                      <a:pt x="0" y="1957"/>
                      <a:pt x="34" y="2524"/>
                    </a:cubicBezTo>
                    <a:cubicBezTo>
                      <a:pt x="234" y="2023"/>
                      <a:pt x="568" y="1590"/>
                      <a:pt x="934" y="1256"/>
                    </a:cubicBezTo>
                    <a:cubicBezTo>
                      <a:pt x="1335" y="923"/>
                      <a:pt x="1768" y="689"/>
                      <a:pt x="2235" y="622"/>
                    </a:cubicBezTo>
                    <a:cubicBezTo>
                      <a:pt x="2349" y="606"/>
                      <a:pt x="2464" y="598"/>
                      <a:pt x="2580" y="598"/>
                    </a:cubicBezTo>
                    <a:cubicBezTo>
                      <a:pt x="2941" y="598"/>
                      <a:pt x="3308" y="679"/>
                      <a:pt x="3636" y="856"/>
                    </a:cubicBezTo>
                    <a:cubicBezTo>
                      <a:pt x="4103" y="1089"/>
                      <a:pt x="4504" y="1423"/>
                      <a:pt x="4904" y="1823"/>
                    </a:cubicBezTo>
                    <a:cubicBezTo>
                      <a:pt x="4704" y="1290"/>
                      <a:pt x="4370" y="823"/>
                      <a:pt x="3903" y="456"/>
                    </a:cubicBezTo>
                    <a:cubicBezTo>
                      <a:pt x="3670" y="255"/>
                      <a:pt x="3370" y="122"/>
                      <a:pt x="3069" y="55"/>
                    </a:cubicBezTo>
                    <a:cubicBezTo>
                      <a:pt x="2893" y="16"/>
                      <a:pt x="2718" y="0"/>
                      <a:pt x="2535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8" name="Google Shape;2288;p61"/>
              <p:cNvSpPr/>
              <p:nvPr/>
            </p:nvSpPr>
            <p:spPr>
              <a:xfrm>
                <a:off x="1537825" y="3954050"/>
                <a:ext cx="214125" cy="67675"/>
              </a:xfrm>
              <a:custGeom>
                <a:avLst/>
                <a:gdLst/>
                <a:ahLst/>
                <a:cxnLst/>
                <a:rect l="l" t="t" r="r" b="b"/>
                <a:pathLst>
                  <a:path w="8565" h="2707" extrusionOk="0">
                    <a:moveTo>
                      <a:pt x="4812" y="1"/>
                    </a:moveTo>
                    <a:cubicBezTo>
                      <a:pt x="3192" y="1"/>
                      <a:pt x="1520" y="584"/>
                      <a:pt x="201" y="1812"/>
                    </a:cubicBezTo>
                    <a:cubicBezTo>
                      <a:pt x="67" y="1912"/>
                      <a:pt x="0" y="2145"/>
                      <a:pt x="34" y="2312"/>
                    </a:cubicBezTo>
                    <a:cubicBezTo>
                      <a:pt x="67" y="2479"/>
                      <a:pt x="100" y="2512"/>
                      <a:pt x="234" y="2646"/>
                    </a:cubicBezTo>
                    <a:cubicBezTo>
                      <a:pt x="276" y="2688"/>
                      <a:pt x="335" y="2706"/>
                      <a:pt x="400" y="2706"/>
                    </a:cubicBezTo>
                    <a:cubicBezTo>
                      <a:pt x="490" y="2706"/>
                      <a:pt x="590" y="2671"/>
                      <a:pt x="668" y="2612"/>
                    </a:cubicBezTo>
                    <a:cubicBezTo>
                      <a:pt x="2533" y="1597"/>
                      <a:pt x="4298" y="983"/>
                      <a:pt x="6117" y="983"/>
                    </a:cubicBezTo>
                    <a:cubicBezTo>
                      <a:pt x="6867" y="983"/>
                      <a:pt x="7627" y="1087"/>
                      <a:pt x="8406" y="1312"/>
                    </a:cubicBezTo>
                    <a:cubicBezTo>
                      <a:pt x="8415" y="1315"/>
                      <a:pt x="8424" y="1316"/>
                      <a:pt x="8433" y="1316"/>
                    </a:cubicBezTo>
                    <a:cubicBezTo>
                      <a:pt x="8517" y="1316"/>
                      <a:pt x="8564" y="1175"/>
                      <a:pt x="8473" y="1145"/>
                    </a:cubicBezTo>
                    <a:cubicBezTo>
                      <a:pt x="7436" y="393"/>
                      <a:pt x="6141" y="1"/>
                      <a:pt x="481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9" name="Google Shape;2289;p61"/>
              <p:cNvSpPr/>
              <p:nvPr/>
            </p:nvSpPr>
            <p:spPr>
              <a:xfrm>
                <a:off x="1054450" y="4023725"/>
                <a:ext cx="212375" cy="64475"/>
              </a:xfrm>
              <a:custGeom>
                <a:avLst/>
                <a:gdLst/>
                <a:ahLst/>
                <a:cxnLst/>
                <a:rect l="l" t="t" r="r" b="b"/>
                <a:pathLst>
                  <a:path w="8495" h="2579" extrusionOk="0">
                    <a:moveTo>
                      <a:pt x="5191" y="1"/>
                    </a:moveTo>
                    <a:cubicBezTo>
                      <a:pt x="3160" y="1"/>
                      <a:pt x="1240" y="907"/>
                      <a:pt x="55" y="2427"/>
                    </a:cubicBezTo>
                    <a:cubicBezTo>
                      <a:pt x="1" y="2481"/>
                      <a:pt x="56" y="2579"/>
                      <a:pt x="132" y="2579"/>
                    </a:cubicBezTo>
                    <a:cubicBezTo>
                      <a:pt x="150" y="2579"/>
                      <a:pt x="169" y="2574"/>
                      <a:pt x="188" y="2561"/>
                    </a:cubicBezTo>
                    <a:cubicBezTo>
                      <a:pt x="1657" y="1616"/>
                      <a:pt x="3205" y="1240"/>
                      <a:pt x="4874" y="1240"/>
                    </a:cubicBezTo>
                    <a:cubicBezTo>
                      <a:pt x="5858" y="1240"/>
                      <a:pt x="6884" y="1371"/>
                      <a:pt x="7961" y="1593"/>
                    </a:cubicBezTo>
                    <a:cubicBezTo>
                      <a:pt x="8016" y="1605"/>
                      <a:pt x="8075" y="1612"/>
                      <a:pt x="8132" y="1612"/>
                    </a:cubicBezTo>
                    <a:cubicBezTo>
                      <a:pt x="8246" y="1612"/>
                      <a:pt x="8350" y="1582"/>
                      <a:pt x="8394" y="1493"/>
                    </a:cubicBezTo>
                    <a:cubicBezTo>
                      <a:pt x="8494" y="1327"/>
                      <a:pt x="8494" y="1293"/>
                      <a:pt x="8494" y="1126"/>
                    </a:cubicBezTo>
                    <a:cubicBezTo>
                      <a:pt x="8461" y="960"/>
                      <a:pt x="8328" y="759"/>
                      <a:pt x="8194" y="693"/>
                    </a:cubicBezTo>
                    <a:cubicBezTo>
                      <a:pt x="7215" y="220"/>
                      <a:pt x="6190" y="1"/>
                      <a:pt x="51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0" name="Google Shape;2290;p61"/>
              <p:cNvSpPr/>
              <p:nvPr/>
            </p:nvSpPr>
            <p:spPr>
              <a:xfrm>
                <a:off x="1253450" y="4372925"/>
                <a:ext cx="413650" cy="200650"/>
              </a:xfrm>
              <a:custGeom>
                <a:avLst/>
                <a:gdLst/>
                <a:ahLst/>
                <a:cxnLst/>
                <a:rect l="l" t="t" r="r" b="b"/>
                <a:pathLst>
                  <a:path w="16546" h="8026" extrusionOk="0">
                    <a:moveTo>
                      <a:pt x="16546" y="1"/>
                    </a:moveTo>
                    <a:lnTo>
                      <a:pt x="16546" y="1"/>
                    </a:lnTo>
                    <a:cubicBezTo>
                      <a:pt x="15145" y="101"/>
                      <a:pt x="13677" y="134"/>
                      <a:pt x="12276" y="234"/>
                    </a:cubicBezTo>
                    <a:cubicBezTo>
                      <a:pt x="9874" y="335"/>
                      <a:pt x="7573" y="668"/>
                      <a:pt x="5304" y="1235"/>
                    </a:cubicBezTo>
                    <a:cubicBezTo>
                      <a:pt x="5104" y="1269"/>
                      <a:pt x="4904" y="1335"/>
                      <a:pt x="4704" y="1369"/>
                    </a:cubicBezTo>
                    <a:lnTo>
                      <a:pt x="4704" y="1402"/>
                    </a:lnTo>
                    <a:cubicBezTo>
                      <a:pt x="3136" y="1802"/>
                      <a:pt x="1568" y="2236"/>
                      <a:pt x="1" y="2603"/>
                    </a:cubicBezTo>
                    <a:cubicBezTo>
                      <a:pt x="1380" y="5031"/>
                      <a:pt x="4780" y="8026"/>
                      <a:pt x="8336" y="8026"/>
                    </a:cubicBezTo>
                    <a:cubicBezTo>
                      <a:pt x="8737" y="8026"/>
                      <a:pt x="9139" y="7988"/>
                      <a:pt x="9541" y="7907"/>
                    </a:cubicBezTo>
                    <a:cubicBezTo>
                      <a:pt x="13410" y="7173"/>
                      <a:pt x="15945" y="2903"/>
                      <a:pt x="1654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1" name="Google Shape;2291;p61"/>
              <p:cNvSpPr/>
              <p:nvPr/>
            </p:nvSpPr>
            <p:spPr>
              <a:xfrm>
                <a:off x="1299325" y="4375450"/>
                <a:ext cx="3277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13110" h="7930" extrusionOk="0">
                    <a:moveTo>
                      <a:pt x="12643" y="0"/>
                    </a:moveTo>
                    <a:cubicBezTo>
                      <a:pt x="11909" y="67"/>
                      <a:pt x="11175" y="67"/>
                      <a:pt x="10441" y="133"/>
                    </a:cubicBezTo>
                    <a:cubicBezTo>
                      <a:pt x="8039" y="234"/>
                      <a:pt x="5738" y="567"/>
                      <a:pt x="3469" y="1134"/>
                    </a:cubicBezTo>
                    <a:cubicBezTo>
                      <a:pt x="3269" y="1168"/>
                      <a:pt x="3069" y="1234"/>
                      <a:pt x="2836" y="1268"/>
                    </a:cubicBezTo>
                    <a:cubicBezTo>
                      <a:pt x="1902" y="1534"/>
                      <a:pt x="968" y="1801"/>
                      <a:pt x="0" y="2035"/>
                    </a:cubicBezTo>
                    <a:cubicBezTo>
                      <a:pt x="300" y="2669"/>
                      <a:pt x="567" y="3302"/>
                      <a:pt x="834" y="3936"/>
                    </a:cubicBezTo>
                    <a:cubicBezTo>
                      <a:pt x="734" y="4437"/>
                      <a:pt x="667" y="4904"/>
                      <a:pt x="567" y="5371"/>
                    </a:cubicBezTo>
                    <a:cubicBezTo>
                      <a:pt x="2169" y="6804"/>
                      <a:pt x="4339" y="7929"/>
                      <a:pt x="6499" y="7929"/>
                    </a:cubicBezTo>
                    <a:cubicBezTo>
                      <a:pt x="6903" y="7929"/>
                      <a:pt x="7306" y="7890"/>
                      <a:pt x="7706" y="7806"/>
                    </a:cubicBezTo>
                    <a:cubicBezTo>
                      <a:pt x="9974" y="7372"/>
                      <a:pt x="11909" y="5637"/>
                      <a:pt x="13110" y="3736"/>
                    </a:cubicBezTo>
                    <a:cubicBezTo>
                      <a:pt x="12843" y="3269"/>
                      <a:pt x="12609" y="2769"/>
                      <a:pt x="12376" y="2302"/>
                    </a:cubicBezTo>
                    <a:cubicBezTo>
                      <a:pt x="12476" y="1534"/>
                      <a:pt x="12576" y="767"/>
                      <a:pt x="126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2" name="Google Shape;2292;p61"/>
              <p:cNvSpPr/>
              <p:nvPr/>
            </p:nvSpPr>
            <p:spPr>
              <a:xfrm>
                <a:off x="1330175" y="4434650"/>
                <a:ext cx="269375" cy="51375"/>
              </a:xfrm>
              <a:custGeom>
                <a:avLst/>
                <a:gdLst/>
                <a:ahLst/>
                <a:cxnLst/>
                <a:rect l="l" t="t" r="r" b="b"/>
                <a:pathLst>
                  <a:path w="10775" h="2055" extrusionOk="0">
                    <a:moveTo>
                      <a:pt x="10775" y="0"/>
                    </a:moveTo>
                    <a:lnTo>
                      <a:pt x="10775" y="0"/>
                    </a:lnTo>
                    <a:cubicBezTo>
                      <a:pt x="9040" y="601"/>
                      <a:pt x="7306" y="1168"/>
                      <a:pt x="5504" y="1435"/>
                    </a:cubicBezTo>
                    <a:cubicBezTo>
                      <a:pt x="4545" y="1574"/>
                      <a:pt x="3585" y="1623"/>
                      <a:pt x="2625" y="1623"/>
                    </a:cubicBezTo>
                    <a:cubicBezTo>
                      <a:pt x="1750" y="1623"/>
                      <a:pt x="875" y="1583"/>
                      <a:pt x="0" y="1535"/>
                    </a:cubicBezTo>
                    <a:lnTo>
                      <a:pt x="0" y="1535"/>
                    </a:lnTo>
                    <a:cubicBezTo>
                      <a:pt x="1251" y="1859"/>
                      <a:pt x="2550" y="2055"/>
                      <a:pt x="3852" y="2055"/>
                    </a:cubicBezTo>
                    <a:cubicBezTo>
                      <a:pt x="4426" y="2055"/>
                      <a:pt x="5000" y="2017"/>
                      <a:pt x="5571" y="1935"/>
                    </a:cubicBezTo>
                    <a:cubicBezTo>
                      <a:pt x="7406" y="1668"/>
                      <a:pt x="9174" y="968"/>
                      <a:pt x="1077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3" name="Google Shape;2293;p61"/>
              <p:cNvSpPr/>
              <p:nvPr/>
            </p:nvSpPr>
            <p:spPr>
              <a:xfrm>
                <a:off x="1570350" y="4184825"/>
                <a:ext cx="194325" cy="71625"/>
              </a:xfrm>
              <a:custGeom>
                <a:avLst/>
                <a:gdLst/>
                <a:ahLst/>
                <a:cxnLst/>
                <a:rect l="l" t="t" r="r" b="b"/>
                <a:pathLst>
                  <a:path w="7773" h="2865" extrusionOk="0">
                    <a:moveTo>
                      <a:pt x="5180" y="1"/>
                    </a:moveTo>
                    <a:cubicBezTo>
                      <a:pt x="3182" y="1"/>
                      <a:pt x="837" y="1380"/>
                      <a:pt x="0" y="2788"/>
                    </a:cubicBezTo>
                    <a:cubicBezTo>
                      <a:pt x="0" y="2815"/>
                      <a:pt x="22" y="2864"/>
                      <a:pt x="48" y="2864"/>
                    </a:cubicBezTo>
                    <a:cubicBezTo>
                      <a:pt x="54" y="2864"/>
                      <a:pt x="61" y="2861"/>
                      <a:pt x="67" y="2855"/>
                    </a:cubicBezTo>
                    <a:cubicBezTo>
                      <a:pt x="1368" y="2221"/>
                      <a:pt x="2469" y="1421"/>
                      <a:pt x="3936" y="1187"/>
                    </a:cubicBezTo>
                    <a:cubicBezTo>
                      <a:pt x="4195" y="1141"/>
                      <a:pt x="4447" y="1122"/>
                      <a:pt x="4694" y="1122"/>
                    </a:cubicBezTo>
                    <a:cubicBezTo>
                      <a:pt x="5693" y="1122"/>
                      <a:pt x="6623" y="1427"/>
                      <a:pt x="7639" y="1454"/>
                    </a:cubicBezTo>
                    <a:cubicBezTo>
                      <a:pt x="7739" y="1454"/>
                      <a:pt x="7773" y="1354"/>
                      <a:pt x="7739" y="1287"/>
                    </a:cubicBezTo>
                    <a:cubicBezTo>
                      <a:pt x="7149" y="368"/>
                      <a:pt x="6211" y="1"/>
                      <a:pt x="5180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4" name="Google Shape;2294;p61"/>
              <p:cNvSpPr/>
              <p:nvPr/>
            </p:nvSpPr>
            <p:spPr>
              <a:xfrm>
                <a:off x="1583700" y="4148375"/>
                <a:ext cx="55875" cy="36950"/>
              </a:xfrm>
              <a:custGeom>
                <a:avLst/>
                <a:gdLst/>
                <a:ahLst/>
                <a:cxnLst/>
                <a:rect l="l" t="t" r="r" b="b"/>
                <a:pathLst>
                  <a:path w="2235" h="1478" extrusionOk="0">
                    <a:moveTo>
                      <a:pt x="1925" y="1"/>
                    </a:moveTo>
                    <a:cubicBezTo>
                      <a:pt x="1585" y="1"/>
                      <a:pt x="1181" y="273"/>
                      <a:pt x="934" y="410"/>
                    </a:cubicBezTo>
                    <a:cubicBezTo>
                      <a:pt x="467" y="710"/>
                      <a:pt x="234" y="977"/>
                      <a:pt x="0" y="1444"/>
                    </a:cubicBezTo>
                    <a:cubicBezTo>
                      <a:pt x="0" y="1478"/>
                      <a:pt x="33" y="1478"/>
                      <a:pt x="33" y="1478"/>
                    </a:cubicBezTo>
                    <a:cubicBezTo>
                      <a:pt x="200" y="1377"/>
                      <a:pt x="400" y="1311"/>
                      <a:pt x="567" y="1211"/>
                    </a:cubicBezTo>
                    <a:cubicBezTo>
                      <a:pt x="767" y="1111"/>
                      <a:pt x="967" y="944"/>
                      <a:pt x="1168" y="844"/>
                    </a:cubicBezTo>
                    <a:cubicBezTo>
                      <a:pt x="1468" y="677"/>
                      <a:pt x="2001" y="610"/>
                      <a:pt x="2202" y="310"/>
                    </a:cubicBezTo>
                    <a:cubicBezTo>
                      <a:pt x="2235" y="210"/>
                      <a:pt x="2235" y="110"/>
                      <a:pt x="2135" y="43"/>
                    </a:cubicBezTo>
                    <a:cubicBezTo>
                      <a:pt x="2070" y="14"/>
                      <a:pt x="1999" y="1"/>
                      <a:pt x="1925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5" name="Google Shape;2295;p61"/>
              <p:cNvSpPr/>
              <p:nvPr/>
            </p:nvSpPr>
            <p:spPr>
              <a:xfrm>
                <a:off x="1105150" y="4258575"/>
                <a:ext cx="197525" cy="57900"/>
              </a:xfrm>
              <a:custGeom>
                <a:avLst/>
                <a:gdLst/>
                <a:ahLst/>
                <a:cxnLst/>
                <a:rect l="l" t="t" r="r" b="b"/>
                <a:pathLst>
                  <a:path w="7901" h="2316" extrusionOk="0">
                    <a:moveTo>
                      <a:pt x="3683" y="0"/>
                    </a:moveTo>
                    <a:cubicBezTo>
                      <a:pt x="2025" y="0"/>
                      <a:pt x="470" y="612"/>
                      <a:pt x="28" y="2173"/>
                    </a:cubicBezTo>
                    <a:cubicBezTo>
                      <a:pt x="1" y="2256"/>
                      <a:pt x="64" y="2315"/>
                      <a:pt x="124" y="2315"/>
                    </a:cubicBezTo>
                    <a:cubicBezTo>
                      <a:pt x="137" y="2315"/>
                      <a:pt x="150" y="2313"/>
                      <a:pt x="162" y="2307"/>
                    </a:cubicBezTo>
                    <a:cubicBezTo>
                      <a:pt x="1396" y="1906"/>
                      <a:pt x="2330" y="1139"/>
                      <a:pt x="3664" y="972"/>
                    </a:cubicBezTo>
                    <a:cubicBezTo>
                      <a:pt x="3890" y="947"/>
                      <a:pt x="4112" y="935"/>
                      <a:pt x="4330" y="935"/>
                    </a:cubicBezTo>
                    <a:cubicBezTo>
                      <a:pt x="5527" y="935"/>
                      <a:pt x="6621" y="1280"/>
                      <a:pt x="7834" y="1506"/>
                    </a:cubicBezTo>
                    <a:cubicBezTo>
                      <a:pt x="7901" y="1506"/>
                      <a:pt x="7901" y="1439"/>
                      <a:pt x="7867" y="1406"/>
                    </a:cubicBezTo>
                    <a:cubicBezTo>
                      <a:pt x="6982" y="570"/>
                      <a:pt x="5285" y="0"/>
                      <a:pt x="3683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6" name="Google Shape;2296;p61"/>
              <p:cNvSpPr/>
              <p:nvPr/>
            </p:nvSpPr>
            <p:spPr>
              <a:xfrm>
                <a:off x="1206750" y="4208650"/>
                <a:ext cx="62575" cy="23375"/>
              </a:xfrm>
              <a:custGeom>
                <a:avLst/>
                <a:gdLst/>
                <a:ahLst/>
                <a:cxnLst/>
                <a:rect l="l" t="t" r="r" b="b"/>
                <a:pathLst>
                  <a:path w="2503" h="935" extrusionOk="0">
                    <a:moveTo>
                      <a:pt x="494" y="1"/>
                    </a:moveTo>
                    <a:cubicBezTo>
                      <a:pt x="329" y="1"/>
                      <a:pt x="178" y="36"/>
                      <a:pt x="67" y="134"/>
                    </a:cubicBezTo>
                    <a:cubicBezTo>
                      <a:pt x="1" y="234"/>
                      <a:pt x="1" y="334"/>
                      <a:pt x="67" y="401"/>
                    </a:cubicBezTo>
                    <a:cubicBezTo>
                      <a:pt x="334" y="634"/>
                      <a:pt x="868" y="568"/>
                      <a:pt x="1201" y="634"/>
                    </a:cubicBezTo>
                    <a:cubicBezTo>
                      <a:pt x="1435" y="668"/>
                      <a:pt x="1635" y="768"/>
                      <a:pt x="1869" y="834"/>
                    </a:cubicBezTo>
                    <a:cubicBezTo>
                      <a:pt x="2069" y="868"/>
                      <a:pt x="2269" y="868"/>
                      <a:pt x="2469" y="935"/>
                    </a:cubicBezTo>
                    <a:cubicBezTo>
                      <a:pt x="2502" y="935"/>
                      <a:pt x="2502" y="901"/>
                      <a:pt x="2502" y="901"/>
                    </a:cubicBezTo>
                    <a:cubicBezTo>
                      <a:pt x="2135" y="501"/>
                      <a:pt x="1835" y="301"/>
                      <a:pt x="1335" y="167"/>
                    </a:cubicBezTo>
                    <a:cubicBezTo>
                      <a:pt x="1103" y="104"/>
                      <a:pt x="778" y="1"/>
                      <a:pt x="494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7" name="Google Shape;2297;p61"/>
              <p:cNvSpPr/>
              <p:nvPr/>
            </p:nvSpPr>
            <p:spPr>
              <a:xfrm>
                <a:off x="1835025" y="4191750"/>
                <a:ext cx="130625" cy="180125"/>
              </a:xfrm>
              <a:custGeom>
                <a:avLst/>
                <a:gdLst/>
                <a:ahLst/>
                <a:cxnLst/>
                <a:rect l="l" t="t" r="r" b="b"/>
                <a:pathLst>
                  <a:path w="5225" h="7205" extrusionOk="0">
                    <a:moveTo>
                      <a:pt x="3909" y="0"/>
                    </a:moveTo>
                    <a:cubicBezTo>
                      <a:pt x="3124" y="0"/>
                      <a:pt x="2435" y="655"/>
                      <a:pt x="1889" y="1310"/>
                    </a:cubicBezTo>
                    <a:cubicBezTo>
                      <a:pt x="1288" y="2011"/>
                      <a:pt x="855" y="2811"/>
                      <a:pt x="555" y="3679"/>
                    </a:cubicBezTo>
                    <a:cubicBezTo>
                      <a:pt x="421" y="4079"/>
                      <a:pt x="321" y="4446"/>
                      <a:pt x="221" y="4846"/>
                    </a:cubicBezTo>
                    <a:cubicBezTo>
                      <a:pt x="88" y="5447"/>
                      <a:pt x="21" y="6080"/>
                      <a:pt x="21" y="6714"/>
                    </a:cubicBezTo>
                    <a:cubicBezTo>
                      <a:pt x="1" y="7013"/>
                      <a:pt x="242" y="7204"/>
                      <a:pt x="447" y="7204"/>
                    </a:cubicBezTo>
                    <a:cubicBezTo>
                      <a:pt x="586" y="7204"/>
                      <a:pt x="708" y="7116"/>
                      <a:pt x="721" y="6914"/>
                    </a:cubicBezTo>
                    <a:cubicBezTo>
                      <a:pt x="721" y="5947"/>
                      <a:pt x="888" y="5046"/>
                      <a:pt x="1155" y="4212"/>
                    </a:cubicBezTo>
                    <a:cubicBezTo>
                      <a:pt x="1825" y="3799"/>
                      <a:pt x="2658" y="3420"/>
                      <a:pt x="3414" y="3420"/>
                    </a:cubicBezTo>
                    <a:cubicBezTo>
                      <a:pt x="3937" y="3420"/>
                      <a:pt x="4422" y="3601"/>
                      <a:pt x="4791" y="4079"/>
                    </a:cubicBezTo>
                    <a:cubicBezTo>
                      <a:pt x="4791" y="4079"/>
                      <a:pt x="4824" y="4079"/>
                      <a:pt x="4824" y="4046"/>
                    </a:cubicBezTo>
                    <a:cubicBezTo>
                      <a:pt x="4504" y="3047"/>
                      <a:pt x="3896" y="2719"/>
                      <a:pt x="3211" y="2719"/>
                    </a:cubicBezTo>
                    <a:cubicBezTo>
                      <a:pt x="2684" y="2719"/>
                      <a:pt x="2111" y="2913"/>
                      <a:pt x="1589" y="3145"/>
                    </a:cubicBezTo>
                    <a:lnTo>
                      <a:pt x="1622" y="3078"/>
                    </a:lnTo>
                    <a:cubicBezTo>
                      <a:pt x="2157" y="2064"/>
                      <a:pt x="3215" y="504"/>
                      <a:pt x="4475" y="504"/>
                    </a:cubicBezTo>
                    <a:cubicBezTo>
                      <a:pt x="4708" y="504"/>
                      <a:pt x="4947" y="557"/>
                      <a:pt x="5191" y="677"/>
                    </a:cubicBezTo>
                    <a:cubicBezTo>
                      <a:pt x="5225" y="677"/>
                      <a:pt x="5225" y="643"/>
                      <a:pt x="5225" y="643"/>
                    </a:cubicBezTo>
                    <a:cubicBezTo>
                      <a:pt x="4764" y="182"/>
                      <a:pt x="4323" y="0"/>
                      <a:pt x="3909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8" name="Google Shape;2298;p61"/>
              <p:cNvSpPr/>
              <p:nvPr/>
            </p:nvSpPr>
            <p:spPr>
              <a:xfrm>
                <a:off x="920725" y="4337950"/>
                <a:ext cx="155075" cy="163450"/>
              </a:xfrm>
              <a:custGeom>
                <a:avLst/>
                <a:gdLst/>
                <a:ahLst/>
                <a:cxnLst/>
                <a:rect l="l" t="t" r="r" b="b"/>
                <a:pathLst>
                  <a:path w="6203" h="6538" extrusionOk="0">
                    <a:moveTo>
                      <a:pt x="1408" y="0"/>
                    </a:moveTo>
                    <a:cubicBezTo>
                      <a:pt x="921" y="0"/>
                      <a:pt x="438" y="237"/>
                      <a:pt x="0" y="866"/>
                    </a:cubicBezTo>
                    <a:cubicBezTo>
                      <a:pt x="0" y="900"/>
                      <a:pt x="0" y="900"/>
                      <a:pt x="33" y="900"/>
                    </a:cubicBezTo>
                    <a:cubicBezTo>
                      <a:pt x="332" y="686"/>
                      <a:pt x="645" y="596"/>
                      <a:pt x="959" y="596"/>
                    </a:cubicBezTo>
                    <a:cubicBezTo>
                      <a:pt x="2119" y="596"/>
                      <a:pt x="3306" y="1828"/>
                      <a:pt x="3936" y="2668"/>
                    </a:cubicBezTo>
                    <a:cubicBezTo>
                      <a:pt x="3936" y="2701"/>
                      <a:pt x="3970" y="2701"/>
                      <a:pt x="3970" y="2734"/>
                    </a:cubicBezTo>
                    <a:cubicBezTo>
                      <a:pt x="3569" y="2639"/>
                      <a:pt x="3148" y="2564"/>
                      <a:pt x="2751" y="2564"/>
                    </a:cubicBezTo>
                    <a:cubicBezTo>
                      <a:pt x="1894" y="2564"/>
                      <a:pt x="1150" y="2914"/>
                      <a:pt x="967" y="4169"/>
                    </a:cubicBezTo>
                    <a:cubicBezTo>
                      <a:pt x="945" y="4169"/>
                      <a:pt x="953" y="4183"/>
                      <a:pt x="970" y="4183"/>
                    </a:cubicBezTo>
                    <a:cubicBezTo>
                      <a:pt x="979" y="4183"/>
                      <a:pt x="990" y="4180"/>
                      <a:pt x="1001" y="4169"/>
                    </a:cubicBezTo>
                    <a:cubicBezTo>
                      <a:pt x="1347" y="3510"/>
                      <a:pt x="1973" y="3284"/>
                      <a:pt x="2668" y="3284"/>
                    </a:cubicBezTo>
                    <a:cubicBezTo>
                      <a:pt x="3310" y="3284"/>
                      <a:pt x="4010" y="3477"/>
                      <a:pt x="4603" y="3702"/>
                    </a:cubicBezTo>
                    <a:cubicBezTo>
                      <a:pt x="5004" y="4469"/>
                      <a:pt x="5304" y="5369"/>
                      <a:pt x="5471" y="6303"/>
                    </a:cubicBezTo>
                    <a:cubicBezTo>
                      <a:pt x="5506" y="6468"/>
                      <a:pt x="5612" y="6538"/>
                      <a:pt x="5730" y="6538"/>
                    </a:cubicBezTo>
                    <a:cubicBezTo>
                      <a:pt x="5946" y="6538"/>
                      <a:pt x="6203" y="6305"/>
                      <a:pt x="6138" y="6003"/>
                    </a:cubicBezTo>
                    <a:cubicBezTo>
                      <a:pt x="6004" y="5369"/>
                      <a:pt x="5838" y="4769"/>
                      <a:pt x="5604" y="4202"/>
                    </a:cubicBezTo>
                    <a:cubicBezTo>
                      <a:pt x="5471" y="3802"/>
                      <a:pt x="5304" y="3435"/>
                      <a:pt x="5104" y="3101"/>
                    </a:cubicBezTo>
                    <a:cubicBezTo>
                      <a:pt x="4637" y="2301"/>
                      <a:pt x="4070" y="1567"/>
                      <a:pt x="3403" y="1000"/>
                    </a:cubicBezTo>
                    <a:cubicBezTo>
                      <a:pt x="2812" y="488"/>
                      <a:pt x="2106" y="0"/>
                      <a:pt x="1408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9" name="Google Shape;2299;p61"/>
              <p:cNvSpPr/>
              <p:nvPr/>
            </p:nvSpPr>
            <p:spPr>
              <a:xfrm rot="-172021">
                <a:off x="920731" y="3641235"/>
                <a:ext cx="918756" cy="461928"/>
              </a:xfrm>
              <a:custGeom>
                <a:avLst/>
                <a:gdLst/>
                <a:ahLst/>
                <a:cxnLst/>
                <a:rect l="l" t="t" r="r" b="b"/>
                <a:pathLst>
                  <a:path w="37060" h="25029" extrusionOk="0">
                    <a:moveTo>
                      <a:pt x="22165" y="1"/>
                    </a:moveTo>
                    <a:cubicBezTo>
                      <a:pt x="20678" y="1"/>
                      <a:pt x="19179" y="157"/>
                      <a:pt x="17679" y="344"/>
                    </a:cubicBezTo>
                    <a:cubicBezTo>
                      <a:pt x="14244" y="778"/>
                      <a:pt x="10774" y="1478"/>
                      <a:pt x="7706" y="3180"/>
                    </a:cubicBezTo>
                    <a:cubicBezTo>
                      <a:pt x="4170" y="5148"/>
                      <a:pt x="1068" y="8950"/>
                      <a:pt x="267" y="13087"/>
                    </a:cubicBezTo>
                    <a:cubicBezTo>
                      <a:pt x="167" y="13620"/>
                      <a:pt x="100" y="14121"/>
                      <a:pt x="67" y="14654"/>
                    </a:cubicBezTo>
                    <a:cubicBezTo>
                      <a:pt x="0" y="15288"/>
                      <a:pt x="0" y="15955"/>
                      <a:pt x="33" y="16589"/>
                    </a:cubicBezTo>
                    <a:cubicBezTo>
                      <a:pt x="100" y="17690"/>
                      <a:pt x="267" y="18757"/>
                      <a:pt x="534" y="19791"/>
                    </a:cubicBezTo>
                    <a:cubicBezTo>
                      <a:pt x="1034" y="21693"/>
                      <a:pt x="1635" y="23627"/>
                      <a:pt x="3069" y="25028"/>
                    </a:cubicBezTo>
                    <a:cubicBezTo>
                      <a:pt x="3269" y="23961"/>
                      <a:pt x="3769" y="22527"/>
                      <a:pt x="3903" y="22226"/>
                    </a:cubicBezTo>
                    <a:cubicBezTo>
                      <a:pt x="4437" y="20692"/>
                      <a:pt x="4470" y="18991"/>
                      <a:pt x="4737" y="17390"/>
                    </a:cubicBezTo>
                    <a:cubicBezTo>
                      <a:pt x="4737" y="17356"/>
                      <a:pt x="4737" y="17323"/>
                      <a:pt x="4737" y="17290"/>
                    </a:cubicBezTo>
                    <a:cubicBezTo>
                      <a:pt x="4870" y="16456"/>
                      <a:pt x="5037" y="15622"/>
                      <a:pt x="5237" y="14821"/>
                    </a:cubicBezTo>
                    <a:cubicBezTo>
                      <a:pt x="5237" y="14821"/>
                      <a:pt x="5237" y="14788"/>
                      <a:pt x="5237" y="14788"/>
                    </a:cubicBezTo>
                    <a:cubicBezTo>
                      <a:pt x="5304" y="14522"/>
                      <a:pt x="5935" y="12661"/>
                      <a:pt x="5838" y="12554"/>
                    </a:cubicBezTo>
                    <a:lnTo>
                      <a:pt x="5838" y="12554"/>
                    </a:lnTo>
                    <a:cubicBezTo>
                      <a:pt x="6472" y="13221"/>
                      <a:pt x="6905" y="13988"/>
                      <a:pt x="7272" y="14821"/>
                    </a:cubicBezTo>
                    <a:cubicBezTo>
                      <a:pt x="7606" y="15688"/>
                      <a:pt x="7839" y="16622"/>
                      <a:pt x="8039" y="17590"/>
                    </a:cubicBezTo>
                    <a:cubicBezTo>
                      <a:pt x="8139" y="18224"/>
                      <a:pt x="8239" y="18891"/>
                      <a:pt x="8306" y="19525"/>
                    </a:cubicBezTo>
                    <a:cubicBezTo>
                      <a:pt x="8319" y="19592"/>
                      <a:pt x="8637" y="19621"/>
                      <a:pt x="9161" y="19621"/>
                    </a:cubicBezTo>
                    <a:cubicBezTo>
                      <a:pt x="9934" y="19621"/>
                      <a:pt x="11156" y="19557"/>
                      <a:pt x="12509" y="19458"/>
                    </a:cubicBezTo>
                    <a:cubicBezTo>
                      <a:pt x="12442" y="18891"/>
                      <a:pt x="12376" y="18357"/>
                      <a:pt x="12276" y="17823"/>
                    </a:cubicBezTo>
                    <a:cubicBezTo>
                      <a:pt x="12109" y="16756"/>
                      <a:pt x="11842" y="15688"/>
                      <a:pt x="11542" y="14654"/>
                    </a:cubicBezTo>
                    <a:cubicBezTo>
                      <a:pt x="11308" y="13854"/>
                      <a:pt x="11041" y="13020"/>
                      <a:pt x="10774" y="12219"/>
                    </a:cubicBezTo>
                    <a:cubicBezTo>
                      <a:pt x="10753" y="12154"/>
                      <a:pt x="10831" y="12088"/>
                      <a:pt x="10897" y="12088"/>
                    </a:cubicBezTo>
                    <a:cubicBezTo>
                      <a:pt x="10932" y="12088"/>
                      <a:pt x="10963" y="12107"/>
                      <a:pt x="10975" y="12153"/>
                    </a:cubicBezTo>
                    <a:cubicBezTo>
                      <a:pt x="11241" y="12920"/>
                      <a:pt x="11575" y="13754"/>
                      <a:pt x="11875" y="14621"/>
                    </a:cubicBezTo>
                    <a:cubicBezTo>
                      <a:pt x="12242" y="15655"/>
                      <a:pt x="12609" y="16723"/>
                      <a:pt x="12876" y="17823"/>
                    </a:cubicBezTo>
                    <a:cubicBezTo>
                      <a:pt x="12976" y="18357"/>
                      <a:pt x="13109" y="18891"/>
                      <a:pt x="13176" y="19424"/>
                    </a:cubicBezTo>
                    <a:cubicBezTo>
                      <a:pt x="16245" y="19191"/>
                      <a:pt x="19714" y="18857"/>
                      <a:pt x="20281" y="18791"/>
                    </a:cubicBezTo>
                    <a:cubicBezTo>
                      <a:pt x="21349" y="18691"/>
                      <a:pt x="22416" y="18557"/>
                      <a:pt x="23484" y="18424"/>
                    </a:cubicBezTo>
                    <a:cubicBezTo>
                      <a:pt x="23484" y="18357"/>
                      <a:pt x="23484" y="18257"/>
                      <a:pt x="23450" y="18190"/>
                    </a:cubicBezTo>
                    <a:cubicBezTo>
                      <a:pt x="23383" y="17890"/>
                      <a:pt x="23317" y="17590"/>
                      <a:pt x="23250" y="17256"/>
                    </a:cubicBezTo>
                    <a:cubicBezTo>
                      <a:pt x="23017" y="16189"/>
                      <a:pt x="22783" y="15155"/>
                      <a:pt x="22750" y="14021"/>
                    </a:cubicBezTo>
                    <a:cubicBezTo>
                      <a:pt x="22728" y="13955"/>
                      <a:pt x="22806" y="13890"/>
                      <a:pt x="22872" y="13890"/>
                    </a:cubicBezTo>
                    <a:cubicBezTo>
                      <a:pt x="22907" y="13890"/>
                      <a:pt x="22938" y="13908"/>
                      <a:pt x="22950" y="13954"/>
                    </a:cubicBezTo>
                    <a:cubicBezTo>
                      <a:pt x="23183" y="14821"/>
                      <a:pt x="23684" y="15955"/>
                      <a:pt x="24117" y="17156"/>
                    </a:cubicBezTo>
                    <a:cubicBezTo>
                      <a:pt x="24251" y="17523"/>
                      <a:pt x="24384" y="17890"/>
                      <a:pt x="24484" y="18257"/>
                    </a:cubicBezTo>
                    <a:cubicBezTo>
                      <a:pt x="25218" y="18190"/>
                      <a:pt x="25919" y="18057"/>
                      <a:pt x="26619" y="17957"/>
                    </a:cubicBezTo>
                    <a:cubicBezTo>
                      <a:pt x="26552" y="17590"/>
                      <a:pt x="26486" y="17190"/>
                      <a:pt x="26419" y="16789"/>
                    </a:cubicBezTo>
                    <a:cubicBezTo>
                      <a:pt x="26352" y="16489"/>
                      <a:pt x="26286" y="16189"/>
                      <a:pt x="26252" y="15889"/>
                    </a:cubicBezTo>
                    <a:cubicBezTo>
                      <a:pt x="26232" y="15789"/>
                      <a:pt x="26307" y="15725"/>
                      <a:pt x="26385" y="15725"/>
                    </a:cubicBezTo>
                    <a:cubicBezTo>
                      <a:pt x="26438" y="15725"/>
                      <a:pt x="26492" y="15755"/>
                      <a:pt x="26519" y="15822"/>
                    </a:cubicBezTo>
                    <a:cubicBezTo>
                      <a:pt x="26652" y="16089"/>
                      <a:pt x="26786" y="16389"/>
                      <a:pt x="26953" y="16723"/>
                    </a:cubicBezTo>
                    <a:cubicBezTo>
                      <a:pt x="27086" y="17056"/>
                      <a:pt x="27253" y="17456"/>
                      <a:pt x="27386" y="17823"/>
                    </a:cubicBezTo>
                    <a:cubicBezTo>
                      <a:pt x="28754" y="17623"/>
                      <a:pt x="30122" y="17356"/>
                      <a:pt x="31489" y="17089"/>
                    </a:cubicBezTo>
                    <a:cubicBezTo>
                      <a:pt x="31456" y="16656"/>
                      <a:pt x="31423" y="16222"/>
                      <a:pt x="31389" y="15789"/>
                    </a:cubicBezTo>
                    <a:cubicBezTo>
                      <a:pt x="31222" y="14388"/>
                      <a:pt x="30956" y="13020"/>
                      <a:pt x="30455" y="11686"/>
                    </a:cubicBezTo>
                    <a:cubicBezTo>
                      <a:pt x="30022" y="10618"/>
                      <a:pt x="29454" y="9551"/>
                      <a:pt x="28654" y="8517"/>
                    </a:cubicBezTo>
                    <a:cubicBezTo>
                      <a:pt x="28654" y="8493"/>
                      <a:pt x="28671" y="8470"/>
                      <a:pt x="28680" y="8470"/>
                    </a:cubicBezTo>
                    <a:cubicBezTo>
                      <a:pt x="28684" y="8470"/>
                      <a:pt x="28687" y="8474"/>
                      <a:pt x="28687" y="8483"/>
                    </a:cubicBezTo>
                    <a:cubicBezTo>
                      <a:pt x="29454" y="9417"/>
                      <a:pt x="30155" y="10485"/>
                      <a:pt x="30755" y="11619"/>
                    </a:cubicBezTo>
                    <a:cubicBezTo>
                      <a:pt x="31389" y="12853"/>
                      <a:pt x="31956" y="14221"/>
                      <a:pt x="32290" y="15588"/>
                    </a:cubicBezTo>
                    <a:cubicBezTo>
                      <a:pt x="32390" y="16022"/>
                      <a:pt x="32490" y="16456"/>
                      <a:pt x="32557" y="16889"/>
                    </a:cubicBezTo>
                    <a:cubicBezTo>
                      <a:pt x="32890" y="16823"/>
                      <a:pt x="33224" y="16756"/>
                      <a:pt x="33557" y="16689"/>
                    </a:cubicBezTo>
                    <a:lnTo>
                      <a:pt x="36193" y="19791"/>
                    </a:lnTo>
                    <a:cubicBezTo>
                      <a:pt x="36259" y="19858"/>
                      <a:pt x="36326" y="19925"/>
                      <a:pt x="36459" y="19925"/>
                    </a:cubicBezTo>
                    <a:cubicBezTo>
                      <a:pt x="36593" y="19925"/>
                      <a:pt x="36626" y="19725"/>
                      <a:pt x="36660" y="19591"/>
                    </a:cubicBezTo>
                    <a:cubicBezTo>
                      <a:pt x="36860" y="17857"/>
                      <a:pt x="37060" y="16089"/>
                      <a:pt x="37060" y="14321"/>
                    </a:cubicBezTo>
                    <a:cubicBezTo>
                      <a:pt x="37060" y="13820"/>
                      <a:pt x="37060" y="13320"/>
                      <a:pt x="37027" y="12820"/>
                    </a:cubicBezTo>
                    <a:cubicBezTo>
                      <a:pt x="36960" y="11886"/>
                      <a:pt x="36826" y="10918"/>
                      <a:pt x="36593" y="9951"/>
                    </a:cubicBezTo>
                    <a:cubicBezTo>
                      <a:pt x="36293" y="8683"/>
                      <a:pt x="35859" y="7483"/>
                      <a:pt x="35159" y="6482"/>
                    </a:cubicBezTo>
                    <a:cubicBezTo>
                      <a:pt x="33090" y="3046"/>
                      <a:pt x="29421" y="1178"/>
                      <a:pt x="25618" y="344"/>
                    </a:cubicBezTo>
                    <a:cubicBezTo>
                      <a:pt x="24478" y="96"/>
                      <a:pt x="23326" y="1"/>
                      <a:pt x="22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663881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D5D07DA0-674D-B5F9-6314-32D3FF82D0F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25654" y="183253"/>
            <a:ext cx="7791491" cy="4867108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0F2C397-51CE-5185-AB05-30ABDAD835CE}"/>
              </a:ext>
            </a:extLst>
          </p:cNvPr>
          <p:cNvCxnSpPr>
            <a:cxnSpLocks/>
          </p:cNvCxnSpPr>
          <p:nvPr/>
        </p:nvCxnSpPr>
        <p:spPr>
          <a:xfrm>
            <a:off x="3586149" y="3020451"/>
            <a:ext cx="1160022" cy="101452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F7464C0-481B-0758-A886-DE36EAA150B1}"/>
              </a:ext>
            </a:extLst>
          </p:cNvPr>
          <p:cNvCxnSpPr>
            <a:cxnSpLocks/>
          </p:cNvCxnSpPr>
          <p:nvPr/>
        </p:nvCxnSpPr>
        <p:spPr>
          <a:xfrm>
            <a:off x="3455657" y="1590261"/>
            <a:ext cx="372039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24EBE7C-37AF-4CDE-3A58-E175E92668F5}"/>
              </a:ext>
            </a:extLst>
          </p:cNvPr>
          <p:cNvCxnSpPr>
            <a:cxnSpLocks/>
          </p:cNvCxnSpPr>
          <p:nvPr/>
        </p:nvCxnSpPr>
        <p:spPr>
          <a:xfrm flipV="1">
            <a:off x="3641038" y="2776784"/>
            <a:ext cx="1105133" cy="91837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62EA7277-7445-5AF5-6D5E-D6CF38770BA4}"/>
              </a:ext>
            </a:extLst>
          </p:cNvPr>
          <p:cNvCxnSpPr>
            <a:cxnSpLocks/>
          </p:cNvCxnSpPr>
          <p:nvPr/>
        </p:nvCxnSpPr>
        <p:spPr>
          <a:xfrm>
            <a:off x="3658238" y="3760723"/>
            <a:ext cx="958406" cy="91959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2397CDE-31AC-B513-408E-DBD0C9FA26DF}"/>
              </a:ext>
            </a:extLst>
          </p:cNvPr>
          <p:cNvCxnSpPr>
            <a:cxnSpLocks/>
          </p:cNvCxnSpPr>
          <p:nvPr/>
        </p:nvCxnSpPr>
        <p:spPr>
          <a:xfrm>
            <a:off x="1188306" y="1901812"/>
            <a:ext cx="672324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906571D2-25AC-521C-0884-6CCA1E622841}"/>
              </a:ext>
            </a:extLst>
          </p:cNvPr>
          <p:cNvCxnSpPr>
            <a:cxnSpLocks/>
          </p:cNvCxnSpPr>
          <p:nvPr/>
        </p:nvCxnSpPr>
        <p:spPr>
          <a:xfrm flipV="1">
            <a:off x="3605379" y="3504406"/>
            <a:ext cx="1105133" cy="91837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BAF68BD5-E421-913E-6496-D1C984FEC11B}"/>
              </a:ext>
            </a:extLst>
          </p:cNvPr>
          <p:cNvCxnSpPr>
            <a:cxnSpLocks/>
          </p:cNvCxnSpPr>
          <p:nvPr/>
        </p:nvCxnSpPr>
        <p:spPr>
          <a:xfrm>
            <a:off x="7295396" y="1590261"/>
            <a:ext cx="70891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B0843D92-57D0-37EA-95A0-4D483B2441A9}"/>
              </a:ext>
            </a:extLst>
          </p:cNvPr>
          <p:cNvCxnSpPr>
            <a:cxnSpLocks/>
          </p:cNvCxnSpPr>
          <p:nvPr/>
        </p:nvCxnSpPr>
        <p:spPr>
          <a:xfrm>
            <a:off x="1204321" y="2205406"/>
            <a:ext cx="470614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6799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" name="Google Shape;2160;p61"/>
          <p:cNvSpPr/>
          <p:nvPr/>
        </p:nvSpPr>
        <p:spPr>
          <a:xfrm rot="3363349">
            <a:off x="2114630" y="988339"/>
            <a:ext cx="1780055" cy="1396916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1" name="Google Shape;2161;p61"/>
          <p:cNvSpPr txBox="1">
            <a:spLocks noGrp="1"/>
          </p:cNvSpPr>
          <p:nvPr>
            <p:ph type="title"/>
          </p:nvPr>
        </p:nvSpPr>
        <p:spPr>
          <a:xfrm>
            <a:off x="0" y="2385113"/>
            <a:ext cx="58235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>
                <a:solidFill>
                  <a:srgbClr val="424A72"/>
                </a:solidFill>
                <a:latin typeface=".VnBook-Antiqua" panose="020B7200000000000000" pitchFamily="34" charset="0"/>
              </a:rPr>
              <a:t>Let’s write.</a:t>
            </a:r>
            <a:endParaRPr sz="6000" dirty="0">
              <a:solidFill>
                <a:srgbClr val="424A72"/>
              </a:solidFill>
              <a:latin typeface=".VnBook-Antiqua" panose="020B7200000000000000" pitchFamily="34" charset="0"/>
            </a:endParaRPr>
          </a:p>
        </p:txBody>
      </p:sp>
      <p:sp>
        <p:nvSpPr>
          <p:cNvPr id="2162" name="Google Shape;2162;p61"/>
          <p:cNvSpPr txBox="1">
            <a:spLocks noGrp="1"/>
          </p:cNvSpPr>
          <p:nvPr>
            <p:ph type="title" idx="2"/>
          </p:nvPr>
        </p:nvSpPr>
        <p:spPr>
          <a:xfrm>
            <a:off x="2171075" y="1098000"/>
            <a:ext cx="1629304" cy="84072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500" dirty="0">
                <a:solidFill>
                  <a:schemeClr val="lt1"/>
                </a:solidFill>
                <a:latin typeface=".VnBook-Antiqua" panose="020B7200000000000000" pitchFamily="34" charset="0"/>
              </a:rPr>
              <a:t>03</a:t>
            </a:r>
            <a:endParaRPr sz="7500" dirty="0">
              <a:solidFill>
                <a:schemeClr val="lt1"/>
              </a:solidFill>
              <a:latin typeface=".VnBook-Antiqua" panose="020B7200000000000000" pitchFamily="34" charset="0"/>
            </a:endParaRPr>
          </a:p>
        </p:txBody>
      </p:sp>
      <p:grpSp>
        <p:nvGrpSpPr>
          <p:cNvPr id="2164" name="Google Shape;2164;p61"/>
          <p:cNvGrpSpPr/>
          <p:nvPr/>
        </p:nvGrpSpPr>
        <p:grpSpPr>
          <a:xfrm rot="552268">
            <a:off x="2523934" y="3678987"/>
            <a:ext cx="378883" cy="361453"/>
            <a:chOff x="5580879" y="2689650"/>
            <a:chExt cx="465121" cy="443725"/>
          </a:xfrm>
        </p:grpSpPr>
        <p:sp>
          <p:nvSpPr>
            <p:cNvPr id="2165" name="Google Shape;2165;p61"/>
            <p:cNvSpPr/>
            <p:nvPr/>
          </p:nvSpPr>
          <p:spPr>
            <a:xfrm>
              <a:off x="5580879" y="301587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61"/>
            <p:cNvSpPr/>
            <p:nvPr/>
          </p:nvSpPr>
          <p:spPr>
            <a:xfrm>
              <a:off x="5880786" y="302242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167" name="Google Shape;2167;p61"/>
            <p:cNvCxnSpPr/>
            <p:nvPr/>
          </p:nvCxnSpPr>
          <p:spPr>
            <a:xfrm rot="10800000" flipH="1">
              <a:off x="5704275" y="2689650"/>
              <a:ext cx="18000" cy="378600"/>
            </a:xfrm>
            <a:prstGeom prst="straightConnector1">
              <a:avLst/>
            </a:prstGeom>
            <a:noFill/>
            <a:ln w="3810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8" name="Google Shape;2168;p61"/>
            <p:cNvCxnSpPr/>
            <p:nvPr/>
          </p:nvCxnSpPr>
          <p:spPr>
            <a:xfrm rot="10800000" flipH="1">
              <a:off x="6003125" y="2690700"/>
              <a:ext cx="28500" cy="395400"/>
            </a:xfrm>
            <a:prstGeom prst="straightConnector1">
              <a:avLst/>
            </a:prstGeom>
            <a:noFill/>
            <a:ln w="3810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9" name="Google Shape;2169;p61"/>
            <p:cNvCxnSpPr/>
            <p:nvPr/>
          </p:nvCxnSpPr>
          <p:spPr>
            <a:xfrm rot="10800000">
              <a:off x="5704300" y="2701475"/>
              <a:ext cx="341700" cy="8400"/>
            </a:xfrm>
            <a:prstGeom prst="straightConnector1">
              <a:avLst/>
            </a:prstGeom>
            <a:noFill/>
            <a:ln w="3810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170" name="Google Shape;2170;p61"/>
          <p:cNvGrpSpPr/>
          <p:nvPr/>
        </p:nvGrpSpPr>
        <p:grpSpPr>
          <a:xfrm rot="551995">
            <a:off x="3482459" y="3678860"/>
            <a:ext cx="377323" cy="359922"/>
            <a:chOff x="5580879" y="2689650"/>
            <a:chExt cx="465121" cy="443725"/>
          </a:xfrm>
        </p:grpSpPr>
        <p:sp>
          <p:nvSpPr>
            <p:cNvPr id="2171" name="Google Shape;2171;p61"/>
            <p:cNvSpPr/>
            <p:nvPr/>
          </p:nvSpPr>
          <p:spPr>
            <a:xfrm>
              <a:off x="5580879" y="301587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61"/>
            <p:cNvSpPr/>
            <p:nvPr/>
          </p:nvSpPr>
          <p:spPr>
            <a:xfrm>
              <a:off x="5880786" y="302242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173" name="Google Shape;2173;p61"/>
            <p:cNvCxnSpPr/>
            <p:nvPr/>
          </p:nvCxnSpPr>
          <p:spPr>
            <a:xfrm rot="10800000" flipH="1">
              <a:off x="5704275" y="2689650"/>
              <a:ext cx="18000" cy="378600"/>
            </a:xfrm>
            <a:prstGeom prst="straightConnector1">
              <a:avLst/>
            </a:prstGeom>
            <a:noFill/>
            <a:ln w="381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4" name="Google Shape;2174;p61"/>
            <p:cNvCxnSpPr/>
            <p:nvPr/>
          </p:nvCxnSpPr>
          <p:spPr>
            <a:xfrm rot="10800000" flipH="1">
              <a:off x="6003125" y="2690700"/>
              <a:ext cx="28500" cy="395400"/>
            </a:xfrm>
            <a:prstGeom prst="straightConnector1">
              <a:avLst/>
            </a:prstGeom>
            <a:noFill/>
            <a:ln w="381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5" name="Google Shape;2175;p61"/>
            <p:cNvCxnSpPr/>
            <p:nvPr/>
          </p:nvCxnSpPr>
          <p:spPr>
            <a:xfrm rot="10800000">
              <a:off x="5704300" y="2701475"/>
              <a:ext cx="341700" cy="8400"/>
            </a:xfrm>
            <a:prstGeom prst="straightConnector1">
              <a:avLst/>
            </a:prstGeom>
            <a:noFill/>
            <a:ln w="381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176" name="Google Shape;2176;p61"/>
          <p:cNvGrpSpPr/>
          <p:nvPr/>
        </p:nvGrpSpPr>
        <p:grpSpPr>
          <a:xfrm rot="-1112321">
            <a:off x="3040706" y="3848924"/>
            <a:ext cx="118038" cy="358876"/>
            <a:chOff x="5580879" y="2689650"/>
            <a:chExt cx="143791" cy="437175"/>
          </a:xfrm>
        </p:grpSpPr>
        <p:sp>
          <p:nvSpPr>
            <p:cNvPr id="2177" name="Google Shape;2177;p61"/>
            <p:cNvSpPr/>
            <p:nvPr/>
          </p:nvSpPr>
          <p:spPr>
            <a:xfrm>
              <a:off x="5580879" y="301587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178" name="Google Shape;2178;p61"/>
            <p:cNvCxnSpPr/>
            <p:nvPr/>
          </p:nvCxnSpPr>
          <p:spPr>
            <a:xfrm rot="10800000" flipH="1">
              <a:off x="5704275" y="2689650"/>
              <a:ext cx="18000" cy="378600"/>
            </a:xfrm>
            <a:prstGeom prst="straightConnector1">
              <a:avLst/>
            </a:prstGeom>
            <a:noFill/>
            <a:ln w="3810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179" name="Google Shape;2179;p61"/>
          <p:cNvSpPr/>
          <p:nvPr/>
        </p:nvSpPr>
        <p:spPr>
          <a:xfrm>
            <a:off x="6787150" y="687738"/>
            <a:ext cx="219073" cy="17908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0" name="Google Shape;2180;p61"/>
          <p:cNvSpPr/>
          <p:nvPr/>
        </p:nvSpPr>
        <p:spPr>
          <a:xfrm>
            <a:off x="6972150" y="229557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1" name="Google Shape;2181;p61"/>
          <p:cNvSpPr/>
          <p:nvPr/>
        </p:nvSpPr>
        <p:spPr>
          <a:xfrm rot="-4320377">
            <a:off x="7773084" y="2446239"/>
            <a:ext cx="219074" cy="17907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2" name="Google Shape;2182;p61"/>
          <p:cNvSpPr/>
          <p:nvPr/>
        </p:nvSpPr>
        <p:spPr>
          <a:xfrm>
            <a:off x="956400" y="1463413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3" name="Google Shape;2183;p61"/>
          <p:cNvSpPr/>
          <p:nvPr/>
        </p:nvSpPr>
        <p:spPr>
          <a:xfrm>
            <a:off x="922325" y="73487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4" name="Google Shape;2184;p61"/>
          <p:cNvSpPr/>
          <p:nvPr/>
        </p:nvSpPr>
        <p:spPr>
          <a:xfrm>
            <a:off x="1129588" y="427040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5" name="Google Shape;2185;p61"/>
          <p:cNvSpPr/>
          <p:nvPr/>
        </p:nvSpPr>
        <p:spPr>
          <a:xfrm rot="444932" flipH="1">
            <a:off x="5857732" y="3969939"/>
            <a:ext cx="413063" cy="27496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6" name="Google Shape;2186;p61"/>
          <p:cNvSpPr/>
          <p:nvPr/>
        </p:nvSpPr>
        <p:spPr>
          <a:xfrm>
            <a:off x="4962438" y="410630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87" name="Google Shape;2187;p61"/>
          <p:cNvGrpSpPr/>
          <p:nvPr/>
        </p:nvGrpSpPr>
        <p:grpSpPr>
          <a:xfrm>
            <a:off x="6980530" y="1028907"/>
            <a:ext cx="1346984" cy="1010994"/>
            <a:chOff x="939574" y="3499738"/>
            <a:chExt cx="1288610" cy="967180"/>
          </a:xfrm>
        </p:grpSpPr>
        <p:sp>
          <p:nvSpPr>
            <p:cNvPr id="2188" name="Google Shape;2188;p61"/>
            <p:cNvSpPr/>
            <p:nvPr/>
          </p:nvSpPr>
          <p:spPr>
            <a:xfrm>
              <a:off x="942721" y="3499738"/>
              <a:ext cx="1285464" cy="967157"/>
            </a:xfrm>
            <a:custGeom>
              <a:avLst/>
              <a:gdLst/>
              <a:ahLst/>
              <a:cxnLst/>
              <a:rect l="l" t="t" r="r" b="b"/>
              <a:pathLst>
                <a:path w="58610" h="44097" extrusionOk="0">
                  <a:moveTo>
                    <a:pt x="29237" y="1"/>
                  </a:moveTo>
                  <a:cubicBezTo>
                    <a:pt x="26559" y="1"/>
                    <a:pt x="23816" y="300"/>
                    <a:pt x="21049" y="1627"/>
                  </a:cubicBezTo>
                  <a:cubicBezTo>
                    <a:pt x="19381" y="2461"/>
                    <a:pt x="17680" y="3528"/>
                    <a:pt x="15979" y="4929"/>
                  </a:cubicBezTo>
                  <a:cubicBezTo>
                    <a:pt x="11509" y="8699"/>
                    <a:pt x="7172" y="13602"/>
                    <a:pt x="3203" y="24677"/>
                  </a:cubicBezTo>
                  <a:cubicBezTo>
                    <a:pt x="2102" y="27779"/>
                    <a:pt x="1035" y="31348"/>
                    <a:pt x="1" y="35485"/>
                  </a:cubicBezTo>
                  <a:cubicBezTo>
                    <a:pt x="1535" y="35985"/>
                    <a:pt x="3003" y="36485"/>
                    <a:pt x="4471" y="36952"/>
                  </a:cubicBezTo>
                  <a:cubicBezTo>
                    <a:pt x="5038" y="35018"/>
                    <a:pt x="5571" y="33083"/>
                    <a:pt x="6272" y="31181"/>
                  </a:cubicBezTo>
                  <a:cubicBezTo>
                    <a:pt x="6272" y="31165"/>
                    <a:pt x="6289" y="31156"/>
                    <a:pt x="6305" y="31156"/>
                  </a:cubicBezTo>
                  <a:cubicBezTo>
                    <a:pt x="6322" y="31156"/>
                    <a:pt x="6339" y="31165"/>
                    <a:pt x="6339" y="31181"/>
                  </a:cubicBezTo>
                  <a:cubicBezTo>
                    <a:pt x="6505" y="33150"/>
                    <a:pt x="6138" y="35051"/>
                    <a:pt x="5738" y="36952"/>
                  </a:cubicBezTo>
                  <a:cubicBezTo>
                    <a:pt x="5705" y="37086"/>
                    <a:pt x="5705" y="37219"/>
                    <a:pt x="5671" y="37353"/>
                  </a:cubicBezTo>
                  <a:cubicBezTo>
                    <a:pt x="13177" y="39721"/>
                    <a:pt x="19982" y="41556"/>
                    <a:pt x="26386" y="42723"/>
                  </a:cubicBezTo>
                  <a:cubicBezTo>
                    <a:pt x="26586" y="42189"/>
                    <a:pt x="26820" y="41656"/>
                    <a:pt x="26987" y="41222"/>
                  </a:cubicBezTo>
                  <a:cubicBezTo>
                    <a:pt x="27016" y="41163"/>
                    <a:pt x="27077" y="41137"/>
                    <a:pt x="27137" y="41137"/>
                  </a:cubicBezTo>
                  <a:cubicBezTo>
                    <a:pt x="27213" y="41137"/>
                    <a:pt x="27287" y="41180"/>
                    <a:pt x="27287" y="41255"/>
                  </a:cubicBezTo>
                  <a:cubicBezTo>
                    <a:pt x="27320" y="41822"/>
                    <a:pt x="27287" y="42323"/>
                    <a:pt x="27187" y="42856"/>
                  </a:cubicBezTo>
                  <a:cubicBezTo>
                    <a:pt x="27754" y="42957"/>
                    <a:pt x="28321" y="43057"/>
                    <a:pt x="28888" y="43157"/>
                  </a:cubicBezTo>
                  <a:cubicBezTo>
                    <a:pt x="29088" y="42156"/>
                    <a:pt x="29355" y="41222"/>
                    <a:pt x="29622" y="40255"/>
                  </a:cubicBezTo>
                  <a:cubicBezTo>
                    <a:pt x="29637" y="40225"/>
                    <a:pt x="29672" y="40208"/>
                    <a:pt x="29709" y="40208"/>
                  </a:cubicBezTo>
                  <a:cubicBezTo>
                    <a:pt x="29755" y="40208"/>
                    <a:pt x="29804" y="40233"/>
                    <a:pt x="29822" y="40288"/>
                  </a:cubicBezTo>
                  <a:cubicBezTo>
                    <a:pt x="29855" y="41289"/>
                    <a:pt x="29822" y="42289"/>
                    <a:pt x="29755" y="43290"/>
                  </a:cubicBezTo>
                  <a:cubicBezTo>
                    <a:pt x="33410" y="43814"/>
                    <a:pt x="36929" y="44096"/>
                    <a:pt x="40369" y="44096"/>
                  </a:cubicBezTo>
                  <a:cubicBezTo>
                    <a:pt x="44370" y="44096"/>
                    <a:pt x="48264" y="43715"/>
                    <a:pt x="52138" y="42890"/>
                  </a:cubicBezTo>
                  <a:cubicBezTo>
                    <a:pt x="52238" y="41689"/>
                    <a:pt x="52438" y="40521"/>
                    <a:pt x="52772" y="39321"/>
                  </a:cubicBezTo>
                  <a:cubicBezTo>
                    <a:pt x="52786" y="39279"/>
                    <a:pt x="52817" y="39260"/>
                    <a:pt x="52849" y="39260"/>
                  </a:cubicBezTo>
                  <a:cubicBezTo>
                    <a:pt x="52893" y="39260"/>
                    <a:pt x="52938" y="39296"/>
                    <a:pt x="52938" y="39354"/>
                  </a:cubicBezTo>
                  <a:cubicBezTo>
                    <a:pt x="52938" y="40388"/>
                    <a:pt x="53039" y="41522"/>
                    <a:pt x="53105" y="42690"/>
                  </a:cubicBezTo>
                  <a:cubicBezTo>
                    <a:pt x="53639" y="42556"/>
                    <a:pt x="54206" y="42423"/>
                    <a:pt x="54740" y="42289"/>
                  </a:cubicBezTo>
                  <a:cubicBezTo>
                    <a:pt x="54673" y="39988"/>
                    <a:pt x="54440" y="37719"/>
                    <a:pt x="54339" y="35418"/>
                  </a:cubicBezTo>
                  <a:cubicBezTo>
                    <a:pt x="54339" y="35399"/>
                    <a:pt x="54362" y="35379"/>
                    <a:pt x="54381" y="35379"/>
                  </a:cubicBezTo>
                  <a:cubicBezTo>
                    <a:pt x="54394" y="35379"/>
                    <a:pt x="54406" y="35390"/>
                    <a:pt x="54406" y="35418"/>
                  </a:cubicBezTo>
                  <a:cubicBezTo>
                    <a:pt x="54773" y="37619"/>
                    <a:pt x="55207" y="39854"/>
                    <a:pt x="55574" y="42056"/>
                  </a:cubicBezTo>
                  <a:cubicBezTo>
                    <a:pt x="56374" y="41856"/>
                    <a:pt x="57141" y="41622"/>
                    <a:pt x="57942" y="41355"/>
                  </a:cubicBezTo>
                  <a:cubicBezTo>
                    <a:pt x="58609" y="41122"/>
                    <a:pt x="57809" y="32049"/>
                    <a:pt x="57709" y="31482"/>
                  </a:cubicBezTo>
                  <a:cubicBezTo>
                    <a:pt x="57642" y="31181"/>
                    <a:pt x="57575" y="30915"/>
                    <a:pt x="57542" y="30614"/>
                  </a:cubicBezTo>
                  <a:cubicBezTo>
                    <a:pt x="56941" y="27546"/>
                    <a:pt x="56408" y="23476"/>
                    <a:pt x="55707" y="21008"/>
                  </a:cubicBezTo>
                  <a:cubicBezTo>
                    <a:pt x="54106" y="15570"/>
                    <a:pt x="51638" y="11601"/>
                    <a:pt x="48936" y="8599"/>
                  </a:cubicBezTo>
                  <a:cubicBezTo>
                    <a:pt x="47401" y="6530"/>
                    <a:pt x="45333" y="4929"/>
                    <a:pt x="43265" y="3695"/>
                  </a:cubicBezTo>
                  <a:cubicBezTo>
                    <a:pt x="43098" y="3562"/>
                    <a:pt x="42931" y="3462"/>
                    <a:pt x="42765" y="3362"/>
                  </a:cubicBezTo>
                  <a:cubicBezTo>
                    <a:pt x="38862" y="726"/>
                    <a:pt x="34759" y="126"/>
                    <a:pt x="30689" y="26"/>
                  </a:cubicBezTo>
                  <a:cubicBezTo>
                    <a:pt x="30208" y="10"/>
                    <a:pt x="29724" y="1"/>
                    <a:pt x="29237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2400000" algn="bl" rotWithShape="0">
                <a:schemeClr val="dk1">
                  <a:alpha val="21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89" name="Google Shape;2189;p61"/>
            <p:cNvGrpSpPr/>
            <p:nvPr/>
          </p:nvGrpSpPr>
          <p:grpSpPr>
            <a:xfrm>
              <a:off x="939574" y="3499760"/>
              <a:ext cx="1285464" cy="967157"/>
              <a:chOff x="787850" y="3378725"/>
              <a:chExt cx="1465250" cy="1102425"/>
            </a:xfrm>
          </p:grpSpPr>
          <p:sp>
            <p:nvSpPr>
              <p:cNvPr id="2190" name="Google Shape;2190;p61"/>
              <p:cNvSpPr/>
              <p:nvPr/>
            </p:nvSpPr>
            <p:spPr>
              <a:xfrm>
                <a:off x="787850" y="3378725"/>
                <a:ext cx="1465250" cy="1102425"/>
              </a:xfrm>
              <a:custGeom>
                <a:avLst/>
                <a:gdLst/>
                <a:ahLst/>
                <a:cxnLst/>
                <a:rect l="l" t="t" r="r" b="b"/>
                <a:pathLst>
                  <a:path w="58610" h="44097" extrusionOk="0">
                    <a:moveTo>
                      <a:pt x="29237" y="1"/>
                    </a:moveTo>
                    <a:cubicBezTo>
                      <a:pt x="26559" y="1"/>
                      <a:pt x="23816" y="300"/>
                      <a:pt x="21049" y="1627"/>
                    </a:cubicBezTo>
                    <a:cubicBezTo>
                      <a:pt x="19381" y="2461"/>
                      <a:pt x="17680" y="3528"/>
                      <a:pt x="15979" y="4929"/>
                    </a:cubicBezTo>
                    <a:cubicBezTo>
                      <a:pt x="11509" y="8699"/>
                      <a:pt x="7172" y="13602"/>
                      <a:pt x="3203" y="24677"/>
                    </a:cubicBezTo>
                    <a:cubicBezTo>
                      <a:pt x="2102" y="27779"/>
                      <a:pt x="1035" y="31348"/>
                      <a:pt x="1" y="35485"/>
                    </a:cubicBezTo>
                    <a:cubicBezTo>
                      <a:pt x="1535" y="35985"/>
                      <a:pt x="3003" y="36485"/>
                      <a:pt x="4471" y="36952"/>
                    </a:cubicBezTo>
                    <a:cubicBezTo>
                      <a:pt x="5038" y="35018"/>
                      <a:pt x="5571" y="33083"/>
                      <a:pt x="6272" y="31181"/>
                    </a:cubicBezTo>
                    <a:cubicBezTo>
                      <a:pt x="6272" y="31165"/>
                      <a:pt x="6289" y="31156"/>
                      <a:pt x="6305" y="31156"/>
                    </a:cubicBezTo>
                    <a:cubicBezTo>
                      <a:pt x="6322" y="31156"/>
                      <a:pt x="6339" y="31165"/>
                      <a:pt x="6339" y="31181"/>
                    </a:cubicBezTo>
                    <a:cubicBezTo>
                      <a:pt x="6505" y="33150"/>
                      <a:pt x="6138" y="35084"/>
                      <a:pt x="5738" y="36952"/>
                    </a:cubicBezTo>
                    <a:cubicBezTo>
                      <a:pt x="5705" y="37086"/>
                      <a:pt x="5705" y="37219"/>
                      <a:pt x="5671" y="37353"/>
                    </a:cubicBezTo>
                    <a:cubicBezTo>
                      <a:pt x="13177" y="39721"/>
                      <a:pt x="19982" y="41556"/>
                      <a:pt x="26386" y="42723"/>
                    </a:cubicBezTo>
                    <a:cubicBezTo>
                      <a:pt x="26586" y="42189"/>
                      <a:pt x="26820" y="41656"/>
                      <a:pt x="26987" y="41222"/>
                    </a:cubicBezTo>
                    <a:cubicBezTo>
                      <a:pt x="27001" y="41163"/>
                      <a:pt x="27061" y="41137"/>
                      <a:pt x="27123" y="41137"/>
                    </a:cubicBezTo>
                    <a:cubicBezTo>
                      <a:pt x="27203" y="41137"/>
                      <a:pt x="27287" y="41180"/>
                      <a:pt x="27287" y="41255"/>
                    </a:cubicBezTo>
                    <a:cubicBezTo>
                      <a:pt x="27320" y="41822"/>
                      <a:pt x="27287" y="42323"/>
                      <a:pt x="27187" y="42856"/>
                    </a:cubicBezTo>
                    <a:cubicBezTo>
                      <a:pt x="27754" y="42957"/>
                      <a:pt x="28321" y="43057"/>
                      <a:pt x="28888" y="43157"/>
                    </a:cubicBezTo>
                    <a:cubicBezTo>
                      <a:pt x="29088" y="42189"/>
                      <a:pt x="29355" y="41222"/>
                      <a:pt x="29622" y="40255"/>
                    </a:cubicBezTo>
                    <a:cubicBezTo>
                      <a:pt x="29637" y="40225"/>
                      <a:pt x="29679" y="40208"/>
                      <a:pt x="29720" y="40208"/>
                    </a:cubicBezTo>
                    <a:cubicBezTo>
                      <a:pt x="29771" y="40208"/>
                      <a:pt x="29822" y="40233"/>
                      <a:pt x="29822" y="40288"/>
                    </a:cubicBezTo>
                    <a:cubicBezTo>
                      <a:pt x="29855" y="41289"/>
                      <a:pt x="29822" y="42289"/>
                      <a:pt x="29755" y="43290"/>
                    </a:cubicBezTo>
                    <a:cubicBezTo>
                      <a:pt x="33395" y="43814"/>
                      <a:pt x="36913" y="44096"/>
                      <a:pt x="40356" y="44096"/>
                    </a:cubicBezTo>
                    <a:cubicBezTo>
                      <a:pt x="44360" y="44096"/>
                      <a:pt x="48264" y="43715"/>
                      <a:pt x="52138" y="42890"/>
                    </a:cubicBezTo>
                    <a:cubicBezTo>
                      <a:pt x="52238" y="41689"/>
                      <a:pt x="52438" y="40521"/>
                      <a:pt x="52772" y="39321"/>
                    </a:cubicBezTo>
                    <a:cubicBezTo>
                      <a:pt x="52786" y="39279"/>
                      <a:pt x="52817" y="39260"/>
                      <a:pt x="52849" y="39260"/>
                    </a:cubicBezTo>
                    <a:cubicBezTo>
                      <a:pt x="52893" y="39260"/>
                      <a:pt x="52938" y="39296"/>
                      <a:pt x="52938" y="39354"/>
                    </a:cubicBezTo>
                    <a:cubicBezTo>
                      <a:pt x="52938" y="40388"/>
                      <a:pt x="53039" y="41522"/>
                      <a:pt x="53105" y="42690"/>
                    </a:cubicBezTo>
                    <a:cubicBezTo>
                      <a:pt x="53639" y="42556"/>
                      <a:pt x="54206" y="42423"/>
                      <a:pt x="54740" y="42289"/>
                    </a:cubicBezTo>
                    <a:cubicBezTo>
                      <a:pt x="54673" y="39988"/>
                      <a:pt x="54440" y="37719"/>
                      <a:pt x="54339" y="35418"/>
                    </a:cubicBezTo>
                    <a:cubicBezTo>
                      <a:pt x="54339" y="35401"/>
                      <a:pt x="54356" y="35393"/>
                      <a:pt x="54373" y="35393"/>
                    </a:cubicBezTo>
                    <a:cubicBezTo>
                      <a:pt x="54390" y="35393"/>
                      <a:pt x="54406" y="35401"/>
                      <a:pt x="54406" y="35418"/>
                    </a:cubicBezTo>
                    <a:cubicBezTo>
                      <a:pt x="54773" y="37619"/>
                      <a:pt x="55207" y="39854"/>
                      <a:pt x="55574" y="42056"/>
                    </a:cubicBezTo>
                    <a:cubicBezTo>
                      <a:pt x="56374" y="41856"/>
                      <a:pt x="57141" y="41622"/>
                      <a:pt x="57942" y="41355"/>
                    </a:cubicBezTo>
                    <a:cubicBezTo>
                      <a:pt x="58609" y="41122"/>
                      <a:pt x="57809" y="32049"/>
                      <a:pt x="57709" y="31482"/>
                    </a:cubicBezTo>
                    <a:cubicBezTo>
                      <a:pt x="57642" y="31181"/>
                      <a:pt x="57575" y="30915"/>
                      <a:pt x="57542" y="30614"/>
                    </a:cubicBezTo>
                    <a:cubicBezTo>
                      <a:pt x="56941" y="27546"/>
                      <a:pt x="56408" y="23476"/>
                      <a:pt x="55707" y="20974"/>
                    </a:cubicBezTo>
                    <a:cubicBezTo>
                      <a:pt x="52905" y="11467"/>
                      <a:pt x="47401" y="6464"/>
                      <a:pt x="42765" y="3362"/>
                    </a:cubicBezTo>
                    <a:cubicBezTo>
                      <a:pt x="38862" y="726"/>
                      <a:pt x="34759" y="126"/>
                      <a:pt x="30689" y="26"/>
                    </a:cubicBezTo>
                    <a:cubicBezTo>
                      <a:pt x="30208" y="10"/>
                      <a:pt x="29724" y="1"/>
                      <a:pt x="29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1" name="Google Shape;2191;p61"/>
              <p:cNvSpPr/>
              <p:nvPr/>
            </p:nvSpPr>
            <p:spPr>
              <a:xfrm>
                <a:off x="787850" y="3995625"/>
                <a:ext cx="1465250" cy="485525"/>
              </a:xfrm>
              <a:custGeom>
                <a:avLst/>
                <a:gdLst/>
                <a:ahLst/>
                <a:cxnLst/>
                <a:rect l="l" t="t" r="r" b="b"/>
                <a:pathLst>
                  <a:path w="58610" h="19421" extrusionOk="0">
                    <a:moveTo>
                      <a:pt x="3203" y="1"/>
                    </a:moveTo>
                    <a:cubicBezTo>
                      <a:pt x="2102" y="3103"/>
                      <a:pt x="1035" y="6672"/>
                      <a:pt x="1" y="10809"/>
                    </a:cubicBezTo>
                    <a:cubicBezTo>
                      <a:pt x="1535" y="11309"/>
                      <a:pt x="3003" y="11809"/>
                      <a:pt x="4471" y="12276"/>
                    </a:cubicBezTo>
                    <a:cubicBezTo>
                      <a:pt x="5038" y="10342"/>
                      <a:pt x="5571" y="8407"/>
                      <a:pt x="6272" y="6505"/>
                    </a:cubicBezTo>
                    <a:cubicBezTo>
                      <a:pt x="6272" y="6489"/>
                      <a:pt x="6289" y="6480"/>
                      <a:pt x="6305" y="6480"/>
                    </a:cubicBezTo>
                    <a:cubicBezTo>
                      <a:pt x="6322" y="6480"/>
                      <a:pt x="6339" y="6489"/>
                      <a:pt x="6339" y="6505"/>
                    </a:cubicBezTo>
                    <a:cubicBezTo>
                      <a:pt x="6505" y="8474"/>
                      <a:pt x="6138" y="10408"/>
                      <a:pt x="5738" y="12276"/>
                    </a:cubicBezTo>
                    <a:cubicBezTo>
                      <a:pt x="5705" y="12410"/>
                      <a:pt x="5705" y="12543"/>
                      <a:pt x="5671" y="12677"/>
                    </a:cubicBezTo>
                    <a:cubicBezTo>
                      <a:pt x="13177" y="15045"/>
                      <a:pt x="19982" y="16880"/>
                      <a:pt x="26386" y="18047"/>
                    </a:cubicBezTo>
                    <a:cubicBezTo>
                      <a:pt x="26586" y="17513"/>
                      <a:pt x="26820" y="16980"/>
                      <a:pt x="26987" y="16546"/>
                    </a:cubicBezTo>
                    <a:cubicBezTo>
                      <a:pt x="27001" y="16487"/>
                      <a:pt x="27061" y="16461"/>
                      <a:pt x="27123" y="16461"/>
                    </a:cubicBezTo>
                    <a:cubicBezTo>
                      <a:pt x="27203" y="16461"/>
                      <a:pt x="27287" y="16504"/>
                      <a:pt x="27287" y="16579"/>
                    </a:cubicBezTo>
                    <a:cubicBezTo>
                      <a:pt x="27320" y="17146"/>
                      <a:pt x="27287" y="17647"/>
                      <a:pt x="27187" y="18180"/>
                    </a:cubicBezTo>
                    <a:cubicBezTo>
                      <a:pt x="27754" y="18281"/>
                      <a:pt x="28321" y="18381"/>
                      <a:pt x="28888" y="18481"/>
                    </a:cubicBezTo>
                    <a:cubicBezTo>
                      <a:pt x="29088" y="17513"/>
                      <a:pt x="29355" y="16546"/>
                      <a:pt x="29622" y="15579"/>
                    </a:cubicBezTo>
                    <a:cubicBezTo>
                      <a:pt x="29637" y="15549"/>
                      <a:pt x="29679" y="15532"/>
                      <a:pt x="29720" y="15532"/>
                    </a:cubicBezTo>
                    <a:cubicBezTo>
                      <a:pt x="29771" y="15532"/>
                      <a:pt x="29822" y="15557"/>
                      <a:pt x="29822" y="15612"/>
                    </a:cubicBezTo>
                    <a:cubicBezTo>
                      <a:pt x="29855" y="16613"/>
                      <a:pt x="29822" y="17613"/>
                      <a:pt x="29755" y="18614"/>
                    </a:cubicBezTo>
                    <a:cubicBezTo>
                      <a:pt x="33395" y="19138"/>
                      <a:pt x="36913" y="19420"/>
                      <a:pt x="40356" y="19420"/>
                    </a:cubicBezTo>
                    <a:cubicBezTo>
                      <a:pt x="44360" y="19420"/>
                      <a:pt x="48264" y="19039"/>
                      <a:pt x="52138" y="18214"/>
                    </a:cubicBezTo>
                    <a:cubicBezTo>
                      <a:pt x="52238" y="17013"/>
                      <a:pt x="52438" y="15845"/>
                      <a:pt x="52772" y="14645"/>
                    </a:cubicBezTo>
                    <a:cubicBezTo>
                      <a:pt x="52786" y="14603"/>
                      <a:pt x="52817" y="14584"/>
                      <a:pt x="52849" y="14584"/>
                    </a:cubicBezTo>
                    <a:cubicBezTo>
                      <a:pt x="52893" y="14584"/>
                      <a:pt x="52938" y="14620"/>
                      <a:pt x="52938" y="14678"/>
                    </a:cubicBezTo>
                    <a:cubicBezTo>
                      <a:pt x="52938" y="15712"/>
                      <a:pt x="53039" y="16846"/>
                      <a:pt x="53105" y="18014"/>
                    </a:cubicBezTo>
                    <a:cubicBezTo>
                      <a:pt x="53639" y="17880"/>
                      <a:pt x="54206" y="17747"/>
                      <a:pt x="54740" y="17613"/>
                    </a:cubicBezTo>
                    <a:cubicBezTo>
                      <a:pt x="54673" y="15312"/>
                      <a:pt x="54440" y="13043"/>
                      <a:pt x="54339" y="10742"/>
                    </a:cubicBezTo>
                    <a:cubicBezTo>
                      <a:pt x="54339" y="10725"/>
                      <a:pt x="54356" y="10717"/>
                      <a:pt x="54373" y="10717"/>
                    </a:cubicBezTo>
                    <a:cubicBezTo>
                      <a:pt x="54390" y="10717"/>
                      <a:pt x="54406" y="10725"/>
                      <a:pt x="54406" y="10742"/>
                    </a:cubicBezTo>
                    <a:cubicBezTo>
                      <a:pt x="54773" y="12943"/>
                      <a:pt x="55207" y="15178"/>
                      <a:pt x="55574" y="17380"/>
                    </a:cubicBezTo>
                    <a:cubicBezTo>
                      <a:pt x="56374" y="17180"/>
                      <a:pt x="57141" y="16946"/>
                      <a:pt x="57942" y="16679"/>
                    </a:cubicBezTo>
                    <a:cubicBezTo>
                      <a:pt x="58609" y="16446"/>
                      <a:pt x="57809" y="7373"/>
                      <a:pt x="57709" y="6772"/>
                    </a:cubicBezTo>
                    <a:cubicBezTo>
                      <a:pt x="57642" y="6505"/>
                      <a:pt x="57575" y="6239"/>
                      <a:pt x="57542" y="5938"/>
                    </a:cubicBezTo>
                    <a:cubicBezTo>
                      <a:pt x="51178" y="7340"/>
                      <a:pt x="44659" y="8049"/>
                      <a:pt x="38143" y="8049"/>
                    </a:cubicBezTo>
                    <a:cubicBezTo>
                      <a:pt x="31475" y="8049"/>
                      <a:pt x="24809" y="7306"/>
                      <a:pt x="18314" y="5805"/>
                    </a:cubicBezTo>
                    <a:cubicBezTo>
                      <a:pt x="13043" y="4604"/>
                      <a:pt x="7773" y="2836"/>
                      <a:pt x="3203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2" name="Google Shape;2192;p61"/>
              <p:cNvSpPr/>
              <p:nvPr/>
            </p:nvSpPr>
            <p:spPr>
              <a:xfrm>
                <a:off x="950475" y="3863150"/>
                <a:ext cx="236025" cy="342250"/>
              </a:xfrm>
              <a:custGeom>
                <a:avLst/>
                <a:gdLst/>
                <a:ahLst/>
                <a:cxnLst/>
                <a:rect l="l" t="t" r="r" b="b"/>
                <a:pathLst>
                  <a:path w="9441" h="13690" extrusionOk="0">
                    <a:moveTo>
                      <a:pt x="5102" y="0"/>
                    </a:moveTo>
                    <a:cubicBezTo>
                      <a:pt x="4167" y="0"/>
                      <a:pt x="3180" y="325"/>
                      <a:pt x="2402" y="930"/>
                    </a:cubicBezTo>
                    <a:cubicBezTo>
                      <a:pt x="1168" y="1864"/>
                      <a:pt x="567" y="3298"/>
                      <a:pt x="367" y="4666"/>
                    </a:cubicBezTo>
                    <a:cubicBezTo>
                      <a:pt x="0" y="6901"/>
                      <a:pt x="567" y="9103"/>
                      <a:pt x="1868" y="10737"/>
                    </a:cubicBezTo>
                    <a:cubicBezTo>
                      <a:pt x="3203" y="12372"/>
                      <a:pt x="5271" y="13439"/>
                      <a:pt x="7572" y="13672"/>
                    </a:cubicBezTo>
                    <a:cubicBezTo>
                      <a:pt x="7686" y="13683"/>
                      <a:pt x="7799" y="13690"/>
                      <a:pt x="7911" y="13690"/>
                    </a:cubicBezTo>
                    <a:cubicBezTo>
                      <a:pt x="8160" y="13690"/>
                      <a:pt x="8399" y="13654"/>
                      <a:pt x="8606" y="13539"/>
                    </a:cubicBezTo>
                    <a:cubicBezTo>
                      <a:pt x="9207" y="13239"/>
                      <a:pt x="9340" y="12472"/>
                      <a:pt x="9374" y="11871"/>
                    </a:cubicBezTo>
                    <a:cubicBezTo>
                      <a:pt x="9440" y="9436"/>
                      <a:pt x="9340" y="6968"/>
                      <a:pt x="8940" y="4633"/>
                    </a:cubicBezTo>
                    <a:cubicBezTo>
                      <a:pt x="8707" y="3065"/>
                      <a:pt x="8073" y="997"/>
                      <a:pt x="6538" y="296"/>
                    </a:cubicBezTo>
                    <a:cubicBezTo>
                      <a:pt x="6103" y="96"/>
                      <a:pt x="5610" y="0"/>
                      <a:pt x="5102" y="0"/>
                    </a:cubicBezTo>
                    <a:close/>
                  </a:path>
                </a:pathLst>
              </a:custGeom>
              <a:solidFill>
                <a:srgbClr val="F5D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3" name="Google Shape;2193;p61"/>
              <p:cNvSpPr/>
              <p:nvPr/>
            </p:nvSpPr>
            <p:spPr>
              <a:xfrm>
                <a:off x="1900325" y="3987000"/>
                <a:ext cx="271050" cy="321725"/>
              </a:xfrm>
              <a:custGeom>
                <a:avLst/>
                <a:gdLst/>
                <a:ahLst/>
                <a:cxnLst/>
                <a:rect l="l" t="t" r="r" b="b"/>
                <a:pathLst>
                  <a:path w="10842" h="12869" extrusionOk="0">
                    <a:moveTo>
                      <a:pt x="6331" y="1"/>
                    </a:moveTo>
                    <a:cubicBezTo>
                      <a:pt x="6153" y="1"/>
                      <a:pt x="5976" y="15"/>
                      <a:pt x="5804" y="46"/>
                    </a:cubicBezTo>
                    <a:cubicBezTo>
                      <a:pt x="4136" y="346"/>
                      <a:pt x="3036" y="2214"/>
                      <a:pt x="2402" y="3648"/>
                    </a:cubicBezTo>
                    <a:cubicBezTo>
                      <a:pt x="1434" y="5816"/>
                      <a:pt x="734" y="8185"/>
                      <a:pt x="200" y="10553"/>
                    </a:cubicBezTo>
                    <a:cubicBezTo>
                      <a:pt x="67" y="11154"/>
                      <a:pt x="0" y="11921"/>
                      <a:pt x="500" y="12388"/>
                    </a:cubicBezTo>
                    <a:cubicBezTo>
                      <a:pt x="767" y="12621"/>
                      <a:pt x="1134" y="12688"/>
                      <a:pt x="1468" y="12755"/>
                    </a:cubicBezTo>
                    <a:cubicBezTo>
                      <a:pt x="1948" y="12831"/>
                      <a:pt x="2426" y="12869"/>
                      <a:pt x="2898" y="12869"/>
                    </a:cubicBezTo>
                    <a:cubicBezTo>
                      <a:pt x="4689" y="12869"/>
                      <a:pt x="6386" y="12331"/>
                      <a:pt x="7706" y="11354"/>
                    </a:cubicBezTo>
                    <a:cubicBezTo>
                      <a:pt x="9407" y="10086"/>
                      <a:pt x="10508" y="8085"/>
                      <a:pt x="10708" y="5850"/>
                    </a:cubicBezTo>
                    <a:cubicBezTo>
                      <a:pt x="10841" y="4482"/>
                      <a:pt x="10608" y="2914"/>
                      <a:pt x="9674" y="1713"/>
                    </a:cubicBezTo>
                    <a:cubicBezTo>
                      <a:pt x="8860" y="667"/>
                      <a:pt x="7540" y="1"/>
                      <a:pt x="6331" y="1"/>
                    </a:cubicBezTo>
                    <a:close/>
                  </a:path>
                </a:pathLst>
              </a:custGeom>
              <a:solidFill>
                <a:srgbClr val="F5D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4" name="Google Shape;2194;p61"/>
              <p:cNvSpPr/>
              <p:nvPr/>
            </p:nvSpPr>
            <p:spPr>
              <a:xfrm>
                <a:off x="1965850" y="4094375"/>
                <a:ext cx="173000" cy="147500"/>
              </a:xfrm>
              <a:custGeom>
                <a:avLst/>
                <a:gdLst/>
                <a:ahLst/>
                <a:cxnLst/>
                <a:rect l="l" t="t" r="r" b="b"/>
                <a:pathLst>
                  <a:path w="6920" h="5900" extrusionOk="0">
                    <a:moveTo>
                      <a:pt x="5411" y="1"/>
                    </a:moveTo>
                    <a:cubicBezTo>
                      <a:pt x="4787" y="1"/>
                      <a:pt x="4115" y="352"/>
                      <a:pt x="3517" y="721"/>
                    </a:cubicBezTo>
                    <a:cubicBezTo>
                      <a:pt x="2750" y="1188"/>
                      <a:pt x="2082" y="1822"/>
                      <a:pt x="1549" y="2589"/>
                    </a:cubicBezTo>
                    <a:cubicBezTo>
                      <a:pt x="1282" y="2889"/>
                      <a:pt x="1082" y="3223"/>
                      <a:pt x="882" y="3590"/>
                    </a:cubicBezTo>
                    <a:cubicBezTo>
                      <a:pt x="581" y="4123"/>
                      <a:pt x="315" y="4690"/>
                      <a:pt x="114" y="5291"/>
                    </a:cubicBezTo>
                    <a:cubicBezTo>
                      <a:pt x="0" y="5611"/>
                      <a:pt x="246" y="5899"/>
                      <a:pt x="466" y="5899"/>
                    </a:cubicBezTo>
                    <a:cubicBezTo>
                      <a:pt x="567" y="5899"/>
                      <a:pt x="662" y="5838"/>
                      <a:pt x="715" y="5691"/>
                    </a:cubicBezTo>
                    <a:cubicBezTo>
                      <a:pt x="1015" y="4790"/>
                      <a:pt x="1449" y="3956"/>
                      <a:pt x="1949" y="3256"/>
                    </a:cubicBezTo>
                    <a:cubicBezTo>
                      <a:pt x="2408" y="3138"/>
                      <a:pt x="2917" y="3054"/>
                      <a:pt x="3405" y="3054"/>
                    </a:cubicBezTo>
                    <a:cubicBezTo>
                      <a:pt x="4301" y="3054"/>
                      <a:pt x="5128" y="3338"/>
                      <a:pt x="5452" y="4223"/>
                    </a:cubicBezTo>
                    <a:cubicBezTo>
                      <a:pt x="5452" y="4223"/>
                      <a:pt x="5485" y="4223"/>
                      <a:pt x="5485" y="4190"/>
                    </a:cubicBezTo>
                    <a:cubicBezTo>
                      <a:pt x="5485" y="2642"/>
                      <a:pt x="4416" y="2329"/>
                      <a:pt x="3301" y="2329"/>
                    </a:cubicBezTo>
                    <a:cubicBezTo>
                      <a:pt x="3097" y="2329"/>
                      <a:pt x="2891" y="2339"/>
                      <a:pt x="2690" y="2355"/>
                    </a:cubicBezTo>
                    <a:lnTo>
                      <a:pt x="2690" y="2355"/>
                    </a:lnTo>
                    <a:cubicBezTo>
                      <a:pt x="2716" y="2351"/>
                      <a:pt x="2719" y="2322"/>
                      <a:pt x="2750" y="2322"/>
                    </a:cubicBezTo>
                    <a:cubicBezTo>
                      <a:pt x="3458" y="1638"/>
                      <a:pt x="4648" y="669"/>
                      <a:pt x="5745" y="669"/>
                    </a:cubicBezTo>
                    <a:cubicBezTo>
                      <a:pt x="6147" y="669"/>
                      <a:pt x="6537" y="799"/>
                      <a:pt x="6886" y="1121"/>
                    </a:cubicBezTo>
                    <a:cubicBezTo>
                      <a:pt x="6886" y="1121"/>
                      <a:pt x="6919" y="1121"/>
                      <a:pt x="6886" y="1088"/>
                    </a:cubicBezTo>
                    <a:cubicBezTo>
                      <a:pt x="6492" y="283"/>
                      <a:pt x="5970" y="1"/>
                      <a:pt x="5411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5" name="Google Shape;2195;p61"/>
              <p:cNvSpPr/>
              <p:nvPr/>
            </p:nvSpPr>
            <p:spPr>
              <a:xfrm>
                <a:off x="983825" y="3974150"/>
                <a:ext cx="135625" cy="177375"/>
              </a:xfrm>
              <a:custGeom>
                <a:avLst/>
                <a:gdLst/>
                <a:ahLst/>
                <a:cxnLst/>
                <a:rect l="l" t="t" r="r" b="b"/>
                <a:pathLst>
                  <a:path w="5425" h="7095" extrusionOk="0">
                    <a:moveTo>
                      <a:pt x="1350" y="0"/>
                    </a:moveTo>
                    <a:cubicBezTo>
                      <a:pt x="928" y="0"/>
                      <a:pt x="485" y="194"/>
                      <a:pt x="34" y="693"/>
                    </a:cubicBezTo>
                    <a:cubicBezTo>
                      <a:pt x="1" y="693"/>
                      <a:pt x="34" y="726"/>
                      <a:pt x="67" y="726"/>
                    </a:cubicBezTo>
                    <a:cubicBezTo>
                      <a:pt x="318" y="595"/>
                      <a:pt x="567" y="538"/>
                      <a:pt x="810" y="538"/>
                    </a:cubicBezTo>
                    <a:cubicBezTo>
                      <a:pt x="2051" y="538"/>
                      <a:pt x="3145" y="2046"/>
                      <a:pt x="3703" y="2995"/>
                    </a:cubicBezTo>
                    <a:lnTo>
                      <a:pt x="3737" y="3095"/>
                    </a:lnTo>
                    <a:cubicBezTo>
                      <a:pt x="3217" y="2884"/>
                      <a:pt x="2661" y="2709"/>
                      <a:pt x="2152" y="2709"/>
                    </a:cubicBezTo>
                    <a:cubicBezTo>
                      <a:pt x="1453" y="2709"/>
                      <a:pt x="843" y="3039"/>
                      <a:pt x="534" y="4062"/>
                    </a:cubicBezTo>
                    <a:cubicBezTo>
                      <a:pt x="534" y="4086"/>
                      <a:pt x="551" y="4109"/>
                      <a:pt x="561" y="4109"/>
                    </a:cubicBezTo>
                    <a:cubicBezTo>
                      <a:pt x="565" y="4109"/>
                      <a:pt x="568" y="4105"/>
                      <a:pt x="568" y="4095"/>
                    </a:cubicBezTo>
                    <a:cubicBezTo>
                      <a:pt x="934" y="3602"/>
                      <a:pt x="1431" y="3419"/>
                      <a:pt x="1971" y="3419"/>
                    </a:cubicBezTo>
                    <a:cubicBezTo>
                      <a:pt x="2710" y="3419"/>
                      <a:pt x="3529" y="3763"/>
                      <a:pt x="4204" y="4129"/>
                    </a:cubicBezTo>
                    <a:cubicBezTo>
                      <a:pt x="4504" y="4963"/>
                      <a:pt x="4671" y="5863"/>
                      <a:pt x="4704" y="6831"/>
                    </a:cubicBezTo>
                    <a:cubicBezTo>
                      <a:pt x="4717" y="7014"/>
                      <a:pt x="4833" y="7094"/>
                      <a:pt x="4967" y="7094"/>
                    </a:cubicBezTo>
                    <a:cubicBezTo>
                      <a:pt x="5174" y="7094"/>
                      <a:pt x="5425" y="6901"/>
                      <a:pt x="5404" y="6597"/>
                    </a:cubicBezTo>
                    <a:cubicBezTo>
                      <a:pt x="5371" y="5963"/>
                      <a:pt x="5271" y="5330"/>
                      <a:pt x="5138" y="4763"/>
                    </a:cubicBezTo>
                    <a:cubicBezTo>
                      <a:pt x="5038" y="4362"/>
                      <a:pt x="4904" y="3962"/>
                      <a:pt x="4771" y="3595"/>
                    </a:cubicBezTo>
                    <a:cubicBezTo>
                      <a:pt x="4437" y="2728"/>
                      <a:pt x="3970" y="1927"/>
                      <a:pt x="3370" y="1260"/>
                    </a:cubicBezTo>
                    <a:cubicBezTo>
                      <a:pt x="2811" y="637"/>
                      <a:pt x="2114" y="0"/>
                      <a:pt x="1350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6" name="Google Shape;2196;p61"/>
              <p:cNvSpPr/>
              <p:nvPr/>
            </p:nvSpPr>
            <p:spPr>
              <a:xfrm>
                <a:off x="1106425" y="3413425"/>
                <a:ext cx="945700" cy="968450"/>
              </a:xfrm>
              <a:custGeom>
                <a:avLst/>
                <a:gdLst/>
                <a:ahLst/>
                <a:cxnLst/>
                <a:rect l="l" t="t" r="r" b="b"/>
                <a:pathLst>
                  <a:path w="37828" h="38738" extrusionOk="0">
                    <a:moveTo>
                      <a:pt x="14414" y="1"/>
                    </a:moveTo>
                    <a:cubicBezTo>
                      <a:pt x="14169" y="1"/>
                      <a:pt x="13923" y="2"/>
                      <a:pt x="13677" y="5"/>
                    </a:cubicBezTo>
                    <a:cubicBezTo>
                      <a:pt x="8073" y="72"/>
                      <a:pt x="3302" y="4108"/>
                      <a:pt x="2235" y="9612"/>
                    </a:cubicBezTo>
                    <a:cubicBezTo>
                      <a:pt x="1301" y="14583"/>
                      <a:pt x="667" y="19620"/>
                      <a:pt x="334" y="24656"/>
                    </a:cubicBezTo>
                    <a:cubicBezTo>
                      <a:pt x="0" y="30260"/>
                      <a:pt x="3603" y="35331"/>
                      <a:pt x="9007" y="36832"/>
                    </a:cubicBezTo>
                    <a:cubicBezTo>
                      <a:pt x="13740" y="38103"/>
                      <a:pt x="18504" y="38738"/>
                      <a:pt x="23413" y="38738"/>
                    </a:cubicBezTo>
                    <a:cubicBezTo>
                      <a:pt x="23659" y="38738"/>
                      <a:pt x="23904" y="38736"/>
                      <a:pt x="24151" y="38733"/>
                    </a:cubicBezTo>
                    <a:cubicBezTo>
                      <a:pt x="29755" y="38666"/>
                      <a:pt x="34525" y="34630"/>
                      <a:pt x="35559" y="29126"/>
                    </a:cubicBezTo>
                    <a:cubicBezTo>
                      <a:pt x="36526" y="24156"/>
                      <a:pt x="37160" y="19119"/>
                      <a:pt x="37460" y="14082"/>
                    </a:cubicBezTo>
                    <a:cubicBezTo>
                      <a:pt x="37827" y="8478"/>
                      <a:pt x="34225" y="3408"/>
                      <a:pt x="28821" y="1907"/>
                    </a:cubicBezTo>
                    <a:cubicBezTo>
                      <a:pt x="24087" y="636"/>
                      <a:pt x="19323" y="1"/>
                      <a:pt x="14414" y="1"/>
                    </a:cubicBezTo>
                    <a:close/>
                  </a:path>
                </a:pathLst>
              </a:custGeom>
              <a:solidFill>
                <a:srgbClr val="F5D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7" name="Google Shape;2197;p61"/>
              <p:cNvSpPr/>
              <p:nvPr/>
            </p:nvSpPr>
            <p:spPr>
              <a:xfrm>
                <a:off x="1485850" y="4060650"/>
                <a:ext cx="1309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2671" extrusionOk="0">
                    <a:moveTo>
                      <a:pt x="2564" y="0"/>
                    </a:moveTo>
                    <a:cubicBezTo>
                      <a:pt x="2351" y="0"/>
                      <a:pt x="2129" y="37"/>
                      <a:pt x="1935" y="102"/>
                    </a:cubicBezTo>
                    <a:cubicBezTo>
                      <a:pt x="1602" y="168"/>
                      <a:pt x="1302" y="335"/>
                      <a:pt x="1068" y="535"/>
                    </a:cubicBezTo>
                    <a:cubicBezTo>
                      <a:pt x="568" y="902"/>
                      <a:pt x="201" y="1436"/>
                      <a:pt x="1" y="2003"/>
                    </a:cubicBezTo>
                    <a:cubicBezTo>
                      <a:pt x="434" y="1603"/>
                      <a:pt x="868" y="1203"/>
                      <a:pt x="1335" y="936"/>
                    </a:cubicBezTo>
                    <a:cubicBezTo>
                      <a:pt x="1707" y="750"/>
                      <a:pt x="2099" y="649"/>
                      <a:pt x="2513" y="649"/>
                    </a:cubicBezTo>
                    <a:cubicBezTo>
                      <a:pt x="2619" y="649"/>
                      <a:pt x="2727" y="655"/>
                      <a:pt x="2836" y="669"/>
                    </a:cubicBezTo>
                    <a:cubicBezTo>
                      <a:pt x="3303" y="736"/>
                      <a:pt x="3803" y="969"/>
                      <a:pt x="4204" y="1336"/>
                    </a:cubicBezTo>
                    <a:cubicBezTo>
                      <a:pt x="4637" y="1670"/>
                      <a:pt x="4971" y="2103"/>
                      <a:pt x="5238" y="2670"/>
                    </a:cubicBezTo>
                    <a:cubicBezTo>
                      <a:pt x="5238" y="2070"/>
                      <a:pt x="4971" y="1436"/>
                      <a:pt x="4571" y="969"/>
                    </a:cubicBezTo>
                    <a:cubicBezTo>
                      <a:pt x="4170" y="502"/>
                      <a:pt x="3570" y="102"/>
                      <a:pt x="2903" y="35"/>
                    </a:cubicBezTo>
                    <a:cubicBezTo>
                      <a:pt x="2796" y="11"/>
                      <a:pt x="2682" y="0"/>
                      <a:pt x="2564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8" name="Google Shape;2198;p61"/>
              <p:cNvSpPr/>
              <p:nvPr/>
            </p:nvSpPr>
            <p:spPr>
              <a:xfrm>
                <a:off x="1210650" y="3869325"/>
                <a:ext cx="217675" cy="217850"/>
              </a:xfrm>
              <a:custGeom>
                <a:avLst/>
                <a:gdLst/>
                <a:ahLst/>
                <a:cxnLst/>
                <a:rect l="l" t="t" r="r" b="b"/>
                <a:pathLst>
                  <a:path w="8707" h="8714" extrusionOk="0">
                    <a:moveTo>
                      <a:pt x="3971" y="1"/>
                    </a:moveTo>
                    <a:cubicBezTo>
                      <a:pt x="3691" y="1"/>
                      <a:pt x="3412" y="28"/>
                      <a:pt x="3136" y="83"/>
                    </a:cubicBezTo>
                    <a:cubicBezTo>
                      <a:pt x="1935" y="283"/>
                      <a:pt x="935" y="1684"/>
                      <a:pt x="468" y="2751"/>
                    </a:cubicBezTo>
                    <a:cubicBezTo>
                      <a:pt x="67" y="3752"/>
                      <a:pt x="1" y="4953"/>
                      <a:pt x="401" y="5953"/>
                    </a:cubicBezTo>
                    <a:cubicBezTo>
                      <a:pt x="835" y="7021"/>
                      <a:pt x="1735" y="7855"/>
                      <a:pt x="2769" y="8288"/>
                    </a:cubicBezTo>
                    <a:cubicBezTo>
                      <a:pt x="3391" y="8565"/>
                      <a:pt x="4045" y="8714"/>
                      <a:pt x="4697" y="8714"/>
                    </a:cubicBezTo>
                    <a:cubicBezTo>
                      <a:pt x="4990" y="8714"/>
                      <a:pt x="5282" y="8684"/>
                      <a:pt x="5571" y="8622"/>
                    </a:cubicBezTo>
                    <a:cubicBezTo>
                      <a:pt x="6505" y="8422"/>
                      <a:pt x="7373" y="7855"/>
                      <a:pt x="7906" y="7088"/>
                    </a:cubicBezTo>
                    <a:cubicBezTo>
                      <a:pt x="8307" y="6521"/>
                      <a:pt x="8507" y="5853"/>
                      <a:pt x="8574" y="5186"/>
                    </a:cubicBezTo>
                    <a:cubicBezTo>
                      <a:pt x="8707" y="3652"/>
                      <a:pt x="8073" y="2084"/>
                      <a:pt x="6906" y="1083"/>
                    </a:cubicBezTo>
                    <a:cubicBezTo>
                      <a:pt x="6112" y="395"/>
                      <a:pt x="5044" y="1"/>
                      <a:pt x="397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9" name="Google Shape;2199;p61"/>
              <p:cNvSpPr/>
              <p:nvPr/>
            </p:nvSpPr>
            <p:spPr>
              <a:xfrm>
                <a:off x="1262350" y="3918175"/>
                <a:ext cx="157650" cy="148100"/>
              </a:xfrm>
              <a:custGeom>
                <a:avLst/>
                <a:gdLst/>
                <a:ahLst/>
                <a:cxnLst/>
                <a:rect l="l" t="t" r="r" b="b"/>
                <a:pathLst>
                  <a:path w="6306" h="5924" extrusionOk="0">
                    <a:moveTo>
                      <a:pt x="3120" y="0"/>
                    </a:moveTo>
                    <a:cubicBezTo>
                      <a:pt x="1660" y="0"/>
                      <a:pt x="417" y="1104"/>
                      <a:pt x="234" y="2598"/>
                    </a:cubicBezTo>
                    <a:cubicBezTo>
                      <a:pt x="1" y="4200"/>
                      <a:pt x="1168" y="5701"/>
                      <a:pt x="2770" y="5901"/>
                    </a:cubicBezTo>
                    <a:cubicBezTo>
                      <a:pt x="2895" y="5916"/>
                      <a:pt x="3020" y="5924"/>
                      <a:pt x="3143" y="5924"/>
                    </a:cubicBezTo>
                    <a:cubicBezTo>
                      <a:pt x="4627" y="5924"/>
                      <a:pt x="5920" y="4841"/>
                      <a:pt x="6105" y="3332"/>
                    </a:cubicBezTo>
                    <a:cubicBezTo>
                      <a:pt x="6305" y="1698"/>
                      <a:pt x="5138" y="230"/>
                      <a:pt x="3537" y="30"/>
                    </a:cubicBezTo>
                    <a:cubicBezTo>
                      <a:pt x="3397" y="10"/>
                      <a:pt x="3258" y="0"/>
                      <a:pt x="31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0" name="Google Shape;2200;p61"/>
              <p:cNvSpPr/>
              <p:nvPr/>
            </p:nvSpPr>
            <p:spPr>
              <a:xfrm>
                <a:off x="1304900" y="3957275"/>
                <a:ext cx="73400" cy="69250"/>
              </a:xfrm>
              <a:custGeom>
                <a:avLst/>
                <a:gdLst/>
                <a:ahLst/>
                <a:cxnLst/>
                <a:rect l="l" t="t" r="r" b="b"/>
                <a:pathLst>
                  <a:path w="2936" h="2770" extrusionOk="0">
                    <a:moveTo>
                      <a:pt x="1301" y="0"/>
                    </a:moveTo>
                    <a:cubicBezTo>
                      <a:pt x="667" y="67"/>
                      <a:pt x="167" y="567"/>
                      <a:pt x="67" y="1201"/>
                    </a:cubicBezTo>
                    <a:cubicBezTo>
                      <a:pt x="0" y="1968"/>
                      <a:pt x="534" y="2669"/>
                      <a:pt x="1268" y="2769"/>
                    </a:cubicBezTo>
                    <a:lnTo>
                      <a:pt x="1601" y="2769"/>
                    </a:lnTo>
                    <a:cubicBezTo>
                      <a:pt x="2235" y="2702"/>
                      <a:pt x="2735" y="2202"/>
                      <a:pt x="2835" y="1568"/>
                    </a:cubicBezTo>
                    <a:cubicBezTo>
                      <a:pt x="2936" y="801"/>
                      <a:pt x="2368" y="100"/>
                      <a:pt x="1635" y="34"/>
                    </a:cubicBezTo>
                    <a:cubicBezTo>
                      <a:pt x="1501" y="0"/>
                      <a:pt x="1401" y="0"/>
                      <a:pt x="13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1" name="Google Shape;2201;p61"/>
              <p:cNvSpPr/>
              <p:nvPr/>
            </p:nvSpPr>
            <p:spPr>
              <a:xfrm>
                <a:off x="1219000" y="3860900"/>
                <a:ext cx="172650" cy="86400"/>
              </a:xfrm>
              <a:custGeom>
                <a:avLst/>
                <a:gdLst/>
                <a:ahLst/>
                <a:cxnLst/>
                <a:rect l="l" t="t" r="r" b="b"/>
                <a:pathLst>
                  <a:path w="6906" h="3456" extrusionOk="0">
                    <a:moveTo>
                      <a:pt x="3685" y="1"/>
                    </a:moveTo>
                    <a:cubicBezTo>
                      <a:pt x="1926" y="1"/>
                      <a:pt x="263" y="1249"/>
                      <a:pt x="0" y="3455"/>
                    </a:cubicBezTo>
                    <a:lnTo>
                      <a:pt x="34" y="3455"/>
                    </a:lnTo>
                    <a:cubicBezTo>
                      <a:pt x="698" y="1740"/>
                      <a:pt x="2423" y="728"/>
                      <a:pt x="4138" y="728"/>
                    </a:cubicBezTo>
                    <a:cubicBezTo>
                      <a:pt x="5092" y="728"/>
                      <a:pt x="6042" y="1041"/>
                      <a:pt x="6805" y="1721"/>
                    </a:cubicBezTo>
                    <a:cubicBezTo>
                      <a:pt x="6839" y="1721"/>
                      <a:pt x="6905" y="1687"/>
                      <a:pt x="6872" y="1654"/>
                    </a:cubicBezTo>
                    <a:cubicBezTo>
                      <a:pt x="6006" y="526"/>
                      <a:pt x="4825" y="1"/>
                      <a:pt x="368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2" name="Google Shape;2202;p61"/>
              <p:cNvSpPr/>
              <p:nvPr/>
            </p:nvSpPr>
            <p:spPr>
              <a:xfrm>
                <a:off x="1701000" y="3933800"/>
                <a:ext cx="216850" cy="213350"/>
              </a:xfrm>
              <a:custGeom>
                <a:avLst/>
                <a:gdLst/>
                <a:ahLst/>
                <a:cxnLst/>
                <a:rect l="l" t="t" r="r" b="b"/>
                <a:pathLst>
                  <a:path w="8674" h="8534" extrusionOk="0">
                    <a:moveTo>
                      <a:pt x="4741" y="0"/>
                    </a:moveTo>
                    <a:cubicBezTo>
                      <a:pt x="4037" y="0"/>
                      <a:pt x="3329" y="159"/>
                      <a:pt x="2703" y="472"/>
                    </a:cubicBezTo>
                    <a:cubicBezTo>
                      <a:pt x="1335" y="1140"/>
                      <a:pt x="334" y="2507"/>
                      <a:pt x="101" y="4008"/>
                    </a:cubicBezTo>
                    <a:cubicBezTo>
                      <a:pt x="1" y="4675"/>
                      <a:pt x="34" y="5376"/>
                      <a:pt x="234" y="6010"/>
                    </a:cubicBezTo>
                    <a:cubicBezTo>
                      <a:pt x="568" y="6910"/>
                      <a:pt x="1268" y="7644"/>
                      <a:pt x="2136" y="8078"/>
                    </a:cubicBezTo>
                    <a:cubicBezTo>
                      <a:pt x="2744" y="8394"/>
                      <a:pt x="3442" y="8533"/>
                      <a:pt x="4137" y="8533"/>
                    </a:cubicBezTo>
                    <a:cubicBezTo>
                      <a:pt x="4395" y="8533"/>
                      <a:pt x="4652" y="8514"/>
                      <a:pt x="4904" y="8478"/>
                    </a:cubicBezTo>
                    <a:cubicBezTo>
                      <a:pt x="6038" y="8311"/>
                      <a:pt x="7106" y="7711"/>
                      <a:pt x="7806" y="6810"/>
                    </a:cubicBezTo>
                    <a:cubicBezTo>
                      <a:pt x="8440" y="5910"/>
                      <a:pt x="8674" y="4775"/>
                      <a:pt x="8540" y="3675"/>
                    </a:cubicBezTo>
                    <a:cubicBezTo>
                      <a:pt x="8373" y="2541"/>
                      <a:pt x="7706" y="939"/>
                      <a:pt x="6605" y="406"/>
                    </a:cubicBezTo>
                    <a:cubicBezTo>
                      <a:pt x="6031" y="134"/>
                      <a:pt x="5387" y="0"/>
                      <a:pt x="47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3" name="Google Shape;2203;p61"/>
              <p:cNvSpPr/>
              <p:nvPr/>
            </p:nvSpPr>
            <p:spPr>
              <a:xfrm>
                <a:off x="1706850" y="3974225"/>
                <a:ext cx="157625" cy="148100"/>
              </a:xfrm>
              <a:custGeom>
                <a:avLst/>
                <a:gdLst/>
                <a:ahLst/>
                <a:cxnLst/>
                <a:rect l="l" t="t" r="r" b="b"/>
                <a:pathLst>
                  <a:path w="6305" h="5924" extrusionOk="0">
                    <a:moveTo>
                      <a:pt x="3171" y="1"/>
                    </a:moveTo>
                    <a:cubicBezTo>
                      <a:pt x="1688" y="1"/>
                      <a:pt x="419" y="1110"/>
                      <a:pt x="234" y="2591"/>
                    </a:cubicBezTo>
                    <a:cubicBezTo>
                      <a:pt x="0" y="4226"/>
                      <a:pt x="1168" y="5694"/>
                      <a:pt x="2802" y="5894"/>
                    </a:cubicBezTo>
                    <a:cubicBezTo>
                      <a:pt x="2940" y="5914"/>
                      <a:pt x="3077" y="5924"/>
                      <a:pt x="3212" y="5924"/>
                    </a:cubicBezTo>
                    <a:cubicBezTo>
                      <a:pt x="4652" y="5924"/>
                      <a:pt x="5922" y="4822"/>
                      <a:pt x="6105" y="3359"/>
                    </a:cubicBezTo>
                    <a:cubicBezTo>
                      <a:pt x="6305" y="1724"/>
                      <a:pt x="5171" y="223"/>
                      <a:pt x="3536" y="23"/>
                    </a:cubicBezTo>
                    <a:cubicBezTo>
                      <a:pt x="3413" y="8"/>
                      <a:pt x="3292" y="1"/>
                      <a:pt x="31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4" name="Google Shape;2204;p61"/>
              <p:cNvSpPr/>
              <p:nvPr/>
            </p:nvSpPr>
            <p:spPr>
              <a:xfrm>
                <a:off x="1750200" y="4013975"/>
                <a:ext cx="72575" cy="69250"/>
              </a:xfrm>
              <a:custGeom>
                <a:avLst/>
                <a:gdLst/>
                <a:ahLst/>
                <a:cxnLst/>
                <a:rect l="l" t="t" r="r" b="b"/>
                <a:pathLst>
                  <a:path w="2903" h="2770" extrusionOk="0">
                    <a:moveTo>
                      <a:pt x="1268" y="1"/>
                    </a:moveTo>
                    <a:cubicBezTo>
                      <a:pt x="635" y="67"/>
                      <a:pt x="134" y="568"/>
                      <a:pt x="68" y="1202"/>
                    </a:cubicBezTo>
                    <a:cubicBezTo>
                      <a:pt x="1" y="1568"/>
                      <a:pt x="101" y="1935"/>
                      <a:pt x="334" y="2236"/>
                    </a:cubicBezTo>
                    <a:cubicBezTo>
                      <a:pt x="568" y="2502"/>
                      <a:pt x="868" y="2703"/>
                      <a:pt x="1235" y="2736"/>
                    </a:cubicBezTo>
                    <a:cubicBezTo>
                      <a:pt x="1368" y="2769"/>
                      <a:pt x="1469" y="2769"/>
                      <a:pt x="1569" y="2769"/>
                    </a:cubicBezTo>
                    <a:cubicBezTo>
                      <a:pt x="2202" y="2703"/>
                      <a:pt x="2703" y="2202"/>
                      <a:pt x="2803" y="1535"/>
                    </a:cubicBezTo>
                    <a:cubicBezTo>
                      <a:pt x="2903" y="801"/>
                      <a:pt x="2369" y="101"/>
                      <a:pt x="160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5" name="Google Shape;2205;p61"/>
              <p:cNvSpPr/>
              <p:nvPr/>
            </p:nvSpPr>
            <p:spPr>
              <a:xfrm>
                <a:off x="1759550" y="3926150"/>
                <a:ext cx="164750" cy="109525"/>
              </a:xfrm>
              <a:custGeom>
                <a:avLst/>
                <a:gdLst/>
                <a:ahLst/>
                <a:cxnLst/>
                <a:rect l="l" t="t" r="r" b="b"/>
                <a:pathLst>
                  <a:path w="6590" h="4381" extrusionOk="0">
                    <a:moveTo>
                      <a:pt x="2594" y="1"/>
                    </a:moveTo>
                    <a:cubicBezTo>
                      <a:pt x="1742" y="1"/>
                      <a:pt x="845" y="284"/>
                      <a:pt x="27" y="912"/>
                    </a:cubicBezTo>
                    <a:cubicBezTo>
                      <a:pt x="0" y="939"/>
                      <a:pt x="17" y="988"/>
                      <a:pt x="42" y="988"/>
                    </a:cubicBezTo>
                    <a:cubicBezTo>
                      <a:pt x="48" y="988"/>
                      <a:pt x="54" y="985"/>
                      <a:pt x="60" y="979"/>
                    </a:cubicBezTo>
                    <a:cubicBezTo>
                      <a:pt x="637" y="687"/>
                      <a:pt x="1246" y="553"/>
                      <a:pt x="1849" y="553"/>
                    </a:cubicBezTo>
                    <a:cubicBezTo>
                      <a:pt x="3935" y="553"/>
                      <a:pt x="5939" y="2156"/>
                      <a:pt x="6198" y="4381"/>
                    </a:cubicBezTo>
                    <a:lnTo>
                      <a:pt x="6232" y="4381"/>
                    </a:lnTo>
                    <a:cubicBezTo>
                      <a:pt x="6589" y="1782"/>
                      <a:pt x="4731" y="1"/>
                      <a:pt x="259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6" name="Google Shape;2206;p61"/>
              <p:cNvSpPr/>
              <p:nvPr/>
            </p:nvSpPr>
            <p:spPr>
              <a:xfrm>
                <a:off x="1186650" y="3793450"/>
                <a:ext cx="227500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9100" h="2723" extrusionOk="0">
                    <a:moveTo>
                      <a:pt x="5523" y="1"/>
                    </a:moveTo>
                    <a:cubicBezTo>
                      <a:pt x="3366" y="1"/>
                      <a:pt x="1328" y="949"/>
                      <a:pt x="60" y="2551"/>
                    </a:cubicBezTo>
                    <a:cubicBezTo>
                      <a:pt x="1" y="2610"/>
                      <a:pt x="100" y="2723"/>
                      <a:pt x="170" y="2723"/>
                    </a:cubicBezTo>
                    <a:cubicBezTo>
                      <a:pt x="178" y="2723"/>
                      <a:pt x="186" y="2721"/>
                      <a:pt x="194" y="2717"/>
                    </a:cubicBezTo>
                    <a:cubicBezTo>
                      <a:pt x="1773" y="1720"/>
                      <a:pt x="3404" y="1318"/>
                      <a:pt x="5160" y="1318"/>
                    </a:cubicBezTo>
                    <a:cubicBezTo>
                      <a:pt x="6222" y="1318"/>
                      <a:pt x="7330" y="1465"/>
                      <a:pt x="8499" y="1717"/>
                    </a:cubicBezTo>
                    <a:cubicBezTo>
                      <a:pt x="8551" y="1727"/>
                      <a:pt x="8609" y="1734"/>
                      <a:pt x="8666" y="1734"/>
                    </a:cubicBezTo>
                    <a:cubicBezTo>
                      <a:pt x="8795" y="1734"/>
                      <a:pt x="8920" y="1698"/>
                      <a:pt x="8966" y="1583"/>
                    </a:cubicBezTo>
                    <a:cubicBezTo>
                      <a:pt x="9067" y="1450"/>
                      <a:pt x="9100" y="1416"/>
                      <a:pt x="9067" y="1216"/>
                    </a:cubicBezTo>
                    <a:cubicBezTo>
                      <a:pt x="9067" y="1049"/>
                      <a:pt x="8933" y="849"/>
                      <a:pt x="8766" y="749"/>
                    </a:cubicBezTo>
                    <a:cubicBezTo>
                      <a:pt x="7710" y="238"/>
                      <a:pt x="6602" y="1"/>
                      <a:pt x="552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7" name="Google Shape;2207;p61"/>
              <p:cNvSpPr/>
              <p:nvPr/>
            </p:nvSpPr>
            <p:spPr>
              <a:xfrm>
                <a:off x="1749375" y="3849100"/>
                <a:ext cx="204100" cy="118050"/>
              </a:xfrm>
              <a:custGeom>
                <a:avLst/>
                <a:gdLst/>
                <a:ahLst/>
                <a:cxnLst/>
                <a:rect l="l" t="t" r="r" b="b"/>
                <a:pathLst>
                  <a:path w="8164" h="4722" extrusionOk="0">
                    <a:moveTo>
                      <a:pt x="1444" y="1"/>
                    </a:moveTo>
                    <a:cubicBezTo>
                      <a:pt x="1144" y="1"/>
                      <a:pt x="840" y="19"/>
                      <a:pt x="534" y="58"/>
                    </a:cubicBezTo>
                    <a:cubicBezTo>
                      <a:pt x="367" y="58"/>
                      <a:pt x="167" y="224"/>
                      <a:pt x="101" y="391"/>
                    </a:cubicBezTo>
                    <a:cubicBezTo>
                      <a:pt x="0" y="558"/>
                      <a:pt x="0" y="591"/>
                      <a:pt x="34" y="792"/>
                    </a:cubicBezTo>
                    <a:cubicBezTo>
                      <a:pt x="67" y="958"/>
                      <a:pt x="267" y="1025"/>
                      <a:pt x="434" y="1058"/>
                    </a:cubicBezTo>
                    <a:cubicBezTo>
                      <a:pt x="3603" y="1425"/>
                      <a:pt x="6138" y="2359"/>
                      <a:pt x="7973" y="4694"/>
                    </a:cubicBezTo>
                    <a:cubicBezTo>
                      <a:pt x="7991" y="4713"/>
                      <a:pt x="8015" y="4721"/>
                      <a:pt x="8039" y="4721"/>
                    </a:cubicBezTo>
                    <a:cubicBezTo>
                      <a:pt x="8101" y="4721"/>
                      <a:pt x="8164" y="4666"/>
                      <a:pt x="8140" y="4594"/>
                    </a:cubicBezTo>
                    <a:cubicBezTo>
                      <a:pt x="7258" y="1979"/>
                      <a:pt x="4545" y="1"/>
                      <a:pt x="144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8" name="Google Shape;2208;p61"/>
              <p:cNvSpPr/>
              <p:nvPr/>
            </p:nvSpPr>
            <p:spPr>
              <a:xfrm>
                <a:off x="1321575" y="4171875"/>
                <a:ext cx="431150" cy="158575"/>
              </a:xfrm>
              <a:custGeom>
                <a:avLst/>
                <a:gdLst/>
                <a:ahLst/>
                <a:cxnLst/>
                <a:rect l="l" t="t" r="r" b="b"/>
                <a:pathLst>
                  <a:path w="17246" h="6343" extrusionOk="0">
                    <a:moveTo>
                      <a:pt x="1824" y="1"/>
                    </a:moveTo>
                    <a:cubicBezTo>
                      <a:pt x="1216" y="1"/>
                      <a:pt x="608" y="9"/>
                      <a:pt x="0" y="23"/>
                    </a:cubicBezTo>
                    <a:cubicBezTo>
                      <a:pt x="1201" y="3191"/>
                      <a:pt x="4237" y="5693"/>
                      <a:pt x="7706" y="6227"/>
                    </a:cubicBezTo>
                    <a:cubicBezTo>
                      <a:pt x="8198" y="6304"/>
                      <a:pt x="8694" y="6342"/>
                      <a:pt x="9190" y="6342"/>
                    </a:cubicBezTo>
                    <a:cubicBezTo>
                      <a:pt x="12324" y="6342"/>
                      <a:pt x="15431" y="4839"/>
                      <a:pt x="17246" y="2391"/>
                    </a:cubicBezTo>
                    <a:cubicBezTo>
                      <a:pt x="15678" y="1891"/>
                      <a:pt x="14077" y="1490"/>
                      <a:pt x="12442" y="1123"/>
                    </a:cubicBezTo>
                    <a:cubicBezTo>
                      <a:pt x="12209" y="1090"/>
                      <a:pt x="12009" y="1023"/>
                      <a:pt x="11775" y="990"/>
                    </a:cubicBezTo>
                    <a:cubicBezTo>
                      <a:pt x="9374" y="523"/>
                      <a:pt x="6905" y="223"/>
                      <a:pt x="4403" y="56"/>
                    </a:cubicBezTo>
                    <a:cubicBezTo>
                      <a:pt x="3544" y="17"/>
                      <a:pt x="2684" y="1"/>
                      <a:pt x="182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9" name="Google Shape;2209;p61"/>
              <p:cNvSpPr/>
              <p:nvPr/>
            </p:nvSpPr>
            <p:spPr>
              <a:xfrm>
                <a:off x="1396625" y="4268550"/>
                <a:ext cx="241025" cy="61925"/>
              </a:xfrm>
              <a:custGeom>
                <a:avLst/>
                <a:gdLst/>
                <a:ahLst/>
                <a:cxnLst/>
                <a:rect l="l" t="t" r="r" b="b"/>
                <a:pathLst>
                  <a:path w="9641" h="2477" extrusionOk="0">
                    <a:moveTo>
                      <a:pt x="2697" y="0"/>
                    </a:moveTo>
                    <a:cubicBezTo>
                      <a:pt x="1792" y="0"/>
                      <a:pt x="888" y="86"/>
                      <a:pt x="0" y="258"/>
                    </a:cubicBezTo>
                    <a:cubicBezTo>
                      <a:pt x="1368" y="1326"/>
                      <a:pt x="2969" y="2093"/>
                      <a:pt x="4704" y="2360"/>
                    </a:cubicBezTo>
                    <a:cubicBezTo>
                      <a:pt x="5196" y="2439"/>
                      <a:pt x="5691" y="2477"/>
                      <a:pt x="6184" y="2477"/>
                    </a:cubicBezTo>
                    <a:cubicBezTo>
                      <a:pt x="7364" y="2477"/>
                      <a:pt x="8535" y="2259"/>
                      <a:pt x="9641" y="1860"/>
                    </a:cubicBezTo>
                    <a:cubicBezTo>
                      <a:pt x="7551" y="620"/>
                      <a:pt x="5124" y="0"/>
                      <a:pt x="26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0" name="Google Shape;2210;p61"/>
              <p:cNvSpPr/>
              <p:nvPr/>
            </p:nvSpPr>
            <p:spPr>
              <a:xfrm>
                <a:off x="1431650" y="4174100"/>
                <a:ext cx="201000" cy="78525"/>
              </a:xfrm>
              <a:custGeom>
                <a:avLst/>
                <a:gdLst/>
                <a:ahLst/>
                <a:cxnLst/>
                <a:rect l="l" t="t" r="r" b="b"/>
                <a:pathLst>
                  <a:path w="8040" h="314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4" y="567"/>
                      <a:pt x="100" y="1168"/>
                      <a:pt x="167" y="1735"/>
                    </a:cubicBezTo>
                    <a:cubicBezTo>
                      <a:pt x="201" y="2002"/>
                      <a:pt x="401" y="2235"/>
                      <a:pt x="634" y="2302"/>
                    </a:cubicBezTo>
                    <a:cubicBezTo>
                      <a:pt x="2502" y="2836"/>
                      <a:pt x="4437" y="3102"/>
                      <a:pt x="6372" y="3136"/>
                    </a:cubicBezTo>
                    <a:cubicBezTo>
                      <a:pt x="6396" y="3139"/>
                      <a:pt x="6420" y="3141"/>
                      <a:pt x="6444" y="3141"/>
                    </a:cubicBezTo>
                    <a:cubicBezTo>
                      <a:pt x="6646" y="3141"/>
                      <a:pt x="6819" y="3018"/>
                      <a:pt x="6939" y="2869"/>
                    </a:cubicBezTo>
                    <a:cubicBezTo>
                      <a:pt x="7339" y="2269"/>
                      <a:pt x="7706" y="1668"/>
                      <a:pt x="8039" y="1034"/>
                    </a:cubicBezTo>
                    <a:cubicBezTo>
                      <a:pt x="7806" y="1001"/>
                      <a:pt x="7606" y="968"/>
                      <a:pt x="7372" y="901"/>
                    </a:cubicBezTo>
                    <a:cubicBezTo>
                      <a:pt x="4971" y="434"/>
                      <a:pt x="2502" y="134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1" name="Google Shape;2211;p61"/>
              <p:cNvSpPr/>
              <p:nvPr/>
            </p:nvSpPr>
            <p:spPr>
              <a:xfrm>
                <a:off x="1108925" y="3387775"/>
                <a:ext cx="966550" cy="535325"/>
              </a:xfrm>
              <a:custGeom>
                <a:avLst/>
                <a:gdLst/>
                <a:ahLst/>
                <a:cxnLst/>
                <a:rect l="l" t="t" r="r" b="b"/>
                <a:pathLst>
                  <a:path w="38662" h="21413" extrusionOk="0">
                    <a:moveTo>
                      <a:pt x="16512" y="0"/>
                    </a:moveTo>
                    <a:cubicBezTo>
                      <a:pt x="14605" y="0"/>
                      <a:pt x="12705" y="181"/>
                      <a:pt x="10875" y="831"/>
                    </a:cubicBezTo>
                    <a:cubicBezTo>
                      <a:pt x="9607" y="1265"/>
                      <a:pt x="8339" y="1865"/>
                      <a:pt x="7172" y="2666"/>
                    </a:cubicBezTo>
                    <a:cubicBezTo>
                      <a:pt x="4303" y="4601"/>
                      <a:pt x="1868" y="6969"/>
                      <a:pt x="701" y="11639"/>
                    </a:cubicBezTo>
                    <a:cubicBezTo>
                      <a:pt x="534" y="12206"/>
                      <a:pt x="434" y="12840"/>
                      <a:pt x="334" y="13474"/>
                    </a:cubicBezTo>
                    <a:cubicBezTo>
                      <a:pt x="167" y="14474"/>
                      <a:pt x="67" y="15575"/>
                      <a:pt x="0" y="16776"/>
                    </a:cubicBezTo>
                    <a:cubicBezTo>
                      <a:pt x="701" y="16943"/>
                      <a:pt x="1401" y="17110"/>
                      <a:pt x="2068" y="17243"/>
                    </a:cubicBezTo>
                    <a:cubicBezTo>
                      <a:pt x="2402" y="16342"/>
                      <a:pt x="2836" y="15442"/>
                      <a:pt x="3136" y="14608"/>
                    </a:cubicBezTo>
                    <a:cubicBezTo>
                      <a:pt x="3169" y="14541"/>
                      <a:pt x="3169" y="14441"/>
                      <a:pt x="3202" y="14341"/>
                    </a:cubicBezTo>
                    <a:cubicBezTo>
                      <a:pt x="3215" y="14316"/>
                      <a:pt x="3243" y="14305"/>
                      <a:pt x="3271" y="14305"/>
                    </a:cubicBezTo>
                    <a:cubicBezTo>
                      <a:pt x="3318" y="14305"/>
                      <a:pt x="3369" y="14333"/>
                      <a:pt x="3369" y="14374"/>
                    </a:cubicBezTo>
                    <a:cubicBezTo>
                      <a:pt x="3369" y="14474"/>
                      <a:pt x="3369" y="14608"/>
                      <a:pt x="3369" y="14708"/>
                    </a:cubicBezTo>
                    <a:cubicBezTo>
                      <a:pt x="3403" y="15642"/>
                      <a:pt x="3269" y="16509"/>
                      <a:pt x="3069" y="17443"/>
                    </a:cubicBezTo>
                    <a:cubicBezTo>
                      <a:pt x="3069" y="17477"/>
                      <a:pt x="3069" y="17477"/>
                      <a:pt x="3069" y="17477"/>
                    </a:cubicBezTo>
                    <a:cubicBezTo>
                      <a:pt x="4270" y="17777"/>
                      <a:pt x="5471" y="18044"/>
                      <a:pt x="6605" y="18277"/>
                    </a:cubicBezTo>
                    <a:cubicBezTo>
                      <a:pt x="6772" y="17543"/>
                      <a:pt x="6972" y="16809"/>
                      <a:pt x="7272" y="16076"/>
                    </a:cubicBezTo>
                    <a:cubicBezTo>
                      <a:pt x="7572" y="15242"/>
                      <a:pt x="7973" y="14474"/>
                      <a:pt x="8440" y="13774"/>
                    </a:cubicBezTo>
                    <a:cubicBezTo>
                      <a:pt x="8706" y="13340"/>
                      <a:pt x="9007" y="12973"/>
                      <a:pt x="9307" y="12640"/>
                    </a:cubicBezTo>
                    <a:cubicBezTo>
                      <a:pt x="9330" y="12616"/>
                      <a:pt x="9358" y="12605"/>
                      <a:pt x="9383" y="12605"/>
                    </a:cubicBezTo>
                    <a:cubicBezTo>
                      <a:pt x="9428" y="12605"/>
                      <a:pt x="9462" y="12642"/>
                      <a:pt x="9440" y="12706"/>
                    </a:cubicBezTo>
                    <a:cubicBezTo>
                      <a:pt x="9273" y="13107"/>
                      <a:pt x="9140" y="13507"/>
                      <a:pt x="9007" y="13907"/>
                    </a:cubicBezTo>
                    <a:cubicBezTo>
                      <a:pt x="8740" y="14741"/>
                      <a:pt x="8540" y="15575"/>
                      <a:pt x="8406" y="16443"/>
                    </a:cubicBezTo>
                    <a:cubicBezTo>
                      <a:pt x="8339" y="16943"/>
                      <a:pt x="8273" y="17410"/>
                      <a:pt x="8206" y="17877"/>
                    </a:cubicBezTo>
                    <a:cubicBezTo>
                      <a:pt x="8173" y="18110"/>
                      <a:pt x="8173" y="18344"/>
                      <a:pt x="8139" y="18611"/>
                    </a:cubicBezTo>
                    <a:cubicBezTo>
                      <a:pt x="9841" y="18978"/>
                      <a:pt x="11508" y="19311"/>
                      <a:pt x="13110" y="19611"/>
                    </a:cubicBezTo>
                    <a:cubicBezTo>
                      <a:pt x="13210" y="19011"/>
                      <a:pt x="13310" y="18411"/>
                      <a:pt x="13443" y="17844"/>
                    </a:cubicBezTo>
                    <a:cubicBezTo>
                      <a:pt x="13643" y="17076"/>
                      <a:pt x="13843" y="16342"/>
                      <a:pt x="14077" y="15709"/>
                    </a:cubicBezTo>
                    <a:cubicBezTo>
                      <a:pt x="14091" y="15680"/>
                      <a:pt x="14117" y="15670"/>
                      <a:pt x="14142" y="15670"/>
                    </a:cubicBezTo>
                    <a:cubicBezTo>
                      <a:pt x="14177" y="15670"/>
                      <a:pt x="14210" y="15689"/>
                      <a:pt x="14210" y="15709"/>
                    </a:cubicBezTo>
                    <a:cubicBezTo>
                      <a:pt x="14244" y="16509"/>
                      <a:pt x="14277" y="17276"/>
                      <a:pt x="14277" y="18044"/>
                    </a:cubicBezTo>
                    <a:cubicBezTo>
                      <a:pt x="14277" y="18511"/>
                      <a:pt x="14277" y="18978"/>
                      <a:pt x="14277" y="19445"/>
                    </a:cubicBezTo>
                    <a:cubicBezTo>
                      <a:pt x="14277" y="19545"/>
                      <a:pt x="14277" y="19678"/>
                      <a:pt x="14277" y="19812"/>
                    </a:cubicBezTo>
                    <a:cubicBezTo>
                      <a:pt x="16178" y="20145"/>
                      <a:pt x="17980" y="20445"/>
                      <a:pt x="19748" y="20679"/>
                    </a:cubicBezTo>
                    <a:cubicBezTo>
                      <a:pt x="19848" y="20145"/>
                      <a:pt x="19948" y="19611"/>
                      <a:pt x="20014" y="19044"/>
                    </a:cubicBezTo>
                    <a:cubicBezTo>
                      <a:pt x="20181" y="17877"/>
                      <a:pt x="20281" y="16676"/>
                      <a:pt x="20415" y="15508"/>
                    </a:cubicBezTo>
                    <a:cubicBezTo>
                      <a:pt x="20481" y="14941"/>
                      <a:pt x="20515" y="14408"/>
                      <a:pt x="20582" y="13841"/>
                    </a:cubicBezTo>
                    <a:cubicBezTo>
                      <a:pt x="20582" y="13787"/>
                      <a:pt x="20648" y="13753"/>
                      <a:pt x="20711" y="13753"/>
                    </a:cubicBezTo>
                    <a:cubicBezTo>
                      <a:pt x="20765" y="13753"/>
                      <a:pt x="20815" y="13779"/>
                      <a:pt x="20815" y="13841"/>
                    </a:cubicBezTo>
                    <a:cubicBezTo>
                      <a:pt x="20848" y="14408"/>
                      <a:pt x="20915" y="14975"/>
                      <a:pt x="20948" y="15542"/>
                    </a:cubicBezTo>
                    <a:cubicBezTo>
                      <a:pt x="21015" y="16743"/>
                      <a:pt x="21049" y="17977"/>
                      <a:pt x="21015" y="19178"/>
                    </a:cubicBezTo>
                    <a:cubicBezTo>
                      <a:pt x="21015" y="19611"/>
                      <a:pt x="21015" y="20012"/>
                      <a:pt x="20982" y="20412"/>
                    </a:cubicBezTo>
                    <a:cubicBezTo>
                      <a:pt x="20982" y="20545"/>
                      <a:pt x="20982" y="20679"/>
                      <a:pt x="20982" y="20812"/>
                    </a:cubicBezTo>
                    <a:cubicBezTo>
                      <a:pt x="24117" y="21213"/>
                      <a:pt x="27120" y="21413"/>
                      <a:pt x="30055" y="21413"/>
                    </a:cubicBezTo>
                    <a:cubicBezTo>
                      <a:pt x="30188" y="20779"/>
                      <a:pt x="30288" y="20145"/>
                      <a:pt x="30322" y="19511"/>
                    </a:cubicBezTo>
                    <a:cubicBezTo>
                      <a:pt x="30355" y="19011"/>
                      <a:pt x="30355" y="18511"/>
                      <a:pt x="30288" y="17977"/>
                    </a:cubicBezTo>
                    <a:cubicBezTo>
                      <a:pt x="30269" y="17919"/>
                      <a:pt x="30317" y="17883"/>
                      <a:pt x="30368" y="17883"/>
                    </a:cubicBezTo>
                    <a:cubicBezTo>
                      <a:pt x="30404" y="17883"/>
                      <a:pt x="30441" y="17902"/>
                      <a:pt x="30455" y="17944"/>
                    </a:cubicBezTo>
                    <a:cubicBezTo>
                      <a:pt x="30722" y="18444"/>
                      <a:pt x="30922" y="18944"/>
                      <a:pt x="31089" y="19478"/>
                    </a:cubicBezTo>
                    <a:cubicBezTo>
                      <a:pt x="31256" y="20112"/>
                      <a:pt x="31356" y="20746"/>
                      <a:pt x="31389" y="21379"/>
                    </a:cubicBezTo>
                    <a:cubicBezTo>
                      <a:pt x="31956" y="21379"/>
                      <a:pt x="32557" y="21379"/>
                      <a:pt x="33124" y="21346"/>
                    </a:cubicBezTo>
                    <a:cubicBezTo>
                      <a:pt x="33157" y="20679"/>
                      <a:pt x="33191" y="20012"/>
                      <a:pt x="33191" y="19378"/>
                    </a:cubicBezTo>
                    <a:cubicBezTo>
                      <a:pt x="33191" y="18277"/>
                      <a:pt x="33090" y="17210"/>
                      <a:pt x="32623" y="16142"/>
                    </a:cubicBezTo>
                    <a:cubicBezTo>
                      <a:pt x="32623" y="16101"/>
                      <a:pt x="32649" y="16073"/>
                      <a:pt x="32676" y="16073"/>
                    </a:cubicBezTo>
                    <a:cubicBezTo>
                      <a:pt x="32693" y="16073"/>
                      <a:pt x="32711" y="16083"/>
                      <a:pt x="32724" y="16109"/>
                    </a:cubicBezTo>
                    <a:cubicBezTo>
                      <a:pt x="33557" y="17076"/>
                      <a:pt x="34024" y="18144"/>
                      <a:pt x="34325" y="19278"/>
                    </a:cubicBezTo>
                    <a:cubicBezTo>
                      <a:pt x="34491" y="19912"/>
                      <a:pt x="34558" y="20579"/>
                      <a:pt x="34625" y="21246"/>
                    </a:cubicBezTo>
                    <a:cubicBezTo>
                      <a:pt x="35759" y="21179"/>
                      <a:pt x="36893" y="21079"/>
                      <a:pt x="38027" y="20912"/>
                    </a:cubicBezTo>
                    <a:cubicBezTo>
                      <a:pt x="38261" y="20879"/>
                      <a:pt x="38428" y="19812"/>
                      <a:pt x="38528" y="18811"/>
                    </a:cubicBezTo>
                    <a:cubicBezTo>
                      <a:pt x="38594" y="17944"/>
                      <a:pt x="38661" y="17143"/>
                      <a:pt x="38628" y="17043"/>
                    </a:cubicBezTo>
                    <a:cubicBezTo>
                      <a:pt x="38561" y="16543"/>
                      <a:pt x="38494" y="15942"/>
                      <a:pt x="38461" y="15308"/>
                    </a:cubicBezTo>
                    <a:cubicBezTo>
                      <a:pt x="38361" y="14241"/>
                      <a:pt x="38294" y="13107"/>
                      <a:pt x="38061" y="12273"/>
                    </a:cubicBezTo>
                    <a:cubicBezTo>
                      <a:pt x="36693" y="7369"/>
                      <a:pt x="32523" y="4401"/>
                      <a:pt x="28821" y="2432"/>
                    </a:cubicBezTo>
                    <a:cubicBezTo>
                      <a:pt x="25618" y="731"/>
                      <a:pt x="22116" y="264"/>
                      <a:pt x="18714" y="64"/>
                    </a:cubicBezTo>
                    <a:cubicBezTo>
                      <a:pt x="17981" y="27"/>
                      <a:pt x="17246" y="0"/>
                      <a:pt x="1651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2" name="Google Shape;2212;p61"/>
              <p:cNvSpPr/>
              <p:nvPr/>
            </p:nvSpPr>
            <p:spPr>
              <a:xfrm>
                <a:off x="1117250" y="3678750"/>
                <a:ext cx="46725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2469" extrusionOk="0">
                    <a:moveTo>
                      <a:pt x="368" y="0"/>
                    </a:moveTo>
                    <a:cubicBezTo>
                      <a:pt x="201" y="567"/>
                      <a:pt x="101" y="1168"/>
                      <a:pt x="1" y="1835"/>
                    </a:cubicBezTo>
                    <a:cubicBezTo>
                      <a:pt x="468" y="2035"/>
                      <a:pt x="968" y="2268"/>
                      <a:pt x="1468" y="2468"/>
                    </a:cubicBezTo>
                    <a:cubicBezTo>
                      <a:pt x="1535" y="2168"/>
                      <a:pt x="1602" y="1868"/>
                      <a:pt x="1669" y="1568"/>
                    </a:cubicBezTo>
                    <a:cubicBezTo>
                      <a:pt x="1735" y="1234"/>
                      <a:pt x="1802" y="867"/>
                      <a:pt x="1869" y="467"/>
                    </a:cubicBezTo>
                    <a:cubicBezTo>
                      <a:pt x="1368" y="300"/>
                      <a:pt x="868" y="167"/>
                      <a:pt x="368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3" name="Google Shape;2213;p61"/>
              <p:cNvSpPr/>
              <p:nvPr/>
            </p:nvSpPr>
            <p:spPr>
              <a:xfrm>
                <a:off x="1175625" y="3697075"/>
                <a:ext cx="144300" cy="92600"/>
              </a:xfrm>
              <a:custGeom>
                <a:avLst/>
                <a:gdLst/>
                <a:ahLst/>
                <a:cxnLst/>
                <a:rect l="l" t="t" r="r" b="b"/>
                <a:pathLst>
                  <a:path w="5772" h="3704" extrusionOk="0">
                    <a:moveTo>
                      <a:pt x="334" y="1"/>
                    </a:moveTo>
                    <a:cubicBezTo>
                      <a:pt x="234" y="535"/>
                      <a:pt x="168" y="1068"/>
                      <a:pt x="67" y="1602"/>
                    </a:cubicBezTo>
                    <a:cubicBezTo>
                      <a:pt x="34" y="1769"/>
                      <a:pt x="34" y="1902"/>
                      <a:pt x="1" y="2036"/>
                    </a:cubicBezTo>
                    <a:cubicBezTo>
                      <a:pt x="134" y="2102"/>
                      <a:pt x="301" y="2169"/>
                      <a:pt x="468" y="2236"/>
                    </a:cubicBezTo>
                    <a:cubicBezTo>
                      <a:pt x="534" y="2269"/>
                      <a:pt x="635" y="2303"/>
                      <a:pt x="701" y="2336"/>
                    </a:cubicBezTo>
                    <a:cubicBezTo>
                      <a:pt x="1468" y="2603"/>
                      <a:pt x="2236" y="2870"/>
                      <a:pt x="2970" y="3170"/>
                    </a:cubicBezTo>
                    <a:cubicBezTo>
                      <a:pt x="3537" y="3337"/>
                      <a:pt x="4070" y="3537"/>
                      <a:pt x="4604" y="3704"/>
                    </a:cubicBezTo>
                    <a:cubicBezTo>
                      <a:pt x="4904" y="2870"/>
                      <a:pt x="5305" y="2102"/>
                      <a:pt x="5772" y="1402"/>
                    </a:cubicBezTo>
                    <a:cubicBezTo>
                      <a:pt x="5138" y="1268"/>
                      <a:pt x="4504" y="1135"/>
                      <a:pt x="3870" y="968"/>
                    </a:cubicBezTo>
                    <a:cubicBezTo>
                      <a:pt x="2703" y="701"/>
                      <a:pt x="1502" y="334"/>
                      <a:pt x="3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4" name="Google Shape;2214;p61"/>
              <p:cNvSpPr/>
              <p:nvPr/>
            </p:nvSpPr>
            <p:spPr>
              <a:xfrm>
                <a:off x="1319075" y="3735450"/>
                <a:ext cx="67575" cy="76750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3070" extrusionOk="0">
                    <a:moveTo>
                      <a:pt x="601" y="0"/>
                    </a:moveTo>
                    <a:cubicBezTo>
                      <a:pt x="334" y="834"/>
                      <a:pt x="134" y="1668"/>
                      <a:pt x="0" y="2536"/>
                    </a:cubicBezTo>
                    <a:cubicBezTo>
                      <a:pt x="601" y="2736"/>
                      <a:pt x="1168" y="2902"/>
                      <a:pt x="1768" y="3069"/>
                    </a:cubicBezTo>
                    <a:cubicBezTo>
                      <a:pt x="2068" y="2169"/>
                      <a:pt x="2402" y="1268"/>
                      <a:pt x="2702" y="401"/>
                    </a:cubicBezTo>
                    <a:cubicBezTo>
                      <a:pt x="2002" y="267"/>
                      <a:pt x="1301" y="134"/>
                      <a:pt x="601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5" name="Google Shape;2215;p61"/>
              <p:cNvSpPr/>
              <p:nvPr/>
            </p:nvSpPr>
            <p:spPr>
              <a:xfrm>
                <a:off x="1390775" y="3748800"/>
                <a:ext cx="130950" cy="9757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3903" extrusionOk="0">
                    <a:moveTo>
                      <a:pt x="735" y="0"/>
                    </a:moveTo>
                    <a:cubicBezTo>
                      <a:pt x="468" y="934"/>
                      <a:pt x="201" y="1868"/>
                      <a:pt x="1" y="2835"/>
                    </a:cubicBezTo>
                    <a:cubicBezTo>
                      <a:pt x="735" y="3036"/>
                      <a:pt x="1435" y="3236"/>
                      <a:pt x="2169" y="3403"/>
                    </a:cubicBezTo>
                    <a:cubicBezTo>
                      <a:pt x="2369" y="2635"/>
                      <a:pt x="2569" y="1901"/>
                      <a:pt x="2803" y="1268"/>
                    </a:cubicBezTo>
                    <a:cubicBezTo>
                      <a:pt x="2816" y="1242"/>
                      <a:pt x="2838" y="1231"/>
                      <a:pt x="2861" y="1231"/>
                    </a:cubicBezTo>
                    <a:cubicBezTo>
                      <a:pt x="2898" y="1231"/>
                      <a:pt x="2936" y="1260"/>
                      <a:pt x="2936" y="1301"/>
                    </a:cubicBezTo>
                    <a:cubicBezTo>
                      <a:pt x="2970" y="2068"/>
                      <a:pt x="3003" y="2835"/>
                      <a:pt x="3003" y="3603"/>
                    </a:cubicBezTo>
                    <a:cubicBezTo>
                      <a:pt x="3503" y="3703"/>
                      <a:pt x="4004" y="3803"/>
                      <a:pt x="4504" y="3903"/>
                    </a:cubicBezTo>
                    <a:cubicBezTo>
                      <a:pt x="4738" y="2835"/>
                      <a:pt x="4938" y="1735"/>
                      <a:pt x="5238" y="667"/>
                    </a:cubicBezTo>
                    <a:cubicBezTo>
                      <a:pt x="3737" y="500"/>
                      <a:pt x="2236" y="267"/>
                      <a:pt x="73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6" name="Google Shape;2216;p61"/>
              <p:cNvSpPr/>
              <p:nvPr/>
            </p:nvSpPr>
            <p:spPr>
              <a:xfrm>
                <a:off x="1540900" y="3768800"/>
                <a:ext cx="78400" cy="95100"/>
              </a:xfrm>
              <a:custGeom>
                <a:avLst/>
                <a:gdLst/>
                <a:ahLst/>
                <a:cxnLst/>
                <a:rect l="l" t="t" r="r" b="b"/>
                <a:pathLst>
                  <a:path w="3136" h="3804" extrusionOk="0">
                    <a:moveTo>
                      <a:pt x="534" y="1"/>
                    </a:moveTo>
                    <a:cubicBezTo>
                      <a:pt x="300" y="1135"/>
                      <a:pt x="167" y="2269"/>
                      <a:pt x="0" y="3403"/>
                    </a:cubicBezTo>
                    <a:cubicBezTo>
                      <a:pt x="901" y="3537"/>
                      <a:pt x="1801" y="3703"/>
                      <a:pt x="2735" y="3803"/>
                    </a:cubicBezTo>
                    <a:cubicBezTo>
                      <a:pt x="2902" y="2636"/>
                      <a:pt x="3002" y="1435"/>
                      <a:pt x="3136" y="267"/>
                    </a:cubicBezTo>
                    <a:cubicBezTo>
                      <a:pt x="2268" y="201"/>
                      <a:pt x="1368" y="101"/>
                      <a:pt x="5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7" name="Google Shape;2217;p61"/>
              <p:cNvSpPr/>
              <p:nvPr/>
            </p:nvSpPr>
            <p:spPr>
              <a:xfrm>
                <a:off x="2029575" y="3770475"/>
                <a:ext cx="45050" cy="91750"/>
              </a:xfrm>
              <a:custGeom>
                <a:avLst/>
                <a:gdLst/>
                <a:ahLst/>
                <a:cxnLst/>
                <a:rect l="l" t="t" r="r" b="b"/>
                <a:pathLst>
                  <a:path w="1802" h="3670" extrusionOk="0">
                    <a:moveTo>
                      <a:pt x="1635" y="0"/>
                    </a:moveTo>
                    <a:cubicBezTo>
                      <a:pt x="1101" y="67"/>
                      <a:pt x="534" y="134"/>
                      <a:pt x="0" y="167"/>
                    </a:cubicBezTo>
                    <a:cubicBezTo>
                      <a:pt x="67" y="968"/>
                      <a:pt x="134" y="1735"/>
                      <a:pt x="234" y="2502"/>
                    </a:cubicBezTo>
                    <a:cubicBezTo>
                      <a:pt x="301" y="2869"/>
                      <a:pt x="334" y="3269"/>
                      <a:pt x="401" y="3670"/>
                    </a:cubicBezTo>
                    <a:cubicBezTo>
                      <a:pt x="834" y="3603"/>
                      <a:pt x="1268" y="3570"/>
                      <a:pt x="1702" y="3503"/>
                    </a:cubicBezTo>
                    <a:cubicBezTo>
                      <a:pt x="1768" y="2636"/>
                      <a:pt x="1802" y="1835"/>
                      <a:pt x="1802" y="1702"/>
                    </a:cubicBezTo>
                    <a:cubicBezTo>
                      <a:pt x="1735" y="1235"/>
                      <a:pt x="1668" y="634"/>
                      <a:pt x="163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8" name="Google Shape;2218;p61"/>
              <p:cNvSpPr/>
              <p:nvPr/>
            </p:nvSpPr>
            <p:spPr>
              <a:xfrm>
                <a:off x="1632625" y="3776300"/>
                <a:ext cx="67575" cy="96775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387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67" y="1202"/>
                      <a:pt x="101" y="2436"/>
                      <a:pt x="67" y="3637"/>
                    </a:cubicBezTo>
                    <a:cubicBezTo>
                      <a:pt x="901" y="3737"/>
                      <a:pt x="1735" y="3804"/>
                      <a:pt x="2569" y="3870"/>
                    </a:cubicBezTo>
                    <a:cubicBezTo>
                      <a:pt x="2502" y="2636"/>
                      <a:pt x="2569" y="1402"/>
                      <a:pt x="2702" y="168"/>
                    </a:cubicBezTo>
                    <a:cubicBezTo>
                      <a:pt x="1802" y="134"/>
                      <a:pt x="901" y="68"/>
                      <a:pt x="0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9" name="Google Shape;2219;p61"/>
              <p:cNvSpPr/>
              <p:nvPr/>
            </p:nvSpPr>
            <p:spPr>
              <a:xfrm>
                <a:off x="1716850" y="3781300"/>
                <a:ext cx="59225" cy="94275"/>
              </a:xfrm>
              <a:custGeom>
                <a:avLst/>
                <a:gdLst/>
                <a:ahLst/>
                <a:cxnLst/>
                <a:rect l="l" t="t" r="r" b="b"/>
                <a:pathLst>
                  <a:path w="2369" h="3771" extrusionOk="0">
                    <a:moveTo>
                      <a:pt x="34" y="1"/>
                    </a:moveTo>
                    <a:cubicBezTo>
                      <a:pt x="1" y="1235"/>
                      <a:pt x="1" y="2469"/>
                      <a:pt x="67" y="3704"/>
                    </a:cubicBezTo>
                    <a:cubicBezTo>
                      <a:pt x="701" y="3737"/>
                      <a:pt x="1335" y="3770"/>
                      <a:pt x="1969" y="3770"/>
                    </a:cubicBezTo>
                    <a:cubicBezTo>
                      <a:pt x="2169" y="2570"/>
                      <a:pt x="2336" y="1335"/>
                      <a:pt x="2369" y="101"/>
                    </a:cubicBezTo>
                    <a:cubicBezTo>
                      <a:pt x="1602" y="68"/>
                      <a:pt x="801" y="34"/>
                      <a:pt x="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0" name="Google Shape;2220;p61"/>
              <p:cNvSpPr/>
              <p:nvPr/>
            </p:nvSpPr>
            <p:spPr>
              <a:xfrm>
                <a:off x="1791900" y="3776300"/>
                <a:ext cx="226025" cy="100100"/>
              </a:xfrm>
              <a:custGeom>
                <a:avLst/>
                <a:gdLst/>
                <a:ahLst/>
                <a:cxnLst/>
                <a:rect l="l" t="t" r="r" b="b"/>
                <a:pathLst>
                  <a:path w="9041" h="4004" extrusionOk="0">
                    <a:moveTo>
                      <a:pt x="8774" y="1"/>
                    </a:moveTo>
                    <a:cubicBezTo>
                      <a:pt x="6349" y="226"/>
                      <a:pt x="3924" y="309"/>
                      <a:pt x="1479" y="309"/>
                    </a:cubicBezTo>
                    <a:cubicBezTo>
                      <a:pt x="1031" y="309"/>
                      <a:pt x="583" y="306"/>
                      <a:pt x="134" y="301"/>
                    </a:cubicBezTo>
                    <a:lnTo>
                      <a:pt x="134" y="301"/>
                    </a:lnTo>
                    <a:cubicBezTo>
                      <a:pt x="167" y="1535"/>
                      <a:pt x="134" y="2770"/>
                      <a:pt x="1" y="4004"/>
                    </a:cubicBezTo>
                    <a:cubicBezTo>
                      <a:pt x="1001" y="4004"/>
                      <a:pt x="2002" y="4004"/>
                      <a:pt x="3003" y="3970"/>
                    </a:cubicBezTo>
                    <a:cubicBezTo>
                      <a:pt x="3036" y="3470"/>
                      <a:pt x="3036" y="2970"/>
                      <a:pt x="2969" y="2436"/>
                    </a:cubicBezTo>
                    <a:cubicBezTo>
                      <a:pt x="2948" y="2371"/>
                      <a:pt x="3010" y="2335"/>
                      <a:pt x="3065" y="2335"/>
                    </a:cubicBezTo>
                    <a:cubicBezTo>
                      <a:pt x="3096" y="2335"/>
                      <a:pt x="3124" y="2346"/>
                      <a:pt x="3136" y="2369"/>
                    </a:cubicBezTo>
                    <a:cubicBezTo>
                      <a:pt x="3403" y="2870"/>
                      <a:pt x="3603" y="3403"/>
                      <a:pt x="3737" y="3937"/>
                    </a:cubicBezTo>
                    <a:cubicBezTo>
                      <a:pt x="4471" y="3904"/>
                      <a:pt x="5171" y="3870"/>
                      <a:pt x="5872" y="3837"/>
                    </a:cubicBezTo>
                    <a:cubicBezTo>
                      <a:pt x="5872" y="2736"/>
                      <a:pt x="5738" y="1635"/>
                      <a:pt x="5304" y="601"/>
                    </a:cubicBezTo>
                    <a:cubicBezTo>
                      <a:pt x="5304" y="560"/>
                      <a:pt x="5330" y="532"/>
                      <a:pt x="5357" y="532"/>
                    </a:cubicBezTo>
                    <a:cubicBezTo>
                      <a:pt x="5374" y="532"/>
                      <a:pt x="5392" y="542"/>
                      <a:pt x="5405" y="568"/>
                    </a:cubicBezTo>
                    <a:cubicBezTo>
                      <a:pt x="6238" y="1535"/>
                      <a:pt x="6705" y="2603"/>
                      <a:pt x="7006" y="3737"/>
                    </a:cubicBezTo>
                    <a:cubicBezTo>
                      <a:pt x="7673" y="3670"/>
                      <a:pt x="8373" y="3603"/>
                      <a:pt x="9040" y="3537"/>
                    </a:cubicBezTo>
                    <a:cubicBezTo>
                      <a:pt x="9007" y="3036"/>
                      <a:pt x="8974" y="2536"/>
                      <a:pt x="8907" y="2036"/>
                    </a:cubicBezTo>
                    <a:cubicBezTo>
                      <a:pt x="8840" y="1369"/>
                      <a:pt x="8807" y="701"/>
                      <a:pt x="877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21" name="Google Shape;2221;p61"/>
          <p:cNvGrpSpPr/>
          <p:nvPr/>
        </p:nvGrpSpPr>
        <p:grpSpPr>
          <a:xfrm rot="-1529053">
            <a:off x="5279259" y="653376"/>
            <a:ext cx="1199946" cy="1079748"/>
            <a:chOff x="2618501" y="1381730"/>
            <a:chExt cx="1105076" cy="994381"/>
          </a:xfrm>
        </p:grpSpPr>
        <p:grpSp>
          <p:nvGrpSpPr>
            <p:cNvPr id="2222" name="Google Shape;2222;p61"/>
            <p:cNvGrpSpPr/>
            <p:nvPr/>
          </p:nvGrpSpPr>
          <p:grpSpPr>
            <a:xfrm>
              <a:off x="2618501" y="1381730"/>
              <a:ext cx="1105076" cy="994381"/>
              <a:chOff x="6972101" y="876305"/>
              <a:chExt cx="1105076" cy="994381"/>
            </a:xfrm>
          </p:grpSpPr>
          <p:sp>
            <p:nvSpPr>
              <p:cNvPr id="2223" name="Google Shape;2223;p61"/>
              <p:cNvSpPr/>
              <p:nvPr/>
            </p:nvSpPr>
            <p:spPr>
              <a:xfrm>
                <a:off x="6972149" y="880502"/>
                <a:ext cx="1105028" cy="990184"/>
              </a:xfrm>
              <a:custGeom>
                <a:avLst/>
                <a:gdLst/>
                <a:ahLst/>
                <a:cxnLst/>
                <a:rect l="l" t="t" r="r" b="b"/>
                <a:pathLst>
                  <a:path w="47168" h="44180" extrusionOk="0">
                    <a:moveTo>
                      <a:pt x="19019" y="1"/>
                    </a:moveTo>
                    <a:cubicBezTo>
                      <a:pt x="17373" y="1"/>
                      <a:pt x="15730" y="309"/>
                      <a:pt x="14178" y="1062"/>
                    </a:cubicBezTo>
                    <a:cubicBezTo>
                      <a:pt x="13144" y="1595"/>
                      <a:pt x="12109" y="2296"/>
                      <a:pt x="11175" y="3263"/>
                    </a:cubicBezTo>
                    <a:cubicBezTo>
                      <a:pt x="10942" y="3530"/>
                      <a:pt x="10708" y="3764"/>
                      <a:pt x="10508" y="4064"/>
                    </a:cubicBezTo>
                    <a:cubicBezTo>
                      <a:pt x="10308" y="4264"/>
                      <a:pt x="10175" y="4497"/>
                      <a:pt x="10041" y="4731"/>
                    </a:cubicBezTo>
                    <a:cubicBezTo>
                      <a:pt x="10308" y="4664"/>
                      <a:pt x="10542" y="4598"/>
                      <a:pt x="10809" y="4531"/>
                    </a:cubicBezTo>
                    <a:cubicBezTo>
                      <a:pt x="11776" y="4331"/>
                      <a:pt x="12777" y="4164"/>
                      <a:pt x="13744" y="4164"/>
                    </a:cubicBezTo>
                    <a:cubicBezTo>
                      <a:pt x="13877" y="4131"/>
                      <a:pt x="13977" y="4131"/>
                      <a:pt x="14111" y="4131"/>
                    </a:cubicBezTo>
                    <a:cubicBezTo>
                      <a:pt x="13977" y="4231"/>
                      <a:pt x="13844" y="4297"/>
                      <a:pt x="13744" y="4364"/>
                    </a:cubicBezTo>
                    <a:cubicBezTo>
                      <a:pt x="12476" y="5165"/>
                      <a:pt x="11376" y="5965"/>
                      <a:pt x="10408" y="6766"/>
                    </a:cubicBezTo>
                    <a:cubicBezTo>
                      <a:pt x="4971" y="11302"/>
                      <a:pt x="4070" y="15739"/>
                      <a:pt x="3470" y="16706"/>
                    </a:cubicBezTo>
                    <a:cubicBezTo>
                      <a:pt x="4671" y="16973"/>
                      <a:pt x="5972" y="17207"/>
                      <a:pt x="7406" y="17407"/>
                    </a:cubicBezTo>
                    <a:cubicBezTo>
                      <a:pt x="7273" y="17707"/>
                      <a:pt x="7139" y="18007"/>
                      <a:pt x="7006" y="18307"/>
                    </a:cubicBezTo>
                    <a:cubicBezTo>
                      <a:pt x="6502" y="18102"/>
                      <a:pt x="5936" y="17991"/>
                      <a:pt x="5366" y="17991"/>
                    </a:cubicBezTo>
                    <a:cubicBezTo>
                      <a:pt x="4916" y="17991"/>
                      <a:pt x="4464" y="18060"/>
                      <a:pt x="4037" y="18207"/>
                    </a:cubicBezTo>
                    <a:cubicBezTo>
                      <a:pt x="2669" y="18708"/>
                      <a:pt x="1702" y="19808"/>
                      <a:pt x="1102" y="20976"/>
                    </a:cubicBezTo>
                    <a:cubicBezTo>
                      <a:pt x="134" y="22844"/>
                      <a:pt x="1" y="24979"/>
                      <a:pt x="701" y="26813"/>
                    </a:cubicBezTo>
                    <a:cubicBezTo>
                      <a:pt x="1302" y="28415"/>
                      <a:pt x="2503" y="29782"/>
                      <a:pt x="4070" y="30683"/>
                    </a:cubicBezTo>
                    <a:cubicBezTo>
                      <a:pt x="4738" y="33318"/>
                      <a:pt x="6305" y="35686"/>
                      <a:pt x="8707" y="37288"/>
                    </a:cubicBezTo>
                    <a:cubicBezTo>
                      <a:pt x="12743" y="39956"/>
                      <a:pt x="17013" y="41991"/>
                      <a:pt x="21616" y="43425"/>
                    </a:cubicBezTo>
                    <a:cubicBezTo>
                      <a:pt x="22720" y="43771"/>
                      <a:pt x="23840" y="43937"/>
                      <a:pt x="24944" y="43937"/>
                    </a:cubicBezTo>
                    <a:cubicBezTo>
                      <a:pt x="26609" y="43937"/>
                      <a:pt x="28238" y="43560"/>
                      <a:pt x="29722" y="42858"/>
                    </a:cubicBezTo>
                    <a:cubicBezTo>
                      <a:pt x="29855" y="43025"/>
                      <a:pt x="30089" y="43125"/>
                      <a:pt x="30289" y="43259"/>
                    </a:cubicBezTo>
                    <a:cubicBezTo>
                      <a:pt x="31496" y="43862"/>
                      <a:pt x="32793" y="44180"/>
                      <a:pt x="34052" y="44180"/>
                    </a:cubicBezTo>
                    <a:cubicBezTo>
                      <a:pt x="34812" y="44180"/>
                      <a:pt x="35557" y="44064"/>
                      <a:pt x="36260" y="43826"/>
                    </a:cubicBezTo>
                    <a:cubicBezTo>
                      <a:pt x="38128" y="43192"/>
                      <a:pt x="39696" y="41757"/>
                      <a:pt x="40530" y="39823"/>
                    </a:cubicBezTo>
                    <a:cubicBezTo>
                      <a:pt x="41064" y="38622"/>
                      <a:pt x="41330" y="37154"/>
                      <a:pt x="40830" y="35820"/>
                    </a:cubicBezTo>
                    <a:cubicBezTo>
                      <a:pt x="40363" y="34452"/>
                      <a:pt x="39129" y="33385"/>
                      <a:pt x="37895" y="33218"/>
                    </a:cubicBezTo>
                    <a:cubicBezTo>
                      <a:pt x="37778" y="33201"/>
                      <a:pt x="37669" y="33193"/>
                      <a:pt x="37565" y="33193"/>
                    </a:cubicBezTo>
                    <a:cubicBezTo>
                      <a:pt x="37461" y="33193"/>
                      <a:pt x="37361" y="33201"/>
                      <a:pt x="37261" y="33218"/>
                    </a:cubicBezTo>
                    <a:cubicBezTo>
                      <a:pt x="37261" y="33185"/>
                      <a:pt x="37261" y="33185"/>
                      <a:pt x="37261" y="33151"/>
                    </a:cubicBezTo>
                    <a:cubicBezTo>
                      <a:pt x="38762" y="31884"/>
                      <a:pt x="40163" y="30483"/>
                      <a:pt x="41064" y="28415"/>
                    </a:cubicBezTo>
                    <a:cubicBezTo>
                      <a:pt x="41264" y="27914"/>
                      <a:pt x="41430" y="27414"/>
                      <a:pt x="41597" y="26880"/>
                    </a:cubicBezTo>
                    <a:cubicBezTo>
                      <a:pt x="41931" y="27214"/>
                      <a:pt x="42198" y="27514"/>
                      <a:pt x="42431" y="27814"/>
                    </a:cubicBezTo>
                    <a:cubicBezTo>
                      <a:pt x="43065" y="28815"/>
                      <a:pt x="43198" y="29749"/>
                      <a:pt x="43465" y="30816"/>
                    </a:cubicBezTo>
                    <a:cubicBezTo>
                      <a:pt x="43599" y="30583"/>
                      <a:pt x="43732" y="30349"/>
                      <a:pt x="43866" y="30116"/>
                    </a:cubicBezTo>
                    <a:cubicBezTo>
                      <a:pt x="43999" y="29882"/>
                      <a:pt x="44733" y="28214"/>
                      <a:pt x="45233" y="26080"/>
                    </a:cubicBezTo>
                    <a:cubicBezTo>
                      <a:pt x="45900" y="23144"/>
                      <a:pt x="46100" y="19341"/>
                      <a:pt x="43632" y="17040"/>
                    </a:cubicBezTo>
                    <a:lnTo>
                      <a:pt x="43632" y="17040"/>
                    </a:lnTo>
                    <a:cubicBezTo>
                      <a:pt x="43765" y="17073"/>
                      <a:pt x="43866" y="17073"/>
                      <a:pt x="43966" y="17073"/>
                    </a:cubicBezTo>
                    <a:cubicBezTo>
                      <a:pt x="45166" y="17273"/>
                      <a:pt x="46234" y="17974"/>
                      <a:pt x="47101" y="18808"/>
                    </a:cubicBezTo>
                    <a:cubicBezTo>
                      <a:pt x="47108" y="18814"/>
                      <a:pt x="47114" y="18817"/>
                      <a:pt x="47120" y="18817"/>
                    </a:cubicBezTo>
                    <a:cubicBezTo>
                      <a:pt x="47146" y="18817"/>
                      <a:pt x="47168" y="18768"/>
                      <a:pt x="47168" y="18741"/>
                    </a:cubicBezTo>
                    <a:cubicBezTo>
                      <a:pt x="46634" y="17307"/>
                      <a:pt x="45533" y="16306"/>
                      <a:pt x="44066" y="15839"/>
                    </a:cubicBezTo>
                    <a:cubicBezTo>
                      <a:pt x="43658" y="15726"/>
                      <a:pt x="43188" y="15658"/>
                      <a:pt x="42720" y="15658"/>
                    </a:cubicBezTo>
                    <a:cubicBezTo>
                      <a:pt x="42499" y="15658"/>
                      <a:pt x="42278" y="15673"/>
                      <a:pt x="42064" y="15705"/>
                    </a:cubicBezTo>
                    <a:cubicBezTo>
                      <a:pt x="42631" y="15038"/>
                      <a:pt x="43065" y="14138"/>
                      <a:pt x="43298" y="13471"/>
                    </a:cubicBezTo>
                    <a:cubicBezTo>
                      <a:pt x="43866" y="11869"/>
                      <a:pt x="43966" y="10135"/>
                      <a:pt x="43432" y="8500"/>
                    </a:cubicBezTo>
                    <a:cubicBezTo>
                      <a:pt x="43432" y="8470"/>
                      <a:pt x="43405" y="8454"/>
                      <a:pt x="43375" y="8454"/>
                    </a:cubicBezTo>
                    <a:cubicBezTo>
                      <a:pt x="43339" y="8454"/>
                      <a:pt x="43298" y="8479"/>
                      <a:pt x="43298" y="8534"/>
                    </a:cubicBezTo>
                    <a:cubicBezTo>
                      <a:pt x="43132" y="9801"/>
                      <a:pt x="42831" y="11002"/>
                      <a:pt x="42364" y="12136"/>
                    </a:cubicBezTo>
                    <a:cubicBezTo>
                      <a:pt x="42298" y="11936"/>
                      <a:pt x="42198" y="11736"/>
                      <a:pt x="42098" y="11536"/>
                    </a:cubicBezTo>
                    <a:cubicBezTo>
                      <a:pt x="40830" y="9134"/>
                      <a:pt x="38762" y="6933"/>
                      <a:pt x="36694" y="5231"/>
                    </a:cubicBezTo>
                    <a:cubicBezTo>
                      <a:pt x="34792" y="3664"/>
                      <a:pt x="32624" y="2363"/>
                      <a:pt x="30256" y="1429"/>
                    </a:cubicBezTo>
                    <a:lnTo>
                      <a:pt x="30256" y="1429"/>
                    </a:lnTo>
                    <a:cubicBezTo>
                      <a:pt x="31457" y="2696"/>
                      <a:pt x="33091" y="4297"/>
                      <a:pt x="33191" y="6065"/>
                    </a:cubicBezTo>
                    <a:cubicBezTo>
                      <a:pt x="33216" y="6114"/>
                      <a:pt x="33169" y="6145"/>
                      <a:pt x="33128" y="6145"/>
                    </a:cubicBezTo>
                    <a:cubicBezTo>
                      <a:pt x="33114" y="6145"/>
                      <a:pt x="33100" y="6141"/>
                      <a:pt x="33091" y="6132"/>
                    </a:cubicBezTo>
                    <a:cubicBezTo>
                      <a:pt x="32105" y="4853"/>
                      <a:pt x="25546" y="1"/>
                      <a:pt x="190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228600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47625" dir="246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224" name="Google Shape;2224;p61"/>
              <p:cNvGrpSpPr/>
              <p:nvPr/>
            </p:nvGrpSpPr>
            <p:grpSpPr>
              <a:xfrm>
                <a:off x="6972101" y="876305"/>
                <a:ext cx="1105028" cy="990162"/>
                <a:chOff x="7056575" y="164888"/>
                <a:chExt cx="1179200" cy="1104475"/>
              </a:xfrm>
            </p:grpSpPr>
            <p:sp>
              <p:nvSpPr>
                <p:cNvPr id="2225" name="Google Shape;2225;p61"/>
                <p:cNvSpPr/>
                <p:nvPr/>
              </p:nvSpPr>
              <p:spPr>
                <a:xfrm>
                  <a:off x="7056575" y="614363"/>
                  <a:ext cx="226850" cy="33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74" h="13323" extrusionOk="0">
                      <a:moveTo>
                        <a:pt x="5403" y="1"/>
                      </a:moveTo>
                      <a:cubicBezTo>
                        <a:pt x="4941" y="1"/>
                        <a:pt x="4475" y="75"/>
                        <a:pt x="4037" y="228"/>
                      </a:cubicBezTo>
                      <a:cubicBezTo>
                        <a:pt x="2669" y="729"/>
                        <a:pt x="1702" y="1829"/>
                        <a:pt x="1102" y="2997"/>
                      </a:cubicBezTo>
                      <a:cubicBezTo>
                        <a:pt x="134" y="4865"/>
                        <a:pt x="1" y="7000"/>
                        <a:pt x="701" y="8834"/>
                      </a:cubicBezTo>
                      <a:cubicBezTo>
                        <a:pt x="1368" y="10702"/>
                        <a:pt x="2903" y="12237"/>
                        <a:pt x="4904" y="13138"/>
                      </a:cubicBezTo>
                      <a:cubicBezTo>
                        <a:pt x="5148" y="13219"/>
                        <a:pt x="5392" y="13322"/>
                        <a:pt x="5654" y="13322"/>
                      </a:cubicBezTo>
                      <a:cubicBezTo>
                        <a:pt x="5715" y="13322"/>
                        <a:pt x="5776" y="13317"/>
                        <a:pt x="5838" y="13304"/>
                      </a:cubicBezTo>
                      <a:cubicBezTo>
                        <a:pt x="6472" y="13204"/>
                        <a:pt x="6839" y="12570"/>
                        <a:pt x="7039" y="12037"/>
                      </a:cubicBezTo>
                      <a:cubicBezTo>
                        <a:pt x="7806" y="9902"/>
                        <a:pt x="8440" y="7667"/>
                        <a:pt x="8774" y="5465"/>
                      </a:cubicBezTo>
                      <a:cubicBezTo>
                        <a:pt x="9007" y="3998"/>
                        <a:pt x="9074" y="1996"/>
                        <a:pt x="7906" y="895"/>
                      </a:cubicBezTo>
                      <a:cubicBezTo>
                        <a:pt x="7279" y="313"/>
                        <a:pt x="6350" y="1"/>
                        <a:pt x="5403" y="1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6" name="Google Shape;2226;p61"/>
                <p:cNvSpPr/>
                <p:nvPr/>
              </p:nvSpPr>
              <p:spPr>
                <a:xfrm>
                  <a:off x="7094950" y="682013"/>
                  <a:ext cx="102600" cy="20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8154" extrusionOk="0">
                      <a:moveTo>
                        <a:pt x="1912" y="0"/>
                      </a:moveTo>
                      <a:cubicBezTo>
                        <a:pt x="1673" y="0"/>
                        <a:pt x="1404" y="49"/>
                        <a:pt x="1101" y="158"/>
                      </a:cubicBezTo>
                      <a:cubicBezTo>
                        <a:pt x="1068" y="158"/>
                        <a:pt x="1068" y="191"/>
                        <a:pt x="1101" y="191"/>
                      </a:cubicBezTo>
                      <a:cubicBezTo>
                        <a:pt x="2836" y="191"/>
                        <a:pt x="3236" y="2559"/>
                        <a:pt x="3303" y="3894"/>
                      </a:cubicBezTo>
                      <a:lnTo>
                        <a:pt x="3303" y="3960"/>
                      </a:lnTo>
                      <a:cubicBezTo>
                        <a:pt x="2745" y="3338"/>
                        <a:pt x="2063" y="2730"/>
                        <a:pt x="1310" y="2730"/>
                      </a:cubicBezTo>
                      <a:cubicBezTo>
                        <a:pt x="892" y="2730"/>
                        <a:pt x="453" y="2917"/>
                        <a:pt x="0" y="3393"/>
                      </a:cubicBezTo>
                      <a:cubicBezTo>
                        <a:pt x="0" y="3417"/>
                        <a:pt x="0" y="3440"/>
                        <a:pt x="12" y="3440"/>
                      </a:cubicBezTo>
                      <a:cubicBezTo>
                        <a:pt x="17" y="3440"/>
                        <a:pt x="24" y="3436"/>
                        <a:pt x="34" y="3427"/>
                      </a:cubicBezTo>
                      <a:cubicBezTo>
                        <a:pt x="279" y="3307"/>
                        <a:pt x="520" y="3254"/>
                        <a:pt x="754" y="3254"/>
                      </a:cubicBezTo>
                      <a:cubicBezTo>
                        <a:pt x="1760" y="3254"/>
                        <a:pt x="2641" y="4235"/>
                        <a:pt x="3236" y="5128"/>
                      </a:cubicBezTo>
                      <a:cubicBezTo>
                        <a:pt x="3136" y="5995"/>
                        <a:pt x="2869" y="6862"/>
                        <a:pt x="2502" y="7730"/>
                      </a:cubicBezTo>
                      <a:cubicBezTo>
                        <a:pt x="2388" y="7996"/>
                        <a:pt x="2567" y="8154"/>
                        <a:pt x="2778" y="8154"/>
                      </a:cubicBezTo>
                      <a:cubicBezTo>
                        <a:pt x="2938" y="8154"/>
                        <a:pt x="3117" y="8064"/>
                        <a:pt x="3203" y="7863"/>
                      </a:cubicBezTo>
                      <a:cubicBezTo>
                        <a:pt x="3469" y="7296"/>
                        <a:pt x="3670" y="6696"/>
                        <a:pt x="3803" y="6095"/>
                      </a:cubicBezTo>
                      <a:cubicBezTo>
                        <a:pt x="3903" y="5695"/>
                        <a:pt x="3970" y="5295"/>
                        <a:pt x="4003" y="4894"/>
                      </a:cubicBezTo>
                      <a:cubicBezTo>
                        <a:pt x="4103" y="3994"/>
                        <a:pt x="4036" y="3060"/>
                        <a:pt x="3803" y="2192"/>
                      </a:cubicBezTo>
                      <a:cubicBezTo>
                        <a:pt x="3527" y="1142"/>
                        <a:pt x="3067" y="0"/>
                        <a:pt x="1912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7" name="Google Shape;2227;p61"/>
                <p:cNvSpPr/>
                <p:nvPr/>
              </p:nvSpPr>
              <p:spPr>
                <a:xfrm>
                  <a:off x="7121625" y="298838"/>
                  <a:ext cx="1002400" cy="964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96" h="38587" extrusionOk="0">
                      <a:moveTo>
                        <a:pt x="17764" y="1"/>
                      </a:moveTo>
                      <a:cubicBezTo>
                        <a:pt x="13812" y="1"/>
                        <a:pt x="10055" y="2112"/>
                        <a:pt x="8073" y="5711"/>
                      </a:cubicBezTo>
                      <a:cubicBezTo>
                        <a:pt x="5771" y="9847"/>
                        <a:pt x="3737" y="14150"/>
                        <a:pt x="1969" y="18553"/>
                      </a:cubicBezTo>
                      <a:cubicBezTo>
                        <a:pt x="1" y="23424"/>
                        <a:pt x="1702" y="29028"/>
                        <a:pt x="6105" y="31930"/>
                      </a:cubicBezTo>
                      <a:cubicBezTo>
                        <a:pt x="10141" y="34598"/>
                        <a:pt x="14411" y="36633"/>
                        <a:pt x="19014" y="38067"/>
                      </a:cubicBezTo>
                      <a:cubicBezTo>
                        <a:pt x="20119" y="38419"/>
                        <a:pt x="21242" y="38587"/>
                        <a:pt x="22349" y="38587"/>
                      </a:cubicBezTo>
                      <a:cubicBezTo>
                        <a:pt x="26286" y="38587"/>
                        <a:pt x="30019" y="36457"/>
                        <a:pt x="32024" y="32864"/>
                      </a:cubicBezTo>
                      <a:cubicBezTo>
                        <a:pt x="34325" y="28727"/>
                        <a:pt x="36360" y="24424"/>
                        <a:pt x="38128" y="20054"/>
                      </a:cubicBezTo>
                      <a:cubicBezTo>
                        <a:pt x="40096" y="15151"/>
                        <a:pt x="38395" y="9547"/>
                        <a:pt x="33992" y="6645"/>
                      </a:cubicBezTo>
                      <a:cubicBezTo>
                        <a:pt x="29955" y="3976"/>
                        <a:pt x="25686" y="1941"/>
                        <a:pt x="21082" y="507"/>
                      </a:cubicBezTo>
                      <a:cubicBezTo>
                        <a:pt x="19984" y="165"/>
                        <a:pt x="18866" y="1"/>
                        <a:pt x="17764" y="1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8" name="Google Shape;2228;p61"/>
                <p:cNvSpPr/>
                <p:nvPr/>
              </p:nvSpPr>
              <p:spPr>
                <a:xfrm>
                  <a:off x="7787100" y="994663"/>
                  <a:ext cx="302750" cy="27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10" h="10988" extrusionOk="0">
                      <a:moveTo>
                        <a:pt x="8274" y="0"/>
                      </a:moveTo>
                      <a:cubicBezTo>
                        <a:pt x="6836" y="0"/>
                        <a:pt x="5460" y="1211"/>
                        <a:pt x="4537" y="2195"/>
                      </a:cubicBezTo>
                      <a:cubicBezTo>
                        <a:pt x="3036" y="3863"/>
                        <a:pt x="1735" y="5764"/>
                        <a:pt x="568" y="7733"/>
                      </a:cubicBezTo>
                      <a:cubicBezTo>
                        <a:pt x="268" y="8233"/>
                        <a:pt x="1" y="8867"/>
                        <a:pt x="301" y="9434"/>
                      </a:cubicBezTo>
                      <a:cubicBezTo>
                        <a:pt x="468" y="9734"/>
                        <a:pt x="768" y="9901"/>
                        <a:pt x="1035" y="10034"/>
                      </a:cubicBezTo>
                      <a:cubicBezTo>
                        <a:pt x="2247" y="10661"/>
                        <a:pt x="3564" y="10987"/>
                        <a:pt x="4838" y="10987"/>
                      </a:cubicBezTo>
                      <a:cubicBezTo>
                        <a:pt x="5597" y="10987"/>
                        <a:pt x="6342" y="10871"/>
                        <a:pt x="7039" y="10635"/>
                      </a:cubicBezTo>
                      <a:cubicBezTo>
                        <a:pt x="8907" y="10001"/>
                        <a:pt x="10475" y="8566"/>
                        <a:pt x="11309" y="6632"/>
                      </a:cubicBezTo>
                      <a:cubicBezTo>
                        <a:pt x="11843" y="5431"/>
                        <a:pt x="12109" y="3963"/>
                        <a:pt x="11609" y="2629"/>
                      </a:cubicBezTo>
                      <a:cubicBezTo>
                        <a:pt x="11142" y="1261"/>
                        <a:pt x="9908" y="194"/>
                        <a:pt x="8640" y="27"/>
                      </a:cubicBezTo>
                      <a:cubicBezTo>
                        <a:pt x="8518" y="9"/>
                        <a:pt x="8396" y="0"/>
                        <a:pt x="8274" y="0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9" name="Google Shape;2229;p61"/>
                <p:cNvSpPr/>
                <p:nvPr/>
              </p:nvSpPr>
              <p:spPr>
                <a:xfrm>
                  <a:off x="7842975" y="1106763"/>
                  <a:ext cx="196825" cy="11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3" h="4492" extrusionOk="0">
                      <a:moveTo>
                        <a:pt x="6152" y="0"/>
                      </a:moveTo>
                      <a:cubicBezTo>
                        <a:pt x="5671" y="0"/>
                        <a:pt x="5152" y="128"/>
                        <a:pt x="4671" y="280"/>
                      </a:cubicBezTo>
                      <a:cubicBezTo>
                        <a:pt x="3837" y="547"/>
                        <a:pt x="3036" y="980"/>
                        <a:pt x="2302" y="1547"/>
                      </a:cubicBezTo>
                      <a:cubicBezTo>
                        <a:pt x="1969" y="1814"/>
                        <a:pt x="1668" y="2081"/>
                        <a:pt x="1402" y="2381"/>
                      </a:cubicBezTo>
                      <a:cubicBezTo>
                        <a:pt x="968" y="2815"/>
                        <a:pt x="568" y="3282"/>
                        <a:pt x="201" y="3816"/>
                      </a:cubicBezTo>
                      <a:cubicBezTo>
                        <a:pt x="1" y="4116"/>
                        <a:pt x="232" y="4491"/>
                        <a:pt x="473" y="4491"/>
                      </a:cubicBezTo>
                      <a:cubicBezTo>
                        <a:pt x="553" y="4491"/>
                        <a:pt x="634" y="4449"/>
                        <a:pt x="701" y="4349"/>
                      </a:cubicBezTo>
                      <a:cubicBezTo>
                        <a:pt x="1235" y="3549"/>
                        <a:pt x="1835" y="2882"/>
                        <a:pt x="2536" y="2315"/>
                      </a:cubicBezTo>
                      <a:cubicBezTo>
                        <a:pt x="3837" y="2348"/>
                        <a:pt x="5538" y="2681"/>
                        <a:pt x="5671" y="4149"/>
                      </a:cubicBezTo>
                      <a:cubicBezTo>
                        <a:pt x="5671" y="4166"/>
                        <a:pt x="5680" y="4174"/>
                        <a:pt x="5688" y="4174"/>
                      </a:cubicBezTo>
                      <a:cubicBezTo>
                        <a:pt x="5696" y="4174"/>
                        <a:pt x="5705" y="4166"/>
                        <a:pt x="5705" y="4149"/>
                      </a:cubicBezTo>
                      <a:cubicBezTo>
                        <a:pt x="6172" y="2348"/>
                        <a:pt x="4771" y="1881"/>
                        <a:pt x="3470" y="1647"/>
                      </a:cubicBezTo>
                      <a:cubicBezTo>
                        <a:pt x="3503" y="1647"/>
                        <a:pt x="3503" y="1614"/>
                        <a:pt x="3536" y="1614"/>
                      </a:cubicBezTo>
                      <a:cubicBezTo>
                        <a:pt x="4243" y="1210"/>
                        <a:pt x="5329" y="708"/>
                        <a:pt x="6283" y="708"/>
                      </a:cubicBezTo>
                      <a:cubicBezTo>
                        <a:pt x="6905" y="708"/>
                        <a:pt x="7471" y="922"/>
                        <a:pt x="7840" y="1514"/>
                      </a:cubicBezTo>
                      <a:cubicBezTo>
                        <a:pt x="7840" y="1514"/>
                        <a:pt x="7873" y="1514"/>
                        <a:pt x="7873" y="1481"/>
                      </a:cubicBezTo>
                      <a:cubicBezTo>
                        <a:pt x="7625" y="342"/>
                        <a:pt x="6939" y="0"/>
                        <a:pt x="6152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0" name="Google Shape;2230;p61"/>
                <p:cNvSpPr/>
                <p:nvPr/>
              </p:nvSpPr>
              <p:spPr>
                <a:xfrm>
                  <a:off x="7143300" y="164888"/>
                  <a:ext cx="1092475" cy="88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699" h="35487" extrusionOk="0">
                      <a:moveTo>
                        <a:pt x="15550" y="1"/>
                      </a:moveTo>
                      <a:cubicBezTo>
                        <a:pt x="13904" y="1"/>
                        <a:pt x="12261" y="309"/>
                        <a:pt x="10709" y="1062"/>
                      </a:cubicBezTo>
                      <a:cubicBezTo>
                        <a:pt x="9675" y="1595"/>
                        <a:pt x="8640" y="2296"/>
                        <a:pt x="7706" y="3263"/>
                      </a:cubicBezTo>
                      <a:cubicBezTo>
                        <a:pt x="7473" y="3530"/>
                        <a:pt x="7239" y="3764"/>
                        <a:pt x="7039" y="4030"/>
                      </a:cubicBezTo>
                      <a:cubicBezTo>
                        <a:pt x="6839" y="4264"/>
                        <a:pt x="6706" y="4497"/>
                        <a:pt x="6572" y="4731"/>
                      </a:cubicBezTo>
                      <a:cubicBezTo>
                        <a:pt x="6806" y="4664"/>
                        <a:pt x="7073" y="4598"/>
                        <a:pt x="7340" y="4531"/>
                      </a:cubicBezTo>
                      <a:cubicBezTo>
                        <a:pt x="8307" y="4331"/>
                        <a:pt x="9308" y="4164"/>
                        <a:pt x="10275" y="4164"/>
                      </a:cubicBezTo>
                      <a:cubicBezTo>
                        <a:pt x="10408" y="4131"/>
                        <a:pt x="10508" y="4131"/>
                        <a:pt x="10642" y="4131"/>
                      </a:cubicBezTo>
                      <a:cubicBezTo>
                        <a:pt x="10508" y="4231"/>
                        <a:pt x="10375" y="4297"/>
                        <a:pt x="10275" y="4364"/>
                      </a:cubicBezTo>
                      <a:cubicBezTo>
                        <a:pt x="9007" y="5165"/>
                        <a:pt x="7873" y="5965"/>
                        <a:pt x="6939" y="6766"/>
                      </a:cubicBezTo>
                      <a:cubicBezTo>
                        <a:pt x="1502" y="11269"/>
                        <a:pt x="601" y="15739"/>
                        <a:pt x="1" y="16706"/>
                      </a:cubicBezTo>
                      <a:cubicBezTo>
                        <a:pt x="2543" y="17257"/>
                        <a:pt x="5506" y="17752"/>
                        <a:pt x="9175" y="17752"/>
                      </a:cubicBezTo>
                      <a:cubicBezTo>
                        <a:pt x="9503" y="17752"/>
                        <a:pt x="9836" y="17748"/>
                        <a:pt x="10175" y="17740"/>
                      </a:cubicBezTo>
                      <a:cubicBezTo>
                        <a:pt x="12110" y="17707"/>
                        <a:pt x="14244" y="17540"/>
                        <a:pt x="16613" y="17140"/>
                      </a:cubicBezTo>
                      <a:cubicBezTo>
                        <a:pt x="17614" y="16973"/>
                        <a:pt x="18648" y="16773"/>
                        <a:pt x="19748" y="16539"/>
                      </a:cubicBezTo>
                      <a:lnTo>
                        <a:pt x="19748" y="16539"/>
                      </a:lnTo>
                      <a:cubicBezTo>
                        <a:pt x="19048" y="17006"/>
                        <a:pt x="18347" y="17473"/>
                        <a:pt x="17614" y="17874"/>
                      </a:cubicBezTo>
                      <a:cubicBezTo>
                        <a:pt x="16713" y="18374"/>
                        <a:pt x="15846" y="18841"/>
                        <a:pt x="14945" y="19275"/>
                      </a:cubicBezTo>
                      <a:cubicBezTo>
                        <a:pt x="14311" y="19575"/>
                        <a:pt x="13644" y="19875"/>
                        <a:pt x="12977" y="20109"/>
                      </a:cubicBezTo>
                      <a:cubicBezTo>
                        <a:pt x="12577" y="20309"/>
                        <a:pt x="12143" y="20442"/>
                        <a:pt x="11709" y="20609"/>
                      </a:cubicBezTo>
                      <a:cubicBezTo>
                        <a:pt x="13377" y="20943"/>
                        <a:pt x="15379" y="21676"/>
                        <a:pt x="17647" y="22143"/>
                      </a:cubicBezTo>
                      <a:cubicBezTo>
                        <a:pt x="18846" y="22380"/>
                        <a:pt x="20127" y="22550"/>
                        <a:pt x="21476" y="22550"/>
                      </a:cubicBezTo>
                      <a:cubicBezTo>
                        <a:pt x="22979" y="22550"/>
                        <a:pt x="24567" y="22339"/>
                        <a:pt x="26220" y="21777"/>
                      </a:cubicBezTo>
                      <a:cubicBezTo>
                        <a:pt x="27687" y="21276"/>
                        <a:pt x="29222" y="20509"/>
                        <a:pt x="30823" y="19341"/>
                      </a:cubicBezTo>
                      <a:lnTo>
                        <a:pt x="30823" y="19341"/>
                      </a:lnTo>
                      <a:cubicBezTo>
                        <a:pt x="30289" y="20342"/>
                        <a:pt x="29622" y="21510"/>
                        <a:pt x="28955" y="22577"/>
                      </a:cubicBezTo>
                      <a:cubicBezTo>
                        <a:pt x="28421" y="23411"/>
                        <a:pt x="27888" y="24178"/>
                        <a:pt x="27354" y="24779"/>
                      </a:cubicBezTo>
                      <a:cubicBezTo>
                        <a:pt x="27020" y="25179"/>
                        <a:pt x="26720" y="25479"/>
                        <a:pt x="26420" y="25713"/>
                      </a:cubicBezTo>
                      <a:cubicBezTo>
                        <a:pt x="28588" y="25613"/>
                        <a:pt x="30122" y="25212"/>
                        <a:pt x="31257" y="24645"/>
                      </a:cubicBezTo>
                      <a:cubicBezTo>
                        <a:pt x="32191" y="24145"/>
                        <a:pt x="32858" y="23544"/>
                        <a:pt x="33358" y="22877"/>
                      </a:cubicBezTo>
                      <a:cubicBezTo>
                        <a:pt x="33558" y="22644"/>
                        <a:pt x="33758" y="22377"/>
                        <a:pt x="33925" y="22110"/>
                      </a:cubicBezTo>
                      <a:lnTo>
                        <a:pt x="33925" y="22110"/>
                      </a:lnTo>
                      <a:cubicBezTo>
                        <a:pt x="33859" y="22344"/>
                        <a:pt x="33792" y="22610"/>
                        <a:pt x="33725" y="22877"/>
                      </a:cubicBezTo>
                      <a:cubicBezTo>
                        <a:pt x="33592" y="23378"/>
                        <a:pt x="33458" y="23878"/>
                        <a:pt x="33325" y="24378"/>
                      </a:cubicBezTo>
                      <a:cubicBezTo>
                        <a:pt x="32924" y="26080"/>
                        <a:pt x="32491" y="27814"/>
                        <a:pt x="32091" y="29615"/>
                      </a:cubicBezTo>
                      <a:cubicBezTo>
                        <a:pt x="31657" y="31550"/>
                        <a:pt x="31290" y="33518"/>
                        <a:pt x="31023" y="35486"/>
                      </a:cubicBezTo>
                      <a:cubicBezTo>
                        <a:pt x="33392" y="33351"/>
                        <a:pt x="36127" y="31717"/>
                        <a:pt x="37595" y="28415"/>
                      </a:cubicBezTo>
                      <a:cubicBezTo>
                        <a:pt x="37795" y="27914"/>
                        <a:pt x="37961" y="27414"/>
                        <a:pt x="38128" y="26880"/>
                      </a:cubicBezTo>
                      <a:cubicBezTo>
                        <a:pt x="38462" y="27214"/>
                        <a:pt x="38729" y="27514"/>
                        <a:pt x="38962" y="27814"/>
                      </a:cubicBezTo>
                      <a:cubicBezTo>
                        <a:pt x="39596" y="28782"/>
                        <a:pt x="39729" y="29749"/>
                        <a:pt x="39996" y="30816"/>
                      </a:cubicBezTo>
                      <a:cubicBezTo>
                        <a:pt x="40130" y="30583"/>
                        <a:pt x="40263" y="30349"/>
                        <a:pt x="40397" y="30116"/>
                      </a:cubicBezTo>
                      <a:cubicBezTo>
                        <a:pt x="40530" y="29882"/>
                        <a:pt x="41264" y="28214"/>
                        <a:pt x="41731" y="26080"/>
                      </a:cubicBezTo>
                      <a:cubicBezTo>
                        <a:pt x="42431" y="23144"/>
                        <a:pt x="42631" y="19341"/>
                        <a:pt x="40163" y="17040"/>
                      </a:cubicBezTo>
                      <a:lnTo>
                        <a:pt x="40163" y="17040"/>
                      </a:lnTo>
                      <a:cubicBezTo>
                        <a:pt x="40296" y="17073"/>
                        <a:pt x="40397" y="17073"/>
                        <a:pt x="40497" y="17073"/>
                      </a:cubicBezTo>
                      <a:cubicBezTo>
                        <a:pt x="41697" y="17273"/>
                        <a:pt x="42765" y="17974"/>
                        <a:pt x="43632" y="18808"/>
                      </a:cubicBezTo>
                      <a:cubicBezTo>
                        <a:pt x="43639" y="18814"/>
                        <a:pt x="43645" y="18817"/>
                        <a:pt x="43651" y="18817"/>
                      </a:cubicBezTo>
                      <a:cubicBezTo>
                        <a:pt x="43677" y="18817"/>
                        <a:pt x="43699" y="18768"/>
                        <a:pt x="43699" y="18741"/>
                      </a:cubicBezTo>
                      <a:cubicBezTo>
                        <a:pt x="43165" y="17307"/>
                        <a:pt x="42064" y="16306"/>
                        <a:pt x="40597" y="15839"/>
                      </a:cubicBezTo>
                      <a:cubicBezTo>
                        <a:pt x="40212" y="15711"/>
                        <a:pt x="39772" y="15651"/>
                        <a:pt x="39330" y="15651"/>
                      </a:cubicBezTo>
                      <a:cubicBezTo>
                        <a:pt x="39083" y="15651"/>
                        <a:pt x="38835" y="15670"/>
                        <a:pt x="38595" y="15705"/>
                      </a:cubicBezTo>
                      <a:cubicBezTo>
                        <a:pt x="39162" y="15038"/>
                        <a:pt x="39563" y="14104"/>
                        <a:pt x="39829" y="13437"/>
                      </a:cubicBezTo>
                      <a:cubicBezTo>
                        <a:pt x="40397" y="11836"/>
                        <a:pt x="40463" y="10135"/>
                        <a:pt x="39963" y="8500"/>
                      </a:cubicBezTo>
                      <a:cubicBezTo>
                        <a:pt x="39963" y="8470"/>
                        <a:pt x="39936" y="8454"/>
                        <a:pt x="39906" y="8454"/>
                      </a:cubicBezTo>
                      <a:cubicBezTo>
                        <a:pt x="39870" y="8454"/>
                        <a:pt x="39829" y="8479"/>
                        <a:pt x="39829" y="8534"/>
                      </a:cubicBezTo>
                      <a:cubicBezTo>
                        <a:pt x="39663" y="9801"/>
                        <a:pt x="39362" y="10969"/>
                        <a:pt x="38862" y="12136"/>
                      </a:cubicBezTo>
                      <a:cubicBezTo>
                        <a:pt x="38795" y="11936"/>
                        <a:pt x="38729" y="11736"/>
                        <a:pt x="38629" y="11536"/>
                      </a:cubicBezTo>
                      <a:cubicBezTo>
                        <a:pt x="37361" y="9134"/>
                        <a:pt x="35293" y="6933"/>
                        <a:pt x="33225" y="5231"/>
                      </a:cubicBezTo>
                      <a:cubicBezTo>
                        <a:pt x="31323" y="3664"/>
                        <a:pt x="29155" y="2363"/>
                        <a:pt x="26787" y="1395"/>
                      </a:cubicBezTo>
                      <a:lnTo>
                        <a:pt x="26787" y="1395"/>
                      </a:lnTo>
                      <a:cubicBezTo>
                        <a:pt x="27954" y="2663"/>
                        <a:pt x="29622" y="4297"/>
                        <a:pt x="29722" y="6065"/>
                      </a:cubicBezTo>
                      <a:cubicBezTo>
                        <a:pt x="29722" y="6114"/>
                        <a:pt x="29686" y="6145"/>
                        <a:pt x="29654" y="6145"/>
                      </a:cubicBezTo>
                      <a:cubicBezTo>
                        <a:pt x="29642" y="6145"/>
                        <a:pt x="29631" y="6141"/>
                        <a:pt x="29622" y="6132"/>
                      </a:cubicBezTo>
                      <a:cubicBezTo>
                        <a:pt x="28636" y="4853"/>
                        <a:pt x="22077" y="1"/>
                        <a:pt x="1555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1" name="Google Shape;2231;p61"/>
                <p:cNvSpPr/>
                <p:nvPr/>
              </p:nvSpPr>
              <p:spPr>
                <a:xfrm>
                  <a:off x="7326775" y="191413"/>
                  <a:ext cx="84250" cy="8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0" h="3470" extrusionOk="0">
                      <a:moveTo>
                        <a:pt x="3370" y="1"/>
                      </a:moveTo>
                      <a:lnTo>
                        <a:pt x="3370" y="1"/>
                      </a:lnTo>
                      <a:cubicBezTo>
                        <a:pt x="2336" y="534"/>
                        <a:pt x="1301" y="1235"/>
                        <a:pt x="367" y="2202"/>
                      </a:cubicBezTo>
                      <a:cubicBezTo>
                        <a:pt x="234" y="2636"/>
                        <a:pt x="134" y="3070"/>
                        <a:pt x="1" y="3470"/>
                      </a:cubicBezTo>
                      <a:cubicBezTo>
                        <a:pt x="968" y="3270"/>
                        <a:pt x="1969" y="3103"/>
                        <a:pt x="2936" y="3103"/>
                      </a:cubicBezTo>
                      <a:cubicBezTo>
                        <a:pt x="2969" y="2069"/>
                        <a:pt x="3136" y="1035"/>
                        <a:pt x="3370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2" name="Google Shape;2232;p61"/>
                <p:cNvSpPr/>
                <p:nvPr/>
              </p:nvSpPr>
              <p:spPr>
                <a:xfrm>
                  <a:off x="7313425" y="273988"/>
                  <a:ext cx="90100" cy="10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4" h="4103" extrusionOk="0">
                      <a:moveTo>
                        <a:pt x="3470" y="0"/>
                      </a:moveTo>
                      <a:lnTo>
                        <a:pt x="3470" y="0"/>
                      </a:lnTo>
                      <a:cubicBezTo>
                        <a:pt x="2202" y="801"/>
                        <a:pt x="1102" y="1601"/>
                        <a:pt x="134" y="2402"/>
                      </a:cubicBezTo>
                      <a:cubicBezTo>
                        <a:pt x="68" y="2969"/>
                        <a:pt x="1" y="3536"/>
                        <a:pt x="1" y="4103"/>
                      </a:cubicBezTo>
                      <a:cubicBezTo>
                        <a:pt x="1168" y="3402"/>
                        <a:pt x="2369" y="2702"/>
                        <a:pt x="3603" y="2035"/>
                      </a:cubicBezTo>
                      <a:cubicBezTo>
                        <a:pt x="3503" y="1368"/>
                        <a:pt x="3437" y="667"/>
                        <a:pt x="347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3" name="Google Shape;2233;p61"/>
                <p:cNvSpPr/>
                <p:nvPr/>
              </p:nvSpPr>
              <p:spPr>
                <a:xfrm>
                  <a:off x="7313425" y="345688"/>
                  <a:ext cx="105100" cy="8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4" h="3270" extrusionOk="0">
                      <a:moveTo>
                        <a:pt x="3737" y="1"/>
                      </a:moveTo>
                      <a:cubicBezTo>
                        <a:pt x="2469" y="768"/>
                        <a:pt x="1202" y="1569"/>
                        <a:pt x="1" y="2369"/>
                      </a:cubicBezTo>
                      <a:cubicBezTo>
                        <a:pt x="34" y="2669"/>
                        <a:pt x="34" y="2970"/>
                        <a:pt x="101" y="3270"/>
                      </a:cubicBezTo>
                      <a:cubicBezTo>
                        <a:pt x="1435" y="2669"/>
                        <a:pt x="2803" y="2069"/>
                        <a:pt x="4204" y="1535"/>
                      </a:cubicBezTo>
                      <a:cubicBezTo>
                        <a:pt x="4004" y="1035"/>
                        <a:pt x="3870" y="501"/>
                        <a:pt x="3737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4" name="Google Shape;2234;p61"/>
                <p:cNvSpPr/>
                <p:nvPr/>
              </p:nvSpPr>
              <p:spPr>
                <a:xfrm>
                  <a:off x="7319275" y="402413"/>
                  <a:ext cx="239350" cy="20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74" h="8273" extrusionOk="0">
                      <a:moveTo>
                        <a:pt x="4203" y="0"/>
                      </a:moveTo>
                      <a:cubicBezTo>
                        <a:pt x="2802" y="634"/>
                        <a:pt x="1401" y="1268"/>
                        <a:pt x="67" y="1935"/>
                      </a:cubicBezTo>
                      <a:lnTo>
                        <a:pt x="0" y="1968"/>
                      </a:lnTo>
                      <a:cubicBezTo>
                        <a:pt x="301" y="3503"/>
                        <a:pt x="834" y="5004"/>
                        <a:pt x="1735" y="6405"/>
                      </a:cubicBezTo>
                      <a:cubicBezTo>
                        <a:pt x="2169" y="7072"/>
                        <a:pt x="2636" y="7706"/>
                        <a:pt x="3136" y="8273"/>
                      </a:cubicBezTo>
                      <a:cubicBezTo>
                        <a:pt x="5071" y="8206"/>
                        <a:pt x="7205" y="8039"/>
                        <a:pt x="9574" y="7639"/>
                      </a:cubicBezTo>
                      <a:cubicBezTo>
                        <a:pt x="8406" y="6705"/>
                        <a:pt x="7306" y="5671"/>
                        <a:pt x="6472" y="4403"/>
                      </a:cubicBezTo>
                      <a:cubicBezTo>
                        <a:pt x="5604" y="3102"/>
                        <a:pt x="4804" y="1568"/>
                        <a:pt x="4203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5" name="Google Shape;2235;p61"/>
                <p:cNvSpPr/>
                <p:nvPr/>
              </p:nvSpPr>
              <p:spPr>
                <a:xfrm>
                  <a:off x="7467700" y="611713"/>
                  <a:ext cx="215200" cy="106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08" h="4271" extrusionOk="0">
                      <a:moveTo>
                        <a:pt x="4638" y="1"/>
                      </a:moveTo>
                      <a:cubicBezTo>
                        <a:pt x="3737" y="501"/>
                        <a:pt x="2870" y="968"/>
                        <a:pt x="1969" y="1402"/>
                      </a:cubicBezTo>
                      <a:cubicBezTo>
                        <a:pt x="1335" y="1702"/>
                        <a:pt x="668" y="2002"/>
                        <a:pt x="1" y="2269"/>
                      </a:cubicBezTo>
                      <a:cubicBezTo>
                        <a:pt x="1435" y="3170"/>
                        <a:pt x="3003" y="3803"/>
                        <a:pt x="4671" y="4270"/>
                      </a:cubicBezTo>
                      <a:lnTo>
                        <a:pt x="4704" y="4270"/>
                      </a:lnTo>
                      <a:cubicBezTo>
                        <a:pt x="6005" y="3637"/>
                        <a:pt x="7306" y="3003"/>
                        <a:pt x="8607" y="2336"/>
                      </a:cubicBezTo>
                      <a:cubicBezTo>
                        <a:pt x="7973" y="2069"/>
                        <a:pt x="7339" y="1769"/>
                        <a:pt x="6739" y="1368"/>
                      </a:cubicBezTo>
                      <a:cubicBezTo>
                        <a:pt x="6005" y="935"/>
                        <a:pt x="5305" y="501"/>
                        <a:pt x="4638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6" name="Google Shape;2236;p61"/>
                <p:cNvSpPr/>
                <p:nvPr/>
              </p:nvSpPr>
              <p:spPr>
                <a:xfrm>
                  <a:off x="7639500" y="683438"/>
                  <a:ext cx="159300" cy="45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72" h="1825" extrusionOk="0">
                      <a:moveTo>
                        <a:pt x="3036" y="0"/>
                      </a:moveTo>
                      <a:cubicBezTo>
                        <a:pt x="2035" y="601"/>
                        <a:pt x="1035" y="1168"/>
                        <a:pt x="0" y="1735"/>
                      </a:cubicBezTo>
                      <a:cubicBezTo>
                        <a:pt x="559" y="1792"/>
                        <a:pt x="1132" y="1824"/>
                        <a:pt x="1717" y="1824"/>
                      </a:cubicBezTo>
                      <a:cubicBezTo>
                        <a:pt x="3192" y="1824"/>
                        <a:pt x="4748" y="1617"/>
                        <a:pt x="6372" y="1068"/>
                      </a:cubicBezTo>
                      <a:cubicBezTo>
                        <a:pt x="5238" y="734"/>
                        <a:pt x="4137" y="401"/>
                        <a:pt x="303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7" name="Google Shape;2237;p61"/>
                <p:cNvSpPr/>
                <p:nvPr/>
              </p:nvSpPr>
              <p:spPr>
                <a:xfrm>
                  <a:off x="7827125" y="730138"/>
                  <a:ext cx="150150" cy="5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6" h="2203" extrusionOk="0">
                      <a:moveTo>
                        <a:pt x="1602" y="0"/>
                      </a:moveTo>
                      <a:cubicBezTo>
                        <a:pt x="1068" y="801"/>
                        <a:pt x="535" y="1568"/>
                        <a:pt x="1" y="2202"/>
                      </a:cubicBezTo>
                      <a:cubicBezTo>
                        <a:pt x="635" y="2202"/>
                        <a:pt x="1268" y="2202"/>
                        <a:pt x="1902" y="2169"/>
                      </a:cubicBezTo>
                      <a:cubicBezTo>
                        <a:pt x="2536" y="2135"/>
                        <a:pt x="3203" y="2069"/>
                        <a:pt x="3904" y="2035"/>
                      </a:cubicBezTo>
                      <a:cubicBezTo>
                        <a:pt x="4838" y="1535"/>
                        <a:pt x="5505" y="934"/>
                        <a:pt x="6005" y="267"/>
                      </a:cubicBezTo>
                      <a:lnTo>
                        <a:pt x="6005" y="267"/>
                      </a:lnTo>
                      <a:cubicBezTo>
                        <a:pt x="5772" y="301"/>
                        <a:pt x="5538" y="301"/>
                        <a:pt x="5338" y="301"/>
                      </a:cubicBezTo>
                      <a:cubicBezTo>
                        <a:pt x="4471" y="301"/>
                        <a:pt x="3603" y="267"/>
                        <a:pt x="2736" y="134"/>
                      </a:cubicBezTo>
                      <a:cubicBezTo>
                        <a:pt x="2336" y="101"/>
                        <a:pt x="1969" y="34"/>
                        <a:pt x="1602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8" name="Google Shape;2238;p61"/>
                <p:cNvSpPr/>
                <p:nvPr/>
              </p:nvSpPr>
              <p:spPr>
                <a:xfrm>
                  <a:off x="8069800" y="696788"/>
                  <a:ext cx="85100" cy="5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4" h="2002" extrusionOk="0">
                      <a:moveTo>
                        <a:pt x="3403" y="0"/>
                      </a:moveTo>
                      <a:lnTo>
                        <a:pt x="3403" y="0"/>
                      </a:lnTo>
                      <a:cubicBezTo>
                        <a:pt x="2269" y="501"/>
                        <a:pt x="1135" y="834"/>
                        <a:pt x="34" y="1101"/>
                      </a:cubicBezTo>
                      <a:cubicBezTo>
                        <a:pt x="34" y="1401"/>
                        <a:pt x="1" y="1701"/>
                        <a:pt x="1" y="2002"/>
                      </a:cubicBezTo>
                      <a:cubicBezTo>
                        <a:pt x="1102" y="1535"/>
                        <a:pt x="2236" y="867"/>
                        <a:pt x="3403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9" name="Google Shape;2239;p61"/>
                <p:cNvSpPr/>
                <p:nvPr/>
              </p:nvSpPr>
              <p:spPr>
                <a:xfrm>
                  <a:off x="7977250" y="728463"/>
                  <a:ext cx="74225" cy="4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9" h="1836" extrusionOk="0">
                      <a:moveTo>
                        <a:pt x="2969" y="1"/>
                      </a:moveTo>
                      <a:cubicBezTo>
                        <a:pt x="2035" y="168"/>
                        <a:pt x="1134" y="268"/>
                        <a:pt x="367" y="334"/>
                      </a:cubicBezTo>
                      <a:cubicBezTo>
                        <a:pt x="234" y="835"/>
                        <a:pt x="100" y="1335"/>
                        <a:pt x="0" y="1835"/>
                      </a:cubicBezTo>
                      <a:cubicBezTo>
                        <a:pt x="901" y="1669"/>
                        <a:pt x="1835" y="1435"/>
                        <a:pt x="2802" y="1102"/>
                      </a:cubicBezTo>
                      <a:cubicBezTo>
                        <a:pt x="2869" y="735"/>
                        <a:pt x="2902" y="368"/>
                        <a:pt x="2969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0" name="Google Shape;2240;p61"/>
                <p:cNvSpPr/>
                <p:nvPr/>
              </p:nvSpPr>
              <p:spPr>
                <a:xfrm>
                  <a:off x="7919700" y="875238"/>
                  <a:ext cx="163475" cy="17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39" h="7073" extrusionOk="0">
                      <a:moveTo>
                        <a:pt x="6539" y="1"/>
                      </a:moveTo>
                      <a:lnTo>
                        <a:pt x="6539" y="1"/>
                      </a:lnTo>
                      <a:cubicBezTo>
                        <a:pt x="4771" y="634"/>
                        <a:pt x="2903" y="1001"/>
                        <a:pt x="1035" y="1201"/>
                      </a:cubicBezTo>
                      <a:cubicBezTo>
                        <a:pt x="601" y="3136"/>
                        <a:pt x="234" y="5104"/>
                        <a:pt x="0" y="7072"/>
                      </a:cubicBezTo>
                      <a:cubicBezTo>
                        <a:pt x="2336" y="4937"/>
                        <a:pt x="5071" y="3303"/>
                        <a:pt x="6539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1" name="Google Shape;2241;p61"/>
                <p:cNvSpPr/>
                <p:nvPr/>
              </p:nvSpPr>
              <p:spPr>
                <a:xfrm>
                  <a:off x="8117350" y="816863"/>
                  <a:ext cx="70075" cy="11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3" h="4738" extrusionOk="0">
                      <a:moveTo>
                        <a:pt x="2802" y="1"/>
                      </a:moveTo>
                      <a:lnTo>
                        <a:pt x="2802" y="1"/>
                      </a:lnTo>
                      <a:cubicBezTo>
                        <a:pt x="1935" y="668"/>
                        <a:pt x="1001" y="1268"/>
                        <a:pt x="0" y="1735"/>
                      </a:cubicBezTo>
                      <a:cubicBezTo>
                        <a:pt x="634" y="2736"/>
                        <a:pt x="767" y="3670"/>
                        <a:pt x="1034" y="4737"/>
                      </a:cubicBezTo>
                      <a:cubicBezTo>
                        <a:pt x="1168" y="4504"/>
                        <a:pt x="1301" y="4270"/>
                        <a:pt x="1435" y="4037"/>
                      </a:cubicBezTo>
                      <a:cubicBezTo>
                        <a:pt x="1568" y="3803"/>
                        <a:pt x="2302" y="2135"/>
                        <a:pt x="2802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242" name="Google Shape;2242;p61"/>
            <p:cNvGrpSpPr/>
            <p:nvPr/>
          </p:nvGrpSpPr>
          <p:grpSpPr>
            <a:xfrm rot="1720047">
              <a:off x="2775354" y="1791586"/>
              <a:ext cx="566332" cy="439654"/>
              <a:chOff x="7421216" y="3262879"/>
              <a:chExt cx="641672" cy="498141"/>
            </a:xfrm>
          </p:grpSpPr>
          <p:grpSp>
            <p:nvGrpSpPr>
              <p:cNvPr id="2243" name="Google Shape;2243;p61"/>
              <p:cNvGrpSpPr/>
              <p:nvPr/>
            </p:nvGrpSpPr>
            <p:grpSpPr>
              <a:xfrm rot="1017954">
                <a:off x="7449180" y="3342268"/>
                <a:ext cx="585744" cy="279026"/>
                <a:chOff x="1078359" y="4061986"/>
                <a:chExt cx="535972" cy="255316"/>
              </a:xfrm>
            </p:grpSpPr>
            <p:sp>
              <p:nvSpPr>
                <p:cNvPr id="2244" name="Google Shape;2244;p61"/>
                <p:cNvSpPr/>
                <p:nvPr/>
              </p:nvSpPr>
              <p:spPr>
                <a:xfrm rot="-419147">
                  <a:off x="1313155" y="4258333"/>
                  <a:ext cx="127181" cy="51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2617" extrusionOk="0">
                      <a:moveTo>
                        <a:pt x="3533" y="1"/>
                      </a:moveTo>
                      <a:cubicBezTo>
                        <a:pt x="3337" y="1"/>
                        <a:pt x="3138" y="15"/>
                        <a:pt x="2936" y="48"/>
                      </a:cubicBezTo>
                      <a:cubicBezTo>
                        <a:pt x="2502" y="114"/>
                        <a:pt x="2102" y="248"/>
                        <a:pt x="1769" y="415"/>
                      </a:cubicBezTo>
                      <a:cubicBezTo>
                        <a:pt x="1402" y="581"/>
                        <a:pt x="1101" y="782"/>
                        <a:pt x="835" y="1048"/>
                      </a:cubicBezTo>
                      <a:cubicBezTo>
                        <a:pt x="368" y="1515"/>
                        <a:pt x="101" y="2083"/>
                        <a:pt x="1" y="2616"/>
                      </a:cubicBezTo>
                      <a:cubicBezTo>
                        <a:pt x="401" y="2149"/>
                        <a:pt x="801" y="1682"/>
                        <a:pt x="1302" y="1315"/>
                      </a:cubicBezTo>
                      <a:cubicBezTo>
                        <a:pt x="1802" y="948"/>
                        <a:pt x="2369" y="715"/>
                        <a:pt x="3003" y="615"/>
                      </a:cubicBezTo>
                      <a:cubicBezTo>
                        <a:pt x="3195" y="583"/>
                        <a:pt x="3395" y="568"/>
                        <a:pt x="3596" y="568"/>
                      </a:cubicBezTo>
                      <a:cubicBezTo>
                        <a:pt x="4024" y="568"/>
                        <a:pt x="4463" y="635"/>
                        <a:pt x="4871" y="748"/>
                      </a:cubicBezTo>
                      <a:cubicBezTo>
                        <a:pt x="5471" y="948"/>
                        <a:pt x="6038" y="1215"/>
                        <a:pt x="6472" y="1616"/>
                      </a:cubicBezTo>
                      <a:cubicBezTo>
                        <a:pt x="6339" y="1082"/>
                        <a:pt x="5838" y="615"/>
                        <a:pt x="5204" y="348"/>
                      </a:cubicBezTo>
                      <a:cubicBezTo>
                        <a:pt x="4724" y="146"/>
                        <a:pt x="4147" y="1"/>
                        <a:pt x="3533" y="1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5" name="Google Shape;2245;p61"/>
                <p:cNvSpPr/>
                <p:nvPr/>
              </p:nvSpPr>
              <p:spPr>
                <a:xfrm rot="-419147">
                  <a:off x="1458740" y="4142343"/>
                  <a:ext cx="152609" cy="5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66" h="2970" extrusionOk="0">
                      <a:moveTo>
                        <a:pt x="5221" y="1"/>
                      </a:moveTo>
                      <a:cubicBezTo>
                        <a:pt x="3204" y="1"/>
                        <a:pt x="828" y="1447"/>
                        <a:pt x="27" y="2894"/>
                      </a:cubicBezTo>
                      <a:cubicBezTo>
                        <a:pt x="0" y="2921"/>
                        <a:pt x="17" y="2970"/>
                        <a:pt x="59" y="2970"/>
                      </a:cubicBezTo>
                      <a:cubicBezTo>
                        <a:pt x="70" y="2970"/>
                        <a:pt x="81" y="2967"/>
                        <a:pt x="94" y="2961"/>
                      </a:cubicBezTo>
                      <a:cubicBezTo>
                        <a:pt x="1361" y="2294"/>
                        <a:pt x="2462" y="1493"/>
                        <a:pt x="3897" y="1193"/>
                      </a:cubicBezTo>
                      <a:cubicBezTo>
                        <a:pt x="4177" y="1144"/>
                        <a:pt x="4448" y="1124"/>
                        <a:pt x="4712" y="1124"/>
                      </a:cubicBezTo>
                      <a:cubicBezTo>
                        <a:pt x="5703" y="1124"/>
                        <a:pt x="6605" y="1400"/>
                        <a:pt x="7633" y="1426"/>
                      </a:cubicBezTo>
                      <a:cubicBezTo>
                        <a:pt x="7733" y="1426"/>
                        <a:pt x="7766" y="1326"/>
                        <a:pt x="7733" y="1259"/>
                      </a:cubicBezTo>
                      <a:cubicBezTo>
                        <a:pt x="7144" y="360"/>
                        <a:pt x="6227" y="1"/>
                        <a:pt x="5221" y="1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6" name="Google Shape;2246;p61"/>
                <p:cNvSpPr/>
                <p:nvPr/>
              </p:nvSpPr>
              <p:spPr>
                <a:xfrm rot="-419243">
                  <a:off x="1461251" y="4069888"/>
                  <a:ext cx="134506" cy="752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3" h="1523" extrusionOk="0">
                      <a:moveTo>
                        <a:pt x="1846" y="0"/>
                      </a:moveTo>
                      <a:cubicBezTo>
                        <a:pt x="1518" y="0"/>
                        <a:pt x="1144" y="293"/>
                        <a:pt x="901" y="455"/>
                      </a:cubicBezTo>
                      <a:cubicBezTo>
                        <a:pt x="434" y="722"/>
                        <a:pt x="201" y="1022"/>
                        <a:pt x="0" y="1489"/>
                      </a:cubicBezTo>
                      <a:cubicBezTo>
                        <a:pt x="0" y="1489"/>
                        <a:pt x="0" y="1522"/>
                        <a:pt x="0" y="1522"/>
                      </a:cubicBezTo>
                      <a:cubicBezTo>
                        <a:pt x="201" y="1422"/>
                        <a:pt x="367" y="1322"/>
                        <a:pt x="534" y="1222"/>
                      </a:cubicBezTo>
                      <a:cubicBezTo>
                        <a:pt x="768" y="1122"/>
                        <a:pt x="934" y="955"/>
                        <a:pt x="1135" y="855"/>
                      </a:cubicBezTo>
                      <a:cubicBezTo>
                        <a:pt x="1435" y="655"/>
                        <a:pt x="1969" y="588"/>
                        <a:pt x="2135" y="288"/>
                      </a:cubicBezTo>
                      <a:cubicBezTo>
                        <a:pt x="2202" y="188"/>
                        <a:pt x="2169" y="88"/>
                        <a:pt x="2069" y="55"/>
                      </a:cubicBezTo>
                      <a:cubicBezTo>
                        <a:pt x="1999" y="16"/>
                        <a:pt x="1924" y="0"/>
                        <a:pt x="184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7" name="Google Shape;2247;p61"/>
                <p:cNvSpPr/>
                <p:nvPr/>
              </p:nvSpPr>
              <p:spPr>
                <a:xfrm rot="-419147">
                  <a:off x="1104242" y="4251250"/>
                  <a:ext cx="154593" cy="469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67" h="2389" extrusionOk="0">
                      <a:moveTo>
                        <a:pt x="3763" y="0"/>
                      </a:moveTo>
                      <a:cubicBezTo>
                        <a:pt x="2067" y="0"/>
                        <a:pt x="462" y="629"/>
                        <a:pt x="28" y="2247"/>
                      </a:cubicBezTo>
                      <a:cubicBezTo>
                        <a:pt x="0" y="2329"/>
                        <a:pt x="63" y="2389"/>
                        <a:pt x="123" y="2389"/>
                      </a:cubicBezTo>
                      <a:cubicBezTo>
                        <a:pt x="136" y="2389"/>
                        <a:pt x="149" y="2386"/>
                        <a:pt x="161" y="2380"/>
                      </a:cubicBezTo>
                      <a:cubicBezTo>
                        <a:pt x="1395" y="1946"/>
                        <a:pt x="2296" y="1179"/>
                        <a:pt x="3630" y="979"/>
                      </a:cubicBezTo>
                      <a:cubicBezTo>
                        <a:pt x="3908" y="941"/>
                        <a:pt x="4181" y="925"/>
                        <a:pt x="4449" y="925"/>
                      </a:cubicBezTo>
                      <a:cubicBezTo>
                        <a:pt x="5595" y="925"/>
                        <a:pt x="6664" y="1223"/>
                        <a:pt x="7800" y="1413"/>
                      </a:cubicBezTo>
                      <a:cubicBezTo>
                        <a:pt x="7866" y="1413"/>
                        <a:pt x="7866" y="1346"/>
                        <a:pt x="7833" y="1313"/>
                      </a:cubicBezTo>
                      <a:cubicBezTo>
                        <a:pt x="6955" y="530"/>
                        <a:pt x="5320" y="0"/>
                        <a:pt x="3763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8" name="Google Shape;2248;p61"/>
                <p:cNvSpPr/>
                <p:nvPr/>
              </p:nvSpPr>
              <p:spPr>
                <a:xfrm rot="-419032">
                  <a:off x="1080052" y="4195724"/>
                  <a:ext cx="144278" cy="366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893" extrusionOk="0">
                      <a:moveTo>
                        <a:pt x="559" y="0"/>
                      </a:moveTo>
                      <a:cubicBezTo>
                        <a:pt x="383" y="0"/>
                        <a:pt x="219" y="41"/>
                        <a:pt x="101" y="159"/>
                      </a:cubicBezTo>
                      <a:cubicBezTo>
                        <a:pt x="1" y="225"/>
                        <a:pt x="34" y="325"/>
                        <a:pt x="101" y="392"/>
                      </a:cubicBezTo>
                      <a:cubicBezTo>
                        <a:pt x="368" y="659"/>
                        <a:pt x="901" y="559"/>
                        <a:pt x="1235" y="626"/>
                      </a:cubicBezTo>
                      <a:cubicBezTo>
                        <a:pt x="1468" y="659"/>
                        <a:pt x="1702" y="759"/>
                        <a:pt x="1935" y="792"/>
                      </a:cubicBezTo>
                      <a:cubicBezTo>
                        <a:pt x="2136" y="826"/>
                        <a:pt x="2336" y="859"/>
                        <a:pt x="2502" y="892"/>
                      </a:cubicBezTo>
                      <a:cubicBezTo>
                        <a:pt x="2536" y="892"/>
                        <a:pt x="2536" y="859"/>
                        <a:pt x="2536" y="859"/>
                      </a:cubicBezTo>
                      <a:cubicBezTo>
                        <a:pt x="2169" y="459"/>
                        <a:pt x="1869" y="292"/>
                        <a:pt x="1335" y="159"/>
                      </a:cubicBezTo>
                      <a:cubicBezTo>
                        <a:pt x="1132" y="98"/>
                        <a:pt x="831" y="0"/>
                        <a:pt x="559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249" name="Google Shape;2249;p61"/>
              <p:cNvSpPr/>
              <p:nvPr/>
            </p:nvSpPr>
            <p:spPr>
              <a:xfrm rot="-10442518">
                <a:off x="7593607" y="3709611"/>
                <a:ext cx="283649" cy="36787"/>
              </a:xfrm>
              <a:custGeom>
                <a:avLst/>
                <a:gdLst/>
                <a:ahLst/>
                <a:cxnLst/>
                <a:rect l="l" t="t" r="r" b="b"/>
                <a:pathLst>
                  <a:path w="10775" h="2055" extrusionOk="0">
                    <a:moveTo>
                      <a:pt x="10775" y="0"/>
                    </a:moveTo>
                    <a:lnTo>
                      <a:pt x="10775" y="0"/>
                    </a:lnTo>
                    <a:cubicBezTo>
                      <a:pt x="9040" y="601"/>
                      <a:pt x="7306" y="1168"/>
                      <a:pt x="5504" y="1435"/>
                    </a:cubicBezTo>
                    <a:cubicBezTo>
                      <a:pt x="4545" y="1574"/>
                      <a:pt x="3585" y="1623"/>
                      <a:pt x="2625" y="1623"/>
                    </a:cubicBezTo>
                    <a:cubicBezTo>
                      <a:pt x="1750" y="1623"/>
                      <a:pt x="875" y="1583"/>
                      <a:pt x="0" y="1535"/>
                    </a:cubicBezTo>
                    <a:lnTo>
                      <a:pt x="0" y="1535"/>
                    </a:lnTo>
                    <a:cubicBezTo>
                      <a:pt x="1251" y="1859"/>
                      <a:pt x="2550" y="2055"/>
                      <a:pt x="3852" y="2055"/>
                    </a:cubicBezTo>
                    <a:cubicBezTo>
                      <a:pt x="4426" y="2055"/>
                      <a:pt x="5000" y="2017"/>
                      <a:pt x="5571" y="1935"/>
                    </a:cubicBezTo>
                    <a:cubicBezTo>
                      <a:pt x="7406" y="1668"/>
                      <a:pt x="9174" y="968"/>
                      <a:pt x="10775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50" name="Google Shape;2250;p61"/>
          <p:cNvGrpSpPr/>
          <p:nvPr/>
        </p:nvGrpSpPr>
        <p:grpSpPr>
          <a:xfrm>
            <a:off x="5581929" y="2202510"/>
            <a:ext cx="1279110" cy="1478174"/>
            <a:chOff x="1501713" y="3668602"/>
            <a:chExt cx="1036640" cy="1197969"/>
          </a:xfrm>
        </p:grpSpPr>
        <p:sp>
          <p:nvSpPr>
            <p:cNvPr id="2251" name="Google Shape;2251;p61"/>
            <p:cNvSpPr/>
            <p:nvPr/>
          </p:nvSpPr>
          <p:spPr>
            <a:xfrm rot="285413" flipH="1">
              <a:off x="1550248" y="3710362"/>
              <a:ext cx="938237" cy="1119558"/>
            </a:xfrm>
            <a:custGeom>
              <a:avLst/>
              <a:gdLst/>
              <a:ahLst/>
              <a:cxnLst/>
              <a:rect l="l" t="t" r="r" b="b"/>
              <a:pathLst>
                <a:path w="48402" h="54586" extrusionOk="0">
                  <a:moveTo>
                    <a:pt x="6739" y="33492"/>
                  </a:moveTo>
                  <a:lnTo>
                    <a:pt x="7005" y="34325"/>
                  </a:lnTo>
                  <a:cubicBezTo>
                    <a:pt x="6905" y="34259"/>
                    <a:pt x="6805" y="34159"/>
                    <a:pt x="6672" y="34092"/>
                  </a:cubicBezTo>
                  <a:lnTo>
                    <a:pt x="6672" y="33992"/>
                  </a:lnTo>
                  <a:cubicBezTo>
                    <a:pt x="6705" y="33825"/>
                    <a:pt x="6739" y="33658"/>
                    <a:pt x="6739" y="33492"/>
                  </a:cubicBezTo>
                  <a:close/>
                  <a:moveTo>
                    <a:pt x="28054" y="1"/>
                  </a:moveTo>
                  <a:cubicBezTo>
                    <a:pt x="24485" y="1735"/>
                    <a:pt x="21716" y="4471"/>
                    <a:pt x="20248" y="7606"/>
                  </a:cubicBezTo>
                  <a:cubicBezTo>
                    <a:pt x="17513" y="8607"/>
                    <a:pt x="14878" y="9708"/>
                    <a:pt x="12743" y="11309"/>
                  </a:cubicBezTo>
                  <a:cubicBezTo>
                    <a:pt x="10808" y="12743"/>
                    <a:pt x="9307" y="14645"/>
                    <a:pt x="8773" y="16746"/>
                  </a:cubicBezTo>
                  <a:cubicBezTo>
                    <a:pt x="8340" y="16946"/>
                    <a:pt x="7939" y="17147"/>
                    <a:pt x="7572" y="17413"/>
                  </a:cubicBezTo>
                  <a:cubicBezTo>
                    <a:pt x="5371" y="19015"/>
                    <a:pt x="5071" y="22050"/>
                    <a:pt x="5204" y="24685"/>
                  </a:cubicBezTo>
                  <a:cubicBezTo>
                    <a:pt x="5304" y="26253"/>
                    <a:pt x="5471" y="27787"/>
                    <a:pt x="5738" y="29322"/>
                  </a:cubicBezTo>
                  <a:cubicBezTo>
                    <a:pt x="5905" y="30189"/>
                    <a:pt x="6105" y="31056"/>
                    <a:pt x="6305" y="31890"/>
                  </a:cubicBezTo>
                  <a:cubicBezTo>
                    <a:pt x="6138" y="32491"/>
                    <a:pt x="6005" y="33125"/>
                    <a:pt x="5938" y="33758"/>
                  </a:cubicBezTo>
                  <a:cubicBezTo>
                    <a:pt x="5625" y="33667"/>
                    <a:pt x="5287" y="33622"/>
                    <a:pt x="4940" y="33622"/>
                  </a:cubicBezTo>
                  <a:cubicBezTo>
                    <a:pt x="4143" y="33622"/>
                    <a:pt x="3300" y="33861"/>
                    <a:pt x="2602" y="34325"/>
                  </a:cubicBezTo>
                  <a:cubicBezTo>
                    <a:pt x="1401" y="35159"/>
                    <a:pt x="734" y="36460"/>
                    <a:pt x="467" y="37761"/>
                  </a:cubicBezTo>
                  <a:cubicBezTo>
                    <a:pt x="0" y="39796"/>
                    <a:pt x="401" y="41898"/>
                    <a:pt x="1568" y="43499"/>
                  </a:cubicBezTo>
                  <a:cubicBezTo>
                    <a:pt x="2702" y="45133"/>
                    <a:pt x="4570" y="46234"/>
                    <a:pt x="6739" y="46568"/>
                  </a:cubicBezTo>
                  <a:cubicBezTo>
                    <a:pt x="6878" y="46599"/>
                    <a:pt x="7024" y="46622"/>
                    <a:pt x="7171" y="46622"/>
                  </a:cubicBezTo>
                  <a:cubicBezTo>
                    <a:pt x="7341" y="46622"/>
                    <a:pt x="7511" y="46590"/>
                    <a:pt x="7673" y="46501"/>
                  </a:cubicBezTo>
                  <a:lnTo>
                    <a:pt x="7706" y="46501"/>
                  </a:lnTo>
                  <a:cubicBezTo>
                    <a:pt x="8973" y="48969"/>
                    <a:pt x="11175" y="50971"/>
                    <a:pt x="13944" y="51905"/>
                  </a:cubicBezTo>
                  <a:cubicBezTo>
                    <a:pt x="18547" y="53473"/>
                    <a:pt x="23184" y="54340"/>
                    <a:pt x="28020" y="54573"/>
                  </a:cubicBezTo>
                  <a:cubicBezTo>
                    <a:pt x="28191" y="54581"/>
                    <a:pt x="28361" y="54585"/>
                    <a:pt x="28530" y="54585"/>
                  </a:cubicBezTo>
                  <a:cubicBezTo>
                    <a:pt x="31208" y="54585"/>
                    <a:pt x="33716" y="53601"/>
                    <a:pt x="35693" y="51938"/>
                  </a:cubicBezTo>
                  <a:cubicBezTo>
                    <a:pt x="35893" y="52072"/>
                    <a:pt x="36093" y="52138"/>
                    <a:pt x="36326" y="52172"/>
                  </a:cubicBezTo>
                  <a:cubicBezTo>
                    <a:pt x="36953" y="52309"/>
                    <a:pt x="37579" y="52377"/>
                    <a:pt x="38194" y="52377"/>
                  </a:cubicBezTo>
                  <a:cubicBezTo>
                    <a:pt x="39674" y="52377"/>
                    <a:pt x="41086" y="51982"/>
                    <a:pt x="42264" y="51204"/>
                  </a:cubicBezTo>
                  <a:cubicBezTo>
                    <a:pt x="43932" y="50137"/>
                    <a:pt x="45066" y="48336"/>
                    <a:pt x="45400" y="46234"/>
                  </a:cubicBezTo>
                  <a:cubicBezTo>
                    <a:pt x="45600" y="44966"/>
                    <a:pt x="45466" y="43465"/>
                    <a:pt x="44666" y="42298"/>
                  </a:cubicBezTo>
                  <a:cubicBezTo>
                    <a:pt x="44065" y="41397"/>
                    <a:pt x="43098" y="40797"/>
                    <a:pt x="42131" y="40597"/>
                  </a:cubicBezTo>
                  <a:cubicBezTo>
                    <a:pt x="42131" y="40563"/>
                    <a:pt x="42131" y="40563"/>
                    <a:pt x="42131" y="40563"/>
                  </a:cubicBezTo>
                  <a:cubicBezTo>
                    <a:pt x="42231" y="40263"/>
                    <a:pt x="42297" y="39963"/>
                    <a:pt x="42364" y="39629"/>
                  </a:cubicBezTo>
                  <a:cubicBezTo>
                    <a:pt x="43098" y="38462"/>
                    <a:pt x="43832" y="37161"/>
                    <a:pt x="44532" y="35927"/>
                  </a:cubicBezTo>
                  <a:cubicBezTo>
                    <a:pt x="45166" y="34692"/>
                    <a:pt x="45766" y="33492"/>
                    <a:pt x="46300" y="32491"/>
                  </a:cubicBezTo>
                  <a:cubicBezTo>
                    <a:pt x="47468" y="30089"/>
                    <a:pt x="48402" y="27187"/>
                    <a:pt x="46967" y="24885"/>
                  </a:cubicBezTo>
                  <a:cubicBezTo>
                    <a:pt x="46767" y="24585"/>
                    <a:pt x="46567" y="24318"/>
                    <a:pt x="46334" y="24051"/>
                  </a:cubicBezTo>
                  <a:cubicBezTo>
                    <a:pt x="46300" y="22617"/>
                    <a:pt x="45666" y="21149"/>
                    <a:pt x="44732" y="19815"/>
                  </a:cubicBezTo>
                  <a:cubicBezTo>
                    <a:pt x="43565" y="18247"/>
                    <a:pt x="41964" y="16880"/>
                    <a:pt x="40262" y="15612"/>
                  </a:cubicBezTo>
                  <a:cubicBezTo>
                    <a:pt x="37661" y="13677"/>
                    <a:pt x="34859" y="11876"/>
                    <a:pt x="31823" y="10308"/>
                  </a:cubicBezTo>
                  <a:cubicBezTo>
                    <a:pt x="29788" y="7173"/>
                    <a:pt x="28454" y="3637"/>
                    <a:pt x="28054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2460000" algn="bl" rotWithShape="0">
                <a:schemeClr val="dk1">
                  <a:alpha val="1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52" name="Google Shape;2252;p61"/>
            <p:cNvGrpSpPr/>
            <p:nvPr/>
          </p:nvGrpSpPr>
          <p:grpSpPr>
            <a:xfrm rot="285413" flipH="1">
              <a:off x="1551582" y="3705254"/>
              <a:ext cx="938237" cy="1119537"/>
              <a:chOff x="2768850" y="3921688"/>
              <a:chExt cx="1210050" cy="1364625"/>
            </a:xfrm>
          </p:grpSpPr>
          <p:sp>
            <p:nvSpPr>
              <p:cNvPr id="2253" name="Google Shape;2253;p61"/>
              <p:cNvSpPr/>
              <p:nvPr/>
            </p:nvSpPr>
            <p:spPr>
              <a:xfrm>
                <a:off x="3644475" y="4934513"/>
                <a:ext cx="264375" cy="296600"/>
              </a:xfrm>
              <a:custGeom>
                <a:avLst/>
                <a:gdLst/>
                <a:ahLst/>
                <a:cxnLst/>
                <a:rect l="l" t="t" r="r" b="b"/>
                <a:pathLst>
                  <a:path w="10575" h="11864" extrusionOk="0">
                    <a:moveTo>
                      <a:pt x="6418" y="1"/>
                    </a:moveTo>
                    <a:cubicBezTo>
                      <a:pt x="6312" y="1"/>
                      <a:pt x="6208" y="6"/>
                      <a:pt x="6105" y="17"/>
                    </a:cubicBezTo>
                    <a:cubicBezTo>
                      <a:pt x="4537" y="217"/>
                      <a:pt x="3403" y="1885"/>
                      <a:pt x="2702" y="3186"/>
                    </a:cubicBezTo>
                    <a:cubicBezTo>
                      <a:pt x="1668" y="5187"/>
                      <a:pt x="868" y="7356"/>
                      <a:pt x="234" y="9557"/>
                    </a:cubicBezTo>
                    <a:cubicBezTo>
                      <a:pt x="100" y="10091"/>
                      <a:pt x="0" y="10791"/>
                      <a:pt x="434" y="11258"/>
                    </a:cubicBezTo>
                    <a:cubicBezTo>
                      <a:pt x="668" y="11492"/>
                      <a:pt x="1001" y="11592"/>
                      <a:pt x="1301" y="11659"/>
                    </a:cubicBezTo>
                    <a:cubicBezTo>
                      <a:pt x="1928" y="11796"/>
                      <a:pt x="2557" y="11864"/>
                      <a:pt x="3175" y="11864"/>
                    </a:cubicBezTo>
                    <a:cubicBezTo>
                      <a:pt x="4663" y="11864"/>
                      <a:pt x="6084" y="11469"/>
                      <a:pt x="7239" y="10691"/>
                    </a:cubicBezTo>
                    <a:cubicBezTo>
                      <a:pt x="8907" y="9624"/>
                      <a:pt x="10041" y="7823"/>
                      <a:pt x="10375" y="5721"/>
                    </a:cubicBezTo>
                    <a:cubicBezTo>
                      <a:pt x="10575" y="4453"/>
                      <a:pt x="10441" y="2986"/>
                      <a:pt x="9641" y="1785"/>
                    </a:cubicBezTo>
                    <a:cubicBezTo>
                      <a:pt x="8905" y="682"/>
                      <a:pt x="7607" y="1"/>
                      <a:pt x="6418" y="1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4" name="Google Shape;2254;p61"/>
              <p:cNvSpPr/>
              <p:nvPr/>
            </p:nvSpPr>
            <p:spPr>
              <a:xfrm>
                <a:off x="2768850" y="4762213"/>
                <a:ext cx="219350" cy="325125"/>
              </a:xfrm>
              <a:custGeom>
                <a:avLst/>
                <a:gdLst/>
                <a:ahLst/>
                <a:cxnLst/>
                <a:rect l="l" t="t" r="r" b="b"/>
                <a:pathLst>
                  <a:path w="8774" h="13005" extrusionOk="0">
                    <a:moveTo>
                      <a:pt x="4939" y="0"/>
                    </a:moveTo>
                    <a:cubicBezTo>
                      <a:pt x="4134" y="0"/>
                      <a:pt x="3288" y="248"/>
                      <a:pt x="2602" y="738"/>
                    </a:cubicBezTo>
                    <a:cubicBezTo>
                      <a:pt x="1401" y="1538"/>
                      <a:pt x="734" y="2873"/>
                      <a:pt x="467" y="4140"/>
                    </a:cubicBezTo>
                    <a:cubicBezTo>
                      <a:pt x="0" y="6175"/>
                      <a:pt x="401" y="8277"/>
                      <a:pt x="1568" y="9878"/>
                    </a:cubicBezTo>
                    <a:cubicBezTo>
                      <a:pt x="2702" y="11512"/>
                      <a:pt x="4570" y="12613"/>
                      <a:pt x="6739" y="12947"/>
                    </a:cubicBezTo>
                    <a:cubicBezTo>
                      <a:pt x="6889" y="12980"/>
                      <a:pt x="7047" y="13005"/>
                      <a:pt x="7210" y="13005"/>
                    </a:cubicBezTo>
                    <a:cubicBezTo>
                      <a:pt x="7372" y="13005"/>
                      <a:pt x="7539" y="12980"/>
                      <a:pt x="7706" y="12913"/>
                    </a:cubicBezTo>
                    <a:cubicBezTo>
                      <a:pt x="8273" y="12646"/>
                      <a:pt x="8440" y="11946"/>
                      <a:pt x="8506" y="11379"/>
                    </a:cubicBezTo>
                    <a:cubicBezTo>
                      <a:pt x="8707" y="9077"/>
                      <a:pt x="8773" y="6776"/>
                      <a:pt x="8540" y="4574"/>
                    </a:cubicBezTo>
                    <a:cubicBezTo>
                      <a:pt x="8373" y="3106"/>
                      <a:pt x="7906" y="1105"/>
                      <a:pt x="6505" y="371"/>
                    </a:cubicBezTo>
                    <a:cubicBezTo>
                      <a:pt x="6050" y="123"/>
                      <a:pt x="5505" y="0"/>
                      <a:pt x="4939" y="0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5" name="Google Shape;2255;p61"/>
              <p:cNvSpPr/>
              <p:nvPr/>
            </p:nvSpPr>
            <p:spPr>
              <a:xfrm>
                <a:off x="2916450" y="4364163"/>
                <a:ext cx="916525" cy="922150"/>
              </a:xfrm>
              <a:custGeom>
                <a:avLst/>
                <a:gdLst/>
                <a:ahLst/>
                <a:cxnLst/>
                <a:rect l="l" t="t" r="r" b="b"/>
                <a:pathLst>
                  <a:path w="36661" h="36886" extrusionOk="0">
                    <a:moveTo>
                      <a:pt x="13956" y="0"/>
                    </a:moveTo>
                    <a:cubicBezTo>
                      <a:pt x="8945" y="0"/>
                      <a:pt x="4524" y="3463"/>
                      <a:pt x="3270" y="8354"/>
                    </a:cubicBezTo>
                    <a:cubicBezTo>
                      <a:pt x="2102" y="12957"/>
                      <a:pt x="1235" y="17627"/>
                      <a:pt x="634" y="22331"/>
                    </a:cubicBezTo>
                    <a:cubicBezTo>
                      <a:pt x="1" y="27534"/>
                      <a:pt x="3069" y="32538"/>
                      <a:pt x="8073" y="34206"/>
                    </a:cubicBezTo>
                    <a:cubicBezTo>
                      <a:pt x="12643" y="35774"/>
                      <a:pt x="17280" y="36641"/>
                      <a:pt x="22116" y="36874"/>
                    </a:cubicBezTo>
                    <a:cubicBezTo>
                      <a:pt x="22283" y="36882"/>
                      <a:pt x="22448" y="36885"/>
                      <a:pt x="22613" y="36885"/>
                    </a:cubicBezTo>
                    <a:cubicBezTo>
                      <a:pt x="27678" y="36885"/>
                      <a:pt x="32098" y="33444"/>
                      <a:pt x="33358" y="28502"/>
                    </a:cubicBezTo>
                    <a:cubicBezTo>
                      <a:pt x="34525" y="23932"/>
                      <a:pt x="35426" y="19262"/>
                      <a:pt x="35993" y="14558"/>
                    </a:cubicBezTo>
                    <a:cubicBezTo>
                      <a:pt x="36660" y="9321"/>
                      <a:pt x="33558" y="4351"/>
                      <a:pt x="28588" y="2683"/>
                    </a:cubicBezTo>
                    <a:cubicBezTo>
                      <a:pt x="24018" y="1115"/>
                      <a:pt x="19348" y="248"/>
                      <a:pt x="14511" y="15"/>
                    </a:cubicBezTo>
                    <a:cubicBezTo>
                      <a:pt x="14325" y="5"/>
                      <a:pt x="14140" y="0"/>
                      <a:pt x="13956" y="0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6" name="Google Shape;2256;p61"/>
              <p:cNvSpPr/>
              <p:nvPr/>
            </p:nvSpPr>
            <p:spPr>
              <a:xfrm>
                <a:off x="3275050" y="4976288"/>
                <a:ext cx="121775" cy="6540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2616" extrusionOk="0">
                    <a:moveTo>
                      <a:pt x="2385" y="1"/>
                    </a:moveTo>
                    <a:cubicBezTo>
                      <a:pt x="1908" y="1"/>
                      <a:pt x="1449" y="152"/>
                      <a:pt x="1068" y="381"/>
                    </a:cubicBezTo>
                    <a:cubicBezTo>
                      <a:pt x="567" y="714"/>
                      <a:pt x="134" y="1181"/>
                      <a:pt x="0" y="1715"/>
                    </a:cubicBezTo>
                    <a:cubicBezTo>
                      <a:pt x="367" y="1281"/>
                      <a:pt x="801" y="1015"/>
                      <a:pt x="1301" y="814"/>
                    </a:cubicBezTo>
                    <a:cubicBezTo>
                      <a:pt x="1651" y="664"/>
                      <a:pt x="2020" y="589"/>
                      <a:pt x="2366" y="589"/>
                    </a:cubicBezTo>
                    <a:cubicBezTo>
                      <a:pt x="2481" y="589"/>
                      <a:pt x="2594" y="598"/>
                      <a:pt x="2702" y="614"/>
                    </a:cubicBezTo>
                    <a:cubicBezTo>
                      <a:pt x="3202" y="714"/>
                      <a:pt x="3603" y="948"/>
                      <a:pt x="3970" y="1315"/>
                    </a:cubicBezTo>
                    <a:cubicBezTo>
                      <a:pt x="4303" y="1682"/>
                      <a:pt x="4570" y="2149"/>
                      <a:pt x="4870" y="2616"/>
                    </a:cubicBezTo>
                    <a:cubicBezTo>
                      <a:pt x="4837" y="2082"/>
                      <a:pt x="4670" y="1515"/>
                      <a:pt x="4337" y="1015"/>
                    </a:cubicBezTo>
                    <a:cubicBezTo>
                      <a:pt x="4170" y="781"/>
                      <a:pt x="3936" y="548"/>
                      <a:pt x="3669" y="381"/>
                    </a:cubicBezTo>
                    <a:cubicBezTo>
                      <a:pt x="3436" y="214"/>
                      <a:pt x="3136" y="81"/>
                      <a:pt x="2836" y="47"/>
                    </a:cubicBezTo>
                    <a:cubicBezTo>
                      <a:pt x="2685" y="15"/>
                      <a:pt x="2534" y="1"/>
                      <a:pt x="2385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7" name="Google Shape;2257;p61"/>
              <p:cNvSpPr/>
              <p:nvPr/>
            </p:nvSpPr>
            <p:spPr>
              <a:xfrm>
                <a:off x="3479350" y="4872788"/>
                <a:ext cx="203500" cy="173075"/>
              </a:xfrm>
              <a:custGeom>
                <a:avLst/>
                <a:gdLst/>
                <a:ahLst/>
                <a:cxnLst/>
                <a:rect l="l" t="t" r="r" b="b"/>
                <a:pathLst>
                  <a:path w="8140" h="6923" extrusionOk="0">
                    <a:moveTo>
                      <a:pt x="4460" y="0"/>
                    </a:moveTo>
                    <a:cubicBezTo>
                      <a:pt x="3892" y="0"/>
                      <a:pt x="3324" y="109"/>
                      <a:pt x="2803" y="318"/>
                    </a:cubicBezTo>
                    <a:cubicBezTo>
                      <a:pt x="1468" y="885"/>
                      <a:pt x="468" y="2086"/>
                      <a:pt x="167" y="3487"/>
                    </a:cubicBezTo>
                    <a:cubicBezTo>
                      <a:pt x="1" y="4120"/>
                      <a:pt x="1" y="4754"/>
                      <a:pt x="167" y="5388"/>
                    </a:cubicBezTo>
                    <a:cubicBezTo>
                      <a:pt x="234" y="5588"/>
                      <a:pt x="334" y="5822"/>
                      <a:pt x="434" y="6022"/>
                    </a:cubicBezTo>
                    <a:cubicBezTo>
                      <a:pt x="1075" y="5826"/>
                      <a:pt x="1744" y="5735"/>
                      <a:pt x="2420" y="5735"/>
                    </a:cubicBezTo>
                    <a:cubicBezTo>
                      <a:pt x="3928" y="5735"/>
                      <a:pt x="5470" y="6186"/>
                      <a:pt x="6806" y="6922"/>
                    </a:cubicBezTo>
                    <a:cubicBezTo>
                      <a:pt x="6939" y="6822"/>
                      <a:pt x="7072" y="6689"/>
                      <a:pt x="7206" y="6556"/>
                    </a:cubicBezTo>
                    <a:cubicBezTo>
                      <a:pt x="7840" y="5755"/>
                      <a:pt x="8140" y="4688"/>
                      <a:pt x="8073" y="3653"/>
                    </a:cubicBezTo>
                    <a:cubicBezTo>
                      <a:pt x="7973" y="2586"/>
                      <a:pt x="7473" y="1052"/>
                      <a:pt x="6472" y="518"/>
                    </a:cubicBezTo>
                    <a:cubicBezTo>
                      <a:pt x="5863" y="167"/>
                      <a:pt x="5162" y="0"/>
                      <a:pt x="446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8" name="Google Shape;2258;p61"/>
              <p:cNvSpPr/>
              <p:nvPr/>
            </p:nvSpPr>
            <p:spPr>
              <a:xfrm>
                <a:off x="3487700" y="4908813"/>
                <a:ext cx="146800" cy="118700"/>
              </a:xfrm>
              <a:custGeom>
                <a:avLst/>
                <a:gdLst/>
                <a:ahLst/>
                <a:cxnLst/>
                <a:rect l="l" t="t" r="r" b="b"/>
                <a:pathLst>
                  <a:path w="5872" h="4748" extrusionOk="0">
                    <a:moveTo>
                      <a:pt x="2894" y="0"/>
                    </a:moveTo>
                    <a:cubicBezTo>
                      <a:pt x="1562" y="0"/>
                      <a:pt x="400" y="912"/>
                      <a:pt x="134" y="2246"/>
                    </a:cubicBezTo>
                    <a:cubicBezTo>
                      <a:pt x="0" y="3046"/>
                      <a:pt x="200" y="3847"/>
                      <a:pt x="667" y="4447"/>
                    </a:cubicBezTo>
                    <a:cubicBezTo>
                      <a:pt x="1131" y="4343"/>
                      <a:pt x="1610" y="4295"/>
                      <a:pt x="2095" y="4295"/>
                    </a:cubicBezTo>
                    <a:cubicBezTo>
                      <a:pt x="3005" y="4295"/>
                      <a:pt x="3933" y="4465"/>
                      <a:pt x="4804" y="4748"/>
                    </a:cubicBezTo>
                    <a:cubicBezTo>
                      <a:pt x="5204" y="4381"/>
                      <a:pt x="5504" y="3880"/>
                      <a:pt x="5604" y="3280"/>
                    </a:cubicBezTo>
                    <a:cubicBezTo>
                      <a:pt x="5871" y="1779"/>
                      <a:pt x="4904" y="344"/>
                      <a:pt x="3403" y="44"/>
                    </a:cubicBezTo>
                    <a:cubicBezTo>
                      <a:pt x="3231" y="14"/>
                      <a:pt x="3061" y="0"/>
                      <a:pt x="289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9" name="Google Shape;2259;p61"/>
              <p:cNvSpPr/>
              <p:nvPr/>
            </p:nvSpPr>
            <p:spPr>
              <a:xfrm>
                <a:off x="3540400" y="4865713"/>
                <a:ext cx="153325" cy="107975"/>
              </a:xfrm>
              <a:custGeom>
                <a:avLst/>
                <a:gdLst/>
                <a:ahLst/>
                <a:cxnLst/>
                <a:rect l="l" t="t" r="r" b="b"/>
                <a:pathLst>
                  <a:path w="6133" h="4319" extrusionOk="0">
                    <a:moveTo>
                      <a:pt x="2277" y="1"/>
                    </a:moveTo>
                    <a:cubicBezTo>
                      <a:pt x="1538" y="1"/>
                      <a:pt x="760" y="228"/>
                      <a:pt x="27" y="734"/>
                    </a:cubicBezTo>
                    <a:cubicBezTo>
                      <a:pt x="0" y="734"/>
                      <a:pt x="16" y="777"/>
                      <a:pt x="41" y="777"/>
                    </a:cubicBezTo>
                    <a:cubicBezTo>
                      <a:pt x="47" y="777"/>
                      <a:pt x="54" y="774"/>
                      <a:pt x="60" y="768"/>
                    </a:cubicBezTo>
                    <a:cubicBezTo>
                      <a:pt x="534" y="563"/>
                      <a:pt x="1024" y="469"/>
                      <a:pt x="1508" y="469"/>
                    </a:cubicBezTo>
                    <a:cubicBezTo>
                      <a:pt x="3552" y="469"/>
                      <a:pt x="5496" y="2146"/>
                      <a:pt x="5631" y="4303"/>
                    </a:cubicBezTo>
                    <a:cubicBezTo>
                      <a:pt x="5631" y="4303"/>
                      <a:pt x="5646" y="4318"/>
                      <a:pt x="5656" y="4318"/>
                    </a:cubicBezTo>
                    <a:cubicBezTo>
                      <a:pt x="5661" y="4318"/>
                      <a:pt x="5664" y="4314"/>
                      <a:pt x="5664" y="4303"/>
                    </a:cubicBezTo>
                    <a:cubicBezTo>
                      <a:pt x="6133" y="1815"/>
                      <a:pt x="4363" y="1"/>
                      <a:pt x="227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0" name="Google Shape;2260;p61"/>
              <p:cNvSpPr/>
              <p:nvPr/>
            </p:nvSpPr>
            <p:spPr>
              <a:xfrm>
                <a:off x="3031525" y="4784213"/>
                <a:ext cx="205175" cy="184100"/>
              </a:xfrm>
              <a:custGeom>
                <a:avLst/>
                <a:gdLst/>
                <a:ahLst/>
                <a:cxnLst/>
                <a:rect l="l" t="t" r="r" b="b"/>
                <a:pathLst>
                  <a:path w="8207" h="7364" extrusionOk="0">
                    <a:moveTo>
                      <a:pt x="3680" y="1"/>
                    </a:moveTo>
                    <a:cubicBezTo>
                      <a:pt x="3531" y="1"/>
                      <a:pt x="3383" y="9"/>
                      <a:pt x="3237" y="25"/>
                    </a:cubicBezTo>
                    <a:cubicBezTo>
                      <a:pt x="2102" y="191"/>
                      <a:pt x="1068" y="1426"/>
                      <a:pt x="568" y="2393"/>
                    </a:cubicBezTo>
                    <a:cubicBezTo>
                      <a:pt x="134" y="3294"/>
                      <a:pt x="1" y="4394"/>
                      <a:pt x="334" y="5395"/>
                    </a:cubicBezTo>
                    <a:cubicBezTo>
                      <a:pt x="401" y="5562"/>
                      <a:pt x="468" y="5729"/>
                      <a:pt x="535" y="5896"/>
                    </a:cubicBezTo>
                    <a:cubicBezTo>
                      <a:pt x="975" y="5835"/>
                      <a:pt x="1423" y="5805"/>
                      <a:pt x="1872" y="5805"/>
                    </a:cubicBezTo>
                    <a:cubicBezTo>
                      <a:pt x="3668" y="5805"/>
                      <a:pt x="5471" y="6296"/>
                      <a:pt x="6806" y="7363"/>
                    </a:cubicBezTo>
                    <a:cubicBezTo>
                      <a:pt x="6973" y="7230"/>
                      <a:pt x="7139" y="7063"/>
                      <a:pt x="7273" y="6863"/>
                    </a:cubicBezTo>
                    <a:cubicBezTo>
                      <a:pt x="7673" y="6363"/>
                      <a:pt x="7907" y="5762"/>
                      <a:pt x="8007" y="5128"/>
                    </a:cubicBezTo>
                    <a:cubicBezTo>
                      <a:pt x="8207" y="3727"/>
                      <a:pt x="7706" y="2193"/>
                      <a:pt x="6706" y="1226"/>
                    </a:cubicBezTo>
                    <a:cubicBezTo>
                      <a:pt x="5912" y="432"/>
                      <a:pt x="4782" y="1"/>
                      <a:pt x="36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1" name="Google Shape;2261;p61"/>
              <p:cNvSpPr/>
              <p:nvPr/>
            </p:nvSpPr>
            <p:spPr>
              <a:xfrm>
                <a:off x="3083250" y="4831863"/>
                <a:ext cx="145950" cy="128100"/>
              </a:xfrm>
              <a:custGeom>
                <a:avLst/>
                <a:gdLst/>
                <a:ahLst/>
                <a:cxnLst/>
                <a:rect l="l" t="t" r="r" b="b"/>
                <a:pathLst>
                  <a:path w="5838" h="5124" extrusionOk="0">
                    <a:moveTo>
                      <a:pt x="2801" y="0"/>
                    </a:moveTo>
                    <a:cubicBezTo>
                      <a:pt x="1507" y="0"/>
                      <a:pt x="364" y="934"/>
                      <a:pt x="100" y="2255"/>
                    </a:cubicBezTo>
                    <a:cubicBezTo>
                      <a:pt x="0" y="2822"/>
                      <a:pt x="67" y="3422"/>
                      <a:pt x="300" y="3923"/>
                    </a:cubicBezTo>
                    <a:cubicBezTo>
                      <a:pt x="1735" y="3990"/>
                      <a:pt x="3136" y="4356"/>
                      <a:pt x="4303" y="5124"/>
                    </a:cubicBezTo>
                    <a:cubicBezTo>
                      <a:pt x="4937" y="4757"/>
                      <a:pt x="5404" y="4090"/>
                      <a:pt x="5571" y="3289"/>
                    </a:cubicBezTo>
                    <a:cubicBezTo>
                      <a:pt x="5838" y="1788"/>
                      <a:pt x="4870" y="320"/>
                      <a:pt x="3336" y="53"/>
                    </a:cubicBezTo>
                    <a:cubicBezTo>
                      <a:pt x="3156" y="17"/>
                      <a:pt x="2977" y="0"/>
                      <a:pt x="28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2" name="Google Shape;2262;p61"/>
              <p:cNvSpPr/>
              <p:nvPr/>
            </p:nvSpPr>
            <p:spPr>
              <a:xfrm>
                <a:off x="3042375" y="4776688"/>
                <a:ext cx="163475" cy="75700"/>
              </a:xfrm>
              <a:custGeom>
                <a:avLst/>
                <a:gdLst/>
                <a:ahLst/>
                <a:cxnLst/>
                <a:rect l="l" t="t" r="r" b="b"/>
                <a:pathLst>
                  <a:path w="6539" h="3028" extrusionOk="0">
                    <a:moveTo>
                      <a:pt x="3424" y="1"/>
                    </a:moveTo>
                    <a:cubicBezTo>
                      <a:pt x="1849" y="1"/>
                      <a:pt x="350" y="1069"/>
                      <a:pt x="1" y="3028"/>
                    </a:cubicBezTo>
                    <a:cubicBezTo>
                      <a:pt x="692" y="1542"/>
                      <a:pt x="2240" y="690"/>
                      <a:pt x="3774" y="690"/>
                    </a:cubicBezTo>
                    <a:cubicBezTo>
                      <a:pt x="4755" y="690"/>
                      <a:pt x="5730" y="1039"/>
                      <a:pt x="6472" y="1793"/>
                    </a:cubicBezTo>
                    <a:cubicBezTo>
                      <a:pt x="6478" y="1800"/>
                      <a:pt x="6485" y="1802"/>
                      <a:pt x="6491" y="1802"/>
                    </a:cubicBezTo>
                    <a:cubicBezTo>
                      <a:pt x="6517" y="1802"/>
                      <a:pt x="6539" y="1754"/>
                      <a:pt x="6539" y="1727"/>
                    </a:cubicBezTo>
                    <a:cubicBezTo>
                      <a:pt x="5729" y="554"/>
                      <a:pt x="4557" y="1"/>
                      <a:pt x="342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3" name="Google Shape;2263;p61"/>
              <p:cNvSpPr/>
              <p:nvPr/>
            </p:nvSpPr>
            <p:spPr>
              <a:xfrm>
                <a:off x="3520225" y="4764763"/>
                <a:ext cx="211525" cy="69725"/>
              </a:xfrm>
              <a:custGeom>
                <a:avLst/>
                <a:gdLst/>
                <a:ahLst/>
                <a:cxnLst/>
                <a:rect l="l" t="t" r="r" b="b"/>
                <a:pathLst>
                  <a:path w="8461" h="2789" extrusionOk="0">
                    <a:moveTo>
                      <a:pt x="3097" y="1"/>
                    </a:moveTo>
                    <a:cubicBezTo>
                      <a:pt x="2191" y="1"/>
                      <a:pt x="1263" y="181"/>
                      <a:pt x="367" y="569"/>
                    </a:cubicBezTo>
                    <a:cubicBezTo>
                      <a:pt x="200" y="636"/>
                      <a:pt x="67" y="836"/>
                      <a:pt x="34" y="1003"/>
                    </a:cubicBezTo>
                    <a:cubicBezTo>
                      <a:pt x="0" y="1170"/>
                      <a:pt x="34" y="1203"/>
                      <a:pt x="100" y="1370"/>
                    </a:cubicBezTo>
                    <a:cubicBezTo>
                      <a:pt x="177" y="1472"/>
                      <a:pt x="292" y="1515"/>
                      <a:pt x="417" y="1515"/>
                    </a:cubicBezTo>
                    <a:cubicBezTo>
                      <a:pt x="455" y="1515"/>
                      <a:pt x="495" y="1511"/>
                      <a:pt x="534" y="1503"/>
                    </a:cubicBezTo>
                    <a:cubicBezTo>
                      <a:pt x="1465" y="1344"/>
                      <a:pt x="2356" y="1253"/>
                      <a:pt x="3210" y="1253"/>
                    </a:cubicBezTo>
                    <a:cubicBezTo>
                      <a:pt x="5051" y="1253"/>
                      <a:pt x="6724" y="1677"/>
                      <a:pt x="8273" y="2771"/>
                    </a:cubicBezTo>
                    <a:cubicBezTo>
                      <a:pt x="8286" y="2783"/>
                      <a:pt x="8301" y="2789"/>
                      <a:pt x="8316" y="2789"/>
                    </a:cubicBezTo>
                    <a:cubicBezTo>
                      <a:pt x="8383" y="2789"/>
                      <a:pt x="8460" y="2691"/>
                      <a:pt x="8406" y="2637"/>
                    </a:cubicBezTo>
                    <a:cubicBezTo>
                      <a:pt x="7236" y="999"/>
                      <a:pt x="5228" y="1"/>
                      <a:pt x="3097" y="1"/>
                    </a:cubicBezTo>
                    <a:close/>
                  </a:path>
                </a:pathLst>
              </a:custGeom>
              <a:solidFill>
                <a:srgbClr val="334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2"/>
                  </a:solidFill>
                </a:endParaRPr>
              </a:p>
            </p:txBody>
          </p:sp>
          <p:sp>
            <p:nvSpPr>
              <p:cNvPr id="2264" name="Google Shape;2264;p61"/>
              <p:cNvSpPr/>
              <p:nvPr/>
            </p:nvSpPr>
            <p:spPr>
              <a:xfrm>
                <a:off x="3039200" y="4675838"/>
                <a:ext cx="212525" cy="71925"/>
              </a:xfrm>
              <a:custGeom>
                <a:avLst/>
                <a:gdLst/>
                <a:ahLst/>
                <a:cxnLst/>
                <a:rect l="l" t="t" r="r" b="b"/>
                <a:pathLst>
                  <a:path w="8501" h="2877" extrusionOk="0">
                    <a:moveTo>
                      <a:pt x="3494" y="1"/>
                    </a:moveTo>
                    <a:cubicBezTo>
                      <a:pt x="2265" y="1"/>
                      <a:pt x="1064" y="336"/>
                      <a:pt x="61" y="991"/>
                    </a:cubicBezTo>
                    <a:cubicBezTo>
                      <a:pt x="0" y="1021"/>
                      <a:pt x="50" y="1162"/>
                      <a:pt x="110" y="1162"/>
                    </a:cubicBezTo>
                    <a:cubicBezTo>
                      <a:pt x="116" y="1162"/>
                      <a:pt x="122" y="1160"/>
                      <a:pt x="128" y="1157"/>
                    </a:cubicBezTo>
                    <a:cubicBezTo>
                      <a:pt x="787" y="1003"/>
                      <a:pt x="1431" y="929"/>
                      <a:pt x="2063" y="929"/>
                    </a:cubicBezTo>
                    <a:cubicBezTo>
                      <a:pt x="4024" y="929"/>
                      <a:pt x="5883" y="1632"/>
                      <a:pt x="7800" y="2792"/>
                    </a:cubicBezTo>
                    <a:cubicBezTo>
                      <a:pt x="7905" y="2834"/>
                      <a:pt x="8011" y="2876"/>
                      <a:pt x="8108" y="2876"/>
                    </a:cubicBezTo>
                    <a:cubicBezTo>
                      <a:pt x="8164" y="2876"/>
                      <a:pt x="8218" y="2862"/>
                      <a:pt x="8267" y="2825"/>
                    </a:cubicBezTo>
                    <a:cubicBezTo>
                      <a:pt x="8400" y="2725"/>
                      <a:pt x="8433" y="2692"/>
                      <a:pt x="8467" y="2525"/>
                    </a:cubicBezTo>
                    <a:cubicBezTo>
                      <a:pt x="8500" y="2358"/>
                      <a:pt x="8433" y="2125"/>
                      <a:pt x="8333" y="1991"/>
                    </a:cubicBezTo>
                    <a:cubicBezTo>
                      <a:pt x="6974" y="651"/>
                      <a:pt x="5207" y="1"/>
                      <a:pt x="3494" y="1"/>
                    </a:cubicBezTo>
                    <a:close/>
                  </a:path>
                </a:pathLst>
              </a:custGeom>
              <a:solidFill>
                <a:srgbClr val="334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2"/>
                  </a:solidFill>
                </a:endParaRPr>
              </a:p>
            </p:txBody>
          </p:sp>
          <p:sp>
            <p:nvSpPr>
              <p:cNvPr id="2265" name="Google Shape;2265;p61"/>
              <p:cNvSpPr/>
              <p:nvPr/>
            </p:nvSpPr>
            <p:spPr>
              <a:xfrm>
                <a:off x="3116600" y="5038338"/>
                <a:ext cx="413650" cy="132825"/>
              </a:xfrm>
              <a:custGeom>
                <a:avLst/>
                <a:gdLst/>
                <a:ahLst/>
                <a:cxnLst/>
                <a:rect l="l" t="t" r="r" b="b"/>
                <a:pathLst>
                  <a:path w="16546" h="5313" extrusionOk="0">
                    <a:moveTo>
                      <a:pt x="893" y="1"/>
                    </a:moveTo>
                    <a:cubicBezTo>
                      <a:pt x="755" y="1"/>
                      <a:pt x="620" y="41"/>
                      <a:pt x="501" y="134"/>
                    </a:cubicBezTo>
                    <a:cubicBezTo>
                      <a:pt x="200" y="367"/>
                      <a:pt x="0" y="734"/>
                      <a:pt x="100" y="1134"/>
                    </a:cubicBezTo>
                    <a:cubicBezTo>
                      <a:pt x="234" y="1735"/>
                      <a:pt x="934" y="1935"/>
                      <a:pt x="1401" y="2235"/>
                    </a:cubicBezTo>
                    <a:cubicBezTo>
                      <a:pt x="2068" y="2669"/>
                      <a:pt x="2636" y="3169"/>
                      <a:pt x="3336" y="3536"/>
                    </a:cubicBezTo>
                    <a:cubicBezTo>
                      <a:pt x="4437" y="4137"/>
                      <a:pt x="5704" y="4503"/>
                      <a:pt x="6972" y="4770"/>
                    </a:cubicBezTo>
                    <a:cubicBezTo>
                      <a:pt x="7239" y="4837"/>
                      <a:pt x="7506" y="4870"/>
                      <a:pt x="7773" y="4904"/>
                    </a:cubicBezTo>
                    <a:cubicBezTo>
                      <a:pt x="8039" y="4970"/>
                      <a:pt x="8306" y="5037"/>
                      <a:pt x="8573" y="5071"/>
                    </a:cubicBezTo>
                    <a:cubicBezTo>
                      <a:pt x="9439" y="5207"/>
                      <a:pt x="10321" y="5313"/>
                      <a:pt x="11197" y="5313"/>
                    </a:cubicBezTo>
                    <a:cubicBezTo>
                      <a:pt x="11603" y="5313"/>
                      <a:pt x="12008" y="5290"/>
                      <a:pt x="12409" y="5237"/>
                    </a:cubicBezTo>
                    <a:cubicBezTo>
                      <a:pt x="13176" y="5171"/>
                      <a:pt x="13910" y="4904"/>
                      <a:pt x="14677" y="4770"/>
                    </a:cubicBezTo>
                    <a:cubicBezTo>
                      <a:pt x="15211" y="4637"/>
                      <a:pt x="15945" y="4704"/>
                      <a:pt x="16279" y="4203"/>
                    </a:cubicBezTo>
                    <a:cubicBezTo>
                      <a:pt x="16545" y="3870"/>
                      <a:pt x="16479" y="3469"/>
                      <a:pt x="16279" y="3136"/>
                    </a:cubicBezTo>
                    <a:cubicBezTo>
                      <a:pt x="16134" y="2895"/>
                      <a:pt x="15885" y="2793"/>
                      <a:pt x="15619" y="2793"/>
                    </a:cubicBezTo>
                    <a:cubicBezTo>
                      <a:pt x="15517" y="2793"/>
                      <a:pt x="15413" y="2808"/>
                      <a:pt x="15311" y="2836"/>
                    </a:cubicBezTo>
                    <a:cubicBezTo>
                      <a:pt x="15011" y="2902"/>
                      <a:pt x="14744" y="3102"/>
                      <a:pt x="14544" y="3369"/>
                    </a:cubicBezTo>
                    <a:cubicBezTo>
                      <a:pt x="14544" y="3369"/>
                      <a:pt x="14511" y="3403"/>
                      <a:pt x="14511" y="3436"/>
                    </a:cubicBezTo>
                    <a:cubicBezTo>
                      <a:pt x="14377" y="3636"/>
                      <a:pt x="14277" y="3870"/>
                      <a:pt x="14044" y="4036"/>
                    </a:cubicBezTo>
                    <a:cubicBezTo>
                      <a:pt x="13477" y="4537"/>
                      <a:pt x="12643" y="4770"/>
                      <a:pt x="11809" y="4837"/>
                    </a:cubicBezTo>
                    <a:cubicBezTo>
                      <a:pt x="11575" y="4854"/>
                      <a:pt x="11350" y="4862"/>
                      <a:pt x="11125" y="4862"/>
                    </a:cubicBezTo>
                    <a:cubicBezTo>
                      <a:pt x="10900" y="4862"/>
                      <a:pt x="10675" y="4854"/>
                      <a:pt x="10441" y="4837"/>
                    </a:cubicBezTo>
                    <a:cubicBezTo>
                      <a:pt x="9607" y="4837"/>
                      <a:pt x="8740" y="4737"/>
                      <a:pt x="7906" y="4604"/>
                    </a:cubicBezTo>
                    <a:lnTo>
                      <a:pt x="7839" y="4570"/>
                    </a:lnTo>
                    <a:lnTo>
                      <a:pt x="7773" y="4570"/>
                    </a:lnTo>
                    <a:cubicBezTo>
                      <a:pt x="6939" y="4403"/>
                      <a:pt x="6105" y="4170"/>
                      <a:pt x="5304" y="3870"/>
                    </a:cubicBezTo>
                    <a:cubicBezTo>
                      <a:pt x="4870" y="3736"/>
                      <a:pt x="4437" y="3569"/>
                      <a:pt x="4037" y="3369"/>
                    </a:cubicBezTo>
                    <a:cubicBezTo>
                      <a:pt x="3269" y="3002"/>
                      <a:pt x="2602" y="2502"/>
                      <a:pt x="2235" y="1802"/>
                    </a:cubicBezTo>
                    <a:cubicBezTo>
                      <a:pt x="2102" y="1568"/>
                      <a:pt x="2102" y="1335"/>
                      <a:pt x="2035" y="1068"/>
                    </a:cubicBezTo>
                    <a:cubicBezTo>
                      <a:pt x="2035" y="1034"/>
                      <a:pt x="2035" y="1001"/>
                      <a:pt x="2035" y="1001"/>
                    </a:cubicBezTo>
                    <a:cubicBezTo>
                      <a:pt x="1968" y="701"/>
                      <a:pt x="1768" y="401"/>
                      <a:pt x="1501" y="234"/>
                    </a:cubicBezTo>
                    <a:cubicBezTo>
                      <a:pt x="1321" y="93"/>
                      <a:pt x="1103" y="1"/>
                      <a:pt x="893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6" name="Google Shape;2266;p61"/>
              <p:cNvSpPr/>
              <p:nvPr/>
            </p:nvSpPr>
            <p:spPr>
              <a:xfrm>
                <a:off x="3695825" y="5030288"/>
                <a:ext cx="175225" cy="144200"/>
              </a:xfrm>
              <a:custGeom>
                <a:avLst/>
                <a:gdLst/>
                <a:ahLst/>
                <a:cxnLst/>
                <a:rect l="l" t="t" r="r" b="b"/>
                <a:pathLst>
                  <a:path w="7009" h="5768" extrusionOk="0">
                    <a:moveTo>
                      <a:pt x="6986" y="1123"/>
                    </a:moveTo>
                    <a:cubicBezTo>
                      <a:pt x="6986" y="1134"/>
                      <a:pt x="6990" y="1138"/>
                      <a:pt x="6994" y="1138"/>
                    </a:cubicBezTo>
                    <a:cubicBezTo>
                      <a:pt x="7001" y="1138"/>
                      <a:pt x="7008" y="1123"/>
                      <a:pt x="6986" y="1123"/>
                    </a:cubicBezTo>
                    <a:close/>
                    <a:moveTo>
                      <a:pt x="5477" y="1"/>
                    </a:moveTo>
                    <a:cubicBezTo>
                      <a:pt x="4870" y="1"/>
                      <a:pt x="4213" y="315"/>
                      <a:pt x="3617" y="656"/>
                    </a:cubicBezTo>
                    <a:cubicBezTo>
                      <a:pt x="2850" y="1123"/>
                      <a:pt x="2183" y="1757"/>
                      <a:pt x="1616" y="2457"/>
                    </a:cubicBezTo>
                    <a:cubicBezTo>
                      <a:pt x="1349" y="2791"/>
                      <a:pt x="1149" y="3124"/>
                      <a:pt x="915" y="3458"/>
                    </a:cubicBezTo>
                    <a:cubicBezTo>
                      <a:pt x="615" y="3992"/>
                      <a:pt x="348" y="4559"/>
                      <a:pt x="115" y="5159"/>
                    </a:cubicBezTo>
                    <a:cubicBezTo>
                      <a:pt x="0" y="5479"/>
                      <a:pt x="230" y="5767"/>
                      <a:pt x="451" y="5767"/>
                    </a:cubicBezTo>
                    <a:cubicBezTo>
                      <a:pt x="553" y="5767"/>
                      <a:pt x="652" y="5706"/>
                      <a:pt x="715" y="5559"/>
                    </a:cubicBezTo>
                    <a:cubicBezTo>
                      <a:pt x="1049" y="4659"/>
                      <a:pt x="1482" y="3858"/>
                      <a:pt x="2016" y="3158"/>
                    </a:cubicBezTo>
                    <a:cubicBezTo>
                      <a:pt x="2431" y="3070"/>
                      <a:pt x="2896" y="3004"/>
                      <a:pt x="3350" y="3004"/>
                    </a:cubicBezTo>
                    <a:cubicBezTo>
                      <a:pt x="4283" y="3004"/>
                      <a:pt x="5171" y="3283"/>
                      <a:pt x="5485" y="4225"/>
                    </a:cubicBezTo>
                    <a:cubicBezTo>
                      <a:pt x="5485" y="4225"/>
                      <a:pt x="5519" y="4225"/>
                      <a:pt x="5519" y="4192"/>
                    </a:cubicBezTo>
                    <a:cubicBezTo>
                      <a:pt x="5547" y="2610"/>
                      <a:pt x="4460" y="2268"/>
                      <a:pt x="3326" y="2268"/>
                    </a:cubicBezTo>
                    <a:cubicBezTo>
                      <a:pt x="3145" y="2268"/>
                      <a:pt x="2962" y="2277"/>
                      <a:pt x="2783" y="2290"/>
                    </a:cubicBezTo>
                    <a:cubicBezTo>
                      <a:pt x="2783" y="2257"/>
                      <a:pt x="2817" y="2257"/>
                      <a:pt x="2817" y="2224"/>
                    </a:cubicBezTo>
                    <a:cubicBezTo>
                      <a:pt x="3541" y="1572"/>
                      <a:pt x="4737" y="658"/>
                      <a:pt x="5823" y="658"/>
                    </a:cubicBezTo>
                    <a:cubicBezTo>
                      <a:pt x="6237" y="658"/>
                      <a:pt x="6636" y="791"/>
                      <a:pt x="6986" y="1123"/>
                    </a:cubicBezTo>
                    <a:cubicBezTo>
                      <a:pt x="6594" y="290"/>
                      <a:pt x="6059" y="1"/>
                      <a:pt x="5477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7" name="Google Shape;2267;p61"/>
              <p:cNvSpPr/>
              <p:nvPr/>
            </p:nvSpPr>
            <p:spPr>
              <a:xfrm>
                <a:off x="2828900" y="4849663"/>
                <a:ext cx="110925" cy="192275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7691" extrusionOk="0">
                    <a:moveTo>
                      <a:pt x="1374" y="0"/>
                    </a:moveTo>
                    <a:cubicBezTo>
                      <a:pt x="1024" y="0"/>
                      <a:pt x="635" y="130"/>
                      <a:pt x="200" y="442"/>
                    </a:cubicBezTo>
                    <a:cubicBezTo>
                      <a:pt x="167" y="442"/>
                      <a:pt x="200" y="476"/>
                      <a:pt x="200" y="476"/>
                    </a:cubicBezTo>
                    <a:cubicBezTo>
                      <a:pt x="371" y="425"/>
                      <a:pt x="535" y="402"/>
                      <a:pt x="692" y="402"/>
                    </a:cubicBezTo>
                    <a:cubicBezTo>
                      <a:pt x="2097" y="402"/>
                      <a:pt x="2946" y="2271"/>
                      <a:pt x="3336" y="3411"/>
                    </a:cubicBezTo>
                    <a:cubicBezTo>
                      <a:pt x="3336" y="3429"/>
                      <a:pt x="3336" y="3448"/>
                      <a:pt x="3341" y="3461"/>
                    </a:cubicBezTo>
                    <a:lnTo>
                      <a:pt x="3341" y="3461"/>
                    </a:lnTo>
                    <a:cubicBezTo>
                      <a:pt x="2758" y="3102"/>
                      <a:pt x="2114" y="2784"/>
                      <a:pt x="1515" y="2784"/>
                    </a:cubicBezTo>
                    <a:cubicBezTo>
                      <a:pt x="955" y="2784"/>
                      <a:pt x="433" y="3062"/>
                      <a:pt x="33" y="3845"/>
                    </a:cubicBezTo>
                    <a:cubicBezTo>
                      <a:pt x="0" y="3878"/>
                      <a:pt x="33" y="3878"/>
                      <a:pt x="67" y="3878"/>
                    </a:cubicBezTo>
                    <a:cubicBezTo>
                      <a:pt x="407" y="3559"/>
                      <a:pt x="788" y="3430"/>
                      <a:pt x="1181" y="3430"/>
                    </a:cubicBezTo>
                    <a:cubicBezTo>
                      <a:pt x="2022" y="3430"/>
                      <a:pt x="2921" y="4021"/>
                      <a:pt x="3603" y="4612"/>
                    </a:cubicBezTo>
                    <a:cubicBezTo>
                      <a:pt x="3736" y="5479"/>
                      <a:pt x="3736" y="6380"/>
                      <a:pt x="3603" y="7347"/>
                    </a:cubicBezTo>
                    <a:cubicBezTo>
                      <a:pt x="3572" y="7581"/>
                      <a:pt x="3715" y="7691"/>
                      <a:pt x="3883" y="7691"/>
                    </a:cubicBezTo>
                    <a:cubicBezTo>
                      <a:pt x="4076" y="7691"/>
                      <a:pt x="4301" y="7547"/>
                      <a:pt x="4337" y="7280"/>
                    </a:cubicBezTo>
                    <a:cubicBezTo>
                      <a:pt x="4403" y="6647"/>
                      <a:pt x="4437" y="6013"/>
                      <a:pt x="4403" y="5412"/>
                    </a:cubicBezTo>
                    <a:cubicBezTo>
                      <a:pt x="4403" y="4979"/>
                      <a:pt x="4370" y="4578"/>
                      <a:pt x="4303" y="4212"/>
                    </a:cubicBezTo>
                    <a:cubicBezTo>
                      <a:pt x="4136" y="3278"/>
                      <a:pt x="3836" y="2410"/>
                      <a:pt x="3369" y="1643"/>
                    </a:cubicBezTo>
                    <a:cubicBezTo>
                      <a:pt x="2891" y="830"/>
                      <a:pt x="2259" y="0"/>
                      <a:pt x="1374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8" name="Google Shape;2268;p61"/>
              <p:cNvSpPr/>
              <p:nvPr/>
            </p:nvSpPr>
            <p:spPr>
              <a:xfrm>
                <a:off x="2895600" y="3921688"/>
                <a:ext cx="1083300" cy="1069125"/>
              </a:xfrm>
              <a:custGeom>
                <a:avLst/>
                <a:gdLst/>
                <a:ahLst/>
                <a:cxnLst/>
                <a:rect l="l" t="t" r="r" b="b"/>
                <a:pathLst>
                  <a:path w="43332" h="42765" extrusionOk="0">
                    <a:moveTo>
                      <a:pt x="22984" y="1"/>
                    </a:moveTo>
                    <a:cubicBezTo>
                      <a:pt x="19415" y="1735"/>
                      <a:pt x="16646" y="4471"/>
                      <a:pt x="15178" y="7606"/>
                    </a:cubicBezTo>
                    <a:cubicBezTo>
                      <a:pt x="12443" y="8607"/>
                      <a:pt x="9808" y="9708"/>
                      <a:pt x="7673" y="11309"/>
                    </a:cubicBezTo>
                    <a:cubicBezTo>
                      <a:pt x="5738" y="12743"/>
                      <a:pt x="4237" y="14645"/>
                      <a:pt x="3737" y="16746"/>
                    </a:cubicBezTo>
                    <a:cubicBezTo>
                      <a:pt x="3303" y="16913"/>
                      <a:pt x="2903" y="17147"/>
                      <a:pt x="2502" y="17413"/>
                    </a:cubicBezTo>
                    <a:cubicBezTo>
                      <a:pt x="301" y="19015"/>
                      <a:pt x="1" y="22050"/>
                      <a:pt x="134" y="24685"/>
                    </a:cubicBezTo>
                    <a:cubicBezTo>
                      <a:pt x="234" y="26220"/>
                      <a:pt x="401" y="27787"/>
                      <a:pt x="701" y="29322"/>
                    </a:cubicBezTo>
                    <a:cubicBezTo>
                      <a:pt x="1135" y="31824"/>
                      <a:pt x="1835" y="34325"/>
                      <a:pt x="2769" y="36661"/>
                    </a:cubicBezTo>
                    <a:cubicBezTo>
                      <a:pt x="4604" y="35326"/>
                      <a:pt x="3870" y="32858"/>
                      <a:pt x="3970" y="30589"/>
                    </a:cubicBezTo>
                    <a:cubicBezTo>
                      <a:pt x="3970" y="30589"/>
                      <a:pt x="4004" y="30589"/>
                      <a:pt x="4004" y="30556"/>
                    </a:cubicBezTo>
                    <a:cubicBezTo>
                      <a:pt x="5438" y="29889"/>
                      <a:pt x="6639" y="28888"/>
                      <a:pt x="7439" y="27654"/>
                    </a:cubicBezTo>
                    <a:cubicBezTo>
                      <a:pt x="8473" y="26120"/>
                      <a:pt x="8907" y="24252"/>
                      <a:pt x="8740" y="22284"/>
                    </a:cubicBezTo>
                    <a:cubicBezTo>
                      <a:pt x="9608" y="21683"/>
                      <a:pt x="10675" y="21249"/>
                      <a:pt x="11842" y="21049"/>
                    </a:cubicBezTo>
                    <a:cubicBezTo>
                      <a:pt x="12196" y="20993"/>
                      <a:pt x="12597" y="20967"/>
                      <a:pt x="13031" y="20967"/>
                    </a:cubicBezTo>
                    <a:cubicBezTo>
                      <a:pt x="15702" y="20967"/>
                      <a:pt x="19617" y="21978"/>
                      <a:pt x="21483" y="23384"/>
                    </a:cubicBezTo>
                    <a:cubicBezTo>
                      <a:pt x="22311" y="23135"/>
                      <a:pt x="23202" y="23012"/>
                      <a:pt x="24110" y="23012"/>
                    </a:cubicBezTo>
                    <a:cubicBezTo>
                      <a:pt x="25869" y="23012"/>
                      <a:pt x="27693" y="23472"/>
                      <a:pt x="29255" y="24352"/>
                    </a:cubicBezTo>
                    <a:cubicBezTo>
                      <a:pt x="30322" y="24952"/>
                      <a:pt x="32224" y="25953"/>
                      <a:pt x="32958" y="26887"/>
                    </a:cubicBezTo>
                    <a:cubicBezTo>
                      <a:pt x="32390" y="28688"/>
                      <a:pt x="32424" y="30656"/>
                      <a:pt x="33058" y="32491"/>
                    </a:cubicBezTo>
                    <a:cubicBezTo>
                      <a:pt x="33358" y="33391"/>
                      <a:pt x="33658" y="34826"/>
                      <a:pt x="34092" y="36127"/>
                    </a:cubicBezTo>
                    <a:cubicBezTo>
                      <a:pt x="34392" y="37061"/>
                      <a:pt x="34759" y="37895"/>
                      <a:pt x="35293" y="38395"/>
                    </a:cubicBezTo>
                    <a:cubicBezTo>
                      <a:pt x="35026" y="39896"/>
                      <a:pt x="34359" y="41297"/>
                      <a:pt x="34992" y="42765"/>
                    </a:cubicBezTo>
                    <a:cubicBezTo>
                      <a:pt x="36493" y="41064"/>
                      <a:pt x="38095" y="38428"/>
                      <a:pt x="39462" y="35927"/>
                    </a:cubicBezTo>
                    <a:cubicBezTo>
                      <a:pt x="40129" y="34692"/>
                      <a:pt x="40730" y="33492"/>
                      <a:pt x="41230" y="32491"/>
                    </a:cubicBezTo>
                    <a:cubicBezTo>
                      <a:pt x="42398" y="30089"/>
                      <a:pt x="43332" y="27187"/>
                      <a:pt x="41897" y="24885"/>
                    </a:cubicBezTo>
                    <a:cubicBezTo>
                      <a:pt x="41697" y="24585"/>
                      <a:pt x="41497" y="24318"/>
                      <a:pt x="41264" y="24051"/>
                    </a:cubicBezTo>
                    <a:cubicBezTo>
                      <a:pt x="41230" y="22617"/>
                      <a:pt x="40596" y="21149"/>
                      <a:pt x="39662" y="19815"/>
                    </a:cubicBezTo>
                    <a:cubicBezTo>
                      <a:pt x="38495" y="18247"/>
                      <a:pt x="36894" y="16880"/>
                      <a:pt x="35192" y="15612"/>
                    </a:cubicBezTo>
                    <a:cubicBezTo>
                      <a:pt x="32591" y="13677"/>
                      <a:pt x="29789" y="11876"/>
                      <a:pt x="26753" y="10308"/>
                    </a:cubicBezTo>
                    <a:cubicBezTo>
                      <a:pt x="24718" y="7173"/>
                      <a:pt x="23384" y="3637"/>
                      <a:pt x="2298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2"/>
                  </a:solidFill>
                </a:endParaRPr>
              </a:p>
            </p:txBody>
          </p:sp>
          <p:sp>
            <p:nvSpPr>
              <p:cNvPr id="2269" name="Google Shape;2269;p61"/>
              <p:cNvSpPr/>
              <p:nvPr/>
            </p:nvSpPr>
            <p:spPr>
              <a:xfrm>
                <a:off x="2913125" y="4654713"/>
                <a:ext cx="97575" cy="183500"/>
              </a:xfrm>
              <a:custGeom>
                <a:avLst/>
                <a:gdLst/>
                <a:ahLst/>
                <a:cxnLst/>
                <a:rect l="l" t="t" r="r" b="b"/>
                <a:pathLst>
                  <a:path w="3903" h="7340" extrusionOk="0">
                    <a:moveTo>
                      <a:pt x="0" y="1"/>
                    </a:moveTo>
                    <a:cubicBezTo>
                      <a:pt x="434" y="2536"/>
                      <a:pt x="1134" y="5004"/>
                      <a:pt x="2068" y="7340"/>
                    </a:cubicBezTo>
                    <a:cubicBezTo>
                      <a:pt x="3903" y="6005"/>
                      <a:pt x="3169" y="3537"/>
                      <a:pt x="3269" y="1268"/>
                    </a:cubicBezTo>
                    <a:cubicBezTo>
                      <a:pt x="3269" y="1268"/>
                      <a:pt x="3303" y="1268"/>
                      <a:pt x="3303" y="1235"/>
                    </a:cubicBezTo>
                    <a:cubicBezTo>
                      <a:pt x="2168" y="902"/>
                      <a:pt x="1034" y="535"/>
                      <a:pt x="0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0" name="Google Shape;2270;p61"/>
              <p:cNvSpPr/>
              <p:nvPr/>
            </p:nvSpPr>
            <p:spPr>
              <a:xfrm>
                <a:off x="3747875" y="4819838"/>
                <a:ext cx="134300" cy="170975"/>
              </a:xfrm>
              <a:custGeom>
                <a:avLst/>
                <a:gdLst/>
                <a:ahLst/>
                <a:cxnLst/>
                <a:rect l="l" t="t" r="r" b="b"/>
                <a:pathLst>
                  <a:path w="5372" h="6839" extrusionOk="0">
                    <a:moveTo>
                      <a:pt x="5371" y="1"/>
                    </a:moveTo>
                    <a:cubicBezTo>
                      <a:pt x="3870" y="140"/>
                      <a:pt x="2392" y="209"/>
                      <a:pt x="899" y="209"/>
                    </a:cubicBezTo>
                    <a:cubicBezTo>
                      <a:pt x="600" y="209"/>
                      <a:pt x="301" y="206"/>
                      <a:pt x="1" y="201"/>
                    </a:cubicBezTo>
                    <a:lnTo>
                      <a:pt x="1" y="201"/>
                    </a:lnTo>
                    <a:cubicBezTo>
                      <a:pt x="301" y="1135"/>
                      <a:pt x="668" y="1969"/>
                      <a:pt x="1202" y="2469"/>
                    </a:cubicBezTo>
                    <a:cubicBezTo>
                      <a:pt x="935" y="3970"/>
                      <a:pt x="268" y="5371"/>
                      <a:pt x="901" y="6839"/>
                    </a:cubicBezTo>
                    <a:cubicBezTo>
                      <a:pt x="2436" y="5138"/>
                      <a:pt x="4004" y="2502"/>
                      <a:pt x="5371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1" name="Google Shape;2271;p61"/>
              <p:cNvSpPr/>
              <p:nvPr/>
            </p:nvSpPr>
            <p:spPr>
              <a:xfrm>
                <a:off x="3431825" y="3998088"/>
                <a:ext cx="441775" cy="519600"/>
              </a:xfrm>
              <a:custGeom>
                <a:avLst/>
                <a:gdLst/>
                <a:ahLst/>
                <a:cxnLst/>
                <a:rect l="l" t="t" r="r" b="b"/>
                <a:pathLst>
                  <a:path w="17671" h="20784" extrusionOk="0">
                    <a:moveTo>
                      <a:pt x="1010" y="1"/>
                    </a:moveTo>
                    <a:cubicBezTo>
                      <a:pt x="988" y="1"/>
                      <a:pt x="968" y="17"/>
                      <a:pt x="968" y="47"/>
                    </a:cubicBezTo>
                    <a:cubicBezTo>
                      <a:pt x="0" y="4717"/>
                      <a:pt x="2302" y="8453"/>
                      <a:pt x="5504" y="11589"/>
                    </a:cubicBezTo>
                    <a:cubicBezTo>
                      <a:pt x="7239" y="13323"/>
                      <a:pt x="9374" y="14558"/>
                      <a:pt x="11408" y="15825"/>
                    </a:cubicBezTo>
                    <a:cubicBezTo>
                      <a:pt x="13610" y="17193"/>
                      <a:pt x="15478" y="18894"/>
                      <a:pt x="17379" y="20729"/>
                    </a:cubicBezTo>
                    <a:cubicBezTo>
                      <a:pt x="17418" y="20767"/>
                      <a:pt x="17458" y="20783"/>
                      <a:pt x="17497" y="20783"/>
                    </a:cubicBezTo>
                    <a:cubicBezTo>
                      <a:pt x="17592" y="20783"/>
                      <a:pt x="17670" y="20681"/>
                      <a:pt x="17646" y="20562"/>
                    </a:cubicBezTo>
                    <a:cubicBezTo>
                      <a:pt x="16912" y="16626"/>
                      <a:pt x="13143" y="13590"/>
                      <a:pt x="10108" y="11589"/>
                    </a:cubicBezTo>
                    <a:cubicBezTo>
                      <a:pt x="6171" y="8954"/>
                      <a:pt x="667" y="5818"/>
                      <a:pt x="1068" y="81"/>
                    </a:cubicBezTo>
                    <a:cubicBezTo>
                      <a:pt x="1068" y="25"/>
                      <a:pt x="1037" y="1"/>
                      <a:pt x="1010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2" name="Google Shape;2272;p61"/>
              <p:cNvSpPr/>
              <p:nvPr/>
            </p:nvSpPr>
            <p:spPr>
              <a:xfrm>
                <a:off x="2989000" y="4165938"/>
                <a:ext cx="245825" cy="257200"/>
              </a:xfrm>
              <a:custGeom>
                <a:avLst/>
                <a:gdLst/>
                <a:ahLst/>
                <a:cxnLst/>
                <a:rect l="l" t="t" r="r" b="b"/>
                <a:pathLst>
                  <a:path w="9833" h="10288" extrusionOk="0">
                    <a:moveTo>
                      <a:pt x="9609" y="0"/>
                    </a:moveTo>
                    <a:cubicBezTo>
                      <a:pt x="9598" y="0"/>
                      <a:pt x="9586" y="2"/>
                      <a:pt x="9574" y="5"/>
                    </a:cubicBezTo>
                    <a:cubicBezTo>
                      <a:pt x="5204" y="1172"/>
                      <a:pt x="1" y="5442"/>
                      <a:pt x="1001" y="10045"/>
                    </a:cubicBezTo>
                    <a:cubicBezTo>
                      <a:pt x="1024" y="10182"/>
                      <a:pt x="1172" y="10287"/>
                      <a:pt x="1316" y="10287"/>
                    </a:cubicBezTo>
                    <a:cubicBezTo>
                      <a:pt x="1383" y="10287"/>
                      <a:pt x="1449" y="10265"/>
                      <a:pt x="1502" y="10212"/>
                    </a:cubicBezTo>
                    <a:cubicBezTo>
                      <a:pt x="3003" y="8878"/>
                      <a:pt x="3970" y="6943"/>
                      <a:pt x="5138" y="5342"/>
                    </a:cubicBezTo>
                    <a:cubicBezTo>
                      <a:pt x="6472" y="3474"/>
                      <a:pt x="8073" y="1839"/>
                      <a:pt x="9741" y="238"/>
                    </a:cubicBezTo>
                    <a:cubicBezTo>
                      <a:pt x="9832" y="147"/>
                      <a:pt x="9729" y="0"/>
                      <a:pt x="9609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3" name="Google Shape;2273;p61"/>
              <p:cNvSpPr/>
              <p:nvPr/>
            </p:nvSpPr>
            <p:spPr>
              <a:xfrm>
                <a:off x="3295900" y="3982238"/>
                <a:ext cx="138925" cy="470625"/>
              </a:xfrm>
              <a:custGeom>
                <a:avLst/>
                <a:gdLst/>
                <a:ahLst/>
                <a:cxnLst/>
                <a:rect l="l" t="t" r="r" b="b"/>
                <a:pathLst>
                  <a:path w="5557" h="18825" extrusionOk="0">
                    <a:moveTo>
                      <a:pt x="5265" y="0"/>
                    </a:moveTo>
                    <a:cubicBezTo>
                      <a:pt x="5257" y="0"/>
                      <a:pt x="5247" y="4"/>
                      <a:pt x="5237" y="14"/>
                    </a:cubicBezTo>
                    <a:cubicBezTo>
                      <a:pt x="2035" y="1248"/>
                      <a:pt x="334" y="5885"/>
                      <a:pt x="200" y="9054"/>
                    </a:cubicBezTo>
                    <a:cubicBezTo>
                      <a:pt x="0" y="12790"/>
                      <a:pt x="1768" y="17093"/>
                      <a:pt x="5271" y="18794"/>
                    </a:cubicBezTo>
                    <a:cubicBezTo>
                      <a:pt x="5299" y="18815"/>
                      <a:pt x="5329" y="18825"/>
                      <a:pt x="5358" y="18825"/>
                    </a:cubicBezTo>
                    <a:cubicBezTo>
                      <a:pt x="5464" y="18825"/>
                      <a:pt x="5557" y="18699"/>
                      <a:pt x="5504" y="18594"/>
                    </a:cubicBezTo>
                    <a:cubicBezTo>
                      <a:pt x="3769" y="15659"/>
                      <a:pt x="2168" y="12890"/>
                      <a:pt x="2068" y="9354"/>
                    </a:cubicBezTo>
                    <a:cubicBezTo>
                      <a:pt x="2002" y="7720"/>
                      <a:pt x="2302" y="5985"/>
                      <a:pt x="2869" y="4451"/>
                    </a:cubicBezTo>
                    <a:cubicBezTo>
                      <a:pt x="3436" y="2816"/>
                      <a:pt x="4570" y="1582"/>
                      <a:pt x="5271" y="47"/>
                    </a:cubicBezTo>
                    <a:cubicBezTo>
                      <a:pt x="5294" y="24"/>
                      <a:pt x="5284" y="0"/>
                      <a:pt x="526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4" name="Google Shape;2274;p61"/>
              <p:cNvSpPr/>
              <p:nvPr/>
            </p:nvSpPr>
            <p:spPr>
              <a:xfrm>
                <a:off x="2954675" y="4455188"/>
                <a:ext cx="115250" cy="194150"/>
              </a:xfrm>
              <a:custGeom>
                <a:avLst/>
                <a:gdLst/>
                <a:ahLst/>
                <a:cxnLst/>
                <a:rect l="l" t="t" r="r" b="b"/>
                <a:pathLst>
                  <a:path w="4610" h="7766" extrusionOk="0">
                    <a:moveTo>
                      <a:pt x="4289" y="1"/>
                    </a:moveTo>
                    <a:cubicBezTo>
                      <a:pt x="4226" y="1"/>
                      <a:pt x="4160" y="33"/>
                      <a:pt x="4109" y="110"/>
                    </a:cubicBezTo>
                    <a:cubicBezTo>
                      <a:pt x="3375" y="1277"/>
                      <a:pt x="2941" y="2678"/>
                      <a:pt x="2241" y="3879"/>
                    </a:cubicBezTo>
                    <a:cubicBezTo>
                      <a:pt x="1574" y="5013"/>
                      <a:pt x="473" y="5980"/>
                      <a:pt x="106" y="7181"/>
                    </a:cubicBezTo>
                    <a:cubicBezTo>
                      <a:pt x="0" y="7526"/>
                      <a:pt x="273" y="7765"/>
                      <a:pt x="574" y="7765"/>
                    </a:cubicBezTo>
                    <a:cubicBezTo>
                      <a:pt x="652" y="7765"/>
                      <a:pt x="731" y="7749"/>
                      <a:pt x="807" y="7715"/>
                    </a:cubicBezTo>
                    <a:cubicBezTo>
                      <a:pt x="2007" y="7148"/>
                      <a:pt x="2841" y="5447"/>
                      <a:pt x="3408" y="4313"/>
                    </a:cubicBezTo>
                    <a:cubicBezTo>
                      <a:pt x="3976" y="3112"/>
                      <a:pt x="4609" y="1544"/>
                      <a:pt x="4509" y="210"/>
                    </a:cubicBezTo>
                    <a:cubicBezTo>
                      <a:pt x="4489" y="86"/>
                      <a:pt x="4392" y="1"/>
                      <a:pt x="4289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5" name="Google Shape;2275;p61"/>
              <p:cNvSpPr/>
              <p:nvPr/>
            </p:nvSpPr>
            <p:spPr>
              <a:xfrm>
                <a:off x="3740375" y="4557988"/>
                <a:ext cx="91750" cy="239500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9580" extrusionOk="0">
                    <a:moveTo>
                      <a:pt x="401" y="0"/>
                    </a:moveTo>
                    <a:cubicBezTo>
                      <a:pt x="0" y="167"/>
                      <a:pt x="367" y="701"/>
                      <a:pt x="467" y="934"/>
                    </a:cubicBezTo>
                    <a:cubicBezTo>
                      <a:pt x="634" y="1335"/>
                      <a:pt x="801" y="1802"/>
                      <a:pt x="968" y="2235"/>
                    </a:cubicBezTo>
                    <a:cubicBezTo>
                      <a:pt x="1535" y="4003"/>
                      <a:pt x="1802" y="5871"/>
                      <a:pt x="1768" y="7739"/>
                    </a:cubicBezTo>
                    <a:cubicBezTo>
                      <a:pt x="1768" y="8106"/>
                      <a:pt x="1735" y="8507"/>
                      <a:pt x="1702" y="8907"/>
                    </a:cubicBezTo>
                    <a:cubicBezTo>
                      <a:pt x="1702" y="9040"/>
                      <a:pt x="1702" y="9207"/>
                      <a:pt x="1735" y="9340"/>
                    </a:cubicBezTo>
                    <a:cubicBezTo>
                      <a:pt x="1795" y="9460"/>
                      <a:pt x="1908" y="9579"/>
                      <a:pt x="2050" y="9579"/>
                    </a:cubicBezTo>
                    <a:cubicBezTo>
                      <a:pt x="2067" y="9579"/>
                      <a:pt x="2084" y="9578"/>
                      <a:pt x="2102" y="9574"/>
                    </a:cubicBezTo>
                    <a:cubicBezTo>
                      <a:pt x="2169" y="9541"/>
                      <a:pt x="2269" y="9474"/>
                      <a:pt x="2302" y="9374"/>
                    </a:cubicBezTo>
                    <a:cubicBezTo>
                      <a:pt x="3203" y="8273"/>
                      <a:pt x="3670" y="6839"/>
                      <a:pt x="3636" y="5404"/>
                    </a:cubicBezTo>
                    <a:cubicBezTo>
                      <a:pt x="3570" y="3636"/>
                      <a:pt x="2803" y="1735"/>
                      <a:pt x="1435" y="568"/>
                    </a:cubicBezTo>
                    <a:cubicBezTo>
                      <a:pt x="1268" y="434"/>
                      <a:pt x="868" y="67"/>
                      <a:pt x="601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6" name="Google Shape;2276;p61"/>
              <p:cNvSpPr/>
              <p:nvPr/>
            </p:nvSpPr>
            <p:spPr>
              <a:xfrm>
                <a:off x="3282550" y="4915913"/>
                <a:ext cx="143450" cy="40725"/>
              </a:xfrm>
              <a:custGeom>
                <a:avLst/>
                <a:gdLst/>
                <a:ahLst/>
                <a:cxnLst/>
                <a:rect l="l" t="t" r="r" b="b"/>
                <a:pathLst>
                  <a:path w="5738" h="1629" extrusionOk="0">
                    <a:moveTo>
                      <a:pt x="1367" y="1"/>
                    </a:moveTo>
                    <a:cubicBezTo>
                      <a:pt x="907" y="1"/>
                      <a:pt x="450" y="34"/>
                      <a:pt x="0" y="94"/>
                    </a:cubicBezTo>
                    <a:lnTo>
                      <a:pt x="167" y="728"/>
                    </a:lnTo>
                    <a:cubicBezTo>
                      <a:pt x="543" y="672"/>
                      <a:pt x="925" y="645"/>
                      <a:pt x="1310" y="645"/>
                    </a:cubicBezTo>
                    <a:cubicBezTo>
                      <a:pt x="1848" y="645"/>
                      <a:pt x="2392" y="697"/>
                      <a:pt x="2936" y="794"/>
                    </a:cubicBezTo>
                    <a:cubicBezTo>
                      <a:pt x="3803" y="961"/>
                      <a:pt x="4604" y="1228"/>
                      <a:pt x="5371" y="1628"/>
                    </a:cubicBezTo>
                    <a:lnTo>
                      <a:pt x="5738" y="1061"/>
                    </a:lnTo>
                    <a:cubicBezTo>
                      <a:pt x="4904" y="628"/>
                      <a:pt x="4003" y="327"/>
                      <a:pt x="3069" y="161"/>
                    </a:cubicBezTo>
                    <a:cubicBezTo>
                      <a:pt x="2500" y="50"/>
                      <a:pt x="1931" y="1"/>
                      <a:pt x="13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7" name="Google Shape;2277;p61"/>
              <p:cNvSpPr/>
              <p:nvPr/>
            </p:nvSpPr>
            <p:spPr>
              <a:xfrm>
                <a:off x="3386800" y="4679413"/>
                <a:ext cx="452000" cy="414200"/>
              </a:xfrm>
              <a:custGeom>
                <a:avLst/>
                <a:gdLst/>
                <a:ahLst/>
                <a:cxnLst/>
                <a:rect l="l" t="t" r="r" b="b"/>
                <a:pathLst>
                  <a:path w="18080" h="16568" extrusionOk="0">
                    <a:moveTo>
                      <a:pt x="9407" y="747"/>
                    </a:moveTo>
                    <a:cubicBezTo>
                      <a:pt x="9974" y="747"/>
                      <a:pt x="10541" y="781"/>
                      <a:pt x="11108" y="881"/>
                    </a:cubicBezTo>
                    <a:cubicBezTo>
                      <a:pt x="13243" y="1281"/>
                      <a:pt x="14977" y="2482"/>
                      <a:pt x="16045" y="4283"/>
                    </a:cubicBezTo>
                    <a:cubicBezTo>
                      <a:pt x="17079" y="6051"/>
                      <a:pt x="17279" y="8119"/>
                      <a:pt x="16679" y="10121"/>
                    </a:cubicBezTo>
                    <a:cubicBezTo>
                      <a:pt x="16078" y="12089"/>
                      <a:pt x="14744" y="13723"/>
                      <a:pt x="12976" y="14791"/>
                    </a:cubicBezTo>
                    <a:cubicBezTo>
                      <a:pt x="11672" y="15568"/>
                      <a:pt x="10218" y="15950"/>
                      <a:pt x="8769" y="15950"/>
                    </a:cubicBezTo>
                    <a:cubicBezTo>
                      <a:pt x="8290" y="15950"/>
                      <a:pt x="7811" y="15908"/>
                      <a:pt x="7339" y="15825"/>
                    </a:cubicBezTo>
                    <a:cubicBezTo>
                      <a:pt x="3369" y="15091"/>
                      <a:pt x="801" y="11355"/>
                      <a:pt x="1601" y="7319"/>
                    </a:cubicBezTo>
                    <a:cubicBezTo>
                      <a:pt x="2001" y="5284"/>
                      <a:pt x="3202" y="3483"/>
                      <a:pt x="5004" y="2249"/>
                    </a:cubicBezTo>
                    <a:cubicBezTo>
                      <a:pt x="6338" y="1315"/>
                      <a:pt x="7872" y="814"/>
                      <a:pt x="9407" y="747"/>
                    </a:cubicBezTo>
                    <a:close/>
                    <a:moveTo>
                      <a:pt x="9710" y="0"/>
                    </a:moveTo>
                    <a:cubicBezTo>
                      <a:pt x="7891" y="0"/>
                      <a:pt x="6084" y="565"/>
                      <a:pt x="4537" y="1648"/>
                    </a:cubicBezTo>
                    <a:cubicBezTo>
                      <a:pt x="2602" y="2982"/>
                      <a:pt x="1301" y="4984"/>
                      <a:pt x="867" y="7185"/>
                    </a:cubicBezTo>
                    <a:cubicBezTo>
                      <a:pt x="0" y="11589"/>
                      <a:pt x="2869" y="15625"/>
                      <a:pt x="7172" y="16425"/>
                    </a:cubicBezTo>
                    <a:cubicBezTo>
                      <a:pt x="7638" y="16508"/>
                      <a:pt x="8105" y="16567"/>
                      <a:pt x="8572" y="16567"/>
                    </a:cubicBezTo>
                    <a:cubicBezTo>
                      <a:pt x="8672" y="16567"/>
                      <a:pt x="8773" y="16565"/>
                      <a:pt x="8873" y="16559"/>
                    </a:cubicBezTo>
                    <a:cubicBezTo>
                      <a:pt x="10407" y="16559"/>
                      <a:pt x="11975" y="16125"/>
                      <a:pt x="13376" y="15291"/>
                    </a:cubicBezTo>
                    <a:cubicBezTo>
                      <a:pt x="15311" y="14157"/>
                      <a:pt x="16745" y="12356"/>
                      <a:pt x="17413" y="10254"/>
                    </a:cubicBezTo>
                    <a:cubicBezTo>
                      <a:pt x="18080" y="8086"/>
                      <a:pt x="17880" y="5818"/>
                      <a:pt x="16745" y="3916"/>
                    </a:cubicBezTo>
                    <a:cubicBezTo>
                      <a:pt x="15578" y="1915"/>
                      <a:pt x="13643" y="581"/>
                      <a:pt x="11308" y="147"/>
                    </a:cubicBezTo>
                    <a:cubicBezTo>
                      <a:pt x="10779" y="49"/>
                      <a:pt x="10244" y="0"/>
                      <a:pt x="97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8" name="Google Shape;2278;p61"/>
              <p:cNvSpPr/>
              <p:nvPr/>
            </p:nvSpPr>
            <p:spPr>
              <a:xfrm>
                <a:off x="2910625" y="4583163"/>
                <a:ext cx="430325" cy="424350"/>
              </a:xfrm>
              <a:custGeom>
                <a:avLst/>
                <a:gdLst/>
                <a:ahLst/>
                <a:cxnLst/>
                <a:rect l="l" t="t" r="r" b="b"/>
                <a:pathLst>
                  <a:path w="17213" h="16974" extrusionOk="0">
                    <a:moveTo>
                      <a:pt x="8099" y="764"/>
                    </a:moveTo>
                    <a:cubicBezTo>
                      <a:pt x="8553" y="764"/>
                      <a:pt x="9012" y="807"/>
                      <a:pt x="9474" y="895"/>
                    </a:cubicBezTo>
                    <a:cubicBezTo>
                      <a:pt x="11575" y="1295"/>
                      <a:pt x="13443" y="2529"/>
                      <a:pt x="14711" y="4364"/>
                    </a:cubicBezTo>
                    <a:cubicBezTo>
                      <a:pt x="15945" y="6132"/>
                      <a:pt x="16412" y="8267"/>
                      <a:pt x="16078" y="10335"/>
                    </a:cubicBezTo>
                    <a:cubicBezTo>
                      <a:pt x="15745" y="12336"/>
                      <a:pt x="14644" y="14038"/>
                      <a:pt x="13043" y="15105"/>
                    </a:cubicBezTo>
                    <a:cubicBezTo>
                      <a:pt x="11881" y="15913"/>
                      <a:pt x="10509" y="16339"/>
                      <a:pt x="9086" y="16339"/>
                    </a:cubicBezTo>
                    <a:cubicBezTo>
                      <a:pt x="8630" y="16339"/>
                      <a:pt x="8168" y="16295"/>
                      <a:pt x="7706" y="16206"/>
                    </a:cubicBezTo>
                    <a:cubicBezTo>
                      <a:pt x="3736" y="15472"/>
                      <a:pt x="734" y="11669"/>
                      <a:pt x="1001" y="7533"/>
                    </a:cubicBezTo>
                    <a:cubicBezTo>
                      <a:pt x="1168" y="5465"/>
                      <a:pt x="2102" y="3597"/>
                      <a:pt x="3703" y="2296"/>
                    </a:cubicBezTo>
                    <a:cubicBezTo>
                      <a:pt x="4953" y="1306"/>
                      <a:pt x="6487" y="764"/>
                      <a:pt x="8099" y="764"/>
                    </a:cubicBezTo>
                    <a:close/>
                    <a:moveTo>
                      <a:pt x="7973" y="1"/>
                    </a:moveTo>
                    <a:cubicBezTo>
                      <a:pt x="6208" y="1"/>
                      <a:pt x="4530" y="591"/>
                      <a:pt x="3169" y="1695"/>
                    </a:cubicBezTo>
                    <a:cubicBezTo>
                      <a:pt x="1434" y="3096"/>
                      <a:pt x="400" y="5131"/>
                      <a:pt x="267" y="7399"/>
                    </a:cubicBezTo>
                    <a:cubicBezTo>
                      <a:pt x="0" y="11903"/>
                      <a:pt x="3302" y="16006"/>
                      <a:pt x="7606" y="16806"/>
                    </a:cubicBezTo>
                    <a:cubicBezTo>
                      <a:pt x="8173" y="16906"/>
                      <a:pt x="8740" y="16973"/>
                      <a:pt x="9307" y="16973"/>
                    </a:cubicBezTo>
                    <a:cubicBezTo>
                      <a:pt x="10808" y="16940"/>
                      <a:pt x="12276" y="16473"/>
                      <a:pt x="13510" y="15639"/>
                    </a:cubicBezTo>
                    <a:cubicBezTo>
                      <a:pt x="15278" y="14471"/>
                      <a:pt x="16445" y="12637"/>
                      <a:pt x="16812" y="10468"/>
                    </a:cubicBezTo>
                    <a:cubicBezTo>
                      <a:pt x="17212" y="8267"/>
                      <a:pt x="16679" y="5932"/>
                      <a:pt x="15344" y="3964"/>
                    </a:cubicBezTo>
                    <a:cubicBezTo>
                      <a:pt x="13977" y="1962"/>
                      <a:pt x="11909" y="595"/>
                      <a:pt x="9574" y="161"/>
                    </a:cubicBezTo>
                    <a:cubicBezTo>
                      <a:pt x="9036" y="54"/>
                      <a:pt x="8501" y="1"/>
                      <a:pt x="797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79" name="Google Shape;2279;p61"/>
          <p:cNvGrpSpPr/>
          <p:nvPr/>
        </p:nvGrpSpPr>
        <p:grpSpPr>
          <a:xfrm>
            <a:off x="7151262" y="2879831"/>
            <a:ext cx="1197745" cy="1465448"/>
            <a:chOff x="939568" y="866774"/>
            <a:chExt cx="1127502" cy="1379505"/>
          </a:xfrm>
        </p:grpSpPr>
        <p:sp>
          <p:nvSpPr>
            <p:cNvPr id="2280" name="Google Shape;2280;p61"/>
            <p:cNvSpPr/>
            <p:nvPr/>
          </p:nvSpPr>
          <p:spPr>
            <a:xfrm>
              <a:off x="949976" y="866774"/>
              <a:ext cx="1106650" cy="1379484"/>
            </a:xfrm>
            <a:custGeom>
              <a:avLst/>
              <a:gdLst/>
              <a:ahLst/>
              <a:cxnLst/>
              <a:rect l="l" t="t" r="r" b="b"/>
              <a:pathLst>
                <a:path w="49570" h="61791" extrusionOk="0">
                  <a:moveTo>
                    <a:pt x="24764" y="1"/>
                  </a:moveTo>
                  <a:cubicBezTo>
                    <a:pt x="23558" y="1"/>
                    <a:pt x="22347" y="82"/>
                    <a:pt x="21149" y="180"/>
                  </a:cubicBezTo>
                  <a:cubicBezTo>
                    <a:pt x="17447" y="480"/>
                    <a:pt x="13711" y="1114"/>
                    <a:pt x="10408" y="2949"/>
                  </a:cubicBezTo>
                  <a:cubicBezTo>
                    <a:pt x="5471" y="5684"/>
                    <a:pt x="1" y="10287"/>
                    <a:pt x="2202" y="26766"/>
                  </a:cubicBezTo>
                  <a:cubicBezTo>
                    <a:pt x="1969" y="26933"/>
                    <a:pt x="1769" y="27166"/>
                    <a:pt x="1569" y="27400"/>
                  </a:cubicBezTo>
                  <a:cubicBezTo>
                    <a:pt x="701" y="28567"/>
                    <a:pt x="535" y="30035"/>
                    <a:pt x="668" y="31303"/>
                  </a:cubicBezTo>
                  <a:cubicBezTo>
                    <a:pt x="935" y="33404"/>
                    <a:pt x="1969" y="35239"/>
                    <a:pt x="3570" y="36406"/>
                  </a:cubicBezTo>
                  <a:cubicBezTo>
                    <a:pt x="3737" y="36506"/>
                    <a:pt x="3870" y="36606"/>
                    <a:pt x="4037" y="36706"/>
                  </a:cubicBezTo>
                  <a:cubicBezTo>
                    <a:pt x="4404" y="38574"/>
                    <a:pt x="4771" y="40476"/>
                    <a:pt x="4971" y="42344"/>
                  </a:cubicBezTo>
                  <a:cubicBezTo>
                    <a:pt x="5038" y="42777"/>
                    <a:pt x="5071" y="43211"/>
                    <a:pt x="5105" y="43645"/>
                  </a:cubicBezTo>
                  <a:cubicBezTo>
                    <a:pt x="5438" y="48048"/>
                    <a:pt x="5438" y="52418"/>
                    <a:pt x="5772" y="56821"/>
                  </a:cubicBezTo>
                  <a:cubicBezTo>
                    <a:pt x="5772" y="56866"/>
                    <a:pt x="5799" y="56884"/>
                    <a:pt x="5832" y="56884"/>
                  </a:cubicBezTo>
                  <a:cubicBezTo>
                    <a:pt x="5872" y="56884"/>
                    <a:pt x="5920" y="56857"/>
                    <a:pt x="5938" y="56821"/>
                  </a:cubicBezTo>
                  <a:cubicBezTo>
                    <a:pt x="6205" y="54319"/>
                    <a:pt x="6372" y="51717"/>
                    <a:pt x="6472" y="49082"/>
                  </a:cubicBezTo>
                  <a:cubicBezTo>
                    <a:pt x="6539" y="49882"/>
                    <a:pt x="6639" y="50650"/>
                    <a:pt x="6806" y="51417"/>
                  </a:cubicBezTo>
                  <a:cubicBezTo>
                    <a:pt x="7239" y="53485"/>
                    <a:pt x="7440" y="55453"/>
                    <a:pt x="7840" y="57521"/>
                  </a:cubicBezTo>
                  <a:cubicBezTo>
                    <a:pt x="8073" y="58655"/>
                    <a:pt x="8173" y="60890"/>
                    <a:pt x="8974" y="61791"/>
                  </a:cubicBezTo>
                  <a:cubicBezTo>
                    <a:pt x="11176" y="60890"/>
                    <a:pt x="13344" y="60123"/>
                    <a:pt x="15545" y="59489"/>
                  </a:cubicBezTo>
                  <a:cubicBezTo>
                    <a:pt x="15012" y="55787"/>
                    <a:pt x="14978" y="52084"/>
                    <a:pt x="13811" y="48515"/>
                  </a:cubicBezTo>
                  <a:cubicBezTo>
                    <a:pt x="13789" y="48450"/>
                    <a:pt x="13838" y="48399"/>
                    <a:pt x="13893" y="48399"/>
                  </a:cubicBezTo>
                  <a:cubicBezTo>
                    <a:pt x="13923" y="48399"/>
                    <a:pt x="13954" y="48413"/>
                    <a:pt x="13978" y="48448"/>
                  </a:cubicBezTo>
                  <a:cubicBezTo>
                    <a:pt x="15345" y="51917"/>
                    <a:pt x="15712" y="55587"/>
                    <a:pt x="16413" y="59222"/>
                  </a:cubicBezTo>
                  <a:cubicBezTo>
                    <a:pt x="17013" y="59056"/>
                    <a:pt x="17647" y="58889"/>
                    <a:pt x="18281" y="58722"/>
                  </a:cubicBezTo>
                  <a:cubicBezTo>
                    <a:pt x="18014" y="57688"/>
                    <a:pt x="17747" y="56687"/>
                    <a:pt x="17580" y="55687"/>
                  </a:cubicBezTo>
                  <a:cubicBezTo>
                    <a:pt x="17558" y="55598"/>
                    <a:pt x="17625" y="55524"/>
                    <a:pt x="17691" y="55524"/>
                  </a:cubicBezTo>
                  <a:cubicBezTo>
                    <a:pt x="17725" y="55524"/>
                    <a:pt x="17758" y="55542"/>
                    <a:pt x="17780" y="55587"/>
                  </a:cubicBezTo>
                  <a:cubicBezTo>
                    <a:pt x="18381" y="56420"/>
                    <a:pt x="18714" y="57488"/>
                    <a:pt x="19014" y="58522"/>
                  </a:cubicBezTo>
                  <a:cubicBezTo>
                    <a:pt x="23851" y="57321"/>
                    <a:pt x="28821" y="56621"/>
                    <a:pt x="34059" y="56387"/>
                  </a:cubicBezTo>
                  <a:cubicBezTo>
                    <a:pt x="33925" y="55253"/>
                    <a:pt x="33825" y="54152"/>
                    <a:pt x="33758" y="53085"/>
                  </a:cubicBezTo>
                  <a:cubicBezTo>
                    <a:pt x="33740" y="52960"/>
                    <a:pt x="33818" y="52892"/>
                    <a:pt x="33905" y="52892"/>
                  </a:cubicBezTo>
                  <a:cubicBezTo>
                    <a:pt x="33980" y="52892"/>
                    <a:pt x="34061" y="52943"/>
                    <a:pt x="34092" y="53051"/>
                  </a:cubicBezTo>
                  <a:cubicBezTo>
                    <a:pt x="34359" y="54119"/>
                    <a:pt x="34659" y="55220"/>
                    <a:pt x="34959" y="56354"/>
                  </a:cubicBezTo>
                  <a:cubicBezTo>
                    <a:pt x="35960" y="56320"/>
                    <a:pt x="36969" y="56304"/>
                    <a:pt x="37986" y="56304"/>
                  </a:cubicBezTo>
                  <a:cubicBezTo>
                    <a:pt x="39004" y="56304"/>
                    <a:pt x="40029" y="56320"/>
                    <a:pt x="41064" y="56354"/>
                  </a:cubicBezTo>
                  <a:cubicBezTo>
                    <a:pt x="41064" y="55653"/>
                    <a:pt x="41064" y="54953"/>
                    <a:pt x="40997" y="54219"/>
                  </a:cubicBezTo>
                  <a:cubicBezTo>
                    <a:pt x="40830" y="52251"/>
                    <a:pt x="40430" y="50249"/>
                    <a:pt x="40396" y="48281"/>
                  </a:cubicBezTo>
                  <a:cubicBezTo>
                    <a:pt x="40396" y="48223"/>
                    <a:pt x="40453" y="48188"/>
                    <a:pt x="40506" y="48188"/>
                  </a:cubicBezTo>
                  <a:cubicBezTo>
                    <a:pt x="40545" y="48188"/>
                    <a:pt x="40583" y="48206"/>
                    <a:pt x="40597" y="48248"/>
                  </a:cubicBezTo>
                  <a:cubicBezTo>
                    <a:pt x="41197" y="50416"/>
                    <a:pt x="41497" y="52684"/>
                    <a:pt x="41731" y="54919"/>
                  </a:cubicBezTo>
                  <a:cubicBezTo>
                    <a:pt x="41797" y="55386"/>
                    <a:pt x="41864" y="55887"/>
                    <a:pt x="41897" y="56387"/>
                  </a:cubicBezTo>
                  <a:cubicBezTo>
                    <a:pt x="42164" y="56420"/>
                    <a:pt x="42398" y="56420"/>
                    <a:pt x="42631" y="56420"/>
                  </a:cubicBezTo>
                  <a:cubicBezTo>
                    <a:pt x="42698" y="55553"/>
                    <a:pt x="42698" y="54719"/>
                    <a:pt x="42665" y="53852"/>
                  </a:cubicBezTo>
                  <a:cubicBezTo>
                    <a:pt x="42565" y="50950"/>
                    <a:pt x="42264" y="48014"/>
                    <a:pt x="41531" y="45212"/>
                  </a:cubicBezTo>
                  <a:cubicBezTo>
                    <a:pt x="41509" y="45147"/>
                    <a:pt x="41572" y="45096"/>
                    <a:pt x="41628" y="45096"/>
                  </a:cubicBezTo>
                  <a:cubicBezTo>
                    <a:pt x="41658" y="45096"/>
                    <a:pt x="41686" y="45111"/>
                    <a:pt x="41697" y="45146"/>
                  </a:cubicBezTo>
                  <a:cubicBezTo>
                    <a:pt x="42798" y="48048"/>
                    <a:pt x="43298" y="51017"/>
                    <a:pt x="43499" y="54119"/>
                  </a:cubicBezTo>
                  <a:cubicBezTo>
                    <a:pt x="43565" y="54886"/>
                    <a:pt x="43632" y="55687"/>
                    <a:pt x="43665" y="56487"/>
                  </a:cubicBezTo>
                  <a:cubicBezTo>
                    <a:pt x="44966" y="56554"/>
                    <a:pt x="46301" y="56654"/>
                    <a:pt x="47668" y="56787"/>
                  </a:cubicBezTo>
                  <a:cubicBezTo>
                    <a:pt x="47602" y="56787"/>
                    <a:pt x="47068" y="47514"/>
                    <a:pt x="46934" y="46780"/>
                  </a:cubicBezTo>
                  <a:cubicBezTo>
                    <a:pt x="46334" y="43912"/>
                    <a:pt x="45400" y="41176"/>
                    <a:pt x="44633" y="38374"/>
                  </a:cubicBezTo>
                  <a:cubicBezTo>
                    <a:pt x="44366" y="37474"/>
                    <a:pt x="44132" y="36573"/>
                    <a:pt x="43932" y="35639"/>
                  </a:cubicBezTo>
                  <a:lnTo>
                    <a:pt x="43932" y="35639"/>
                  </a:lnTo>
                  <a:cubicBezTo>
                    <a:pt x="44199" y="36506"/>
                    <a:pt x="44499" y="37407"/>
                    <a:pt x="44800" y="38274"/>
                  </a:cubicBezTo>
                  <a:cubicBezTo>
                    <a:pt x="45066" y="38975"/>
                    <a:pt x="45333" y="39675"/>
                    <a:pt x="45600" y="40409"/>
                  </a:cubicBezTo>
                  <a:cubicBezTo>
                    <a:pt x="46668" y="43144"/>
                    <a:pt x="47702" y="46180"/>
                    <a:pt x="49536" y="48448"/>
                  </a:cubicBezTo>
                  <a:lnTo>
                    <a:pt x="49570" y="48448"/>
                  </a:lnTo>
                  <a:cubicBezTo>
                    <a:pt x="49069" y="45346"/>
                    <a:pt x="47702" y="42377"/>
                    <a:pt x="46801" y="39342"/>
                  </a:cubicBezTo>
                  <a:cubicBezTo>
                    <a:pt x="46601" y="38674"/>
                    <a:pt x="46401" y="37974"/>
                    <a:pt x="46234" y="37273"/>
                  </a:cubicBezTo>
                  <a:cubicBezTo>
                    <a:pt x="45600" y="35005"/>
                    <a:pt x="45033" y="32737"/>
                    <a:pt x="44533" y="30469"/>
                  </a:cubicBezTo>
                  <a:cubicBezTo>
                    <a:pt x="44533" y="30435"/>
                    <a:pt x="44566" y="30402"/>
                    <a:pt x="44599" y="30402"/>
                  </a:cubicBezTo>
                  <a:cubicBezTo>
                    <a:pt x="45800" y="28834"/>
                    <a:pt x="46267" y="26733"/>
                    <a:pt x="45900" y="24664"/>
                  </a:cubicBezTo>
                  <a:cubicBezTo>
                    <a:pt x="45667" y="23397"/>
                    <a:pt x="45066" y="22029"/>
                    <a:pt x="43932" y="21195"/>
                  </a:cubicBezTo>
                  <a:cubicBezTo>
                    <a:pt x="43599" y="20928"/>
                    <a:pt x="43232" y="20762"/>
                    <a:pt x="42865" y="20628"/>
                  </a:cubicBezTo>
                  <a:cubicBezTo>
                    <a:pt x="42298" y="10955"/>
                    <a:pt x="38695" y="3249"/>
                    <a:pt x="29655" y="614"/>
                  </a:cubicBezTo>
                  <a:cubicBezTo>
                    <a:pt x="28057" y="152"/>
                    <a:pt x="26414" y="1"/>
                    <a:pt x="24764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2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81" name="Google Shape;2281;p61"/>
            <p:cNvGrpSpPr/>
            <p:nvPr/>
          </p:nvGrpSpPr>
          <p:grpSpPr>
            <a:xfrm>
              <a:off x="939568" y="866795"/>
              <a:ext cx="1127502" cy="1379484"/>
              <a:chOff x="831475" y="3598725"/>
              <a:chExt cx="1262600" cy="1544775"/>
            </a:xfrm>
          </p:grpSpPr>
          <p:sp>
            <p:nvSpPr>
              <p:cNvPr id="2282" name="Google Shape;2282;p61"/>
              <p:cNvSpPr/>
              <p:nvPr/>
            </p:nvSpPr>
            <p:spPr>
              <a:xfrm>
                <a:off x="831475" y="3598725"/>
                <a:ext cx="1262600" cy="1544775"/>
              </a:xfrm>
              <a:custGeom>
                <a:avLst/>
                <a:gdLst/>
                <a:ahLst/>
                <a:cxnLst/>
                <a:rect l="l" t="t" r="r" b="b"/>
                <a:pathLst>
                  <a:path w="50504" h="61791" extrusionOk="0">
                    <a:moveTo>
                      <a:pt x="25698" y="1"/>
                    </a:moveTo>
                    <a:cubicBezTo>
                      <a:pt x="24492" y="1"/>
                      <a:pt x="23281" y="82"/>
                      <a:pt x="22083" y="180"/>
                    </a:cubicBezTo>
                    <a:cubicBezTo>
                      <a:pt x="18381" y="480"/>
                      <a:pt x="14645" y="1114"/>
                      <a:pt x="11342" y="2949"/>
                    </a:cubicBezTo>
                    <a:cubicBezTo>
                      <a:pt x="6005" y="5918"/>
                      <a:pt x="1" y="11055"/>
                      <a:pt x="3837" y="31136"/>
                    </a:cubicBezTo>
                    <a:cubicBezTo>
                      <a:pt x="4537" y="34838"/>
                      <a:pt x="5505" y="38574"/>
                      <a:pt x="5905" y="42344"/>
                    </a:cubicBezTo>
                    <a:cubicBezTo>
                      <a:pt x="5972" y="42777"/>
                      <a:pt x="6005" y="43211"/>
                      <a:pt x="6039" y="43645"/>
                    </a:cubicBezTo>
                    <a:cubicBezTo>
                      <a:pt x="6405" y="48048"/>
                      <a:pt x="6372" y="52418"/>
                      <a:pt x="6706" y="56821"/>
                    </a:cubicBezTo>
                    <a:cubicBezTo>
                      <a:pt x="6706" y="56871"/>
                      <a:pt x="6747" y="56896"/>
                      <a:pt x="6789" y="56896"/>
                    </a:cubicBezTo>
                    <a:cubicBezTo>
                      <a:pt x="6831" y="56896"/>
                      <a:pt x="6872" y="56871"/>
                      <a:pt x="6872" y="56821"/>
                    </a:cubicBezTo>
                    <a:cubicBezTo>
                      <a:pt x="7139" y="54319"/>
                      <a:pt x="7306" y="51717"/>
                      <a:pt x="7406" y="49115"/>
                    </a:cubicBezTo>
                    <a:cubicBezTo>
                      <a:pt x="7473" y="49882"/>
                      <a:pt x="7573" y="50650"/>
                      <a:pt x="7740" y="51417"/>
                    </a:cubicBezTo>
                    <a:cubicBezTo>
                      <a:pt x="8173" y="53485"/>
                      <a:pt x="8407" y="55486"/>
                      <a:pt x="8807" y="57555"/>
                    </a:cubicBezTo>
                    <a:cubicBezTo>
                      <a:pt x="9007" y="58655"/>
                      <a:pt x="9107" y="60890"/>
                      <a:pt x="9908" y="61791"/>
                    </a:cubicBezTo>
                    <a:cubicBezTo>
                      <a:pt x="12110" y="60890"/>
                      <a:pt x="14278" y="60123"/>
                      <a:pt x="16479" y="59489"/>
                    </a:cubicBezTo>
                    <a:cubicBezTo>
                      <a:pt x="15946" y="55787"/>
                      <a:pt x="15912" y="52117"/>
                      <a:pt x="14745" y="48515"/>
                    </a:cubicBezTo>
                    <a:cubicBezTo>
                      <a:pt x="14723" y="48450"/>
                      <a:pt x="14772" y="48399"/>
                      <a:pt x="14827" y="48399"/>
                    </a:cubicBezTo>
                    <a:cubicBezTo>
                      <a:pt x="14857" y="48399"/>
                      <a:pt x="14888" y="48413"/>
                      <a:pt x="14912" y="48448"/>
                    </a:cubicBezTo>
                    <a:cubicBezTo>
                      <a:pt x="16279" y="51917"/>
                      <a:pt x="16646" y="55587"/>
                      <a:pt x="17347" y="59222"/>
                    </a:cubicBezTo>
                    <a:cubicBezTo>
                      <a:pt x="17980" y="59056"/>
                      <a:pt x="18581" y="58889"/>
                      <a:pt x="19215" y="58722"/>
                    </a:cubicBezTo>
                    <a:cubicBezTo>
                      <a:pt x="18981" y="57721"/>
                      <a:pt x="18681" y="56721"/>
                      <a:pt x="18514" y="55687"/>
                    </a:cubicBezTo>
                    <a:cubicBezTo>
                      <a:pt x="18492" y="55598"/>
                      <a:pt x="18559" y="55538"/>
                      <a:pt x="18635" y="55538"/>
                    </a:cubicBezTo>
                    <a:cubicBezTo>
                      <a:pt x="18673" y="55538"/>
                      <a:pt x="18714" y="55553"/>
                      <a:pt x="18748" y="55587"/>
                    </a:cubicBezTo>
                    <a:cubicBezTo>
                      <a:pt x="19348" y="56420"/>
                      <a:pt x="19648" y="57488"/>
                      <a:pt x="19948" y="58555"/>
                    </a:cubicBezTo>
                    <a:cubicBezTo>
                      <a:pt x="24785" y="57321"/>
                      <a:pt x="29755" y="56621"/>
                      <a:pt x="34993" y="56420"/>
                    </a:cubicBezTo>
                    <a:cubicBezTo>
                      <a:pt x="34859" y="55286"/>
                      <a:pt x="34759" y="54152"/>
                      <a:pt x="34692" y="53118"/>
                    </a:cubicBezTo>
                    <a:cubicBezTo>
                      <a:pt x="34674" y="52971"/>
                      <a:pt x="34756" y="52895"/>
                      <a:pt x="34846" y="52895"/>
                    </a:cubicBezTo>
                    <a:cubicBezTo>
                      <a:pt x="34918" y="52895"/>
                      <a:pt x="34996" y="52946"/>
                      <a:pt x="35026" y="53051"/>
                    </a:cubicBezTo>
                    <a:cubicBezTo>
                      <a:pt x="35293" y="54119"/>
                      <a:pt x="35593" y="55220"/>
                      <a:pt x="35893" y="56354"/>
                    </a:cubicBezTo>
                    <a:cubicBezTo>
                      <a:pt x="36894" y="56320"/>
                      <a:pt x="37903" y="56304"/>
                      <a:pt x="38920" y="56304"/>
                    </a:cubicBezTo>
                    <a:cubicBezTo>
                      <a:pt x="39938" y="56304"/>
                      <a:pt x="40963" y="56320"/>
                      <a:pt x="41998" y="56354"/>
                    </a:cubicBezTo>
                    <a:cubicBezTo>
                      <a:pt x="41998" y="55653"/>
                      <a:pt x="41998" y="54953"/>
                      <a:pt x="41931" y="54219"/>
                    </a:cubicBezTo>
                    <a:cubicBezTo>
                      <a:pt x="41764" y="52251"/>
                      <a:pt x="41364" y="50283"/>
                      <a:pt x="41330" y="48281"/>
                    </a:cubicBezTo>
                    <a:cubicBezTo>
                      <a:pt x="41330" y="48223"/>
                      <a:pt x="41387" y="48188"/>
                      <a:pt x="41440" y="48188"/>
                    </a:cubicBezTo>
                    <a:cubicBezTo>
                      <a:pt x="41479" y="48188"/>
                      <a:pt x="41517" y="48206"/>
                      <a:pt x="41531" y="48248"/>
                    </a:cubicBezTo>
                    <a:cubicBezTo>
                      <a:pt x="42131" y="50416"/>
                      <a:pt x="42431" y="52718"/>
                      <a:pt x="42698" y="54919"/>
                    </a:cubicBezTo>
                    <a:cubicBezTo>
                      <a:pt x="42731" y="55386"/>
                      <a:pt x="42798" y="55887"/>
                      <a:pt x="42831" y="56387"/>
                    </a:cubicBezTo>
                    <a:cubicBezTo>
                      <a:pt x="43098" y="56420"/>
                      <a:pt x="43332" y="56420"/>
                      <a:pt x="43599" y="56420"/>
                    </a:cubicBezTo>
                    <a:cubicBezTo>
                      <a:pt x="43632" y="55587"/>
                      <a:pt x="43632" y="54719"/>
                      <a:pt x="43599" y="53852"/>
                    </a:cubicBezTo>
                    <a:cubicBezTo>
                      <a:pt x="43532" y="50950"/>
                      <a:pt x="43232" y="48014"/>
                      <a:pt x="42465" y="45212"/>
                    </a:cubicBezTo>
                    <a:cubicBezTo>
                      <a:pt x="42443" y="45148"/>
                      <a:pt x="42505" y="45111"/>
                      <a:pt x="42560" y="45111"/>
                    </a:cubicBezTo>
                    <a:cubicBezTo>
                      <a:pt x="42591" y="45111"/>
                      <a:pt x="42619" y="45122"/>
                      <a:pt x="42631" y="45146"/>
                    </a:cubicBezTo>
                    <a:cubicBezTo>
                      <a:pt x="43732" y="48048"/>
                      <a:pt x="44232" y="51017"/>
                      <a:pt x="44466" y="54119"/>
                    </a:cubicBezTo>
                    <a:cubicBezTo>
                      <a:pt x="44499" y="54886"/>
                      <a:pt x="44566" y="55687"/>
                      <a:pt x="44599" y="56487"/>
                    </a:cubicBezTo>
                    <a:cubicBezTo>
                      <a:pt x="45900" y="56554"/>
                      <a:pt x="47235" y="56654"/>
                      <a:pt x="48602" y="56787"/>
                    </a:cubicBezTo>
                    <a:cubicBezTo>
                      <a:pt x="48536" y="56787"/>
                      <a:pt x="48002" y="47547"/>
                      <a:pt x="47868" y="46780"/>
                    </a:cubicBezTo>
                    <a:cubicBezTo>
                      <a:pt x="47268" y="43912"/>
                      <a:pt x="46334" y="41176"/>
                      <a:pt x="45567" y="38374"/>
                    </a:cubicBezTo>
                    <a:cubicBezTo>
                      <a:pt x="45300" y="37474"/>
                      <a:pt x="45066" y="36573"/>
                      <a:pt x="44866" y="35639"/>
                    </a:cubicBezTo>
                    <a:lnTo>
                      <a:pt x="44866" y="35639"/>
                    </a:lnTo>
                    <a:cubicBezTo>
                      <a:pt x="45166" y="36540"/>
                      <a:pt x="45433" y="37407"/>
                      <a:pt x="45734" y="38274"/>
                    </a:cubicBezTo>
                    <a:cubicBezTo>
                      <a:pt x="46000" y="38975"/>
                      <a:pt x="46267" y="39709"/>
                      <a:pt x="46534" y="40409"/>
                    </a:cubicBezTo>
                    <a:cubicBezTo>
                      <a:pt x="47602" y="43144"/>
                      <a:pt x="48636" y="46180"/>
                      <a:pt x="50470" y="48448"/>
                    </a:cubicBezTo>
                    <a:cubicBezTo>
                      <a:pt x="50470" y="48459"/>
                      <a:pt x="50474" y="48463"/>
                      <a:pt x="50479" y="48463"/>
                    </a:cubicBezTo>
                    <a:cubicBezTo>
                      <a:pt x="50489" y="48463"/>
                      <a:pt x="50504" y="48448"/>
                      <a:pt x="50504" y="48448"/>
                    </a:cubicBezTo>
                    <a:cubicBezTo>
                      <a:pt x="50003" y="45346"/>
                      <a:pt x="48636" y="42377"/>
                      <a:pt x="47735" y="39342"/>
                    </a:cubicBezTo>
                    <a:cubicBezTo>
                      <a:pt x="47535" y="38674"/>
                      <a:pt x="47335" y="37974"/>
                      <a:pt x="47168" y="37273"/>
                    </a:cubicBezTo>
                    <a:cubicBezTo>
                      <a:pt x="46434" y="34605"/>
                      <a:pt x="45767" y="31903"/>
                      <a:pt x="45166" y="29201"/>
                    </a:cubicBezTo>
                    <a:cubicBezTo>
                      <a:pt x="44599" y="26532"/>
                      <a:pt x="44232" y="23864"/>
                      <a:pt x="43832" y="21162"/>
                    </a:cubicBezTo>
                    <a:cubicBezTo>
                      <a:pt x="43799" y="21095"/>
                      <a:pt x="43799" y="21028"/>
                      <a:pt x="43799" y="20962"/>
                    </a:cubicBezTo>
                    <a:cubicBezTo>
                      <a:pt x="43332" y="11155"/>
                      <a:pt x="39763" y="3282"/>
                      <a:pt x="30589" y="614"/>
                    </a:cubicBezTo>
                    <a:cubicBezTo>
                      <a:pt x="28991" y="152"/>
                      <a:pt x="27348" y="1"/>
                      <a:pt x="2569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3" name="Google Shape;2283;p61"/>
              <p:cNvSpPr/>
              <p:nvPr/>
            </p:nvSpPr>
            <p:spPr>
              <a:xfrm>
                <a:off x="979100" y="4558075"/>
                <a:ext cx="1067450" cy="585425"/>
              </a:xfrm>
              <a:custGeom>
                <a:avLst/>
                <a:gdLst/>
                <a:ahLst/>
                <a:cxnLst/>
                <a:rect l="l" t="t" r="r" b="b"/>
                <a:pathLst>
                  <a:path w="42698" h="23417" extrusionOk="0">
                    <a:moveTo>
                      <a:pt x="39662" y="0"/>
                    </a:moveTo>
                    <a:cubicBezTo>
                      <a:pt x="33424" y="4170"/>
                      <a:pt x="26085" y="6638"/>
                      <a:pt x="18613" y="7105"/>
                    </a:cubicBezTo>
                    <a:cubicBezTo>
                      <a:pt x="17805" y="7152"/>
                      <a:pt x="16997" y="7175"/>
                      <a:pt x="16189" y="7175"/>
                    </a:cubicBezTo>
                    <a:cubicBezTo>
                      <a:pt x="13496" y="7175"/>
                      <a:pt x="10808" y="6918"/>
                      <a:pt x="8139" y="6405"/>
                    </a:cubicBezTo>
                    <a:cubicBezTo>
                      <a:pt x="5371" y="5871"/>
                      <a:pt x="2635" y="5037"/>
                      <a:pt x="0" y="3970"/>
                    </a:cubicBezTo>
                    <a:lnTo>
                      <a:pt x="0" y="3970"/>
                    </a:lnTo>
                    <a:cubicBezTo>
                      <a:pt x="67" y="4403"/>
                      <a:pt x="100" y="4837"/>
                      <a:pt x="134" y="5271"/>
                    </a:cubicBezTo>
                    <a:cubicBezTo>
                      <a:pt x="500" y="9674"/>
                      <a:pt x="467" y="14044"/>
                      <a:pt x="801" y="18447"/>
                    </a:cubicBezTo>
                    <a:cubicBezTo>
                      <a:pt x="801" y="18492"/>
                      <a:pt x="835" y="18510"/>
                      <a:pt x="872" y="18510"/>
                    </a:cubicBezTo>
                    <a:cubicBezTo>
                      <a:pt x="917" y="18510"/>
                      <a:pt x="967" y="18483"/>
                      <a:pt x="967" y="18447"/>
                    </a:cubicBezTo>
                    <a:cubicBezTo>
                      <a:pt x="1234" y="15945"/>
                      <a:pt x="1401" y="13343"/>
                      <a:pt x="1501" y="10708"/>
                    </a:cubicBezTo>
                    <a:cubicBezTo>
                      <a:pt x="1568" y="11508"/>
                      <a:pt x="1668" y="12276"/>
                      <a:pt x="1835" y="13043"/>
                    </a:cubicBezTo>
                    <a:cubicBezTo>
                      <a:pt x="2268" y="15111"/>
                      <a:pt x="2502" y="17079"/>
                      <a:pt x="2902" y="19147"/>
                    </a:cubicBezTo>
                    <a:cubicBezTo>
                      <a:pt x="3102" y="20281"/>
                      <a:pt x="3202" y="22516"/>
                      <a:pt x="4003" y="23417"/>
                    </a:cubicBezTo>
                    <a:cubicBezTo>
                      <a:pt x="6205" y="22516"/>
                      <a:pt x="8373" y="21749"/>
                      <a:pt x="10574" y="21115"/>
                    </a:cubicBezTo>
                    <a:cubicBezTo>
                      <a:pt x="10041" y="17413"/>
                      <a:pt x="10007" y="13743"/>
                      <a:pt x="8840" y="10141"/>
                    </a:cubicBezTo>
                    <a:cubicBezTo>
                      <a:pt x="8818" y="10076"/>
                      <a:pt x="8867" y="10025"/>
                      <a:pt x="8922" y="10025"/>
                    </a:cubicBezTo>
                    <a:cubicBezTo>
                      <a:pt x="8952" y="10025"/>
                      <a:pt x="8983" y="10039"/>
                      <a:pt x="9007" y="10074"/>
                    </a:cubicBezTo>
                    <a:cubicBezTo>
                      <a:pt x="10374" y="13543"/>
                      <a:pt x="10741" y="17213"/>
                      <a:pt x="11442" y="20848"/>
                    </a:cubicBezTo>
                    <a:cubicBezTo>
                      <a:pt x="12075" y="20682"/>
                      <a:pt x="12676" y="20515"/>
                      <a:pt x="13310" y="20348"/>
                    </a:cubicBezTo>
                    <a:cubicBezTo>
                      <a:pt x="13076" y="19347"/>
                      <a:pt x="12776" y="18347"/>
                      <a:pt x="12609" y="17313"/>
                    </a:cubicBezTo>
                    <a:cubicBezTo>
                      <a:pt x="12587" y="17224"/>
                      <a:pt x="12654" y="17164"/>
                      <a:pt x="12730" y="17164"/>
                    </a:cubicBezTo>
                    <a:cubicBezTo>
                      <a:pt x="12768" y="17164"/>
                      <a:pt x="12809" y="17179"/>
                      <a:pt x="12843" y="17213"/>
                    </a:cubicBezTo>
                    <a:cubicBezTo>
                      <a:pt x="13443" y="18046"/>
                      <a:pt x="13743" y="19114"/>
                      <a:pt x="14043" y="20148"/>
                    </a:cubicBezTo>
                    <a:cubicBezTo>
                      <a:pt x="18880" y="18947"/>
                      <a:pt x="23850" y="18247"/>
                      <a:pt x="29088" y="18013"/>
                    </a:cubicBezTo>
                    <a:cubicBezTo>
                      <a:pt x="28954" y="16912"/>
                      <a:pt x="28854" y="15778"/>
                      <a:pt x="28787" y="14744"/>
                    </a:cubicBezTo>
                    <a:cubicBezTo>
                      <a:pt x="28769" y="14597"/>
                      <a:pt x="28851" y="14521"/>
                      <a:pt x="28941" y="14521"/>
                    </a:cubicBezTo>
                    <a:cubicBezTo>
                      <a:pt x="29013" y="14521"/>
                      <a:pt x="29091" y="14572"/>
                      <a:pt x="29121" y="14677"/>
                    </a:cubicBezTo>
                    <a:cubicBezTo>
                      <a:pt x="29388" y="15745"/>
                      <a:pt x="29688" y="16846"/>
                      <a:pt x="29988" y="17980"/>
                    </a:cubicBezTo>
                    <a:cubicBezTo>
                      <a:pt x="30989" y="17946"/>
                      <a:pt x="31998" y="17930"/>
                      <a:pt x="33015" y="17930"/>
                    </a:cubicBezTo>
                    <a:cubicBezTo>
                      <a:pt x="34033" y="17930"/>
                      <a:pt x="35058" y="17946"/>
                      <a:pt x="36093" y="17980"/>
                    </a:cubicBezTo>
                    <a:cubicBezTo>
                      <a:pt x="36093" y="17279"/>
                      <a:pt x="36093" y="16579"/>
                      <a:pt x="36026" y="15845"/>
                    </a:cubicBezTo>
                    <a:cubicBezTo>
                      <a:pt x="35859" y="13877"/>
                      <a:pt x="35459" y="11909"/>
                      <a:pt x="35425" y="9907"/>
                    </a:cubicBezTo>
                    <a:cubicBezTo>
                      <a:pt x="35425" y="9849"/>
                      <a:pt x="35482" y="9814"/>
                      <a:pt x="35535" y="9814"/>
                    </a:cubicBezTo>
                    <a:cubicBezTo>
                      <a:pt x="35574" y="9814"/>
                      <a:pt x="35612" y="9832"/>
                      <a:pt x="35626" y="9874"/>
                    </a:cubicBezTo>
                    <a:cubicBezTo>
                      <a:pt x="36226" y="12042"/>
                      <a:pt x="36526" y="14344"/>
                      <a:pt x="36793" y="16545"/>
                    </a:cubicBezTo>
                    <a:cubicBezTo>
                      <a:pt x="36826" y="17012"/>
                      <a:pt x="36893" y="17513"/>
                      <a:pt x="36926" y="18013"/>
                    </a:cubicBezTo>
                    <a:cubicBezTo>
                      <a:pt x="37193" y="18046"/>
                      <a:pt x="37427" y="18046"/>
                      <a:pt x="37694" y="18046"/>
                    </a:cubicBezTo>
                    <a:cubicBezTo>
                      <a:pt x="37727" y="17213"/>
                      <a:pt x="37727" y="16345"/>
                      <a:pt x="37694" y="15478"/>
                    </a:cubicBezTo>
                    <a:cubicBezTo>
                      <a:pt x="37627" y="12576"/>
                      <a:pt x="37327" y="9640"/>
                      <a:pt x="36560" y="6838"/>
                    </a:cubicBezTo>
                    <a:cubicBezTo>
                      <a:pt x="36538" y="6774"/>
                      <a:pt x="36600" y="6737"/>
                      <a:pt x="36655" y="6737"/>
                    </a:cubicBezTo>
                    <a:cubicBezTo>
                      <a:pt x="36686" y="6737"/>
                      <a:pt x="36714" y="6748"/>
                      <a:pt x="36726" y="6772"/>
                    </a:cubicBezTo>
                    <a:cubicBezTo>
                      <a:pt x="37827" y="9674"/>
                      <a:pt x="38327" y="12643"/>
                      <a:pt x="38561" y="15745"/>
                    </a:cubicBezTo>
                    <a:cubicBezTo>
                      <a:pt x="38594" y="16512"/>
                      <a:pt x="38661" y="17313"/>
                      <a:pt x="38694" y="18113"/>
                    </a:cubicBezTo>
                    <a:cubicBezTo>
                      <a:pt x="39995" y="18180"/>
                      <a:pt x="41330" y="18280"/>
                      <a:pt x="42697" y="18413"/>
                    </a:cubicBezTo>
                    <a:cubicBezTo>
                      <a:pt x="42631" y="18413"/>
                      <a:pt x="42097" y="9173"/>
                      <a:pt x="41963" y="8406"/>
                    </a:cubicBezTo>
                    <a:cubicBezTo>
                      <a:pt x="41363" y="5538"/>
                      <a:pt x="40429" y="2802"/>
                      <a:pt x="39662" y="0"/>
                    </a:cubicBezTo>
                    <a:close/>
                  </a:path>
                </a:pathLst>
              </a:custGeom>
              <a:solidFill>
                <a:srgbClr val="B7B7B7">
                  <a:alpha val="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4" name="Google Shape;2284;p61"/>
              <p:cNvSpPr/>
              <p:nvPr/>
            </p:nvSpPr>
            <p:spPr>
              <a:xfrm>
                <a:off x="1792175" y="4107900"/>
                <a:ext cx="220175" cy="322450"/>
              </a:xfrm>
              <a:custGeom>
                <a:avLst/>
                <a:gdLst/>
                <a:ahLst/>
                <a:cxnLst/>
                <a:rect l="l" t="t" r="r" b="b"/>
                <a:pathLst>
                  <a:path w="8807" h="12898" extrusionOk="0">
                    <a:moveTo>
                      <a:pt x="3949" y="0"/>
                    </a:moveTo>
                    <a:cubicBezTo>
                      <a:pt x="3443" y="0"/>
                      <a:pt x="2955" y="97"/>
                      <a:pt x="2535" y="295"/>
                    </a:cubicBezTo>
                    <a:cubicBezTo>
                      <a:pt x="1101" y="995"/>
                      <a:pt x="567" y="2930"/>
                      <a:pt x="367" y="4397"/>
                    </a:cubicBezTo>
                    <a:cubicBezTo>
                      <a:pt x="34" y="6632"/>
                      <a:pt x="0" y="8934"/>
                      <a:pt x="100" y="11202"/>
                    </a:cubicBezTo>
                    <a:cubicBezTo>
                      <a:pt x="134" y="11803"/>
                      <a:pt x="267" y="12503"/>
                      <a:pt x="868" y="12770"/>
                    </a:cubicBezTo>
                    <a:cubicBezTo>
                      <a:pt x="1045" y="12869"/>
                      <a:pt x="1235" y="12897"/>
                      <a:pt x="1422" y="12897"/>
                    </a:cubicBezTo>
                    <a:cubicBezTo>
                      <a:pt x="1551" y="12897"/>
                      <a:pt x="1679" y="12884"/>
                      <a:pt x="1802" y="12870"/>
                    </a:cubicBezTo>
                    <a:cubicBezTo>
                      <a:pt x="3970" y="12637"/>
                      <a:pt x="5905" y="11603"/>
                      <a:pt x="7105" y="10035"/>
                    </a:cubicBezTo>
                    <a:cubicBezTo>
                      <a:pt x="8306" y="8467"/>
                      <a:pt x="8807" y="6366"/>
                      <a:pt x="8440" y="4297"/>
                    </a:cubicBezTo>
                    <a:cubicBezTo>
                      <a:pt x="8206" y="3030"/>
                      <a:pt x="7606" y="1662"/>
                      <a:pt x="6438" y="828"/>
                    </a:cubicBezTo>
                    <a:cubicBezTo>
                      <a:pt x="5724" y="282"/>
                      <a:pt x="4810" y="0"/>
                      <a:pt x="3949" y="0"/>
                    </a:cubicBezTo>
                    <a:close/>
                  </a:path>
                </a:pathLst>
              </a:custGeom>
              <a:solidFill>
                <a:srgbClr val="EBC9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5" name="Google Shape;2285;p61"/>
              <p:cNvSpPr/>
              <p:nvPr/>
            </p:nvSpPr>
            <p:spPr>
              <a:xfrm>
                <a:off x="868175" y="4242800"/>
                <a:ext cx="257700" cy="299750"/>
              </a:xfrm>
              <a:custGeom>
                <a:avLst/>
                <a:gdLst/>
                <a:ahLst/>
                <a:cxnLst/>
                <a:rect l="l" t="t" r="r" b="b"/>
                <a:pathLst>
                  <a:path w="10308" h="11990" extrusionOk="0">
                    <a:moveTo>
                      <a:pt x="4179" y="0"/>
                    </a:moveTo>
                    <a:cubicBezTo>
                      <a:pt x="3030" y="0"/>
                      <a:pt x="1799" y="637"/>
                      <a:pt x="1035" y="1637"/>
                    </a:cubicBezTo>
                    <a:cubicBezTo>
                      <a:pt x="167" y="2804"/>
                      <a:pt x="1" y="4272"/>
                      <a:pt x="134" y="5573"/>
                    </a:cubicBezTo>
                    <a:cubicBezTo>
                      <a:pt x="401" y="7641"/>
                      <a:pt x="1435" y="9509"/>
                      <a:pt x="3069" y="10643"/>
                    </a:cubicBezTo>
                    <a:cubicBezTo>
                      <a:pt x="4281" y="11526"/>
                      <a:pt x="5797" y="11990"/>
                      <a:pt x="7388" y="11990"/>
                    </a:cubicBezTo>
                    <a:cubicBezTo>
                      <a:pt x="7900" y="11990"/>
                      <a:pt x="8420" y="11942"/>
                      <a:pt x="8940" y="11844"/>
                    </a:cubicBezTo>
                    <a:cubicBezTo>
                      <a:pt x="9241" y="11811"/>
                      <a:pt x="9607" y="11711"/>
                      <a:pt x="9841" y="11477"/>
                    </a:cubicBezTo>
                    <a:cubicBezTo>
                      <a:pt x="10308" y="11043"/>
                      <a:pt x="10241" y="10343"/>
                      <a:pt x="10108" y="9776"/>
                    </a:cubicBezTo>
                    <a:cubicBezTo>
                      <a:pt x="9574" y="7541"/>
                      <a:pt x="8840" y="5373"/>
                      <a:pt x="7906" y="3338"/>
                    </a:cubicBezTo>
                    <a:cubicBezTo>
                      <a:pt x="7272" y="2004"/>
                      <a:pt x="6205" y="269"/>
                      <a:pt x="4637" y="36"/>
                    </a:cubicBezTo>
                    <a:cubicBezTo>
                      <a:pt x="4487" y="12"/>
                      <a:pt x="4334" y="0"/>
                      <a:pt x="4179" y="0"/>
                    </a:cubicBezTo>
                    <a:close/>
                  </a:path>
                </a:pathLst>
              </a:custGeom>
              <a:solidFill>
                <a:srgbClr val="EBC9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6" name="Google Shape;2286;p61"/>
              <p:cNvSpPr/>
              <p:nvPr/>
            </p:nvSpPr>
            <p:spPr>
              <a:xfrm>
                <a:off x="971575" y="3693275"/>
                <a:ext cx="897350" cy="913175"/>
              </a:xfrm>
              <a:custGeom>
                <a:avLst/>
                <a:gdLst/>
                <a:ahLst/>
                <a:cxnLst/>
                <a:rect l="l" t="t" r="r" b="b"/>
                <a:pathLst>
                  <a:path w="35894" h="36527" extrusionOk="0">
                    <a:moveTo>
                      <a:pt x="22554" y="1"/>
                    </a:moveTo>
                    <a:cubicBezTo>
                      <a:pt x="22531" y="1"/>
                      <a:pt x="22507" y="1"/>
                      <a:pt x="22484" y="1"/>
                    </a:cubicBezTo>
                    <a:cubicBezTo>
                      <a:pt x="17647" y="34"/>
                      <a:pt x="12977" y="701"/>
                      <a:pt x="8340" y="2069"/>
                    </a:cubicBezTo>
                    <a:cubicBezTo>
                      <a:pt x="3270" y="3570"/>
                      <a:pt x="1" y="8407"/>
                      <a:pt x="435" y="13644"/>
                    </a:cubicBezTo>
                    <a:cubicBezTo>
                      <a:pt x="835" y="18381"/>
                      <a:pt x="1535" y="23051"/>
                      <a:pt x="2503" y="27687"/>
                    </a:cubicBezTo>
                    <a:cubicBezTo>
                      <a:pt x="3570" y="32858"/>
                      <a:pt x="8140" y="36527"/>
                      <a:pt x="13377" y="36527"/>
                    </a:cubicBezTo>
                    <a:cubicBezTo>
                      <a:pt x="18214" y="36494"/>
                      <a:pt x="22917" y="35793"/>
                      <a:pt x="27554" y="34425"/>
                    </a:cubicBezTo>
                    <a:cubicBezTo>
                      <a:pt x="32591" y="32958"/>
                      <a:pt x="35893" y="28121"/>
                      <a:pt x="35460" y="22851"/>
                    </a:cubicBezTo>
                    <a:cubicBezTo>
                      <a:pt x="35059" y="18147"/>
                      <a:pt x="34359" y="13444"/>
                      <a:pt x="33391" y="8807"/>
                    </a:cubicBezTo>
                    <a:cubicBezTo>
                      <a:pt x="32296" y="3693"/>
                      <a:pt x="27795" y="1"/>
                      <a:pt x="22554" y="1"/>
                    </a:cubicBezTo>
                    <a:close/>
                  </a:path>
                </a:pathLst>
              </a:custGeom>
              <a:solidFill>
                <a:srgbClr val="EBC9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7" name="Google Shape;2287;p61"/>
              <p:cNvSpPr/>
              <p:nvPr/>
            </p:nvSpPr>
            <p:spPr>
              <a:xfrm>
                <a:off x="1388550" y="4302350"/>
                <a:ext cx="122600" cy="63100"/>
              </a:xfrm>
              <a:custGeom>
                <a:avLst/>
                <a:gdLst/>
                <a:ahLst/>
                <a:cxnLst/>
                <a:rect l="l" t="t" r="r" b="b"/>
                <a:pathLst>
                  <a:path w="4904" h="2524" extrusionOk="0">
                    <a:moveTo>
                      <a:pt x="2535" y="0"/>
                    </a:moveTo>
                    <a:cubicBezTo>
                      <a:pt x="2406" y="0"/>
                      <a:pt x="2273" y="8"/>
                      <a:pt x="2135" y="22"/>
                    </a:cubicBezTo>
                    <a:cubicBezTo>
                      <a:pt x="1535" y="122"/>
                      <a:pt x="968" y="489"/>
                      <a:pt x="601" y="923"/>
                    </a:cubicBezTo>
                    <a:cubicBezTo>
                      <a:pt x="234" y="1390"/>
                      <a:pt x="0" y="1957"/>
                      <a:pt x="34" y="2524"/>
                    </a:cubicBezTo>
                    <a:cubicBezTo>
                      <a:pt x="234" y="2023"/>
                      <a:pt x="568" y="1590"/>
                      <a:pt x="934" y="1256"/>
                    </a:cubicBezTo>
                    <a:cubicBezTo>
                      <a:pt x="1335" y="923"/>
                      <a:pt x="1768" y="689"/>
                      <a:pt x="2235" y="622"/>
                    </a:cubicBezTo>
                    <a:cubicBezTo>
                      <a:pt x="2349" y="606"/>
                      <a:pt x="2464" y="598"/>
                      <a:pt x="2580" y="598"/>
                    </a:cubicBezTo>
                    <a:cubicBezTo>
                      <a:pt x="2941" y="598"/>
                      <a:pt x="3308" y="679"/>
                      <a:pt x="3636" y="856"/>
                    </a:cubicBezTo>
                    <a:cubicBezTo>
                      <a:pt x="4103" y="1089"/>
                      <a:pt x="4504" y="1423"/>
                      <a:pt x="4904" y="1823"/>
                    </a:cubicBezTo>
                    <a:cubicBezTo>
                      <a:pt x="4704" y="1290"/>
                      <a:pt x="4370" y="823"/>
                      <a:pt x="3903" y="456"/>
                    </a:cubicBezTo>
                    <a:cubicBezTo>
                      <a:pt x="3670" y="255"/>
                      <a:pt x="3370" y="122"/>
                      <a:pt x="3069" y="55"/>
                    </a:cubicBezTo>
                    <a:cubicBezTo>
                      <a:pt x="2893" y="16"/>
                      <a:pt x="2718" y="0"/>
                      <a:pt x="2535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8" name="Google Shape;2288;p61"/>
              <p:cNvSpPr/>
              <p:nvPr/>
            </p:nvSpPr>
            <p:spPr>
              <a:xfrm>
                <a:off x="1537825" y="3954050"/>
                <a:ext cx="214125" cy="67675"/>
              </a:xfrm>
              <a:custGeom>
                <a:avLst/>
                <a:gdLst/>
                <a:ahLst/>
                <a:cxnLst/>
                <a:rect l="l" t="t" r="r" b="b"/>
                <a:pathLst>
                  <a:path w="8565" h="2707" extrusionOk="0">
                    <a:moveTo>
                      <a:pt x="4812" y="1"/>
                    </a:moveTo>
                    <a:cubicBezTo>
                      <a:pt x="3192" y="1"/>
                      <a:pt x="1520" y="584"/>
                      <a:pt x="201" y="1812"/>
                    </a:cubicBezTo>
                    <a:cubicBezTo>
                      <a:pt x="67" y="1912"/>
                      <a:pt x="0" y="2145"/>
                      <a:pt x="34" y="2312"/>
                    </a:cubicBezTo>
                    <a:cubicBezTo>
                      <a:pt x="67" y="2479"/>
                      <a:pt x="100" y="2512"/>
                      <a:pt x="234" y="2646"/>
                    </a:cubicBezTo>
                    <a:cubicBezTo>
                      <a:pt x="276" y="2688"/>
                      <a:pt x="335" y="2706"/>
                      <a:pt x="400" y="2706"/>
                    </a:cubicBezTo>
                    <a:cubicBezTo>
                      <a:pt x="490" y="2706"/>
                      <a:pt x="590" y="2671"/>
                      <a:pt x="668" y="2612"/>
                    </a:cubicBezTo>
                    <a:cubicBezTo>
                      <a:pt x="2533" y="1597"/>
                      <a:pt x="4298" y="983"/>
                      <a:pt x="6117" y="983"/>
                    </a:cubicBezTo>
                    <a:cubicBezTo>
                      <a:pt x="6867" y="983"/>
                      <a:pt x="7627" y="1087"/>
                      <a:pt x="8406" y="1312"/>
                    </a:cubicBezTo>
                    <a:cubicBezTo>
                      <a:pt x="8415" y="1315"/>
                      <a:pt x="8424" y="1316"/>
                      <a:pt x="8433" y="1316"/>
                    </a:cubicBezTo>
                    <a:cubicBezTo>
                      <a:pt x="8517" y="1316"/>
                      <a:pt x="8564" y="1175"/>
                      <a:pt x="8473" y="1145"/>
                    </a:cubicBezTo>
                    <a:cubicBezTo>
                      <a:pt x="7436" y="393"/>
                      <a:pt x="6141" y="1"/>
                      <a:pt x="481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9" name="Google Shape;2289;p61"/>
              <p:cNvSpPr/>
              <p:nvPr/>
            </p:nvSpPr>
            <p:spPr>
              <a:xfrm>
                <a:off x="1054450" y="4023725"/>
                <a:ext cx="212375" cy="64475"/>
              </a:xfrm>
              <a:custGeom>
                <a:avLst/>
                <a:gdLst/>
                <a:ahLst/>
                <a:cxnLst/>
                <a:rect l="l" t="t" r="r" b="b"/>
                <a:pathLst>
                  <a:path w="8495" h="2579" extrusionOk="0">
                    <a:moveTo>
                      <a:pt x="5191" y="1"/>
                    </a:moveTo>
                    <a:cubicBezTo>
                      <a:pt x="3160" y="1"/>
                      <a:pt x="1240" y="907"/>
                      <a:pt x="55" y="2427"/>
                    </a:cubicBezTo>
                    <a:cubicBezTo>
                      <a:pt x="1" y="2481"/>
                      <a:pt x="56" y="2579"/>
                      <a:pt x="132" y="2579"/>
                    </a:cubicBezTo>
                    <a:cubicBezTo>
                      <a:pt x="150" y="2579"/>
                      <a:pt x="169" y="2574"/>
                      <a:pt x="188" y="2561"/>
                    </a:cubicBezTo>
                    <a:cubicBezTo>
                      <a:pt x="1657" y="1616"/>
                      <a:pt x="3205" y="1240"/>
                      <a:pt x="4874" y="1240"/>
                    </a:cubicBezTo>
                    <a:cubicBezTo>
                      <a:pt x="5858" y="1240"/>
                      <a:pt x="6884" y="1371"/>
                      <a:pt x="7961" y="1593"/>
                    </a:cubicBezTo>
                    <a:cubicBezTo>
                      <a:pt x="8016" y="1605"/>
                      <a:pt x="8075" y="1612"/>
                      <a:pt x="8132" y="1612"/>
                    </a:cubicBezTo>
                    <a:cubicBezTo>
                      <a:pt x="8246" y="1612"/>
                      <a:pt x="8350" y="1582"/>
                      <a:pt x="8394" y="1493"/>
                    </a:cubicBezTo>
                    <a:cubicBezTo>
                      <a:pt x="8494" y="1327"/>
                      <a:pt x="8494" y="1293"/>
                      <a:pt x="8494" y="1126"/>
                    </a:cubicBezTo>
                    <a:cubicBezTo>
                      <a:pt x="8461" y="960"/>
                      <a:pt x="8328" y="759"/>
                      <a:pt x="8194" y="693"/>
                    </a:cubicBezTo>
                    <a:cubicBezTo>
                      <a:pt x="7215" y="220"/>
                      <a:pt x="6190" y="1"/>
                      <a:pt x="51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0" name="Google Shape;2290;p61"/>
              <p:cNvSpPr/>
              <p:nvPr/>
            </p:nvSpPr>
            <p:spPr>
              <a:xfrm>
                <a:off x="1253450" y="4372925"/>
                <a:ext cx="413650" cy="200650"/>
              </a:xfrm>
              <a:custGeom>
                <a:avLst/>
                <a:gdLst/>
                <a:ahLst/>
                <a:cxnLst/>
                <a:rect l="l" t="t" r="r" b="b"/>
                <a:pathLst>
                  <a:path w="16546" h="8026" extrusionOk="0">
                    <a:moveTo>
                      <a:pt x="16546" y="1"/>
                    </a:moveTo>
                    <a:lnTo>
                      <a:pt x="16546" y="1"/>
                    </a:lnTo>
                    <a:cubicBezTo>
                      <a:pt x="15145" y="101"/>
                      <a:pt x="13677" y="134"/>
                      <a:pt x="12276" y="234"/>
                    </a:cubicBezTo>
                    <a:cubicBezTo>
                      <a:pt x="9874" y="335"/>
                      <a:pt x="7573" y="668"/>
                      <a:pt x="5304" y="1235"/>
                    </a:cubicBezTo>
                    <a:cubicBezTo>
                      <a:pt x="5104" y="1269"/>
                      <a:pt x="4904" y="1335"/>
                      <a:pt x="4704" y="1369"/>
                    </a:cubicBezTo>
                    <a:lnTo>
                      <a:pt x="4704" y="1402"/>
                    </a:lnTo>
                    <a:cubicBezTo>
                      <a:pt x="3136" y="1802"/>
                      <a:pt x="1568" y="2236"/>
                      <a:pt x="1" y="2603"/>
                    </a:cubicBezTo>
                    <a:cubicBezTo>
                      <a:pt x="1380" y="5031"/>
                      <a:pt x="4780" y="8026"/>
                      <a:pt x="8336" y="8026"/>
                    </a:cubicBezTo>
                    <a:cubicBezTo>
                      <a:pt x="8737" y="8026"/>
                      <a:pt x="9139" y="7988"/>
                      <a:pt x="9541" y="7907"/>
                    </a:cubicBezTo>
                    <a:cubicBezTo>
                      <a:pt x="13410" y="7173"/>
                      <a:pt x="15945" y="2903"/>
                      <a:pt x="1654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1" name="Google Shape;2291;p61"/>
              <p:cNvSpPr/>
              <p:nvPr/>
            </p:nvSpPr>
            <p:spPr>
              <a:xfrm>
                <a:off x="1299325" y="4375450"/>
                <a:ext cx="3277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13110" h="7930" extrusionOk="0">
                    <a:moveTo>
                      <a:pt x="12643" y="0"/>
                    </a:moveTo>
                    <a:cubicBezTo>
                      <a:pt x="11909" y="67"/>
                      <a:pt x="11175" y="67"/>
                      <a:pt x="10441" y="133"/>
                    </a:cubicBezTo>
                    <a:cubicBezTo>
                      <a:pt x="8039" y="234"/>
                      <a:pt x="5738" y="567"/>
                      <a:pt x="3469" y="1134"/>
                    </a:cubicBezTo>
                    <a:cubicBezTo>
                      <a:pt x="3269" y="1168"/>
                      <a:pt x="3069" y="1234"/>
                      <a:pt x="2836" y="1268"/>
                    </a:cubicBezTo>
                    <a:cubicBezTo>
                      <a:pt x="1902" y="1534"/>
                      <a:pt x="968" y="1801"/>
                      <a:pt x="0" y="2035"/>
                    </a:cubicBezTo>
                    <a:cubicBezTo>
                      <a:pt x="300" y="2669"/>
                      <a:pt x="567" y="3302"/>
                      <a:pt x="834" y="3936"/>
                    </a:cubicBezTo>
                    <a:cubicBezTo>
                      <a:pt x="734" y="4437"/>
                      <a:pt x="667" y="4904"/>
                      <a:pt x="567" y="5371"/>
                    </a:cubicBezTo>
                    <a:cubicBezTo>
                      <a:pt x="2169" y="6804"/>
                      <a:pt x="4339" y="7929"/>
                      <a:pt x="6499" y="7929"/>
                    </a:cubicBezTo>
                    <a:cubicBezTo>
                      <a:pt x="6903" y="7929"/>
                      <a:pt x="7306" y="7890"/>
                      <a:pt x="7706" y="7806"/>
                    </a:cubicBezTo>
                    <a:cubicBezTo>
                      <a:pt x="9974" y="7372"/>
                      <a:pt x="11909" y="5637"/>
                      <a:pt x="13110" y="3736"/>
                    </a:cubicBezTo>
                    <a:cubicBezTo>
                      <a:pt x="12843" y="3269"/>
                      <a:pt x="12609" y="2769"/>
                      <a:pt x="12376" y="2302"/>
                    </a:cubicBezTo>
                    <a:cubicBezTo>
                      <a:pt x="12476" y="1534"/>
                      <a:pt x="12576" y="767"/>
                      <a:pt x="126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2" name="Google Shape;2292;p61"/>
              <p:cNvSpPr/>
              <p:nvPr/>
            </p:nvSpPr>
            <p:spPr>
              <a:xfrm>
                <a:off x="1330175" y="4434650"/>
                <a:ext cx="269375" cy="51375"/>
              </a:xfrm>
              <a:custGeom>
                <a:avLst/>
                <a:gdLst/>
                <a:ahLst/>
                <a:cxnLst/>
                <a:rect l="l" t="t" r="r" b="b"/>
                <a:pathLst>
                  <a:path w="10775" h="2055" extrusionOk="0">
                    <a:moveTo>
                      <a:pt x="10775" y="0"/>
                    </a:moveTo>
                    <a:lnTo>
                      <a:pt x="10775" y="0"/>
                    </a:lnTo>
                    <a:cubicBezTo>
                      <a:pt x="9040" y="601"/>
                      <a:pt x="7306" y="1168"/>
                      <a:pt x="5504" y="1435"/>
                    </a:cubicBezTo>
                    <a:cubicBezTo>
                      <a:pt x="4545" y="1574"/>
                      <a:pt x="3585" y="1623"/>
                      <a:pt x="2625" y="1623"/>
                    </a:cubicBezTo>
                    <a:cubicBezTo>
                      <a:pt x="1750" y="1623"/>
                      <a:pt x="875" y="1583"/>
                      <a:pt x="0" y="1535"/>
                    </a:cubicBezTo>
                    <a:lnTo>
                      <a:pt x="0" y="1535"/>
                    </a:lnTo>
                    <a:cubicBezTo>
                      <a:pt x="1251" y="1859"/>
                      <a:pt x="2550" y="2055"/>
                      <a:pt x="3852" y="2055"/>
                    </a:cubicBezTo>
                    <a:cubicBezTo>
                      <a:pt x="4426" y="2055"/>
                      <a:pt x="5000" y="2017"/>
                      <a:pt x="5571" y="1935"/>
                    </a:cubicBezTo>
                    <a:cubicBezTo>
                      <a:pt x="7406" y="1668"/>
                      <a:pt x="9174" y="968"/>
                      <a:pt x="1077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3" name="Google Shape;2293;p61"/>
              <p:cNvSpPr/>
              <p:nvPr/>
            </p:nvSpPr>
            <p:spPr>
              <a:xfrm>
                <a:off x="1570350" y="4184825"/>
                <a:ext cx="194325" cy="71625"/>
              </a:xfrm>
              <a:custGeom>
                <a:avLst/>
                <a:gdLst/>
                <a:ahLst/>
                <a:cxnLst/>
                <a:rect l="l" t="t" r="r" b="b"/>
                <a:pathLst>
                  <a:path w="7773" h="2865" extrusionOk="0">
                    <a:moveTo>
                      <a:pt x="5180" y="1"/>
                    </a:moveTo>
                    <a:cubicBezTo>
                      <a:pt x="3182" y="1"/>
                      <a:pt x="837" y="1380"/>
                      <a:pt x="0" y="2788"/>
                    </a:cubicBezTo>
                    <a:cubicBezTo>
                      <a:pt x="0" y="2815"/>
                      <a:pt x="22" y="2864"/>
                      <a:pt x="48" y="2864"/>
                    </a:cubicBezTo>
                    <a:cubicBezTo>
                      <a:pt x="54" y="2864"/>
                      <a:pt x="61" y="2861"/>
                      <a:pt x="67" y="2855"/>
                    </a:cubicBezTo>
                    <a:cubicBezTo>
                      <a:pt x="1368" y="2221"/>
                      <a:pt x="2469" y="1421"/>
                      <a:pt x="3936" y="1187"/>
                    </a:cubicBezTo>
                    <a:cubicBezTo>
                      <a:pt x="4195" y="1141"/>
                      <a:pt x="4447" y="1122"/>
                      <a:pt x="4694" y="1122"/>
                    </a:cubicBezTo>
                    <a:cubicBezTo>
                      <a:pt x="5693" y="1122"/>
                      <a:pt x="6623" y="1427"/>
                      <a:pt x="7639" y="1454"/>
                    </a:cubicBezTo>
                    <a:cubicBezTo>
                      <a:pt x="7739" y="1454"/>
                      <a:pt x="7773" y="1354"/>
                      <a:pt x="7739" y="1287"/>
                    </a:cubicBezTo>
                    <a:cubicBezTo>
                      <a:pt x="7149" y="368"/>
                      <a:pt x="6211" y="1"/>
                      <a:pt x="5180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4" name="Google Shape;2294;p61"/>
              <p:cNvSpPr/>
              <p:nvPr/>
            </p:nvSpPr>
            <p:spPr>
              <a:xfrm>
                <a:off x="1583700" y="4148375"/>
                <a:ext cx="55875" cy="36950"/>
              </a:xfrm>
              <a:custGeom>
                <a:avLst/>
                <a:gdLst/>
                <a:ahLst/>
                <a:cxnLst/>
                <a:rect l="l" t="t" r="r" b="b"/>
                <a:pathLst>
                  <a:path w="2235" h="1478" extrusionOk="0">
                    <a:moveTo>
                      <a:pt x="1925" y="1"/>
                    </a:moveTo>
                    <a:cubicBezTo>
                      <a:pt x="1585" y="1"/>
                      <a:pt x="1181" y="273"/>
                      <a:pt x="934" y="410"/>
                    </a:cubicBezTo>
                    <a:cubicBezTo>
                      <a:pt x="467" y="710"/>
                      <a:pt x="234" y="977"/>
                      <a:pt x="0" y="1444"/>
                    </a:cubicBezTo>
                    <a:cubicBezTo>
                      <a:pt x="0" y="1478"/>
                      <a:pt x="33" y="1478"/>
                      <a:pt x="33" y="1478"/>
                    </a:cubicBezTo>
                    <a:cubicBezTo>
                      <a:pt x="200" y="1377"/>
                      <a:pt x="400" y="1311"/>
                      <a:pt x="567" y="1211"/>
                    </a:cubicBezTo>
                    <a:cubicBezTo>
                      <a:pt x="767" y="1111"/>
                      <a:pt x="967" y="944"/>
                      <a:pt x="1168" y="844"/>
                    </a:cubicBezTo>
                    <a:cubicBezTo>
                      <a:pt x="1468" y="677"/>
                      <a:pt x="2001" y="610"/>
                      <a:pt x="2202" y="310"/>
                    </a:cubicBezTo>
                    <a:cubicBezTo>
                      <a:pt x="2235" y="210"/>
                      <a:pt x="2235" y="110"/>
                      <a:pt x="2135" y="43"/>
                    </a:cubicBezTo>
                    <a:cubicBezTo>
                      <a:pt x="2070" y="14"/>
                      <a:pt x="1999" y="1"/>
                      <a:pt x="1925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5" name="Google Shape;2295;p61"/>
              <p:cNvSpPr/>
              <p:nvPr/>
            </p:nvSpPr>
            <p:spPr>
              <a:xfrm>
                <a:off x="1105150" y="4258575"/>
                <a:ext cx="197525" cy="57900"/>
              </a:xfrm>
              <a:custGeom>
                <a:avLst/>
                <a:gdLst/>
                <a:ahLst/>
                <a:cxnLst/>
                <a:rect l="l" t="t" r="r" b="b"/>
                <a:pathLst>
                  <a:path w="7901" h="2316" extrusionOk="0">
                    <a:moveTo>
                      <a:pt x="3683" y="0"/>
                    </a:moveTo>
                    <a:cubicBezTo>
                      <a:pt x="2025" y="0"/>
                      <a:pt x="470" y="612"/>
                      <a:pt x="28" y="2173"/>
                    </a:cubicBezTo>
                    <a:cubicBezTo>
                      <a:pt x="1" y="2256"/>
                      <a:pt x="64" y="2315"/>
                      <a:pt x="124" y="2315"/>
                    </a:cubicBezTo>
                    <a:cubicBezTo>
                      <a:pt x="137" y="2315"/>
                      <a:pt x="150" y="2313"/>
                      <a:pt x="162" y="2307"/>
                    </a:cubicBezTo>
                    <a:cubicBezTo>
                      <a:pt x="1396" y="1906"/>
                      <a:pt x="2330" y="1139"/>
                      <a:pt x="3664" y="972"/>
                    </a:cubicBezTo>
                    <a:cubicBezTo>
                      <a:pt x="3890" y="947"/>
                      <a:pt x="4112" y="935"/>
                      <a:pt x="4330" y="935"/>
                    </a:cubicBezTo>
                    <a:cubicBezTo>
                      <a:pt x="5527" y="935"/>
                      <a:pt x="6621" y="1280"/>
                      <a:pt x="7834" y="1506"/>
                    </a:cubicBezTo>
                    <a:cubicBezTo>
                      <a:pt x="7901" y="1506"/>
                      <a:pt x="7901" y="1439"/>
                      <a:pt x="7867" y="1406"/>
                    </a:cubicBezTo>
                    <a:cubicBezTo>
                      <a:pt x="6982" y="570"/>
                      <a:pt x="5285" y="0"/>
                      <a:pt x="3683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6" name="Google Shape;2296;p61"/>
              <p:cNvSpPr/>
              <p:nvPr/>
            </p:nvSpPr>
            <p:spPr>
              <a:xfrm>
                <a:off x="1206750" y="4208650"/>
                <a:ext cx="62575" cy="23375"/>
              </a:xfrm>
              <a:custGeom>
                <a:avLst/>
                <a:gdLst/>
                <a:ahLst/>
                <a:cxnLst/>
                <a:rect l="l" t="t" r="r" b="b"/>
                <a:pathLst>
                  <a:path w="2503" h="935" extrusionOk="0">
                    <a:moveTo>
                      <a:pt x="494" y="1"/>
                    </a:moveTo>
                    <a:cubicBezTo>
                      <a:pt x="329" y="1"/>
                      <a:pt x="178" y="36"/>
                      <a:pt x="67" y="134"/>
                    </a:cubicBezTo>
                    <a:cubicBezTo>
                      <a:pt x="1" y="234"/>
                      <a:pt x="1" y="334"/>
                      <a:pt x="67" y="401"/>
                    </a:cubicBezTo>
                    <a:cubicBezTo>
                      <a:pt x="334" y="634"/>
                      <a:pt x="868" y="568"/>
                      <a:pt x="1201" y="634"/>
                    </a:cubicBezTo>
                    <a:cubicBezTo>
                      <a:pt x="1435" y="668"/>
                      <a:pt x="1635" y="768"/>
                      <a:pt x="1869" y="834"/>
                    </a:cubicBezTo>
                    <a:cubicBezTo>
                      <a:pt x="2069" y="868"/>
                      <a:pt x="2269" y="868"/>
                      <a:pt x="2469" y="935"/>
                    </a:cubicBezTo>
                    <a:cubicBezTo>
                      <a:pt x="2502" y="935"/>
                      <a:pt x="2502" y="901"/>
                      <a:pt x="2502" y="901"/>
                    </a:cubicBezTo>
                    <a:cubicBezTo>
                      <a:pt x="2135" y="501"/>
                      <a:pt x="1835" y="301"/>
                      <a:pt x="1335" y="167"/>
                    </a:cubicBezTo>
                    <a:cubicBezTo>
                      <a:pt x="1103" y="104"/>
                      <a:pt x="778" y="1"/>
                      <a:pt x="494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7" name="Google Shape;2297;p61"/>
              <p:cNvSpPr/>
              <p:nvPr/>
            </p:nvSpPr>
            <p:spPr>
              <a:xfrm>
                <a:off x="1835025" y="4191750"/>
                <a:ext cx="130625" cy="180125"/>
              </a:xfrm>
              <a:custGeom>
                <a:avLst/>
                <a:gdLst/>
                <a:ahLst/>
                <a:cxnLst/>
                <a:rect l="l" t="t" r="r" b="b"/>
                <a:pathLst>
                  <a:path w="5225" h="7205" extrusionOk="0">
                    <a:moveTo>
                      <a:pt x="3909" y="0"/>
                    </a:moveTo>
                    <a:cubicBezTo>
                      <a:pt x="3124" y="0"/>
                      <a:pt x="2435" y="655"/>
                      <a:pt x="1889" y="1310"/>
                    </a:cubicBezTo>
                    <a:cubicBezTo>
                      <a:pt x="1288" y="2011"/>
                      <a:pt x="855" y="2811"/>
                      <a:pt x="555" y="3679"/>
                    </a:cubicBezTo>
                    <a:cubicBezTo>
                      <a:pt x="421" y="4079"/>
                      <a:pt x="321" y="4446"/>
                      <a:pt x="221" y="4846"/>
                    </a:cubicBezTo>
                    <a:cubicBezTo>
                      <a:pt x="88" y="5447"/>
                      <a:pt x="21" y="6080"/>
                      <a:pt x="21" y="6714"/>
                    </a:cubicBezTo>
                    <a:cubicBezTo>
                      <a:pt x="1" y="7013"/>
                      <a:pt x="242" y="7204"/>
                      <a:pt x="447" y="7204"/>
                    </a:cubicBezTo>
                    <a:cubicBezTo>
                      <a:pt x="586" y="7204"/>
                      <a:pt x="708" y="7116"/>
                      <a:pt x="721" y="6914"/>
                    </a:cubicBezTo>
                    <a:cubicBezTo>
                      <a:pt x="721" y="5947"/>
                      <a:pt x="888" y="5046"/>
                      <a:pt x="1155" y="4212"/>
                    </a:cubicBezTo>
                    <a:cubicBezTo>
                      <a:pt x="1825" y="3799"/>
                      <a:pt x="2658" y="3420"/>
                      <a:pt x="3414" y="3420"/>
                    </a:cubicBezTo>
                    <a:cubicBezTo>
                      <a:pt x="3937" y="3420"/>
                      <a:pt x="4422" y="3601"/>
                      <a:pt x="4791" y="4079"/>
                    </a:cubicBezTo>
                    <a:cubicBezTo>
                      <a:pt x="4791" y="4079"/>
                      <a:pt x="4824" y="4079"/>
                      <a:pt x="4824" y="4046"/>
                    </a:cubicBezTo>
                    <a:cubicBezTo>
                      <a:pt x="4504" y="3047"/>
                      <a:pt x="3896" y="2719"/>
                      <a:pt x="3211" y="2719"/>
                    </a:cubicBezTo>
                    <a:cubicBezTo>
                      <a:pt x="2684" y="2719"/>
                      <a:pt x="2111" y="2913"/>
                      <a:pt x="1589" y="3145"/>
                    </a:cubicBezTo>
                    <a:lnTo>
                      <a:pt x="1622" y="3078"/>
                    </a:lnTo>
                    <a:cubicBezTo>
                      <a:pt x="2157" y="2064"/>
                      <a:pt x="3215" y="504"/>
                      <a:pt x="4475" y="504"/>
                    </a:cubicBezTo>
                    <a:cubicBezTo>
                      <a:pt x="4708" y="504"/>
                      <a:pt x="4947" y="557"/>
                      <a:pt x="5191" y="677"/>
                    </a:cubicBezTo>
                    <a:cubicBezTo>
                      <a:pt x="5225" y="677"/>
                      <a:pt x="5225" y="643"/>
                      <a:pt x="5225" y="643"/>
                    </a:cubicBezTo>
                    <a:cubicBezTo>
                      <a:pt x="4764" y="182"/>
                      <a:pt x="4323" y="0"/>
                      <a:pt x="3909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8" name="Google Shape;2298;p61"/>
              <p:cNvSpPr/>
              <p:nvPr/>
            </p:nvSpPr>
            <p:spPr>
              <a:xfrm>
                <a:off x="920725" y="4337950"/>
                <a:ext cx="155075" cy="163450"/>
              </a:xfrm>
              <a:custGeom>
                <a:avLst/>
                <a:gdLst/>
                <a:ahLst/>
                <a:cxnLst/>
                <a:rect l="l" t="t" r="r" b="b"/>
                <a:pathLst>
                  <a:path w="6203" h="6538" extrusionOk="0">
                    <a:moveTo>
                      <a:pt x="1408" y="0"/>
                    </a:moveTo>
                    <a:cubicBezTo>
                      <a:pt x="921" y="0"/>
                      <a:pt x="438" y="237"/>
                      <a:pt x="0" y="866"/>
                    </a:cubicBezTo>
                    <a:cubicBezTo>
                      <a:pt x="0" y="900"/>
                      <a:pt x="0" y="900"/>
                      <a:pt x="33" y="900"/>
                    </a:cubicBezTo>
                    <a:cubicBezTo>
                      <a:pt x="332" y="686"/>
                      <a:pt x="645" y="596"/>
                      <a:pt x="959" y="596"/>
                    </a:cubicBezTo>
                    <a:cubicBezTo>
                      <a:pt x="2119" y="596"/>
                      <a:pt x="3306" y="1828"/>
                      <a:pt x="3936" y="2668"/>
                    </a:cubicBezTo>
                    <a:cubicBezTo>
                      <a:pt x="3936" y="2701"/>
                      <a:pt x="3970" y="2701"/>
                      <a:pt x="3970" y="2734"/>
                    </a:cubicBezTo>
                    <a:cubicBezTo>
                      <a:pt x="3569" y="2639"/>
                      <a:pt x="3148" y="2564"/>
                      <a:pt x="2751" y="2564"/>
                    </a:cubicBezTo>
                    <a:cubicBezTo>
                      <a:pt x="1894" y="2564"/>
                      <a:pt x="1150" y="2914"/>
                      <a:pt x="967" y="4169"/>
                    </a:cubicBezTo>
                    <a:cubicBezTo>
                      <a:pt x="945" y="4169"/>
                      <a:pt x="953" y="4183"/>
                      <a:pt x="970" y="4183"/>
                    </a:cubicBezTo>
                    <a:cubicBezTo>
                      <a:pt x="979" y="4183"/>
                      <a:pt x="990" y="4180"/>
                      <a:pt x="1001" y="4169"/>
                    </a:cubicBezTo>
                    <a:cubicBezTo>
                      <a:pt x="1347" y="3510"/>
                      <a:pt x="1973" y="3284"/>
                      <a:pt x="2668" y="3284"/>
                    </a:cubicBezTo>
                    <a:cubicBezTo>
                      <a:pt x="3310" y="3284"/>
                      <a:pt x="4010" y="3477"/>
                      <a:pt x="4603" y="3702"/>
                    </a:cubicBezTo>
                    <a:cubicBezTo>
                      <a:pt x="5004" y="4469"/>
                      <a:pt x="5304" y="5369"/>
                      <a:pt x="5471" y="6303"/>
                    </a:cubicBezTo>
                    <a:cubicBezTo>
                      <a:pt x="5506" y="6468"/>
                      <a:pt x="5612" y="6538"/>
                      <a:pt x="5730" y="6538"/>
                    </a:cubicBezTo>
                    <a:cubicBezTo>
                      <a:pt x="5946" y="6538"/>
                      <a:pt x="6203" y="6305"/>
                      <a:pt x="6138" y="6003"/>
                    </a:cubicBezTo>
                    <a:cubicBezTo>
                      <a:pt x="6004" y="5369"/>
                      <a:pt x="5838" y="4769"/>
                      <a:pt x="5604" y="4202"/>
                    </a:cubicBezTo>
                    <a:cubicBezTo>
                      <a:pt x="5471" y="3802"/>
                      <a:pt x="5304" y="3435"/>
                      <a:pt x="5104" y="3101"/>
                    </a:cubicBezTo>
                    <a:cubicBezTo>
                      <a:pt x="4637" y="2301"/>
                      <a:pt x="4070" y="1567"/>
                      <a:pt x="3403" y="1000"/>
                    </a:cubicBezTo>
                    <a:cubicBezTo>
                      <a:pt x="2812" y="488"/>
                      <a:pt x="2106" y="0"/>
                      <a:pt x="1408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9" name="Google Shape;2299;p61"/>
              <p:cNvSpPr/>
              <p:nvPr/>
            </p:nvSpPr>
            <p:spPr>
              <a:xfrm rot="-172021">
                <a:off x="920731" y="3641235"/>
                <a:ext cx="918756" cy="461928"/>
              </a:xfrm>
              <a:custGeom>
                <a:avLst/>
                <a:gdLst/>
                <a:ahLst/>
                <a:cxnLst/>
                <a:rect l="l" t="t" r="r" b="b"/>
                <a:pathLst>
                  <a:path w="37060" h="25029" extrusionOk="0">
                    <a:moveTo>
                      <a:pt x="22165" y="1"/>
                    </a:moveTo>
                    <a:cubicBezTo>
                      <a:pt x="20678" y="1"/>
                      <a:pt x="19179" y="157"/>
                      <a:pt x="17679" y="344"/>
                    </a:cubicBezTo>
                    <a:cubicBezTo>
                      <a:pt x="14244" y="778"/>
                      <a:pt x="10774" y="1478"/>
                      <a:pt x="7706" y="3180"/>
                    </a:cubicBezTo>
                    <a:cubicBezTo>
                      <a:pt x="4170" y="5148"/>
                      <a:pt x="1068" y="8950"/>
                      <a:pt x="267" y="13087"/>
                    </a:cubicBezTo>
                    <a:cubicBezTo>
                      <a:pt x="167" y="13620"/>
                      <a:pt x="100" y="14121"/>
                      <a:pt x="67" y="14654"/>
                    </a:cubicBezTo>
                    <a:cubicBezTo>
                      <a:pt x="0" y="15288"/>
                      <a:pt x="0" y="15955"/>
                      <a:pt x="33" y="16589"/>
                    </a:cubicBezTo>
                    <a:cubicBezTo>
                      <a:pt x="100" y="17690"/>
                      <a:pt x="267" y="18757"/>
                      <a:pt x="534" y="19791"/>
                    </a:cubicBezTo>
                    <a:cubicBezTo>
                      <a:pt x="1034" y="21693"/>
                      <a:pt x="1635" y="23627"/>
                      <a:pt x="3069" y="25028"/>
                    </a:cubicBezTo>
                    <a:cubicBezTo>
                      <a:pt x="3269" y="23961"/>
                      <a:pt x="3769" y="22527"/>
                      <a:pt x="3903" y="22226"/>
                    </a:cubicBezTo>
                    <a:cubicBezTo>
                      <a:pt x="4437" y="20692"/>
                      <a:pt x="4470" y="18991"/>
                      <a:pt x="4737" y="17390"/>
                    </a:cubicBezTo>
                    <a:cubicBezTo>
                      <a:pt x="4737" y="17356"/>
                      <a:pt x="4737" y="17323"/>
                      <a:pt x="4737" y="17290"/>
                    </a:cubicBezTo>
                    <a:cubicBezTo>
                      <a:pt x="4870" y="16456"/>
                      <a:pt x="5037" y="15622"/>
                      <a:pt x="5237" y="14821"/>
                    </a:cubicBezTo>
                    <a:cubicBezTo>
                      <a:pt x="5237" y="14821"/>
                      <a:pt x="5237" y="14788"/>
                      <a:pt x="5237" y="14788"/>
                    </a:cubicBezTo>
                    <a:cubicBezTo>
                      <a:pt x="5304" y="14522"/>
                      <a:pt x="5935" y="12661"/>
                      <a:pt x="5838" y="12554"/>
                    </a:cubicBezTo>
                    <a:lnTo>
                      <a:pt x="5838" y="12554"/>
                    </a:lnTo>
                    <a:cubicBezTo>
                      <a:pt x="6472" y="13221"/>
                      <a:pt x="6905" y="13988"/>
                      <a:pt x="7272" y="14821"/>
                    </a:cubicBezTo>
                    <a:cubicBezTo>
                      <a:pt x="7606" y="15688"/>
                      <a:pt x="7839" y="16622"/>
                      <a:pt x="8039" y="17590"/>
                    </a:cubicBezTo>
                    <a:cubicBezTo>
                      <a:pt x="8139" y="18224"/>
                      <a:pt x="8239" y="18891"/>
                      <a:pt x="8306" y="19525"/>
                    </a:cubicBezTo>
                    <a:cubicBezTo>
                      <a:pt x="8319" y="19592"/>
                      <a:pt x="8637" y="19621"/>
                      <a:pt x="9161" y="19621"/>
                    </a:cubicBezTo>
                    <a:cubicBezTo>
                      <a:pt x="9934" y="19621"/>
                      <a:pt x="11156" y="19557"/>
                      <a:pt x="12509" y="19458"/>
                    </a:cubicBezTo>
                    <a:cubicBezTo>
                      <a:pt x="12442" y="18891"/>
                      <a:pt x="12376" y="18357"/>
                      <a:pt x="12276" y="17823"/>
                    </a:cubicBezTo>
                    <a:cubicBezTo>
                      <a:pt x="12109" y="16756"/>
                      <a:pt x="11842" y="15688"/>
                      <a:pt x="11542" y="14654"/>
                    </a:cubicBezTo>
                    <a:cubicBezTo>
                      <a:pt x="11308" y="13854"/>
                      <a:pt x="11041" y="13020"/>
                      <a:pt x="10774" y="12219"/>
                    </a:cubicBezTo>
                    <a:cubicBezTo>
                      <a:pt x="10753" y="12154"/>
                      <a:pt x="10831" y="12088"/>
                      <a:pt x="10897" y="12088"/>
                    </a:cubicBezTo>
                    <a:cubicBezTo>
                      <a:pt x="10932" y="12088"/>
                      <a:pt x="10963" y="12107"/>
                      <a:pt x="10975" y="12153"/>
                    </a:cubicBezTo>
                    <a:cubicBezTo>
                      <a:pt x="11241" y="12920"/>
                      <a:pt x="11575" y="13754"/>
                      <a:pt x="11875" y="14621"/>
                    </a:cubicBezTo>
                    <a:cubicBezTo>
                      <a:pt x="12242" y="15655"/>
                      <a:pt x="12609" y="16723"/>
                      <a:pt x="12876" y="17823"/>
                    </a:cubicBezTo>
                    <a:cubicBezTo>
                      <a:pt x="12976" y="18357"/>
                      <a:pt x="13109" y="18891"/>
                      <a:pt x="13176" y="19424"/>
                    </a:cubicBezTo>
                    <a:cubicBezTo>
                      <a:pt x="16245" y="19191"/>
                      <a:pt x="19714" y="18857"/>
                      <a:pt x="20281" y="18791"/>
                    </a:cubicBezTo>
                    <a:cubicBezTo>
                      <a:pt x="21349" y="18691"/>
                      <a:pt x="22416" y="18557"/>
                      <a:pt x="23484" y="18424"/>
                    </a:cubicBezTo>
                    <a:cubicBezTo>
                      <a:pt x="23484" y="18357"/>
                      <a:pt x="23484" y="18257"/>
                      <a:pt x="23450" y="18190"/>
                    </a:cubicBezTo>
                    <a:cubicBezTo>
                      <a:pt x="23383" y="17890"/>
                      <a:pt x="23317" y="17590"/>
                      <a:pt x="23250" y="17256"/>
                    </a:cubicBezTo>
                    <a:cubicBezTo>
                      <a:pt x="23017" y="16189"/>
                      <a:pt x="22783" y="15155"/>
                      <a:pt x="22750" y="14021"/>
                    </a:cubicBezTo>
                    <a:cubicBezTo>
                      <a:pt x="22728" y="13955"/>
                      <a:pt x="22806" y="13890"/>
                      <a:pt x="22872" y="13890"/>
                    </a:cubicBezTo>
                    <a:cubicBezTo>
                      <a:pt x="22907" y="13890"/>
                      <a:pt x="22938" y="13908"/>
                      <a:pt x="22950" y="13954"/>
                    </a:cubicBezTo>
                    <a:cubicBezTo>
                      <a:pt x="23183" y="14821"/>
                      <a:pt x="23684" y="15955"/>
                      <a:pt x="24117" y="17156"/>
                    </a:cubicBezTo>
                    <a:cubicBezTo>
                      <a:pt x="24251" y="17523"/>
                      <a:pt x="24384" y="17890"/>
                      <a:pt x="24484" y="18257"/>
                    </a:cubicBezTo>
                    <a:cubicBezTo>
                      <a:pt x="25218" y="18190"/>
                      <a:pt x="25919" y="18057"/>
                      <a:pt x="26619" y="17957"/>
                    </a:cubicBezTo>
                    <a:cubicBezTo>
                      <a:pt x="26552" y="17590"/>
                      <a:pt x="26486" y="17190"/>
                      <a:pt x="26419" y="16789"/>
                    </a:cubicBezTo>
                    <a:cubicBezTo>
                      <a:pt x="26352" y="16489"/>
                      <a:pt x="26286" y="16189"/>
                      <a:pt x="26252" y="15889"/>
                    </a:cubicBezTo>
                    <a:cubicBezTo>
                      <a:pt x="26232" y="15789"/>
                      <a:pt x="26307" y="15725"/>
                      <a:pt x="26385" y="15725"/>
                    </a:cubicBezTo>
                    <a:cubicBezTo>
                      <a:pt x="26438" y="15725"/>
                      <a:pt x="26492" y="15755"/>
                      <a:pt x="26519" y="15822"/>
                    </a:cubicBezTo>
                    <a:cubicBezTo>
                      <a:pt x="26652" y="16089"/>
                      <a:pt x="26786" y="16389"/>
                      <a:pt x="26953" y="16723"/>
                    </a:cubicBezTo>
                    <a:cubicBezTo>
                      <a:pt x="27086" y="17056"/>
                      <a:pt x="27253" y="17456"/>
                      <a:pt x="27386" y="17823"/>
                    </a:cubicBezTo>
                    <a:cubicBezTo>
                      <a:pt x="28754" y="17623"/>
                      <a:pt x="30122" y="17356"/>
                      <a:pt x="31489" y="17089"/>
                    </a:cubicBezTo>
                    <a:cubicBezTo>
                      <a:pt x="31456" y="16656"/>
                      <a:pt x="31423" y="16222"/>
                      <a:pt x="31389" y="15789"/>
                    </a:cubicBezTo>
                    <a:cubicBezTo>
                      <a:pt x="31222" y="14388"/>
                      <a:pt x="30956" y="13020"/>
                      <a:pt x="30455" y="11686"/>
                    </a:cubicBezTo>
                    <a:cubicBezTo>
                      <a:pt x="30022" y="10618"/>
                      <a:pt x="29454" y="9551"/>
                      <a:pt x="28654" y="8517"/>
                    </a:cubicBezTo>
                    <a:cubicBezTo>
                      <a:pt x="28654" y="8493"/>
                      <a:pt x="28671" y="8470"/>
                      <a:pt x="28680" y="8470"/>
                    </a:cubicBezTo>
                    <a:cubicBezTo>
                      <a:pt x="28684" y="8470"/>
                      <a:pt x="28687" y="8474"/>
                      <a:pt x="28687" y="8483"/>
                    </a:cubicBezTo>
                    <a:cubicBezTo>
                      <a:pt x="29454" y="9417"/>
                      <a:pt x="30155" y="10485"/>
                      <a:pt x="30755" y="11619"/>
                    </a:cubicBezTo>
                    <a:cubicBezTo>
                      <a:pt x="31389" y="12853"/>
                      <a:pt x="31956" y="14221"/>
                      <a:pt x="32290" y="15588"/>
                    </a:cubicBezTo>
                    <a:cubicBezTo>
                      <a:pt x="32390" y="16022"/>
                      <a:pt x="32490" y="16456"/>
                      <a:pt x="32557" y="16889"/>
                    </a:cubicBezTo>
                    <a:cubicBezTo>
                      <a:pt x="32890" y="16823"/>
                      <a:pt x="33224" y="16756"/>
                      <a:pt x="33557" y="16689"/>
                    </a:cubicBezTo>
                    <a:lnTo>
                      <a:pt x="36193" y="19791"/>
                    </a:lnTo>
                    <a:cubicBezTo>
                      <a:pt x="36259" y="19858"/>
                      <a:pt x="36326" y="19925"/>
                      <a:pt x="36459" y="19925"/>
                    </a:cubicBezTo>
                    <a:cubicBezTo>
                      <a:pt x="36593" y="19925"/>
                      <a:pt x="36626" y="19725"/>
                      <a:pt x="36660" y="19591"/>
                    </a:cubicBezTo>
                    <a:cubicBezTo>
                      <a:pt x="36860" y="17857"/>
                      <a:pt x="37060" y="16089"/>
                      <a:pt x="37060" y="14321"/>
                    </a:cubicBezTo>
                    <a:cubicBezTo>
                      <a:pt x="37060" y="13820"/>
                      <a:pt x="37060" y="13320"/>
                      <a:pt x="37027" y="12820"/>
                    </a:cubicBezTo>
                    <a:cubicBezTo>
                      <a:pt x="36960" y="11886"/>
                      <a:pt x="36826" y="10918"/>
                      <a:pt x="36593" y="9951"/>
                    </a:cubicBezTo>
                    <a:cubicBezTo>
                      <a:pt x="36293" y="8683"/>
                      <a:pt x="35859" y="7483"/>
                      <a:pt x="35159" y="6482"/>
                    </a:cubicBezTo>
                    <a:cubicBezTo>
                      <a:pt x="33090" y="3046"/>
                      <a:pt x="29421" y="1178"/>
                      <a:pt x="25618" y="344"/>
                    </a:cubicBezTo>
                    <a:cubicBezTo>
                      <a:pt x="24478" y="96"/>
                      <a:pt x="23326" y="1"/>
                      <a:pt x="22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14502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2AE0B18-8EB8-64EB-BACB-6600AE745D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768"/>
            <a:ext cx="9144000" cy="3819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1462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" name="Google Shape;2160;p61"/>
          <p:cNvSpPr/>
          <p:nvPr/>
        </p:nvSpPr>
        <p:spPr>
          <a:xfrm rot="3363349">
            <a:off x="2114630" y="988339"/>
            <a:ext cx="1780055" cy="1396916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1" name="Google Shape;2161;p61"/>
          <p:cNvSpPr txBox="1">
            <a:spLocks noGrp="1"/>
          </p:cNvSpPr>
          <p:nvPr>
            <p:ph type="title"/>
          </p:nvPr>
        </p:nvSpPr>
        <p:spPr>
          <a:xfrm>
            <a:off x="0" y="2385113"/>
            <a:ext cx="58235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>
                <a:latin typeface=".VnBook-Antiqua" panose="020B7200000000000000" pitchFamily="34" charset="0"/>
              </a:rPr>
              <a:t>Project</a:t>
            </a:r>
            <a:endParaRPr sz="6000" dirty="0">
              <a:latin typeface=".VnBook-Antiqua" panose="020B7200000000000000" pitchFamily="34" charset="0"/>
            </a:endParaRPr>
          </a:p>
        </p:txBody>
      </p:sp>
      <p:sp>
        <p:nvSpPr>
          <p:cNvPr id="2162" name="Google Shape;2162;p61"/>
          <p:cNvSpPr txBox="1">
            <a:spLocks noGrp="1"/>
          </p:cNvSpPr>
          <p:nvPr>
            <p:ph type="title" idx="2"/>
          </p:nvPr>
        </p:nvSpPr>
        <p:spPr>
          <a:xfrm>
            <a:off x="2171075" y="1098000"/>
            <a:ext cx="1629304" cy="84072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500" dirty="0">
                <a:solidFill>
                  <a:schemeClr val="lt1"/>
                </a:solidFill>
                <a:latin typeface=".VnBook-Antiqua" panose="020B7200000000000000" pitchFamily="34" charset="0"/>
              </a:rPr>
              <a:t>04</a:t>
            </a:r>
            <a:endParaRPr sz="7500" dirty="0">
              <a:solidFill>
                <a:schemeClr val="lt1"/>
              </a:solidFill>
              <a:latin typeface=".VnBook-Antiqua" panose="020B7200000000000000" pitchFamily="34" charset="0"/>
            </a:endParaRPr>
          </a:p>
        </p:txBody>
      </p:sp>
      <p:grpSp>
        <p:nvGrpSpPr>
          <p:cNvPr id="2164" name="Google Shape;2164;p61"/>
          <p:cNvGrpSpPr/>
          <p:nvPr/>
        </p:nvGrpSpPr>
        <p:grpSpPr>
          <a:xfrm rot="552268">
            <a:off x="2523934" y="3678987"/>
            <a:ext cx="378883" cy="361453"/>
            <a:chOff x="5580879" y="2689650"/>
            <a:chExt cx="465121" cy="443725"/>
          </a:xfrm>
        </p:grpSpPr>
        <p:sp>
          <p:nvSpPr>
            <p:cNvPr id="2165" name="Google Shape;2165;p61"/>
            <p:cNvSpPr/>
            <p:nvPr/>
          </p:nvSpPr>
          <p:spPr>
            <a:xfrm>
              <a:off x="5580879" y="301587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61"/>
            <p:cNvSpPr/>
            <p:nvPr/>
          </p:nvSpPr>
          <p:spPr>
            <a:xfrm>
              <a:off x="5880786" y="302242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167" name="Google Shape;2167;p61"/>
            <p:cNvCxnSpPr/>
            <p:nvPr/>
          </p:nvCxnSpPr>
          <p:spPr>
            <a:xfrm rot="10800000" flipH="1">
              <a:off x="5704275" y="2689650"/>
              <a:ext cx="18000" cy="378600"/>
            </a:xfrm>
            <a:prstGeom prst="straightConnector1">
              <a:avLst/>
            </a:prstGeom>
            <a:noFill/>
            <a:ln w="3810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8" name="Google Shape;2168;p61"/>
            <p:cNvCxnSpPr/>
            <p:nvPr/>
          </p:nvCxnSpPr>
          <p:spPr>
            <a:xfrm rot="10800000" flipH="1">
              <a:off x="6003125" y="2690700"/>
              <a:ext cx="28500" cy="395400"/>
            </a:xfrm>
            <a:prstGeom prst="straightConnector1">
              <a:avLst/>
            </a:prstGeom>
            <a:noFill/>
            <a:ln w="3810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9" name="Google Shape;2169;p61"/>
            <p:cNvCxnSpPr/>
            <p:nvPr/>
          </p:nvCxnSpPr>
          <p:spPr>
            <a:xfrm rot="10800000">
              <a:off x="5704300" y="2701475"/>
              <a:ext cx="341700" cy="8400"/>
            </a:xfrm>
            <a:prstGeom prst="straightConnector1">
              <a:avLst/>
            </a:prstGeom>
            <a:noFill/>
            <a:ln w="3810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170" name="Google Shape;2170;p61"/>
          <p:cNvGrpSpPr/>
          <p:nvPr/>
        </p:nvGrpSpPr>
        <p:grpSpPr>
          <a:xfrm rot="551995">
            <a:off x="3482459" y="3678860"/>
            <a:ext cx="377323" cy="359922"/>
            <a:chOff x="5580879" y="2689650"/>
            <a:chExt cx="465121" cy="443725"/>
          </a:xfrm>
        </p:grpSpPr>
        <p:sp>
          <p:nvSpPr>
            <p:cNvPr id="2171" name="Google Shape;2171;p61"/>
            <p:cNvSpPr/>
            <p:nvPr/>
          </p:nvSpPr>
          <p:spPr>
            <a:xfrm>
              <a:off x="5580879" y="301587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61"/>
            <p:cNvSpPr/>
            <p:nvPr/>
          </p:nvSpPr>
          <p:spPr>
            <a:xfrm>
              <a:off x="5880786" y="302242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173" name="Google Shape;2173;p61"/>
            <p:cNvCxnSpPr/>
            <p:nvPr/>
          </p:nvCxnSpPr>
          <p:spPr>
            <a:xfrm rot="10800000" flipH="1">
              <a:off x="5704275" y="2689650"/>
              <a:ext cx="18000" cy="378600"/>
            </a:xfrm>
            <a:prstGeom prst="straightConnector1">
              <a:avLst/>
            </a:prstGeom>
            <a:noFill/>
            <a:ln w="381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4" name="Google Shape;2174;p61"/>
            <p:cNvCxnSpPr/>
            <p:nvPr/>
          </p:nvCxnSpPr>
          <p:spPr>
            <a:xfrm rot="10800000" flipH="1">
              <a:off x="6003125" y="2690700"/>
              <a:ext cx="28500" cy="395400"/>
            </a:xfrm>
            <a:prstGeom prst="straightConnector1">
              <a:avLst/>
            </a:prstGeom>
            <a:noFill/>
            <a:ln w="381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5" name="Google Shape;2175;p61"/>
            <p:cNvCxnSpPr/>
            <p:nvPr/>
          </p:nvCxnSpPr>
          <p:spPr>
            <a:xfrm rot="10800000">
              <a:off x="5704300" y="2701475"/>
              <a:ext cx="341700" cy="8400"/>
            </a:xfrm>
            <a:prstGeom prst="straightConnector1">
              <a:avLst/>
            </a:prstGeom>
            <a:noFill/>
            <a:ln w="381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176" name="Google Shape;2176;p61"/>
          <p:cNvGrpSpPr/>
          <p:nvPr/>
        </p:nvGrpSpPr>
        <p:grpSpPr>
          <a:xfrm rot="-1112321">
            <a:off x="3040706" y="3848924"/>
            <a:ext cx="118038" cy="358876"/>
            <a:chOff x="5580879" y="2689650"/>
            <a:chExt cx="143791" cy="437175"/>
          </a:xfrm>
        </p:grpSpPr>
        <p:sp>
          <p:nvSpPr>
            <p:cNvPr id="2177" name="Google Shape;2177;p61"/>
            <p:cNvSpPr/>
            <p:nvPr/>
          </p:nvSpPr>
          <p:spPr>
            <a:xfrm>
              <a:off x="5580879" y="301587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178" name="Google Shape;2178;p61"/>
            <p:cNvCxnSpPr/>
            <p:nvPr/>
          </p:nvCxnSpPr>
          <p:spPr>
            <a:xfrm rot="10800000" flipH="1">
              <a:off x="5704275" y="2689650"/>
              <a:ext cx="18000" cy="378600"/>
            </a:xfrm>
            <a:prstGeom prst="straightConnector1">
              <a:avLst/>
            </a:prstGeom>
            <a:noFill/>
            <a:ln w="3810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179" name="Google Shape;2179;p61"/>
          <p:cNvSpPr/>
          <p:nvPr/>
        </p:nvSpPr>
        <p:spPr>
          <a:xfrm>
            <a:off x="6787150" y="687738"/>
            <a:ext cx="219073" cy="17908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0" name="Google Shape;2180;p61"/>
          <p:cNvSpPr/>
          <p:nvPr/>
        </p:nvSpPr>
        <p:spPr>
          <a:xfrm>
            <a:off x="6972150" y="229557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1" name="Google Shape;2181;p61"/>
          <p:cNvSpPr/>
          <p:nvPr/>
        </p:nvSpPr>
        <p:spPr>
          <a:xfrm rot="-4320377">
            <a:off x="7773084" y="2446239"/>
            <a:ext cx="219074" cy="17907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2" name="Google Shape;2182;p61"/>
          <p:cNvSpPr/>
          <p:nvPr/>
        </p:nvSpPr>
        <p:spPr>
          <a:xfrm>
            <a:off x="956400" y="1463413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3" name="Google Shape;2183;p61"/>
          <p:cNvSpPr/>
          <p:nvPr/>
        </p:nvSpPr>
        <p:spPr>
          <a:xfrm>
            <a:off x="922325" y="73487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4" name="Google Shape;2184;p61"/>
          <p:cNvSpPr/>
          <p:nvPr/>
        </p:nvSpPr>
        <p:spPr>
          <a:xfrm>
            <a:off x="1129588" y="427040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5" name="Google Shape;2185;p61"/>
          <p:cNvSpPr/>
          <p:nvPr/>
        </p:nvSpPr>
        <p:spPr>
          <a:xfrm rot="444932" flipH="1">
            <a:off x="5857732" y="3969939"/>
            <a:ext cx="413063" cy="27496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6" name="Google Shape;2186;p61"/>
          <p:cNvSpPr/>
          <p:nvPr/>
        </p:nvSpPr>
        <p:spPr>
          <a:xfrm>
            <a:off x="4962438" y="410630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87" name="Google Shape;2187;p61"/>
          <p:cNvGrpSpPr/>
          <p:nvPr/>
        </p:nvGrpSpPr>
        <p:grpSpPr>
          <a:xfrm>
            <a:off x="6980530" y="1028907"/>
            <a:ext cx="1346984" cy="1010994"/>
            <a:chOff x="939574" y="3499738"/>
            <a:chExt cx="1288610" cy="967180"/>
          </a:xfrm>
        </p:grpSpPr>
        <p:sp>
          <p:nvSpPr>
            <p:cNvPr id="2188" name="Google Shape;2188;p61"/>
            <p:cNvSpPr/>
            <p:nvPr/>
          </p:nvSpPr>
          <p:spPr>
            <a:xfrm>
              <a:off x="942721" y="3499738"/>
              <a:ext cx="1285464" cy="967157"/>
            </a:xfrm>
            <a:custGeom>
              <a:avLst/>
              <a:gdLst/>
              <a:ahLst/>
              <a:cxnLst/>
              <a:rect l="l" t="t" r="r" b="b"/>
              <a:pathLst>
                <a:path w="58610" h="44097" extrusionOk="0">
                  <a:moveTo>
                    <a:pt x="29237" y="1"/>
                  </a:moveTo>
                  <a:cubicBezTo>
                    <a:pt x="26559" y="1"/>
                    <a:pt x="23816" y="300"/>
                    <a:pt x="21049" y="1627"/>
                  </a:cubicBezTo>
                  <a:cubicBezTo>
                    <a:pt x="19381" y="2461"/>
                    <a:pt x="17680" y="3528"/>
                    <a:pt x="15979" y="4929"/>
                  </a:cubicBezTo>
                  <a:cubicBezTo>
                    <a:pt x="11509" y="8699"/>
                    <a:pt x="7172" y="13602"/>
                    <a:pt x="3203" y="24677"/>
                  </a:cubicBezTo>
                  <a:cubicBezTo>
                    <a:pt x="2102" y="27779"/>
                    <a:pt x="1035" y="31348"/>
                    <a:pt x="1" y="35485"/>
                  </a:cubicBezTo>
                  <a:cubicBezTo>
                    <a:pt x="1535" y="35985"/>
                    <a:pt x="3003" y="36485"/>
                    <a:pt x="4471" y="36952"/>
                  </a:cubicBezTo>
                  <a:cubicBezTo>
                    <a:pt x="5038" y="35018"/>
                    <a:pt x="5571" y="33083"/>
                    <a:pt x="6272" y="31181"/>
                  </a:cubicBezTo>
                  <a:cubicBezTo>
                    <a:pt x="6272" y="31165"/>
                    <a:pt x="6289" y="31156"/>
                    <a:pt x="6305" y="31156"/>
                  </a:cubicBezTo>
                  <a:cubicBezTo>
                    <a:pt x="6322" y="31156"/>
                    <a:pt x="6339" y="31165"/>
                    <a:pt x="6339" y="31181"/>
                  </a:cubicBezTo>
                  <a:cubicBezTo>
                    <a:pt x="6505" y="33150"/>
                    <a:pt x="6138" y="35051"/>
                    <a:pt x="5738" y="36952"/>
                  </a:cubicBezTo>
                  <a:cubicBezTo>
                    <a:pt x="5705" y="37086"/>
                    <a:pt x="5705" y="37219"/>
                    <a:pt x="5671" y="37353"/>
                  </a:cubicBezTo>
                  <a:cubicBezTo>
                    <a:pt x="13177" y="39721"/>
                    <a:pt x="19982" y="41556"/>
                    <a:pt x="26386" y="42723"/>
                  </a:cubicBezTo>
                  <a:cubicBezTo>
                    <a:pt x="26586" y="42189"/>
                    <a:pt x="26820" y="41656"/>
                    <a:pt x="26987" y="41222"/>
                  </a:cubicBezTo>
                  <a:cubicBezTo>
                    <a:pt x="27016" y="41163"/>
                    <a:pt x="27077" y="41137"/>
                    <a:pt x="27137" y="41137"/>
                  </a:cubicBezTo>
                  <a:cubicBezTo>
                    <a:pt x="27213" y="41137"/>
                    <a:pt x="27287" y="41180"/>
                    <a:pt x="27287" y="41255"/>
                  </a:cubicBezTo>
                  <a:cubicBezTo>
                    <a:pt x="27320" y="41822"/>
                    <a:pt x="27287" y="42323"/>
                    <a:pt x="27187" y="42856"/>
                  </a:cubicBezTo>
                  <a:cubicBezTo>
                    <a:pt x="27754" y="42957"/>
                    <a:pt x="28321" y="43057"/>
                    <a:pt x="28888" y="43157"/>
                  </a:cubicBezTo>
                  <a:cubicBezTo>
                    <a:pt x="29088" y="42156"/>
                    <a:pt x="29355" y="41222"/>
                    <a:pt x="29622" y="40255"/>
                  </a:cubicBezTo>
                  <a:cubicBezTo>
                    <a:pt x="29637" y="40225"/>
                    <a:pt x="29672" y="40208"/>
                    <a:pt x="29709" y="40208"/>
                  </a:cubicBezTo>
                  <a:cubicBezTo>
                    <a:pt x="29755" y="40208"/>
                    <a:pt x="29804" y="40233"/>
                    <a:pt x="29822" y="40288"/>
                  </a:cubicBezTo>
                  <a:cubicBezTo>
                    <a:pt x="29855" y="41289"/>
                    <a:pt x="29822" y="42289"/>
                    <a:pt x="29755" y="43290"/>
                  </a:cubicBezTo>
                  <a:cubicBezTo>
                    <a:pt x="33410" y="43814"/>
                    <a:pt x="36929" y="44096"/>
                    <a:pt x="40369" y="44096"/>
                  </a:cubicBezTo>
                  <a:cubicBezTo>
                    <a:pt x="44370" y="44096"/>
                    <a:pt x="48264" y="43715"/>
                    <a:pt x="52138" y="42890"/>
                  </a:cubicBezTo>
                  <a:cubicBezTo>
                    <a:pt x="52238" y="41689"/>
                    <a:pt x="52438" y="40521"/>
                    <a:pt x="52772" y="39321"/>
                  </a:cubicBezTo>
                  <a:cubicBezTo>
                    <a:pt x="52786" y="39279"/>
                    <a:pt x="52817" y="39260"/>
                    <a:pt x="52849" y="39260"/>
                  </a:cubicBezTo>
                  <a:cubicBezTo>
                    <a:pt x="52893" y="39260"/>
                    <a:pt x="52938" y="39296"/>
                    <a:pt x="52938" y="39354"/>
                  </a:cubicBezTo>
                  <a:cubicBezTo>
                    <a:pt x="52938" y="40388"/>
                    <a:pt x="53039" y="41522"/>
                    <a:pt x="53105" y="42690"/>
                  </a:cubicBezTo>
                  <a:cubicBezTo>
                    <a:pt x="53639" y="42556"/>
                    <a:pt x="54206" y="42423"/>
                    <a:pt x="54740" y="42289"/>
                  </a:cubicBezTo>
                  <a:cubicBezTo>
                    <a:pt x="54673" y="39988"/>
                    <a:pt x="54440" y="37719"/>
                    <a:pt x="54339" y="35418"/>
                  </a:cubicBezTo>
                  <a:cubicBezTo>
                    <a:pt x="54339" y="35399"/>
                    <a:pt x="54362" y="35379"/>
                    <a:pt x="54381" y="35379"/>
                  </a:cubicBezTo>
                  <a:cubicBezTo>
                    <a:pt x="54394" y="35379"/>
                    <a:pt x="54406" y="35390"/>
                    <a:pt x="54406" y="35418"/>
                  </a:cubicBezTo>
                  <a:cubicBezTo>
                    <a:pt x="54773" y="37619"/>
                    <a:pt x="55207" y="39854"/>
                    <a:pt x="55574" y="42056"/>
                  </a:cubicBezTo>
                  <a:cubicBezTo>
                    <a:pt x="56374" y="41856"/>
                    <a:pt x="57141" y="41622"/>
                    <a:pt x="57942" y="41355"/>
                  </a:cubicBezTo>
                  <a:cubicBezTo>
                    <a:pt x="58609" y="41122"/>
                    <a:pt x="57809" y="32049"/>
                    <a:pt x="57709" y="31482"/>
                  </a:cubicBezTo>
                  <a:cubicBezTo>
                    <a:pt x="57642" y="31181"/>
                    <a:pt x="57575" y="30915"/>
                    <a:pt x="57542" y="30614"/>
                  </a:cubicBezTo>
                  <a:cubicBezTo>
                    <a:pt x="56941" y="27546"/>
                    <a:pt x="56408" y="23476"/>
                    <a:pt x="55707" y="21008"/>
                  </a:cubicBezTo>
                  <a:cubicBezTo>
                    <a:pt x="54106" y="15570"/>
                    <a:pt x="51638" y="11601"/>
                    <a:pt x="48936" y="8599"/>
                  </a:cubicBezTo>
                  <a:cubicBezTo>
                    <a:pt x="47401" y="6530"/>
                    <a:pt x="45333" y="4929"/>
                    <a:pt x="43265" y="3695"/>
                  </a:cubicBezTo>
                  <a:cubicBezTo>
                    <a:pt x="43098" y="3562"/>
                    <a:pt x="42931" y="3462"/>
                    <a:pt x="42765" y="3362"/>
                  </a:cubicBezTo>
                  <a:cubicBezTo>
                    <a:pt x="38862" y="726"/>
                    <a:pt x="34759" y="126"/>
                    <a:pt x="30689" y="26"/>
                  </a:cubicBezTo>
                  <a:cubicBezTo>
                    <a:pt x="30208" y="10"/>
                    <a:pt x="29724" y="1"/>
                    <a:pt x="29237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2400000" algn="bl" rotWithShape="0">
                <a:schemeClr val="dk1">
                  <a:alpha val="21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89" name="Google Shape;2189;p61"/>
            <p:cNvGrpSpPr/>
            <p:nvPr/>
          </p:nvGrpSpPr>
          <p:grpSpPr>
            <a:xfrm>
              <a:off x="939574" y="3499760"/>
              <a:ext cx="1285464" cy="967157"/>
              <a:chOff x="787850" y="3378725"/>
              <a:chExt cx="1465250" cy="1102425"/>
            </a:xfrm>
          </p:grpSpPr>
          <p:sp>
            <p:nvSpPr>
              <p:cNvPr id="2190" name="Google Shape;2190;p61"/>
              <p:cNvSpPr/>
              <p:nvPr/>
            </p:nvSpPr>
            <p:spPr>
              <a:xfrm>
                <a:off x="787850" y="3378725"/>
                <a:ext cx="1465250" cy="1102425"/>
              </a:xfrm>
              <a:custGeom>
                <a:avLst/>
                <a:gdLst/>
                <a:ahLst/>
                <a:cxnLst/>
                <a:rect l="l" t="t" r="r" b="b"/>
                <a:pathLst>
                  <a:path w="58610" h="44097" extrusionOk="0">
                    <a:moveTo>
                      <a:pt x="29237" y="1"/>
                    </a:moveTo>
                    <a:cubicBezTo>
                      <a:pt x="26559" y="1"/>
                      <a:pt x="23816" y="300"/>
                      <a:pt x="21049" y="1627"/>
                    </a:cubicBezTo>
                    <a:cubicBezTo>
                      <a:pt x="19381" y="2461"/>
                      <a:pt x="17680" y="3528"/>
                      <a:pt x="15979" y="4929"/>
                    </a:cubicBezTo>
                    <a:cubicBezTo>
                      <a:pt x="11509" y="8699"/>
                      <a:pt x="7172" y="13602"/>
                      <a:pt x="3203" y="24677"/>
                    </a:cubicBezTo>
                    <a:cubicBezTo>
                      <a:pt x="2102" y="27779"/>
                      <a:pt x="1035" y="31348"/>
                      <a:pt x="1" y="35485"/>
                    </a:cubicBezTo>
                    <a:cubicBezTo>
                      <a:pt x="1535" y="35985"/>
                      <a:pt x="3003" y="36485"/>
                      <a:pt x="4471" y="36952"/>
                    </a:cubicBezTo>
                    <a:cubicBezTo>
                      <a:pt x="5038" y="35018"/>
                      <a:pt x="5571" y="33083"/>
                      <a:pt x="6272" y="31181"/>
                    </a:cubicBezTo>
                    <a:cubicBezTo>
                      <a:pt x="6272" y="31165"/>
                      <a:pt x="6289" y="31156"/>
                      <a:pt x="6305" y="31156"/>
                    </a:cubicBezTo>
                    <a:cubicBezTo>
                      <a:pt x="6322" y="31156"/>
                      <a:pt x="6339" y="31165"/>
                      <a:pt x="6339" y="31181"/>
                    </a:cubicBezTo>
                    <a:cubicBezTo>
                      <a:pt x="6505" y="33150"/>
                      <a:pt x="6138" y="35084"/>
                      <a:pt x="5738" y="36952"/>
                    </a:cubicBezTo>
                    <a:cubicBezTo>
                      <a:pt x="5705" y="37086"/>
                      <a:pt x="5705" y="37219"/>
                      <a:pt x="5671" y="37353"/>
                    </a:cubicBezTo>
                    <a:cubicBezTo>
                      <a:pt x="13177" y="39721"/>
                      <a:pt x="19982" y="41556"/>
                      <a:pt x="26386" y="42723"/>
                    </a:cubicBezTo>
                    <a:cubicBezTo>
                      <a:pt x="26586" y="42189"/>
                      <a:pt x="26820" y="41656"/>
                      <a:pt x="26987" y="41222"/>
                    </a:cubicBezTo>
                    <a:cubicBezTo>
                      <a:pt x="27001" y="41163"/>
                      <a:pt x="27061" y="41137"/>
                      <a:pt x="27123" y="41137"/>
                    </a:cubicBezTo>
                    <a:cubicBezTo>
                      <a:pt x="27203" y="41137"/>
                      <a:pt x="27287" y="41180"/>
                      <a:pt x="27287" y="41255"/>
                    </a:cubicBezTo>
                    <a:cubicBezTo>
                      <a:pt x="27320" y="41822"/>
                      <a:pt x="27287" y="42323"/>
                      <a:pt x="27187" y="42856"/>
                    </a:cubicBezTo>
                    <a:cubicBezTo>
                      <a:pt x="27754" y="42957"/>
                      <a:pt x="28321" y="43057"/>
                      <a:pt x="28888" y="43157"/>
                    </a:cubicBezTo>
                    <a:cubicBezTo>
                      <a:pt x="29088" y="42189"/>
                      <a:pt x="29355" y="41222"/>
                      <a:pt x="29622" y="40255"/>
                    </a:cubicBezTo>
                    <a:cubicBezTo>
                      <a:pt x="29637" y="40225"/>
                      <a:pt x="29679" y="40208"/>
                      <a:pt x="29720" y="40208"/>
                    </a:cubicBezTo>
                    <a:cubicBezTo>
                      <a:pt x="29771" y="40208"/>
                      <a:pt x="29822" y="40233"/>
                      <a:pt x="29822" y="40288"/>
                    </a:cubicBezTo>
                    <a:cubicBezTo>
                      <a:pt x="29855" y="41289"/>
                      <a:pt x="29822" y="42289"/>
                      <a:pt x="29755" y="43290"/>
                    </a:cubicBezTo>
                    <a:cubicBezTo>
                      <a:pt x="33395" y="43814"/>
                      <a:pt x="36913" y="44096"/>
                      <a:pt x="40356" y="44096"/>
                    </a:cubicBezTo>
                    <a:cubicBezTo>
                      <a:pt x="44360" y="44096"/>
                      <a:pt x="48264" y="43715"/>
                      <a:pt x="52138" y="42890"/>
                    </a:cubicBezTo>
                    <a:cubicBezTo>
                      <a:pt x="52238" y="41689"/>
                      <a:pt x="52438" y="40521"/>
                      <a:pt x="52772" y="39321"/>
                    </a:cubicBezTo>
                    <a:cubicBezTo>
                      <a:pt x="52786" y="39279"/>
                      <a:pt x="52817" y="39260"/>
                      <a:pt x="52849" y="39260"/>
                    </a:cubicBezTo>
                    <a:cubicBezTo>
                      <a:pt x="52893" y="39260"/>
                      <a:pt x="52938" y="39296"/>
                      <a:pt x="52938" y="39354"/>
                    </a:cubicBezTo>
                    <a:cubicBezTo>
                      <a:pt x="52938" y="40388"/>
                      <a:pt x="53039" y="41522"/>
                      <a:pt x="53105" y="42690"/>
                    </a:cubicBezTo>
                    <a:cubicBezTo>
                      <a:pt x="53639" y="42556"/>
                      <a:pt x="54206" y="42423"/>
                      <a:pt x="54740" y="42289"/>
                    </a:cubicBezTo>
                    <a:cubicBezTo>
                      <a:pt x="54673" y="39988"/>
                      <a:pt x="54440" y="37719"/>
                      <a:pt x="54339" y="35418"/>
                    </a:cubicBezTo>
                    <a:cubicBezTo>
                      <a:pt x="54339" y="35401"/>
                      <a:pt x="54356" y="35393"/>
                      <a:pt x="54373" y="35393"/>
                    </a:cubicBezTo>
                    <a:cubicBezTo>
                      <a:pt x="54390" y="35393"/>
                      <a:pt x="54406" y="35401"/>
                      <a:pt x="54406" y="35418"/>
                    </a:cubicBezTo>
                    <a:cubicBezTo>
                      <a:pt x="54773" y="37619"/>
                      <a:pt x="55207" y="39854"/>
                      <a:pt x="55574" y="42056"/>
                    </a:cubicBezTo>
                    <a:cubicBezTo>
                      <a:pt x="56374" y="41856"/>
                      <a:pt x="57141" y="41622"/>
                      <a:pt x="57942" y="41355"/>
                    </a:cubicBezTo>
                    <a:cubicBezTo>
                      <a:pt x="58609" y="41122"/>
                      <a:pt x="57809" y="32049"/>
                      <a:pt x="57709" y="31482"/>
                    </a:cubicBezTo>
                    <a:cubicBezTo>
                      <a:pt x="57642" y="31181"/>
                      <a:pt x="57575" y="30915"/>
                      <a:pt x="57542" y="30614"/>
                    </a:cubicBezTo>
                    <a:cubicBezTo>
                      <a:pt x="56941" y="27546"/>
                      <a:pt x="56408" y="23476"/>
                      <a:pt x="55707" y="20974"/>
                    </a:cubicBezTo>
                    <a:cubicBezTo>
                      <a:pt x="52905" y="11467"/>
                      <a:pt x="47401" y="6464"/>
                      <a:pt x="42765" y="3362"/>
                    </a:cubicBezTo>
                    <a:cubicBezTo>
                      <a:pt x="38862" y="726"/>
                      <a:pt x="34759" y="126"/>
                      <a:pt x="30689" y="26"/>
                    </a:cubicBezTo>
                    <a:cubicBezTo>
                      <a:pt x="30208" y="10"/>
                      <a:pt x="29724" y="1"/>
                      <a:pt x="29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1" name="Google Shape;2191;p61"/>
              <p:cNvSpPr/>
              <p:nvPr/>
            </p:nvSpPr>
            <p:spPr>
              <a:xfrm>
                <a:off x="787850" y="3995625"/>
                <a:ext cx="1465250" cy="485525"/>
              </a:xfrm>
              <a:custGeom>
                <a:avLst/>
                <a:gdLst/>
                <a:ahLst/>
                <a:cxnLst/>
                <a:rect l="l" t="t" r="r" b="b"/>
                <a:pathLst>
                  <a:path w="58610" h="19421" extrusionOk="0">
                    <a:moveTo>
                      <a:pt x="3203" y="1"/>
                    </a:moveTo>
                    <a:cubicBezTo>
                      <a:pt x="2102" y="3103"/>
                      <a:pt x="1035" y="6672"/>
                      <a:pt x="1" y="10809"/>
                    </a:cubicBezTo>
                    <a:cubicBezTo>
                      <a:pt x="1535" y="11309"/>
                      <a:pt x="3003" y="11809"/>
                      <a:pt x="4471" y="12276"/>
                    </a:cubicBezTo>
                    <a:cubicBezTo>
                      <a:pt x="5038" y="10342"/>
                      <a:pt x="5571" y="8407"/>
                      <a:pt x="6272" y="6505"/>
                    </a:cubicBezTo>
                    <a:cubicBezTo>
                      <a:pt x="6272" y="6489"/>
                      <a:pt x="6289" y="6480"/>
                      <a:pt x="6305" y="6480"/>
                    </a:cubicBezTo>
                    <a:cubicBezTo>
                      <a:pt x="6322" y="6480"/>
                      <a:pt x="6339" y="6489"/>
                      <a:pt x="6339" y="6505"/>
                    </a:cubicBezTo>
                    <a:cubicBezTo>
                      <a:pt x="6505" y="8474"/>
                      <a:pt x="6138" y="10408"/>
                      <a:pt x="5738" y="12276"/>
                    </a:cubicBezTo>
                    <a:cubicBezTo>
                      <a:pt x="5705" y="12410"/>
                      <a:pt x="5705" y="12543"/>
                      <a:pt x="5671" y="12677"/>
                    </a:cubicBezTo>
                    <a:cubicBezTo>
                      <a:pt x="13177" y="15045"/>
                      <a:pt x="19982" y="16880"/>
                      <a:pt x="26386" y="18047"/>
                    </a:cubicBezTo>
                    <a:cubicBezTo>
                      <a:pt x="26586" y="17513"/>
                      <a:pt x="26820" y="16980"/>
                      <a:pt x="26987" y="16546"/>
                    </a:cubicBezTo>
                    <a:cubicBezTo>
                      <a:pt x="27001" y="16487"/>
                      <a:pt x="27061" y="16461"/>
                      <a:pt x="27123" y="16461"/>
                    </a:cubicBezTo>
                    <a:cubicBezTo>
                      <a:pt x="27203" y="16461"/>
                      <a:pt x="27287" y="16504"/>
                      <a:pt x="27287" y="16579"/>
                    </a:cubicBezTo>
                    <a:cubicBezTo>
                      <a:pt x="27320" y="17146"/>
                      <a:pt x="27287" y="17647"/>
                      <a:pt x="27187" y="18180"/>
                    </a:cubicBezTo>
                    <a:cubicBezTo>
                      <a:pt x="27754" y="18281"/>
                      <a:pt x="28321" y="18381"/>
                      <a:pt x="28888" y="18481"/>
                    </a:cubicBezTo>
                    <a:cubicBezTo>
                      <a:pt x="29088" y="17513"/>
                      <a:pt x="29355" y="16546"/>
                      <a:pt x="29622" y="15579"/>
                    </a:cubicBezTo>
                    <a:cubicBezTo>
                      <a:pt x="29637" y="15549"/>
                      <a:pt x="29679" y="15532"/>
                      <a:pt x="29720" y="15532"/>
                    </a:cubicBezTo>
                    <a:cubicBezTo>
                      <a:pt x="29771" y="15532"/>
                      <a:pt x="29822" y="15557"/>
                      <a:pt x="29822" y="15612"/>
                    </a:cubicBezTo>
                    <a:cubicBezTo>
                      <a:pt x="29855" y="16613"/>
                      <a:pt x="29822" y="17613"/>
                      <a:pt x="29755" y="18614"/>
                    </a:cubicBezTo>
                    <a:cubicBezTo>
                      <a:pt x="33395" y="19138"/>
                      <a:pt x="36913" y="19420"/>
                      <a:pt x="40356" y="19420"/>
                    </a:cubicBezTo>
                    <a:cubicBezTo>
                      <a:pt x="44360" y="19420"/>
                      <a:pt x="48264" y="19039"/>
                      <a:pt x="52138" y="18214"/>
                    </a:cubicBezTo>
                    <a:cubicBezTo>
                      <a:pt x="52238" y="17013"/>
                      <a:pt x="52438" y="15845"/>
                      <a:pt x="52772" y="14645"/>
                    </a:cubicBezTo>
                    <a:cubicBezTo>
                      <a:pt x="52786" y="14603"/>
                      <a:pt x="52817" y="14584"/>
                      <a:pt x="52849" y="14584"/>
                    </a:cubicBezTo>
                    <a:cubicBezTo>
                      <a:pt x="52893" y="14584"/>
                      <a:pt x="52938" y="14620"/>
                      <a:pt x="52938" y="14678"/>
                    </a:cubicBezTo>
                    <a:cubicBezTo>
                      <a:pt x="52938" y="15712"/>
                      <a:pt x="53039" y="16846"/>
                      <a:pt x="53105" y="18014"/>
                    </a:cubicBezTo>
                    <a:cubicBezTo>
                      <a:pt x="53639" y="17880"/>
                      <a:pt x="54206" y="17747"/>
                      <a:pt x="54740" y="17613"/>
                    </a:cubicBezTo>
                    <a:cubicBezTo>
                      <a:pt x="54673" y="15312"/>
                      <a:pt x="54440" y="13043"/>
                      <a:pt x="54339" y="10742"/>
                    </a:cubicBezTo>
                    <a:cubicBezTo>
                      <a:pt x="54339" y="10725"/>
                      <a:pt x="54356" y="10717"/>
                      <a:pt x="54373" y="10717"/>
                    </a:cubicBezTo>
                    <a:cubicBezTo>
                      <a:pt x="54390" y="10717"/>
                      <a:pt x="54406" y="10725"/>
                      <a:pt x="54406" y="10742"/>
                    </a:cubicBezTo>
                    <a:cubicBezTo>
                      <a:pt x="54773" y="12943"/>
                      <a:pt x="55207" y="15178"/>
                      <a:pt x="55574" y="17380"/>
                    </a:cubicBezTo>
                    <a:cubicBezTo>
                      <a:pt x="56374" y="17180"/>
                      <a:pt x="57141" y="16946"/>
                      <a:pt x="57942" y="16679"/>
                    </a:cubicBezTo>
                    <a:cubicBezTo>
                      <a:pt x="58609" y="16446"/>
                      <a:pt x="57809" y="7373"/>
                      <a:pt x="57709" y="6772"/>
                    </a:cubicBezTo>
                    <a:cubicBezTo>
                      <a:pt x="57642" y="6505"/>
                      <a:pt x="57575" y="6239"/>
                      <a:pt x="57542" y="5938"/>
                    </a:cubicBezTo>
                    <a:cubicBezTo>
                      <a:pt x="51178" y="7340"/>
                      <a:pt x="44659" y="8049"/>
                      <a:pt x="38143" y="8049"/>
                    </a:cubicBezTo>
                    <a:cubicBezTo>
                      <a:pt x="31475" y="8049"/>
                      <a:pt x="24809" y="7306"/>
                      <a:pt x="18314" y="5805"/>
                    </a:cubicBezTo>
                    <a:cubicBezTo>
                      <a:pt x="13043" y="4604"/>
                      <a:pt x="7773" y="2836"/>
                      <a:pt x="3203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2" name="Google Shape;2192;p61"/>
              <p:cNvSpPr/>
              <p:nvPr/>
            </p:nvSpPr>
            <p:spPr>
              <a:xfrm>
                <a:off x="950475" y="3863150"/>
                <a:ext cx="236025" cy="342250"/>
              </a:xfrm>
              <a:custGeom>
                <a:avLst/>
                <a:gdLst/>
                <a:ahLst/>
                <a:cxnLst/>
                <a:rect l="l" t="t" r="r" b="b"/>
                <a:pathLst>
                  <a:path w="9441" h="13690" extrusionOk="0">
                    <a:moveTo>
                      <a:pt x="5102" y="0"/>
                    </a:moveTo>
                    <a:cubicBezTo>
                      <a:pt x="4167" y="0"/>
                      <a:pt x="3180" y="325"/>
                      <a:pt x="2402" y="930"/>
                    </a:cubicBezTo>
                    <a:cubicBezTo>
                      <a:pt x="1168" y="1864"/>
                      <a:pt x="567" y="3298"/>
                      <a:pt x="367" y="4666"/>
                    </a:cubicBezTo>
                    <a:cubicBezTo>
                      <a:pt x="0" y="6901"/>
                      <a:pt x="567" y="9103"/>
                      <a:pt x="1868" y="10737"/>
                    </a:cubicBezTo>
                    <a:cubicBezTo>
                      <a:pt x="3203" y="12372"/>
                      <a:pt x="5271" y="13439"/>
                      <a:pt x="7572" y="13672"/>
                    </a:cubicBezTo>
                    <a:cubicBezTo>
                      <a:pt x="7686" y="13683"/>
                      <a:pt x="7799" y="13690"/>
                      <a:pt x="7911" y="13690"/>
                    </a:cubicBezTo>
                    <a:cubicBezTo>
                      <a:pt x="8160" y="13690"/>
                      <a:pt x="8399" y="13654"/>
                      <a:pt x="8606" y="13539"/>
                    </a:cubicBezTo>
                    <a:cubicBezTo>
                      <a:pt x="9207" y="13239"/>
                      <a:pt x="9340" y="12472"/>
                      <a:pt x="9374" y="11871"/>
                    </a:cubicBezTo>
                    <a:cubicBezTo>
                      <a:pt x="9440" y="9436"/>
                      <a:pt x="9340" y="6968"/>
                      <a:pt x="8940" y="4633"/>
                    </a:cubicBezTo>
                    <a:cubicBezTo>
                      <a:pt x="8707" y="3065"/>
                      <a:pt x="8073" y="997"/>
                      <a:pt x="6538" y="296"/>
                    </a:cubicBezTo>
                    <a:cubicBezTo>
                      <a:pt x="6103" y="96"/>
                      <a:pt x="5610" y="0"/>
                      <a:pt x="5102" y="0"/>
                    </a:cubicBezTo>
                    <a:close/>
                  </a:path>
                </a:pathLst>
              </a:custGeom>
              <a:solidFill>
                <a:srgbClr val="F5D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3" name="Google Shape;2193;p61"/>
              <p:cNvSpPr/>
              <p:nvPr/>
            </p:nvSpPr>
            <p:spPr>
              <a:xfrm>
                <a:off x="1900325" y="3987000"/>
                <a:ext cx="271050" cy="321725"/>
              </a:xfrm>
              <a:custGeom>
                <a:avLst/>
                <a:gdLst/>
                <a:ahLst/>
                <a:cxnLst/>
                <a:rect l="l" t="t" r="r" b="b"/>
                <a:pathLst>
                  <a:path w="10842" h="12869" extrusionOk="0">
                    <a:moveTo>
                      <a:pt x="6331" y="1"/>
                    </a:moveTo>
                    <a:cubicBezTo>
                      <a:pt x="6153" y="1"/>
                      <a:pt x="5976" y="15"/>
                      <a:pt x="5804" y="46"/>
                    </a:cubicBezTo>
                    <a:cubicBezTo>
                      <a:pt x="4136" y="346"/>
                      <a:pt x="3036" y="2214"/>
                      <a:pt x="2402" y="3648"/>
                    </a:cubicBezTo>
                    <a:cubicBezTo>
                      <a:pt x="1434" y="5816"/>
                      <a:pt x="734" y="8185"/>
                      <a:pt x="200" y="10553"/>
                    </a:cubicBezTo>
                    <a:cubicBezTo>
                      <a:pt x="67" y="11154"/>
                      <a:pt x="0" y="11921"/>
                      <a:pt x="500" y="12388"/>
                    </a:cubicBezTo>
                    <a:cubicBezTo>
                      <a:pt x="767" y="12621"/>
                      <a:pt x="1134" y="12688"/>
                      <a:pt x="1468" y="12755"/>
                    </a:cubicBezTo>
                    <a:cubicBezTo>
                      <a:pt x="1948" y="12831"/>
                      <a:pt x="2426" y="12869"/>
                      <a:pt x="2898" y="12869"/>
                    </a:cubicBezTo>
                    <a:cubicBezTo>
                      <a:pt x="4689" y="12869"/>
                      <a:pt x="6386" y="12331"/>
                      <a:pt x="7706" y="11354"/>
                    </a:cubicBezTo>
                    <a:cubicBezTo>
                      <a:pt x="9407" y="10086"/>
                      <a:pt x="10508" y="8085"/>
                      <a:pt x="10708" y="5850"/>
                    </a:cubicBezTo>
                    <a:cubicBezTo>
                      <a:pt x="10841" y="4482"/>
                      <a:pt x="10608" y="2914"/>
                      <a:pt x="9674" y="1713"/>
                    </a:cubicBezTo>
                    <a:cubicBezTo>
                      <a:pt x="8860" y="667"/>
                      <a:pt x="7540" y="1"/>
                      <a:pt x="6331" y="1"/>
                    </a:cubicBezTo>
                    <a:close/>
                  </a:path>
                </a:pathLst>
              </a:custGeom>
              <a:solidFill>
                <a:srgbClr val="F5D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4" name="Google Shape;2194;p61"/>
              <p:cNvSpPr/>
              <p:nvPr/>
            </p:nvSpPr>
            <p:spPr>
              <a:xfrm>
                <a:off x="1965850" y="4094375"/>
                <a:ext cx="173000" cy="147500"/>
              </a:xfrm>
              <a:custGeom>
                <a:avLst/>
                <a:gdLst/>
                <a:ahLst/>
                <a:cxnLst/>
                <a:rect l="l" t="t" r="r" b="b"/>
                <a:pathLst>
                  <a:path w="6920" h="5900" extrusionOk="0">
                    <a:moveTo>
                      <a:pt x="5411" y="1"/>
                    </a:moveTo>
                    <a:cubicBezTo>
                      <a:pt x="4787" y="1"/>
                      <a:pt x="4115" y="352"/>
                      <a:pt x="3517" y="721"/>
                    </a:cubicBezTo>
                    <a:cubicBezTo>
                      <a:pt x="2750" y="1188"/>
                      <a:pt x="2082" y="1822"/>
                      <a:pt x="1549" y="2589"/>
                    </a:cubicBezTo>
                    <a:cubicBezTo>
                      <a:pt x="1282" y="2889"/>
                      <a:pt x="1082" y="3223"/>
                      <a:pt x="882" y="3590"/>
                    </a:cubicBezTo>
                    <a:cubicBezTo>
                      <a:pt x="581" y="4123"/>
                      <a:pt x="315" y="4690"/>
                      <a:pt x="114" y="5291"/>
                    </a:cubicBezTo>
                    <a:cubicBezTo>
                      <a:pt x="0" y="5611"/>
                      <a:pt x="246" y="5899"/>
                      <a:pt x="466" y="5899"/>
                    </a:cubicBezTo>
                    <a:cubicBezTo>
                      <a:pt x="567" y="5899"/>
                      <a:pt x="662" y="5838"/>
                      <a:pt x="715" y="5691"/>
                    </a:cubicBezTo>
                    <a:cubicBezTo>
                      <a:pt x="1015" y="4790"/>
                      <a:pt x="1449" y="3956"/>
                      <a:pt x="1949" y="3256"/>
                    </a:cubicBezTo>
                    <a:cubicBezTo>
                      <a:pt x="2408" y="3138"/>
                      <a:pt x="2917" y="3054"/>
                      <a:pt x="3405" y="3054"/>
                    </a:cubicBezTo>
                    <a:cubicBezTo>
                      <a:pt x="4301" y="3054"/>
                      <a:pt x="5128" y="3338"/>
                      <a:pt x="5452" y="4223"/>
                    </a:cubicBezTo>
                    <a:cubicBezTo>
                      <a:pt x="5452" y="4223"/>
                      <a:pt x="5485" y="4223"/>
                      <a:pt x="5485" y="4190"/>
                    </a:cubicBezTo>
                    <a:cubicBezTo>
                      <a:pt x="5485" y="2642"/>
                      <a:pt x="4416" y="2329"/>
                      <a:pt x="3301" y="2329"/>
                    </a:cubicBezTo>
                    <a:cubicBezTo>
                      <a:pt x="3097" y="2329"/>
                      <a:pt x="2891" y="2339"/>
                      <a:pt x="2690" y="2355"/>
                    </a:cubicBezTo>
                    <a:lnTo>
                      <a:pt x="2690" y="2355"/>
                    </a:lnTo>
                    <a:cubicBezTo>
                      <a:pt x="2716" y="2351"/>
                      <a:pt x="2719" y="2322"/>
                      <a:pt x="2750" y="2322"/>
                    </a:cubicBezTo>
                    <a:cubicBezTo>
                      <a:pt x="3458" y="1638"/>
                      <a:pt x="4648" y="669"/>
                      <a:pt x="5745" y="669"/>
                    </a:cubicBezTo>
                    <a:cubicBezTo>
                      <a:pt x="6147" y="669"/>
                      <a:pt x="6537" y="799"/>
                      <a:pt x="6886" y="1121"/>
                    </a:cubicBezTo>
                    <a:cubicBezTo>
                      <a:pt x="6886" y="1121"/>
                      <a:pt x="6919" y="1121"/>
                      <a:pt x="6886" y="1088"/>
                    </a:cubicBezTo>
                    <a:cubicBezTo>
                      <a:pt x="6492" y="283"/>
                      <a:pt x="5970" y="1"/>
                      <a:pt x="5411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5" name="Google Shape;2195;p61"/>
              <p:cNvSpPr/>
              <p:nvPr/>
            </p:nvSpPr>
            <p:spPr>
              <a:xfrm>
                <a:off x="983825" y="3974150"/>
                <a:ext cx="135625" cy="177375"/>
              </a:xfrm>
              <a:custGeom>
                <a:avLst/>
                <a:gdLst/>
                <a:ahLst/>
                <a:cxnLst/>
                <a:rect l="l" t="t" r="r" b="b"/>
                <a:pathLst>
                  <a:path w="5425" h="7095" extrusionOk="0">
                    <a:moveTo>
                      <a:pt x="1350" y="0"/>
                    </a:moveTo>
                    <a:cubicBezTo>
                      <a:pt x="928" y="0"/>
                      <a:pt x="485" y="194"/>
                      <a:pt x="34" y="693"/>
                    </a:cubicBezTo>
                    <a:cubicBezTo>
                      <a:pt x="1" y="693"/>
                      <a:pt x="34" y="726"/>
                      <a:pt x="67" y="726"/>
                    </a:cubicBezTo>
                    <a:cubicBezTo>
                      <a:pt x="318" y="595"/>
                      <a:pt x="567" y="538"/>
                      <a:pt x="810" y="538"/>
                    </a:cubicBezTo>
                    <a:cubicBezTo>
                      <a:pt x="2051" y="538"/>
                      <a:pt x="3145" y="2046"/>
                      <a:pt x="3703" y="2995"/>
                    </a:cubicBezTo>
                    <a:lnTo>
                      <a:pt x="3737" y="3095"/>
                    </a:lnTo>
                    <a:cubicBezTo>
                      <a:pt x="3217" y="2884"/>
                      <a:pt x="2661" y="2709"/>
                      <a:pt x="2152" y="2709"/>
                    </a:cubicBezTo>
                    <a:cubicBezTo>
                      <a:pt x="1453" y="2709"/>
                      <a:pt x="843" y="3039"/>
                      <a:pt x="534" y="4062"/>
                    </a:cubicBezTo>
                    <a:cubicBezTo>
                      <a:pt x="534" y="4086"/>
                      <a:pt x="551" y="4109"/>
                      <a:pt x="561" y="4109"/>
                    </a:cubicBezTo>
                    <a:cubicBezTo>
                      <a:pt x="565" y="4109"/>
                      <a:pt x="568" y="4105"/>
                      <a:pt x="568" y="4095"/>
                    </a:cubicBezTo>
                    <a:cubicBezTo>
                      <a:pt x="934" y="3602"/>
                      <a:pt x="1431" y="3419"/>
                      <a:pt x="1971" y="3419"/>
                    </a:cubicBezTo>
                    <a:cubicBezTo>
                      <a:pt x="2710" y="3419"/>
                      <a:pt x="3529" y="3763"/>
                      <a:pt x="4204" y="4129"/>
                    </a:cubicBezTo>
                    <a:cubicBezTo>
                      <a:pt x="4504" y="4963"/>
                      <a:pt x="4671" y="5863"/>
                      <a:pt x="4704" y="6831"/>
                    </a:cubicBezTo>
                    <a:cubicBezTo>
                      <a:pt x="4717" y="7014"/>
                      <a:pt x="4833" y="7094"/>
                      <a:pt x="4967" y="7094"/>
                    </a:cubicBezTo>
                    <a:cubicBezTo>
                      <a:pt x="5174" y="7094"/>
                      <a:pt x="5425" y="6901"/>
                      <a:pt x="5404" y="6597"/>
                    </a:cubicBezTo>
                    <a:cubicBezTo>
                      <a:pt x="5371" y="5963"/>
                      <a:pt x="5271" y="5330"/>
                      <a:pt x="5138" y="4763"/>
                    </a:cubicBezTo>
                    <a:cubicBezTo>
                      <a:pt x="5038" y="4362"/>
                      <a:pt x="4904" y="3962"/>
                      <a:pt x="4771" y="3595"/>
                    </a:cubicBezTo>
                    <a:cubicBezTo>
                      <a:pt x="4437" y="2728"/>
                      <a:pt x="3970" y="1927"/>
                      <a:pt x="3370" y="1260"/>
                    </a:cubicBezTo>
                    <a:cubicBezTo>
                      <a:pt x="2811" y="637"/>
                      <a:pt x="2114" y="0"/>
                      <a:pt x="1350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6" name="Google Shape;2196;p61"/>
              <p:cNvSpPr/>
              <p:nvPr/>
            </p:nvSpPr>
            <p:spPr>
              <a:xfrm>
                <a:off x="1106425" y="3413425"/>
                <a:ext cx="945700" cy="968450"/>
              </a:xfrm>
              <a:custGeom>
                <a:avLst/>
                <a:gdLst/>
                <a:ahLst/>
                <a:cxnLst/>
                <a:rect l="l" t="t" r="r" b="b"/>
                <a:pathLst>
                  <a:path w="37828" h="38738" extrusionOk="0">
                    <a:moveTo>
                      <a:pt x="14414" y="1"/>
                    </a:moveTo>
                    <a:cubicBezTo>
                      <a:pt x="14169" y="1"/>
                      <a:pt x="13923" y="2"/>
                      <a:pt x="13677" y="5"/>
                    </a:cubicBezTo>
                    <a:cubicBezTo>
                      <a:pt x="8073" y="72"/>
                      <a:pt x="3302" y="4108"/>
                      <a:pt x="2235" y="9612"/>
                    </a:cubicBezTo>
                    <a:cubicBezTo>
                      <a:pt x="1301" y="14583"/>
                      <a:pt x="667" y="19620"/>
                      <a:pt x="334" y="24656"/>
                    </a:cubicBezTo>
                    <a:cubicBezTo>
                      <a:pt x="0" y="30260"/>
                      <a:pt x="3603" y="35331"/>
                      <a:pt x="9007" y="36832"/>
                    </a:cubicBezTo>
                    <a:cubicBezTo>
                      <a:pt x="13740" y="38103"/>
                      <a:pt x="18504" y="38738"/>
                      <a:pt x="23413" y="38738"/>
                    </a:cubicBezTo>
                    <a:cubicBezTo>
                      <a:pt x="23659" y="38738"/>
                      <a:pt x="23904" y="38736"/>
                      <a:pt x="24151" y="38733"/>
                    </a:cubicBezTo>
                    <a:cubicBezTo>
                      <a:pt x="29755" y="38666"/>
                      <a:pt x="34525" y="34630"/>
                      <a:pt x="35559" y="29126"/>
                    </a:cubicBezTo>
                    <a:cubicBezTo>
                      <a:pt x="36526" y="24156"/>
                      <a:pt x="37160" y="19119"/>
                      <a:pt x="37460" y="14082"/>
                    </a:cubicBezTo>
                    <a:cubicBezTo>
                      <a:pt x="37827" y="8478"/>
                      <a:pt x="34225" y="3408"/>
                      <a:pt x="28821" y="1907"/>
                    </a:cubicBezTo>
                    <a:cubicBezTo>
                      <a:pt x="24087" y="636"/>
                      <a:pt x="19323" y="1"/>
                      <a:pt x="14414" y="1"/>
                    </a:cubicBezTo>
                    <a:close/>
                  </a:path>
                </a:pathLst>
              </a:custGeom>
              <a:solidFill>
                <a:srgbClr val="F5D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7" name="Google Shape;2197;p61"/>
              <p:cNvSpPr/>
              <p:nvPr/>
            </p:nvSpPr>
            <p:spPr>
              <a:xfrm>
                <a:off x="1485850" y="4060650"/>
                <a:ext cx="1309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2671" extrusionOk="0">
                    <a:moveTo>
                      <a:pt x="2564" y="0"/>
                    </a:moveTo>
                    <a:cubicBezTo>
                      <a:pt x="2351" y="0"/>
                      <a:pt x="2129" y="37"/>
                      <a:pt x="1935" y="102"/>
                    </a:cubicBezTo>
                    <a:cubicBezTo>
                      <a:pt x="1602" y="168"/>
                      <a:pt x="1302" y="335"/>
                      <a:pt x="1068" y="535"/>
                    </a:cubicBezTo>
                    <a:cubicBezTo>
                      <a:pt x="568" y="902"/>
                      <a:pt x="201" y="1436"/>
                      <a:pt x="1" y="2003"/>
                    </a:cubicBezTo>
                    <a:cubicBezTo>
                      <a:pt x="434" y="1603"/>
                      <a:pt x="868" y="1203"/>
                      <a:pt x="1335" y="936"/>
                    </a:cubicBezTo>
                    <a:cubicBezTo>
                      <a:pt x="1707" y="750"/>
                      <a:pt x="2099" y="649"/>
                      <a:pt x="2513" y="649"/>
                    </a:cubicBezTo>
                    <a:cubicBezTo>
                      <a:pt x="2619" y="649"/>
                      <a:pt x="2727" y="655"/>
                      <a:pt x="2836" y="669"/>
                    </a:cubicBezTo>
                    <a:cubicBezTo>
                      <a:pt x="3303" y="736"/>
                      <a:pt x="3803" y="969"/>
                      <a:pt x="4204" y="1336"/>
                    </a:cubicBezTo>
                    <a:cubicBezTo>
                      <a:pt x="4637" y="1670"/>
                      <a:pt x="4971" y="2103"/>
                      <a:pt x="5238" y="2670"/>
                    </a:cubicBezTo>
                    <a:cubicBezTo>
                      <a:pt x="5238" y="2070"/>
                      <a:pt x="4971" y="1436"/>
                      <a:pt x="4571" y="969"/>
                    </a:cubicBezTo>
                    <a:cubicBezTo>
                      <a:pt x="4170" y="502"/>
                      <a:pt x="3570" y="102"/>
                      <a:pt x="2903" y="35"/>
                    </a:cubicBezTo>
                    <a:cubicBezTo>
                      <a:pt x="2796" y="11"/>
                      <a:pt x="2682" y="0"/>
                      <a:pt x="2564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8" name="Google Shape;2198;p61"/>
              <p:cNvSpPr/>
              <p:nvPr/>
            </p:nvSpPr>
            <p:spPr>
              <a:xfrm>
                <a:off x="1210650" y="3869325"/>
                <a:ext cx="217675" cy="217850"/>
              </a:xfrm>
              <a:custGeom>
                <a:avLst/>
                <a:gdLst/>
                <a:ahLst/>
                <a:cxnLst/>
                <a:rect l="l" t="t" r="r" b="b"/>
                <a:pathLst>
                  <a:path w="8707" h="8714" extrusionOk="0">
                    <a:moveTo>
                      <a:pt x="3971" y="1"/>
                    </a:moveTo>
                    <a:cubicBezTo>
                      <a:pt x="3691" y="1"/>
                      <a:pt x="3412" y="28"/>
                      <a:pt x="3136" y="83"/>
                    </a:cubicBezTo>
                    <a:cubicBezTo>
                      <a:pt x="1935" y="283"/>
                      <a:pt x="935" y="1684"/>
                      <a:pt x="468" y="2751"/>
                    </a:cubicBezTo>
                    <a:cubicBezTo>
                      <a:pt x="67" y="3752"/>
                      <a:pt x="1" y="4953"/>
                      <a:pt x="401" y="5953"/>
                    </a:cubicBezTo>
                    <a:cubicBezTo>
                      <a:pt x="835" y="7021"/>
                      <a:pt x="1735" y="7855"/>
                      <a:pt x="2769" y="8288"/>
                    </a:cubicBezTo>
                    <a:cubicBezTo>
                      <a:pt x="3391" y="8565"/>
                      <a:pt x="4045" y="8714"/>
                      <a:pt x="4697" y="8714"/>
                    </a:cubicBezTo>
                    <a:cubicBezTo>
                      <a:pt x="4990" y="8714"/>
                      <a:pt x="5282" y="8684"/>
                      <a:pt x="5571" y="8622"/>
                    </a:cubicBezTo>
                    <a:cubicBezTo>
                      <a:pt x="6505" y="8422"/>
                      <a:pt x="7373" y="7855"/>
                      <a:pt x="7906" y="7088"/>
                    </a:cubicBezTo>
                    <a:cubicBezTo>
                      <a:pt x="8307" y="6521"/>
                      <a:pt x="8507" y="5853"/>
                      <a:pt x="8574" y="5186"/>
                    </a:cubicBezTo>
                    <a:cubicBezTo>
                      <a:pt x="8707" y="3652"/>
                      <a:pt x="8073" y="2084"/>
                      <a:pt x="6906" y="1083"/>
                    </a:cubicBezTo>
                    <a:cubicBezTo>
                      <a:pt x="6112" y="395"/>
                      <a:pt x="5044" y="1"/>
                      <a:pt x="397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9" name="Google Shape;2199;p61"/>
              <p:cNvSpPr/>
              <p:nvPr/>
            </p:nvSpPr>
            <p:spPr>
              <a:xfrm>
                <a:off x="1262350" y="3918175"/>
                <a:ext cx="157650" cy="148100"/>
              </a:xfrm>
              <a:custGeom>
                <a:avLst/>
                <a:gdLst/>
                <a:ahLst/>
                <a:cxnLst/>
                <a:rect l="l" t="t" r="r" b="b"/>
                <a:pathLst>
                  <a:path w="6306" h="5924" extrusionOk="0">
                    <a:moveTo>
                      <a:pt x="3120" y="0"/>
                    </a:moveTo>
                    <a:cubicBezTo>
                      <a:pt x="1660" y="0"/>
                      <a:pt x="417" y="1104"/>
                      <a:pt x="234" y="2598"/>
                    </a:cubicBezTo>
                    <a:cubicBezTo>
                      <a:pt x="1" y="4200"/>
                      <a:pt x="1168" y="5701"/>
                      <a:pt x="2770" y="5901"/>
                    </a:cubicBezTo>
                    <a:cubicBezTo>
                      <a:pt x="2895" y="5916"/>
                      <a:pt x="3020" y="5924"/>
                      <a:pt x="3143" y="5924"/>
                    </a:cubicBezTo>
                    <a:cubicBezTo>
                      <a:pt x="4627" y="5924"/>
                      <a:pt x="5920" y="4841"/>
                      <a:pt x="6105" y="3332"/>
                    </a:cubicBezTo>
                    <a:cubicBezTo>
                      <a:pt x="6305" y="1698"/>
                      <a:pt x="5138" y="230"/>
                      <a:pt x="3537" y="30"/>
                    </a:cubicBezTo>
                    <a:cubicBezTo>
                      <a:pt x="3397" y="10"/>
                      <a:pt x="3258" y="0"/>
                      <a:pt x="31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0" name="Google Shape;2200;p61"/>
              <p:cNvSpPr/>
              <p:nvPr/>
            </p:nvSpPr>
            <p:spPr>
              <a:xfrm>
                <a:off x="1304900" y="3957275"/>
                <a:ext cx="73400" cy="69250"/>
              </a:xfrm>
              <a:custGeom>
                <a:avLst/>
                <a:gdLst/>
                <a:ahLst/>
                <a:cxnLst/>
                <a:rect l="l" t="t" r="r" b="b"/>
                <a:pathLst>
                  <a:path w="2936" h="2770" extrusionOk="0">
                    <a:moveTo>
                      <a:pt x="1301" y="0"/>
                    </a:moveTo>
                    <a:cubicBezTo>
                      <a:pt x="667" y="67"/>
                      <a:pt x="167" y="567"/>
                      <a:pt x="67" y="1201"/>
                    </a:cubicBezTo>
                    <a:cubicBezTo>
                      <a:pt x="0" y="1968"/>
                      <a:pt x="534" y="2669"/>
                      <a:pt x="1268" y="2769"/>
                    </a:cubicBezTo>
                    <a:lnTo>
                      <a:pt x="1601" y="2769"/>
                    </a:lnTo>
                    <a:cubicBezTo>
                      <a:pt x="2235" y="2702"/>
                      <a:pt x="2735" y="2202"/>
                      <a:pt x="2835" y="1568"/>
                    </a:cubicBezTo>
                    <a:cubicBezTo>
                      <a:pt x="2936" y="801"/>
                      <a:pt x="2368" y="100"/>
                      <a:pt x="1635" y="34"/>
                    </a:cubicBezTo>
                    <a:cubicBezTo>
                      <a:pt x="1501" y="0"/>
                      <a:pt x="1401" y="0"/>
                      <a:pt x="13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1" name="Google Shape;2201;p61"/>
              <p:cNvSpPr/>
              <p:nvPr/>
            </p:nvSpPr>
            <p:spPr>
              <a:xfrm>
                <a:off x="1219000" y="3860900"/>
                <a:ext cx="172650" cy="86400"/>
              </a:xfrm>
              <a:custGeom>
                <a:avLst/>
                <a:gdLst/>
                <a:ahLst/>
                <a:cxnLst/>
                <a:rect l="l" t="t" r="r" b="b"/>
                <a:pathLst>
                  <a:path w="6906" h="3456" extrusionOk="0">
                    <a:moveTo>
                      <a:pt x="3685" y="1"/>
                    </a:moveTo>
                    <a:cubicBezTo>
                      <a:pt x="1926" y="1"/>
                      <a:pt x="263" y="1249"/>
                      <a:pt x="0" y="3455"/>
                    </a:cubicBezTo>
                    <a:lnTo>
                      <a:pt x="34" y="3455"/>
                    </a:lnTo>
                    <a:cubicBezTo>
                      <a:pt x="698" y="1740"/>
                      <a:pt x="2423" y="728"/>
                      <a:pt x="4138" y="728"/>
                    </a:cubicBezTo>
                    <a:cubicBezTo>
                      <a:pt x="5092" y="728"/>
                      <a:pt x="6042" y="1041"/>
                      <a:pt x="6805" y="1721"/>
                    </a:cubicBezTo>
                    <a:cubicBezTo>
                      <a:pt x="6839" y="1721"/>
                      <a:pt x="6905" y="1687"/>
                      <a:pt x="6872" y="1654"/>
                    </a:cubicBezTo>
                    <a:cubicBezTo>
                      <a:pt x="6006" y="526"/>
                      <a:pt x="4825" y="1"/>
                      <a:pt x="368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2" name="Google Shape;2202;p61"/>
              <p:cNvSpPr/>
              <p:nvPr/>
            </p:nvSpPr>
            <p:spPr>
              <a:xfrm>
                <a:off x="1701000" y="3933800"/>
                <a:ext cx="216850" cy="213350"/>
              </a:xfrm>
              <a:custGeom>
                <a:avLst/>
                <a:gdLst/>
                <a:ahLst/>
                <a:cxnLst/>
                <a:rect l="l" t="t" r="r" b="b"/>
                <a:pathLst>
                  <a:path w="8674" h="8534" extrusionOk="0">
                    <a:moveTo>
                      <a:pt x="4741" y="0"/>
                    </a:moveTo>
                    <a:cubicBezTo>
                      <a:pt x="4037" y="0"/>
                      <a:pt x="3329" y="159"/>
                      <a:pt x="2703" y="472"/>
                    </a:cubicBezTo>
                    <a:cubicBezTo>
                      <a:pt x="1335" y="1140"/>
                      <a:pt x="334" y="2507"/>
                      <a:pt x="101" y="4008"/>
                    </a:cubicBezTo>
                    <a:cubicBezTo>
                      <a:pt x="1" y="4675"/>
                      <a:pt x="34" y="5376"/>
                      <a:pt x="234" y="6010"/>
                    </a:cubicBezTo>
                    <a:cubicBezTo>
                      <a:pt x="568" y="6910"/>
                      <a:pt x="1268" y="7644"/>
                      <a:pt x="2136" y="8078"/>
                    </a:cubicBezTo>
                    <a:cubicBezTo>
                      <a:pt x="2744" y="8394"/>
                      <a:pt x="3442" y="8533"/>
                      <a:pt x="4137" y="8533"/>
                    </a:cubicBezTo>
                    <a:cubicBezTo>
                      <a:pt x="4395" y="8533"/>
                      <a:pt x="4652" y="8514"/>
                      <a:pt x="4904" y="8478"/>
                    </a:cubicBezTo>
                    <a:cubicBezTo>
                      <a:pt x="6038" y="8311"/>
                      <a:pt x="7106" y="7711"/>
                      <a:pt x="7806" y="6810"/>
                    </a:cubicBezTo>
                    <a:cubicBezTo>
                      <a:pt x="8440" y="5910"/>
                      <a:pt x="8674" y="4775"/>
                      <a:pt x="8540" y="3675"/>
                    </a:cubicBezTo>
                    <a:cubicBezTo>
                      <a:pt x="8373" y="2541"/>
                      <a:pt x="7706" y="939"/>
                      <a:pt x="6605" y="406"/>
                    </a:cubicBezTo>
                    <a:cubicBezTo>
                      <a:pt x="6031" y="134"/>
                      <a:pt x="5387" y="0"/>
                      <a:pt x="47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3" name="Google Shape;2203;p61"/>
              <p:cNvSpPr/>
              <p:nvPr/>
            </p:nvSpPr>
            <p:spPr>
              <a:xfrm>
                <a:off x="1706850" y="3974225"/>
                <a:ext cx="157625" cy="148100"/>
              </a:xfrm>
              <a:custGeom>
                <a:avLst/>
                <a:gdLst/>
                <a:ahLst/>
                <a:cxnLst/>
                <a:rect l="l" t="t" r="r" b="b"/>
                <a:pathLst>
                  <a:path w="6305" h="5924" extrusionOk="0">
                    <a:moveTo>
                      <a:pt x="3171" y="1"/>
                    </a:moveTo>
                    <a:cubicBezTo>
                      <a:pt x="1688" y="1"/>
                      <a:pt x="419" y="1110"/>
                      <a:pt x="234" y="2591"/>
                    </a:cubicBezTo>
                    <a:cubicBezTo>
                      <a:pt x="0" y="4226"/>
                      <a:pt x="1168" y="5694"/>
                      <a:pt x="2802" y="5894"/>
                    </a:cubicBezTo>
                    <a:cubicBezTo>
                      <a:pt x="2940" y="5914"/>
                      <a:pt x="3077" y="5924"/>
                      <a:pt x="3212" y="5924"/>
                    </a:cubicBezTo>
                    <a:cubicBezTo>
                      <a:pt x="4652" y="5924"/>
                      <a:pt x="5922" y="4822"/>
                      <a:pt x="6105" y="3359"/>
                    </a:cubicBezTo>
                    <a:cubicBezTo>
                      <a:pt x="6305" y="1724"/>
                      <a:pt x="5171" y="223"/>
                      <a:pt x="3536" y="23"/>
                    </a:cubicBezTo>
                    <a:cubicBezTo>
                      <a:pt x="3413" y="8"/>
                      <a:pt x="3292" y="1"/>
                      <a:pt x="31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4" name="Google Shape;2204;p61"/>
              <p:cNvSpPr/>
              <p:nvPr/>
            </p:nvSpPr>
            <p:spPr>
              <a:xfrm>
                <a:off x="1750200" y="4013975"/>
                <a:ext cx="72575" cy="69250"/>
              </a:xfrm>
              <a:custGeom>
                <a:avLst/>
                <a:gdLst/>
                <a:ahLst/>
                <a:cxnLst/>
                <a:rect l="l" t="t" r="r" b="b"/>
                <a:pathLst>
                  <a:path w="2903" h="2770" extrusionOk="0">
                    <a:moveTo>
                      <a:pt x="1268" y="1"/>
                    </a:moveTo>
                    <a:cubicBezTo>
                      <a:pt x="635" y="67"/>
                      <a:pt x="134" y="568"/>
                      <a:pt x="68" y="1202"/>
                    </a:cubicBezTo>
                    <a:cubicBezTo>
                      <a:pt x="1" y="1568"/>
                      <a:pt x="101" y="1935"/>
                      <a:pt x="334" y="2236"/>
                    </a:cubicBezTo>
                    <a:cubicBezTo>
                      <a:pt x="568" y="2502"/>
                      <a:pt x="868" y="2703"/>
                      <a:pt x="1235" y="2736"/>
                    </a:cubicBezTo>
                    <a:cubicBezTo>
                      <a:pt x="1368" y="2769"/>
                      <a:pt x="1469" y="2769"/>
                      <a:pt x="1569" y="2769"/>
                    </a:cubicBezTo>
                    <a:cubicBezTo>
                      <a:pt x="2202" y="2703"/>
                      <a:pt x="2703" y="2202"/>
                      <a:pt x="2803" y="1535"/>
                    </a:cubicBezTo>
                    <a:cubicBezTo>
                      <a:pt x="2903" y="801"/>
                      <a:pt x="2369" y="101"/>
                      <a:pt x="160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5" name="Google Shape;2205;p61"/>
              <p:cNvSpPr/>
              <p:nvPr/>
            </p:nvSpPr>
            <p:spPr>
              <a:xfrm>
                <a:off x="1759550" y="3926150"/>
                <a:ext cx="164750" cy="109525"/>
              </a:xfrm>
              <a:custGeom>
                <a:avLst/>
                <a:gdLst/>
                <a:ahLst/>
                <a:cxnLst/>
                <a:rect l="l" t="t" r="r" b="b"/>
                <a:pathLst>
                  <a:path w="6590" h="4381" extrusionOk="0">
                    <a:moveTo>
                      <a:pt x="2594" y="1"/>
                    </a:moveTo>
                    <a:cubicBezTo>
                      <a:pt x="1742" y="1"/>
                      <a:pt x="845" y="284"/>
                      <a:pt x="27" y="912"/>
                    </a:cubicBezTo>
                    <a:cubicBezTo>
                      <a:pt x="0" y="939"/>
                      <a:pt x="17" y="988"/>
                      <a:pt x="42" y="988"/>
                    </a:cubicBezTo>
                    <a:cubicBezTo>
                      <a:pt x="48" y="988"/>
                      <a:pt x="54" y="985"/>
                      <a:pt x="60" y="979"/>
                    </a:cubicBezTo>
                    <a:cubicBezTo>
                      <a:pt x="637" y="687"/>
                      <a:pt x="1246" y="553"/>
                      <a:pt x="1849" y="553"/>
                    </a:cubicBezTo>
                    <a:cubicBezTo>
                      <a:pt x="3935" y="553"/>
                      <a:pt x="5939" y="2156"/>
                      <a:pt x="6198" y="4381"/>
                    </a:cubicBezTo>
                    <a:lnTo>
                      <a:pt x="6232" y="4381"/>
                    </a:lnTo>
                    <a:cubicBezTo>
                      <a:pt x="6589" y="1782"/>
                      <a:pt x="4731" y="1"/>
                      <a:pt x="259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6" name="Google Shape;2206;p61"/>
              <p:cNvSpPr/>
              <p:nvPr/>
            </p:nvSpPr>
            <p:spPr>
              <a:xfrm>
                <a:off x="1186650" y="3793450"/>
                <a:ext cx="227500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9100" h="2723" extrusionOk="0">
                    <a:moveTo>
                      <a:pt x="5523" y="1"/>
                    </a:moveTo>
                    <a:cubicBezTo>
                      <a:pt x="3366" y="1"/>
                      <a:pt x="1328" y="949"/>
                      <a:pt x="60" y="2551"/>
                    </a:cubicBezTo>
                    <a:cubicBezTo>
                      <a:pt x="1" y="2610"/>
                      <a:pt x="100" y="2723"/>
                      <a:pt x="170" y="2723"/>
                    </a:cubicBezTo>
                    <a:cubicBezTo>
                      <a:pt x="178" y="2723"/>
                      <a:pt x="186" y="2721"/>
                      <a:pt x="194" y="2717"/>
                    </a:cubicBezTo>
                    <a:cubicBezTo>
                      <a:pt x="1773" y="1720"/>
                      <a:pt x="3404" y="1318"/>
                      <a:pt x="5160" y="1318"/>
                    </a:cubicBezTo>
                    <a:cubicBezTo>
                      <a:pt x="6222" y="1318"/>
                      <a:pt x="7330" y="1465"/>
                      <a:pt x="8499" y="1717"/>
                    </a:cubicBezTo>
                    <a:cubicBezTo>
                      <a:pt x="8551" y="1727"/>
                      <a:pt x="8609" y="1734"/>
                      <a:pt x="8666" y="1734"/>
                    </a:cubicBezTo>
                    <a:cubicBezTo>
                      <a:pt x="8795" y="1734"/>
                      <a:pt x="8920" y="1698"/>
                      <a:pt x="8966" y="1583"/>
                    </a:cubicBezTo>
                    <a:cubicBezTo>
                      <a:pt x="9067" y="1450"/>
                      <a:pt x="9100" y="1416"/>
                      <a:pt x="9067" y="1216"/>
                    </a:cubicBezTo>
                    <a:cubicBezTo>
                      <a:pt x="9067" y="1049"/>
                      <a:pt x="8933" y="849"/>
                      <a:pt x="8766" y="749"/>
                    </a:cubicBezTo>
                    <a:cubicBezTo>
                      <a:pt x="7710" y="238"/>
                      <a:pt x="6602" y="1"/>
                      <a:pt x="552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7" name="Google Shape;2207;p61"/>
              <p:cNvSpPr/>
              <p:nvPr/>
            </p:nvSpPr>
            <p:spPr>
              <a:xfrm>
                <a:off x="1749375" y="3849100"/>
                <a:ext cx="204100" cy="118050"/>
              </a:xfrm>
              <a:custGeom>
                <a:avLst/>
                <a:gdLst/>
                <a:ahLst/>
                <a:cxnLst/>
                <a:rect l="l" t="t" r="r" b="b"/>
                <a:pathLst>
                  <a:path w="8164" h="4722" extrusionOk="0">
                    <a:moveTo>
                      <a:pt x="1444" y="1"/>
                    </a:moveTo>
                    <a:cubicBezTo>
                      <a:pt x="1144" y="1"/>
                      <a:pt x="840" y="19"/>
                      <a:pt x="534" y="58"/>
                    </a:cubicBezTo>
                    <a:cubicBezTo>
                      <a:pt x="367" y="58"/>
                      <a:pt x="167" y="224"/>
                      <a:pt x="101" y="391"/>
                    </a:cubicBezTo>
                    <a:cubicBezTo>
                      <a:pt x="0" y="558"/>
                      <a:pt x="0" y="591"/>
                      <a:pt x="34" y="792"/>
                    </a:cubicBezTo>
                    <a:cubicBezTo>
                      <a:pt x="67" y="958"/>
                      <a:pt x="267" y="1025"/>
                      <a:pt x="434" y="1058"/>
                    </a:cubicBezTo>
                    <a:cubicBezTo>
                      <a:pt x="3603" y="1425"/>
                      <a:pt x="6138" y="2359"/>
                      <a:pt x="7973" y="4694"/>
                    </a:cubicBezTo>
                    <a:cubicBezTo>
                      <a:pt x="7991" y="4713"/>
                      <a:pt x="8015" y="4721"/>
                      <a:pt x="8039" y="4721"/>
                    </a:cubicBezTo>
                    <a:cubicBezTo>
                      <a:pt x="8101" y="4721"/>
                      <a:pt x="8164" y="4666"/>
                      <a:pt x="8140" y="4594"/>
                    </a:cubicBezTo>
                    <a:cubicBezTo>
                      <a:pt x="7258" y="1979"/>
                      <a:pt x="4545" y="1"/>
                      <a:pt x="144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8" name="Google Shape;2208;p61"/>
              <p:cNvSpPr/>
              <p:nvPr/>
            </p:nvSpPr>
            <p:spPr>
              <a:xfrm>
                <a:off x="1321575" y="4171875"/>
                <a:ext cx="431150" cy="158575"/>
              </a:xfrm>
              <a:custGeom>
                <a:avLst/>
                <a:gdLst/>
                <a:ahLst/>
                <a:cxnLst/>
                <a:rect l="l" t="t" r="r" b="b"/>
                <a:pathLst>
                  <a:path w="17246" h="6343" extrusionOk="0">
                    <a:moveTo>
                      <a:pt x="1824" y="1"/>
                    </a:moveTo>
                    <a:cubicBezTo>
                      <a:pt x="1216" y="1"/>
                      <a:pt x="608" y="9"/>
                      <a:pt x="0" y="23"/>
                    </a:cubicBezTo>
                    <a:cubicBezTo>
                      <a:pt x="1201" y="3191"/>
                      <a:pt x="4237" y="5693"/>
                      <a:pt x="7706" y="6227"/>
                    </a:cubicBezTo>
                    <a:cubicBezTo>
                      <a:pt x="8198" y="6304"/>
                      <a:pt x="8694" y="6342"/>
                      <a:pt x="9190" y="6342"/>
                    </a:cubicBezTo>
                    <a:cubicBezTo>
                      <a:pt x="12324" y="6342"/>
                      <a:pt x="15431" y="4839"/>
                      <a:pt x="17246" y="2391"/>
                    </a:cubicBezTo>
                    <a:cubicBezTo>
                      <a:pt x="15678" y="1891"/>
                      <a:pt x="14077" y="1490"/>
                      <a:pt x="12442" y="1123"/>
                    </a:cubicBezTo>
                    <a:cubicBezTo>
                      <a:pt x="12209" y="1090"/>
                      <a:pt x="12009" y="1023"/>
                      <a:pt x="11775" y="990"/>
                    </a:cubicBezTo>
                    <a:cubicBezTo>
                      <a:pt x="9374" y="523"/>
                      <a:pt x="6905" y="223"/>
                      <a:pt x="4403" y="56"/>
                    </a:cubicBezTo>
                    <a:cubicBezTo>
                      <a:pt x="3544" y="17"/>
                      <a:pt x="2684" y="1"/>
                      <a:pt x="182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9" name="Google Shape;2209;p61"/>
              <p:cNvSpPr/>
              <p:nvPr/>
            </p:nvSpPr>
            <p:spPr>
              <a:xfrm>
                <a:off x="1396625" y="4268550"/>
                <a:ext cx="241025" cy="61925"/>
              </a:xfrm>
              <a:custGeom>
                <a:avLst/>
                <a:gdLst/>
                <a:ahLst/>
                <a:cxnLst/>
                <a:rect l="l" t="t" r="r" b="b"/>
                <a:pathLst>
                  <a:path w="9641" h="2477" extrusionOk="0">
                    <a:moveTo>
                      <a:pt x="2697" y="0"/>
                    </a:moveTo>
                    <a:cubicBezTo>
                      <a:pt x="1792" y="0"/>
                      <a:pt x="888" y="86"/>
                      <a:pt x="0" y="258"/>
                    </a:cubicBezTo>
                    <a:cubicBezTo>
                      <a:pt x="1368" y="1326"/>
                      <a:pt x="2969" y="2093"/>
                      <a:pt x="4704" y="2360"/>
                    </a:cubicBezTo>
                    <a:cubicBezTo>
                      <a:pt x="5196" y="2439"/>
                      <a:pt x="5691" y="2477"/>
                      <a:pt x="6184" y="2477"/>
                    </a:cubicBezTo>
                    <a:cubicBezTo>
                      <a:pt x="7364" y="2477"/>
                      <a:pt x="8535" y="2259"/>
                      <a:pt x="9641" y="1860"/>
                    </a:cubicBezTo>
                    <a:cubicBezTo>
                      <a:pt x="7551" y="620"/>
                      <a:pt x="5124" y="0"/>
                      <a:pt x="26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0" name="Google Shape;2210;p61"/>
              <p:cNvSpPr/>
              <p:nvPr/>
            </p:nvSpPr>
            <p:spPr>
              <a:xfrm>
                <a:off x="1431650" y="4174100"/>
                <a:ext cx="201000" cy="78525"/>
              </a:xfrm>
              <a:custGeom>
                <a:avLst/>
                <a:gdLst/>
                <a:ahLst/>
                <a:cxnLst/>
                <a:rect l="l" t="t" r="r" b="b"/>
                <a:pathLst>
                  <a:path w="8040" h="314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4" y="567"/>
                      <a:pt x="100" y="1168"/>
                      <a:pt x="167" y="1735"/>
                    </a:cubicBezTo>
                    <a:cubicBezTo>
                      <a:pt x="201" y="2002"/>
                      <a:pt x="401" y="2235"/>
                      <a:pt x="634" y="2302"/>
                    </a:cubicBezTo>
                    <a:cubicBezTo>
                      <a:pt x="2502" y="2836"/>
                      <a:pt x="4437" y="3102"/>
                      <a:pt x="6372" y="3136"/>
                    </a:cubicBezTo>
                    <a:cubicBezTo>
                      <a:pt x="6396" y="3139"/>
                      <a:pt x="6420" y="3141"/>
                      <a:pt x="6444" y="3141"/>
                    </a:cubicBezTo>
                    <a:cubicBezTo>
                      <a:pt x="6646" y="3141"/>
                      <a:pt x="6819" y="3018"/>
                      <a:pt x="6939" y="2869"/>
                    </a:cubicBezTo>
                    <a:cubicBezTo>
                      <a:pt x="7339" y="2269"/>
                      <a:pt x="7706" y="1668"/>
                      <a:pt x="8039" y="1034"/>
                    </a:cubicBezTo>
                    <a:cubicBezTo>
                      <a:pt x="7806" y="1001"/>
                      <a:pt x="7606" y="968"/>
                      <a:pt x="7372" y="901"/>
                    </a:cubicBezTo>
                    <a:cubicBezTo>
                      <a:pt x="4971" y="434"/>
                      <a:pt x="2502" y="134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1" name="Google Shape;2211;p61"/>
              <p:cNvSpPr/>
              <p:nvPr/>
            </p:nvSpPr>
            <p:spPr>
              <a:xfrm>
                <a:off x="1108925" y="3387775"/>
                <a:ext cx="966550" cy="535325"/>
              </a:xfrm>
              <a:custGeom>
                <a:avLst/>
                <a:gdLst/>
                <a:ahLst/>
                <a:cxnLst/>
                <a:rect l="l" t="t" r="r" b="b"/>
                <a:pathLst>
                  <a:path w="38662" h="21413" extrusionOk="0">
                    <a:moveTo>
                      <a:pt x="16512" y="0"/>
                    </a:moveTo>
                    <a:cubicBezTo>
                      <a:pt x="14605" y="0"/>
                      <a:pt x="12705" y="181"/>
                      <a:pt x="10875" y="831"/>
                    </a:cubicBezTo>
                    <a:cubicBezTo>
                      <a:pt x="9607" y="1265"/>
                      <a:pt x="8339" y="1865"/>
                      <a:pt x="7172" y="2666"/>
                    </a:cubicBezTo>
                    <a:cubicBezTo>
                      <a:pt x="4303" y="4601"/>
                      <a:pt x="1868" y="6969"/>
                      <a:pt x="701" y="11639"/>
                    </a:cubicBezTo>
                    <a:cubicBezTo>
                      <a:pt x="534" y="12206"/>
                      <a:pt x="434" y="12840"/>
                      <a:pt x="334" y="13474"/>
                    </a:cubicBezTo>
                    <a:cubicBezTo>
                      <a:pt x="167" y="14474"/>
                      <a:pt x="67" y="15575"/>
                      <a:pt x="0" y="16776"/>
                    </a:cubicBezTo>
                    <a:cubicBezTo>
                      <a:pt x="701" y="16943"/>
                      <a:pt x="1401" y="17110"/>
                      <a:pt x="2068" y="17243"/>
                    </a:cubicBezTo>
                    <a:cubicBezTo>
                      <a:pt x="2402" y="16342"/>
                      <a:pt x="2836" y="15442"/>
                      <a:pt x="3136" y="14608"/>
                    </a:cubicBezTo>
                    <a:cubicBezTo>
                      <a:pt x="3169" y="14541"/>
                      <a:pt x="3169" y="14441"/>
                      <a:pt x="3202" y="14341"/>
                    </a:cubicBezTo>
                    <a:cubicBezTo>
                      <a:pt x="3215" y="14316"/>
                      <a:pt x="3243" y="14305"/>
                      <a:pt x="3271" y="14305"/>
                    </a:cubicBezTo>
                    <a:cubicBezTo>
                      <a:pt x="3318" y="14305"/>
                      <a:pt x="3369" y="14333"/>
                      <a:pt x="3369" y="14374"/>
                    </a:cubicBezTo>
                    <a:cubicBezTo>
                      <a:pt x="3369" y="14474"/>
                      <a:pt x="3369" y="14608"/>
                      <a:pt x="3369" y="14708"/>
                    </a:cubicBezTo>
                    <a:cubicBezTo>
                      <a:pt x="3403" y="15642"/>
                      <a:pt x="3269" y="16509"/>
                      <a:pt x="3069" y="17443"/>
                    </a:cubicBezTo>
                    <a:cubicBezTo>
                      <a:pt x="3069" y="17477"/>
                      <a:pt x="3069" y="17477"/>
                      <a:pt x="3069" y="17477"/>
                    </a:cubicBezTo>
                    <a:cubicBezTo>
                      <a:pt x="4270" y="17777"/>
                      <a:pt x="5471" y="18044"/>
                      <a:pt x="6605" y="18277"/>
                    </a:cubicBezTo>
                    <a:cubicBezTo>
                      <a:pt x="6772" y="17543"/>
                      <a:pt x="6972" y="16809"/>
                      <a:pt x="7272" y="16076"/>
                    </a:cubicBezTo>
                    <a:cubicBezTo>
                      <a:pt x="7572" y="15242"/>
                      <a:pt x="7973" y="14474"/>
                      <a:pt x="8440" y="13774"/>
                    </a:cubicBezTo>
                    <a:cubicBezTo>
                      <a:pt x="8706" y="13340"/>
                      <a:pt x="9007" y="12973"/>
                      <a:pt x="9307" y="12640"/>
                    </a:cubicBezTo>
                    <a:cubicBezTo>
                      <a:pt x="9330" y="12616"/>
                      <a:pt x="9358" y="12605"/>
                      <a:pt x="9383" y="12605"/>
                    </a:cubicBezTo>
                    <a:cubicBezTo>
                      <a:pt x="9428" y="12605"/>
                      <a:pt x="9462" y="12642"/>
                      <a:pt x="9440" y="12706"/>
                    </a:cubicBezTo>
                    <a:cubicBezTo>
                      <a:pt x="9273" y="13107"/>
                      <a:pt x="9140" y="13507"/>
                      <a:pt x="9007" y="13907"/>
                    </a:cubicBezTo>
                    <a:cubicBezTo>
                      <a:pt x="8740" y="14741"/>
                      <a:pt x="8540" y="15575"/>
                      <a:pt x="8406" y="16443"/>
                    </a:cubicBezTo>
                    <a:cubicBezTo>
                      <a:pt x="8339" y="16943"/>
                      <a:pt x="8273" y="17410"/>
                      <a:pt x="8206" y="17877"/>
                    </a:cubicBezTo>
                    <a:cubicBezTo>
                      <a:pt x="8173" y="18110"/>
                      <a:pt x="8173" y="18344"/>
                      <a:pt x="8139" y="18611"/>
                    </a:cubicBezTo>
                    <a:cubicBezTo>
                      <a:pt x="9841" y="18978"/>
                      <a:pt x="11508" y="19311"/>
                      <a:pt x="13110" y="19611"/>
                    </a:cubicBezTo>
                    <a:cubicBezTo>
                      <a:pt x="13210" y="19011"/>
                      <a:pt x="13310" y="18411"/>
                      <a:pt x="13443" y="17844"/>
                    </a:cubicBezTo>
                    <a:cubicBezTo>
                      <a:pt x="13643" y="17076"/>
                      <a:pt x="13843" y="16342"/>
                      <a:pt x="14077" y="15709"/>
                    </a:cubicBezTo>
                    <a:cubicBezTo>
                      <a:pt x="14091" y="15680"/>
                      <a:pt x="14117" y="15670"/>
                      <a:pt x="14142" y="15670"/>
                    </a:cubicBezTo>
                    <a:cubicBezTo>
                      <a:pt x="14177" y="15670"/>
                      <a:pt x="14210" y="15689"/>
                      <a:pt x="14210" y="15709"/>
                    </a:cubicBezTo>
                    <a:cubicBezTo>
                      <a:pt x="14244" y="16509"/>
                      <a:pt x="14277" y="17276"/>
                      <a:pt x="14277" y="18044"/>
                    </a:cubicBezTo>
                    <a:cubicBezTo>
                      <a:pt x="14277" y="18511"/>
                      <a:pt x="14277" y="18978"/>
                      <a:pt x="14277" y="19445"/>
                    </a:cubicBezTo>
                    <a:cubicBezTo>
                      <a:pt x="14277" y="19545"/>
                      <a:pt x="14277" y="19678"/>
                      <a:pt x="14277" y="19812"/>
                    </a:cubicBezTo>
                    <a:cubicBezTo>
                      <a:pt x="16178" y="20145"/>
                      <a:pt x="17980" y="20445"/>
                      <a:pt x="19748" y="20679"/>
                    </a:cubicBezTo>
                    <a:cubicBezTo>
                      <a:pt x="19848" y="20145"/>
                      <a:pt x="19948" y="19611"/>
                      <a:pt x="20014" y="19044"/>
                    </a:cubicBezTo>
                    <a:cubicBezTo>
                      <a:pt x="20181" y="17877"/>
                      <a:pt x="20281" y="16676"/>
                      <a:pt x="20415" y="15508"/>
                    </a:cubicBezTo>
                    <a:cubicBezTo>
                      <a:pt x="20481" y="14941"/>
                      <a:pt x="20515" y="14408"/>
                      <a:pt x="20582" y="13841"/>
                    </a:cubicBezTo>
                    <a:cubicBezTo>
                      <a:pt x="20582" y="13787"/>
                      <a:pt x="20648" y="13753"/>
                      <a:pt x="20711" y="13753"/>
                    </a:cubicBezTo>
                    <a:cubicBezTo>
                      <a:pt x="20765" y="13753"/>
                      <a:pt x="20815" y="13779"/>
                      <a:pt x="20815" y="13841"/>
                    </a:cubicBezTo>
                    <a:cubicBezTo>
                      <a:pt x="20848" y="14408"/>
                      <a:pt x="20915" y="14975"/>
                      <a:pt x="20948" y="15542"/>
                    </a:cubicBezTo>
                    <a:cubicBezTo>
                      <a:pt x="21015" y="16743"/>
                      <a:pt x="21049" y="17977"/>
                      <a:pt x="21015" y="19178"/>
                    </a:cubicBezTo>
                    <a:cubicBezTo>
                      <a:pt x="21015" y="19611"/>
                      <a:pt x="21015" y="20012"/>
                      <a:pt x="20982" y="20412"/>
                    </a:cubicBezTo>
                    <a:cubicBezTo>
                      <a:pt x="20982" y="20545"/>
                      <a:pt x="20982" y="20679"/>
                      <a:pt x="20982" y="20812"/>
                    </a:cubicBezTo>
                    <a:cubicBezTo>
                      <a:pt x="24117" y="21213"/>
                      <a:pt x="27120" y="21413"/>
                      <a:pt x="30055" y="21413"/>
                    </a:cubicBezTo>
                    <a:cubicBezTo>
                      <a:pt x="30188" y="20779"/>
                      <a:pt x="30288" y="20145"/>
                      <a:pt x="30322" y="19511"/>
                    </a:cubicBezTo>
                    <a:cubicBezTo>
                      <a:pt x="30355" y="19011"/>
                      <a:pt x="30355" y="18511"/>
                      <a:pt x="30288" y="17977"/>
                    </a:cubicBezTo>
                    <a:cubicBezTo>
                      <a:pt x="30269" y="17919"/>
                      <a:pt x="30317" y="17883"/>
                      <a:pt x="30368" y="17883"/>
                    </a:cubicBezTo>
                    <a:cubicBezTo>
                      <a:pt x="30404" y="17883"/>
                      <a:pt x="30441" y="17902"/>
                      <a:pt x="30455" y="17944"/>
                    </a:cubicBezTo>
                    <a:cubicBezTo>
                      <a:pt x="30722" y="18444"/>
                      <a:pt x="30922" y="18944"/>
                      <a:pt x="31089" y="19478"/>
                    </a:cubicBezTo>
                    <a:cubicBezTo>
                      <a:pt x="31256" y="20112"/>
                      <a:pt x="31356" y="20746"/>
                      <a:pt x="31389" y="21379"/>
                    </a:cubicBezTo>
                    <a:cubicBezTo>
                      <a:pt x="31956" y="21379"/>
                      <a:pt x="32557" y="21379"/>
                      <a:pt x="33124" y="21346"/>
                    </a:cubicBezTo>
                    <a:cubicBezTo>
                      <a:pt x="33157" y="20679"/>
                      <a:pt x="33191" y="20012"/>
                      <a:pt x="33191" y="19378"/>
                    </a:cubicBezTo>
                    <a:cubicBezTo>
                      <a:pt x="33191" y="18277"/>
                      <a:pt x="33090" y="17210"/>
                      <a:pt x="32623" y="16142"/>
                    </a:cubicBezTo>
                    <a:cubicBezTo>
                      <a:pt x="32623" y="16101"/>
                      <a:pt x="32649" y="16073"/>
                      <a:pt x="32676" y="16073"/>
                    </a:cubicBezTo>
                    <a:cubicBezTo>
                      <a:pt x="32693" y="16073"/>
                      <a:pt x="32711" y="16083"/>
                      <a:pt x="32724" y="16109"/>
                    </a:cubicBezTo>
                    <a:cubicBezTo>
                      <a:pt x="33557" y="17076"/>
                      <a:pt x="34024" y="18144"/>
                      <a:pt x="34325" y="19278"/>
                    </a:cubicBezTo>
                    <a:cubicBezTo>
                      <a:pt x="34491" y="19912"/>
                      <a:pt x="34558" y="20579"/>
                      <a:pt x="34625" y="21246"/>
                    </a:cubicBezTo>
                    <a:cubicBezTo>
                      <a:pt x="35759" y="21179"/>
                      <a:pt x="36893" y="21079"/>
                      <a:pt x="38027" y="20912"/>
                    </a:cubicBezTo>
                    <a:cubicBezTo>
                      <a:pt x="38261" y="20879"/>
                      <a:pt x="38428" y="19812"/>
                      <a:pt x="38528" y="18811"/>
                    </a:cubicBezTo>
                    <a:cubicBezTo>
                      <a:pt x="38594" y="17944"/>
                      <a:pt x="38661" y="17143"/>
                      <a:pt x="38628" y="17043"/>
                    </a:cubicBezTo>
                    <a:cubicBezTo>
                      <a:pt x="38561" y="16543"/>
                      <a:pt x="38494" y="15942"/>
                      <a:pt x="38461" y="15308"/>
                    </a:cubicBezTo>
                    <a:cubicBezTo>
                      <a:pt x="38361" y="14241"/>
                      <a:pt x="38294" y="13107"/>
                      <a:pt x="38061" y="12273"/>
                    </a:cubicBezTo>
                    <a:cubicBezTo>
                      <a:pt x="36693" y="7369"/>
                      <a:pt x="32523" y="4401"/>
                      <a:pt x="28821" y="2432"/>
                    </a:cubicBezTo>
                    <a:cubicBezTo>
                      <a:pt x="25618" y="731"/>
                      <a:pt x="22116" y="264"/>
                      <a:pt x="18714" y="64"/>
                    </a:cubicBezTo>
                    <a:cubicBezTo>
                      <a:pt x="17981" y="27"/>
                      <a:pt x="17246" y="0"/>
                      <a:pt x="1651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2" name="Google Shape;2212;p61"/>
              <p:cNvSpPr/>
              <p:nvPr/>
            </p:nvSpPr>
            <p:spPr>
              <a:xfrm>
                <a:off x="1117250" y="3678750"/>
                <a:ext cx="46725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2469" extrusionOk="0">
                    <a:moveTo>
                      <a:pt x="368" y="0"/>
                    </a:moveTo>
                    <a:cubicBezTo>
                      <a:pt x="201" y="567"/>
                      <a:pt x="101" y="1168"/>
                      <a:pt x="1" y="1835"/>
                    </a:cubicBezTo>
                    <a:cubicBezTo>
                      <a:pt x="468" y="2035"/>
                      <a:pt x="968" y="2268"/>
                      <a:pt x="1468" y="2468"/>
                    </a:cubicBezTo>
                    <a:cubicBezTo>
                      <a:pt x="1535" y="2168"/>
                      <a:pt x="1602" y="1868"/>
                      <a:pt x="1669" y="1568"/>
                    </a:cubicBezTo>
                    <a:cubicBezTo>
                      <a:pt x="1735" y="1234"/>
                      <a:pt x="1802" y="867"/>
                      <a:pt x="1869" y="467"/>
                    </a:cubicBezTo>
                    <a:cubicBezTo>
                      <a:pt x="1368" y="300"/>
                      <a:pt x="868" y="167"/>
                      <a:pt x="368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3" name="Google Shape;2213;p61"/>
              <p:cNvSpPr/>
              <p:nvPr/>
            </p:nvSpPr>
            <p:spPr>
              <a:xfrm>
                <a:off x="1175625" y="3697075"/>
                <a:ext cx="144300" cy="92600"/>
              </a:xfrm>
              <a:custGeom>
                <a:avLst/>
                <a:gdLst/>
                <a:ahLst/>
                <a:cxnLst/>
                <a:rect l="l" t="t" r="r" b="b"/>
                <a:pathLst>
                  <a:path w="5772" h="3704" extrusionOk="0">
                    <a:moveTo>
                      <a:pt x="334" y="1"/>
                    </a:moveTo>
                    <a:cubicBezTo>
                      <a:pt x="234" y="535"/>
                      <a:pt x="168" y="1068"/>
                      <a:pt x="67" y="1602"/>
                    </a:cubicBezTo>
                    <a:cubicBezTo>
                      <a:pt x="34" y="1769"/>
                      <a:pt x="34" y="1902"/>
                      <a:pt x="1" y="2036"/>
                    </a:cubicBezTo>
                    <a:cubicBezTo>
                      <a:pt x="134" y="2102"/>
                      <a:pt x="301" y="2169"/>
                      <a:pt x="468" y="2236"/>
                    </a:cubicBezTo>
                    <a:cubicBezTo>
                      <a:pt x="534" y="2269"/>
                      <a:pt x="635" y="2303"/>
                      <a:pt x="701" y="2336"/>
                    </a:cubicBezTo>
                    <a:cubicBezTo>
                      <a:pt x="1468" y="2603"/>
                      <a:pt x="2236" y="2870"/>
                      <a:pt x="2970" y="3170"/>
                    </a:cubicBezTo>
                    <a:cubicBezTo>
                      <a:pt x="3537" y="3337"/>
                      <a:pt x="4070" y="3537"/>
                      <a:pt x="4604" y="3704"/>
                    </a:cubicBezTo>
                    <a:cubicBezTo>
                      <a:pt x="4904" y="2870"/>
                      <a:pt x="5305" y="2102"/>
                      <a:pt x="5772" y="1402"/>
                    </a:cubicBezTo>
                    <a:cubicBezTo>
                      <a:pt x="5138" y="1268"/>
                      <a:pt x="4504" y="1135"/>
                      <a:pt x="3870" y="968"/>
                    </a:cubicBezTo>
                    <a:cubicBezTo>
                      <a:pt x="2703" y="701"/>
                      <a:pt x="1502" y="334"/>
                      <a:pt x="3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4" name="Google Shape;2214;p61"/>
              <p:cNvSpPr/>
              <p:nvPr/>
            </p:nvSpPr>
            <p:spPr>
              <a:xfrm>
                <a:off x="1319075" y="3735450"/>
                <a:ext cx="67575" cy="76750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3070" extrusionOk="0">
                    <a:moveTo>
                      <a:pt x="601" y="0"/>
                    </a:moveTo>
                    <a:cubicBezTo>
                      <a:pt x="334" y="834"/>
                      <a:pt x="134" y="1668"/>
                      <a:pt x="0" y="2536"/>
                    </a:cubicBezTo>
                    <a:cubicBezTo>
                      <a:pt x="601" y="2736"/>
                      <a:pt x="1168" y="2902"/>
                      <a:pt x="1768" y="3069"/>
                    </a:cubicBezTo>
                    <a:cubicBezTo>
                      <a:pt x="2068" y="2169"/>
                      <a:pt x="2402" y="1268"/>
                      <a:pt x="2702" y="401"/>
                    </a:cubicBezTo>
                    <a:cubicBezTo>
                      <a:pt x="2002" y="267"/>
                      <a:pt x="1301" y="134"/>
                      <a:pt x="601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5" name="Google Shape;2215;p61"/>
              <p:cNvSpPr/>
              <p:nvPr/>
            </p:nvSpPr>
            <p:spPr>
              <a:xfrm>
                <a:off x="1390775" y="3748800"/>
                <a:ext cx="130950" cy="9757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3903" extrusionOk="0">
                    <a:moveTo>
                      <a:pt x="735" y="0"/>
                    </a:moveTo>
                    <a:cubicBezTo>
                      <a:pt x="468" y="934"/>
                      <a:pt x="201" y="1868"/>
                      <a:pt x="1" y="2835"/>
                    </a:cubicBezTo>
                    <a:cubicBezTo>
                      <a:pt x="735" y="3036"/>
                      <a:pt x="1435" y="3236"/>
                      <a:pt x="2169" y="3403"/>
                    </a:cubicBezTo>
                    <a:cubicBezTo>
                      <a:pt x="2369" y="2635"/>
                      <a:pt x="2569" y="1901"/>
                      <a:pt x="2803" y="1268"/>
                    </a:cubicBezTo>
                    <a:cubicBezTo>
                      <a:pt x="2816" y="1242"/>
                      <a:pt x="2838" y="1231"/>
                      <a:pt x="2861" y="1231"/>
                    </a:cubicBezTo>
                    <a:cubicBezTo>
                      <a:pt x="2898" y="1231"/>
                      <a:pt x="2936" y="1260"/>
                      <a:pt x="2936" y="1301"/>
                    </a:cubicBezTo>
                    <a:cubicBezTo>
                      <a:pt x="2970" y="2068"/>
                      <a:pt x="3003" y="2835"/>
                      <a:pt x="3003" y="3603"/>
                    </a:cubicBezTo>
                    <a:cubicBezTo>
                      <a:pt x="3503" y="3703"/>
                      <a:pt x="4004" y="3803"/>
                      <a:pt x="4504" y="3903"/>
                    </a:cubicBezTo>
                    <a:cubicBezTo>
                      <a:pt x="4738" y="2835"/>
                      <a:pt x="4938" y="1735"/>
                      <a:pt x="5238" y="667"/>
                    </a:cubicBezTo>
                    <a:cubicBezTo>
                      <a:pt x="3737" y="500"/>
                      <a:pt x="2236" y="267"/>
                      <a:pt x="73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6" name="Google Shape;2216;p61"/>
              <p:cNvSpPr/>
              <p:nvPr/>
            </p:nvSpPr>
            <p:spPr>
              <a:xfrm>
                <a:off x="1540900" y="3768800"/>
                <a:ext cx="78400" cy="95100"/>
              </a:xfrm>
              <a:custGeom>
                <a:avLst/>
                <a:gdLst/>
                <a:ahLst/>
                <a:cxnLst/>
                <a:rect l="l" t="t" r="r" b="b"/>
                <a:pathLst>
                  <a:path w="3136" h="3804" extrusionOk="0">
                    <a:moveTo>
                      <a:pt x="534" y="1"/>
                    </a:moveTo>
                    <a:cubicBezTo>
                      <a:pt x="300" y="1135"/>
                      <a:pt x="167" y="2269"/>
                      <a:pt x="0" y="3403"/>
                    </a:cubicBezTo>
                    <a:cubicBezTo>
                      <a:pt x="901" y="3537"/>
                      <a:pt x="1801" y="3703"/>
                      <a:pt x="2735" y="3803"/>
                    </a:cubicBezTo>
                    <a:cubicBezTo>
                      <a:pt x="2902" y="2636"/>
                      <a:pt x="3002" y="1435"/>
                      <a:pt x="3136" y="267"/>
                    </a:cubicBezTo>
                    <a:cubicBezTo>
                      <a:pt x="2268" y="201"/>
                      <a:pt x="1368" y="101"/>
                      <a:pt x="5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7" name="Google Shape;2217;p61"/>
              <p:cNvSpPr/>
              <p:nvPr/>
            </p:nvSpPr>
            <p:spPr>
              <a:xfrm>
                <a:off x="2029575" y="3770475"/>
                <a:ext cx="45050" cy="91750"/>
              </a:xfrm>
              <a:custGeom>
                <a:avLst/>
                <a:gdLst/>
                <a:ahLst/>
                <a:cxnLst/>
                <a:rect l="l" t="t" r="r" b="b"/>
                <a:pathLst>
                  <a:path w="1802" h="3670" extrusionOk="0">
                    <a:moveTo>
                      <a:pt x="1635" y="0"/>
                    </a:moveTo>
                    <a:cubicBezTo>
                      <a:pt x="1101" y="67"/>
                      <a:pt x="534" y="134"/>
                      <a:pt x="0" y="167"/>
                    </a:cubicBezTo>
                    <a:cubicBezTo>
                      <a:pt x="67" y="968"/>
                      <a:pt x="134" y="1735"/>
                      <a:pt x="234" y="2502"/>
                    </a:cubicBezTo>
                    <a:cubicBezTo>
                      <a:pt x="301" y="2869"/>
                      <a:pt x="334" y="3269"/>
                      <a:pt x="401" y="3670"/>
                    </a:cubicBezTo>
                    <a:cubicBezTo>
                      <a:pt x="834" y="3603"/>
                      <a:pt x="1268" y="3570"/>
                      <a:pt x="1702" y="3503"/>
                    </a:cubicBezTo>
                    <a:cubicBezTo>
                      <a:pt x="1768" y="2636"/>
                      <a:pt x="1802" y="1835"/>
                      <a:pt x="1802" y="1702"/>
                    </a:cubicBezTo>
                    <a:cubicBezTo>
                      <a:pt x="1735" y="1235"/>
                      <a:pt x="1668" y="634"/>
                      <a:pt x="163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8" name="Google Shape;2218;p61"/>
              <p:cNvSpPr/>
              <p:nvPr/>
            </p:nvSpPr>
            <p:spPr>
              <a:xfrm>
                <a:off x="1632625" y="3776300"/>
                <a:ext cx="67575" cy="96775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387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67" y="1202"/>
                      <a:pt x="101" y="2436"/>
                      <a:pt x="67" y="3637"/>
                    </a:cubicBezTo>
                    <a:cubicBezTo>
                      <a:pt x="901" y="3737"/>
                      <a:pt x="1735" y="3804"/>
                      <a:pt x="2569" y="3870"/>
                    </a:cubicBezTo>
                    <a:cubicBezTo>
                      <a:pt x="2502" y="2636"/>
                      <a:pt x="2569" y="1402"/>
                      <a:pt x="2702" y="168"/>
                    </a:cubicBezTo>
                    <a:cubicBezTo>
                      <a:pt x="1802" y="134"/>
                      <a:pt x="901" y="68"/>
                      <a:pt x="0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9" name="Google Shape;2219;p61"/>
              <p:cNvSpPr/>
              <p:nvPr/>
            </p:nvSpPr>
            <p:spPr>
              <a:xfrm>
                <a:off x="1716850" y="3781300"/>
                <a:ext cx="59225" cy="94275"/>
              </a:xfrm>
              <a:custGeom>
                <a:avLst/>
                <a:gdLst/>
                <a:ahLst/>
                <a:cxnLst/>
                <a:rect l="l" t="t" r="r" b="b"/>
                <a:pathLst>
                  <a:path w="2369" h="3771" extrusionOk="0">
                    <a:moveTo>
                      <a:pt x="34" y="1"/>
                    </a:moveTo>
                    <a:cubicBezTo>
                      <a:pt x="1" y="1235"/>
                      <a:pt x="1" y="2469"/>
                      <a:pt x="67" y="3704"/>
                    </a:cubicBezTo>
                    <a:cubicBezTo>
                      <a:pt x="701" y="3737"/>
                      <a:pt x="1335" y="3770"/>
                      <a:pt x="1969" y="3770"/>
                    </a:cubicBezTo>
                    <a:cubicBezTo>
                      <a:pt x="2169" y="2570"/>
                      <a:pt x="2336" y="1335"/>
                      <a:pt x="2369" y="101"/>
                    </a:cubicBezTo>
                    <a:cubicBezTo>
                      <a:pt x="1602" y="68"/>
                      <a:pt x="801" y="34"/>
                      <a:pt x="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0" name="Google Shape;2220;p61"/>
              <p:cNvSpPr/>
              <p:nvPr/>
            </p:nvSpPr>
            <p:spPr>
              <a:xfrm>
                <a:off x="1791900" y="3776300"/>
                <a:ext cx="226025" cy="100100"/>
              </a:xfrm>
              <a:custGeom>
                <a:avLst/>
                <a:gdLst/>
                <a:ahLst/>
                <a:cxnLst/>
                <a:rect l="l" t="t" r="r" b="b"/>
                <a:pathLst>
                  <a:path w="9041" h="4004" extrusionOk="0">
                    <a:moveTo>
                      <a:pt x="8774" y="1"/>
                    </a:moveTo>
                    <a:cubicBezTo>
                      <a:pt x="6349" y="226"/>
                      <a:pt x="3924" y="309"/>
                      <a:pt x="1479" y="309"/>
                    </a:cubicBezTo>
                    <a:cubicBezTo>
                      <a:pt x="1031" y="309"/>
                      <a:pt x="583" y="306"/>
                      <a:pt x="134" y="301"/>
                    </a:cubicBezTo>
                    <a:lnTo>
                      <a:pt x="134" y="301"/>
                    </a:lnTo>
                    <a:cubicBezTo>
                      <a:pt x="167" y="1535"/>
                      <a:pt x="134" y="2770"/>
                      <a:pt x="1" y="4004"/>
                    </a:cubicBezTo>
                    <a:cubicBezTo>
                      <a:pt x="1001" y="4004"/>
                      <a:pt x="2002" y="4004"/>
                      <a:pt x="3003" y="3970"/>
                    </a:cubicBezTo>
                    <a:cubicBezTo>
                      <a:pt x="3036" y="3470"/>
                      <a:pt x="3036" y="2970"/>
                      <a:pt x="2969" y="2436"/>
                    </a:cubicBezTo>
                    <a:cubicBezTo>
                      <a:pt x="2948" y="2371"/>
                      <a:pt x="3010" y="2335"/>
                      <a:pt x="3065" y="2335"/>
                    </a:cubicBezTo>
                    <a:cubicBezTo>
                      <a:pt x="3096" y="2335"/>
                      <a:pt x="3124" y="2346"/>
                      <a:pt x="3136" y="2369"/>
                    </a:cubicBezTo>
                    <a:cubicBezTo>
                      <a:pt x="3403" y="2870"/>
                      <a:pt x="3603" y="3403"/>
                      <a:pt x="3737" y="3937"/>
                    </a:cubicBezTo>
                    <a:cubicBezTo>
                      <a:pt x="4471" y="3904"/>
                      <a:pt x="5171" y="3870"/>
                      <a:pt x="5872" y="3837"/>
                    </a:cubicBezTo>
                    <a:cubicBezTo>
                      <a:pt x="5872" y="2736"/>
                      <a:pt x="5738" y="1635"/>
                      <a:pt x="5304" y="601"/>
                    </a:cubicBezTo>
                    <a:cubicBezTo>
                      <a:pt x="5304" y="560"/>
                      <a:pt x="5330" y="532"/>
                      <a:pt x="5357" y="532"/>
                    </a:cubicBezTo>
                    <a:cubicBezTo>
                      <a:pt x="5374" y="532"/>
                      <a:pt x="5392" y="542"/>
                      <a:pt x="5405" y="568"/>
                    </a:cubicBezTo>
                    <a:cubicBezTo>
                      <a:pt x="6238" y="1535"/>
                      <a:pt x="6705" y="2603"/>
                      <a:pt x="7006" y="3737"/>
                    </a:cubicBezTo>
                    <a:cubicBezTo>
                      <a:pt x="7673" y="3670"/>
                      <a:pt x="8373" y="3603"/>
                      <a:pt x="9040" y="3537"/>
                    </a:cubicBezTo>
                    <a:cubicBezTo>
                      <a:pt x="9007" y="3036"/>
                      <a:pt x="8974" y="2536"/>
                      <a:pt x="8907" y="2036"/>
                    </a:cubicBezTo>
                    <a:cubicBezTo>
                      <a:pt x="8840" y="1369"/>
                      <a:pt x="8807" y="701"/>
                      <a:pt x="877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21" name="Google Shape;2221;p61"/>
          <p:cNvGrpSpPr/>
          <p:nvPr/>
        </p:nvGrpSpPr>
        <p:grpSpPr>
          <a:xfrm rot="-1529053">
            <a:off x="5279259" y="653376"/>
            <a:ext cx="1199946" cy="1079748"/>
            <a:chOff x="2618501" y="1381730"/>
            <a:chExt cx="1105076" cy="994381"/>
          </a:xfrm>
        </p:grpSpPr>
        <p:grpSp>
          <p:nvGrpSpPr>
            <p:cNvPr id="2222" name="Google Shape;2222;p61"/>
            <p:cNvGrpSpPr/>
            <p:nvPr/>
          </p:nvGrpSpPr>
          <p:grpSpPr>
            <a:xfrm>
              <a:off x="2618501" y="1381730"/>
              <a:ext cx="1105076" cy="994381"/>
              <a:chOff x="6972101" y="876305"/>
              <a:chExt cx="1105076" cy="994381"/>
            </a:xfrm>
          </p:grpSpPr>
          <p:sp>
            <p:nvSpPr>
              <p:cNvPr id="2223" name="Google Shape;2223;p61"/>
              <p:cNvSpPr/>
              <p:nvPr/>
            </p:nvSpPr>
            <p:spPr>
              <a:xfrm>
                <a:off x="6972149" y="880502"/>
                <a:ext cx="1105028" cy="990184"/>
              </a:xfrm>
              <a:custGeom>
                <a:avLst/>
                <a:gdLst/>
                <a:ahLst/>
                <a:cxnLst/>
                <a:rect l="l" t="t" r="r" b="b"/>
                <a:pathLst>
                  <a:path w="47168" h="44180" extrusionOk="0">
                    <a:moveTo>
                      <a:pt x="19019" y="1"/>
                    </a:moveTo>
                    <a:cubicBezTo>
                      <a:pt x="17373" y="1"/>
                      <a:pt x="15730" y="309"/>
                      <a:pt x="14178" y="1062"/>
                    </a:cubicBezTo>
                    <a:cubicBezTo>
                      <a:pt x="13144" y="1595"/>
                      <a:pt x="12109" y="2296"/>
                      <a:pt x="11175" y="3263"/>
                    </a:cubicBezTo>
                    <a:cubicBezTo>
                      <a:pt x="10942" y="3530"/>
                      <a:pt x="10708" y="3764"/>
                      <a:pt x="10508" y="4064"/>
                    </a:cubicBezTo>
                    <a:cubicBezTo>
                      <a:pt x="10308" y="4264"/>
                      <a:pt x="10175" y="4497"/>
                      <a:pt x="10041" y="4731"/>
                    </a:cubicBezTo>
                    <a:cubicBezTo>
                      <a:pt x="10308" y="4664"/>
                      <a:pt x="10542" y="4598"/>
                      <a:pt x="10809" y="4531"/>
                    </a:cubicBezTo>
                    <a:cubicBezTo>
                      <a:pt x="11776" y="4331"/>
                      <a:pt x="12777" y="4164"/>
                      <a:pt x="13744" y="4164"/>
                    </a:cubicBezTo>
                    <a:cubicBezTo>
                      <a:pt x="13877" y="4131"/>
                      <a:pt x="13977" y="4131"/>
                      <a:pt x="14111" y="4131"/>
                    </a:cubicBezTo>
                    <a:cubicBezTo>
                      <a:pt x="13977" y="4231"/>
                      <a:pt x="13844" y="4297"/>
                      <a:pt x="13744" y="4364"/>
                    </a:cubicBezTo>
                    <a:cubicBezTo>
                      <a:pt x="12476" y="5165"/>
                      <a:pt x="11376" y="5965"/>
                      <a:pt x="10408" y="6766"/>
                    </a:cubicBezTo>
                    <a:cubicBezTo>
                      <a:pt x="4971" y="11302"/>
                      <a:pt x="4070" y="15739"/>
                      <a:pt x="3470" y="16706"/>
                    </a:cubicBezTo>
                    <a:cubicBezTo>
                      <a:pt x="4671" y="16973"/>
                      <a:pt x="5972" y="17207"/>
                      <a:pt x="7406" y="17407"/>
                    </a:cubicBezTo>
                    <a:cubicBezTo>
                      <a:pt x="7273" y="17707"/>
                      <a:pt x="7139" y="18007"/>
                      <a:pt x="7006" y="18307"/>
                    </a:cubicBezTo>
                    <a:cubicBezTo>
                      <a:pt x="6502" y="18102"/>
                      <a:pt x="5936" y="17991"/>
                      <a:pt x="5366" y="17991"/>
                    </a:cubicBezTo>
                    <a:cubicBezTo>
                      <a:pt x="4916" y="17991"/>
                      <a:pt x="4464" y="18060"/>
                      <a:pt x="4037" y="18207"/>
                    </a:cubicBezTo>
                    <a:cubicBezTo>
                      <a:pt x="2669" y="18708"/>
                      <a:pt x="1702" y="19808"/>
                      <a:pt x="1102" y="20976"/>
                    </a:cubicBezTo>
                    <a:cubicBezTo>
                      <a:pt x="134" y="22844"/>
                      <a:pt x="1" y="24979"/>
                      <a:pt x="701" y="26813"/>
                    </a:cubicBezTo>
                    <a:cubicBezTo>
                      <a:pt x="1302" y="28415"/>
                      <a:pt x="2503" y="29782"/>
                      <a:pt x="4070" y="30683"/>
                    </a:cubicBezTo>
                    <a:cubicBezTo>
                      <a:pt x="4738" y="33318"/>
                      <a:pt x="6305" y="35686"/>
                      <a:pt x="8707" y="37288"/>
                    </a:cubicBezTo>
                    <a:cubicBezTo>
                      <a:pt x="12743" y="39956"/>
                      <a:pt x="17013" y="41991"/>
                      <a:pt x="21616" y="43425"/>
                    </a:cubicBezTo>
                    <a:cubicBezTo>
                      <a:pt x="22720" y="43771"/>
                      <a:pt x="23840" y="43937"/>
                      <a:pt x="24944" y="43937"/>
                    </a:cubicBezTo>
                    <a:cubicBezTo>
                      <a:pt x="26609" y="43937"/>
                      <a:pt x="28238" y="43560"/>
                      <a:pt x="29722" y="42858"/>
                    </a:cubicBezTo>
                    <a:cubicBezTo>
                      <a:pt x="29855" y="43025"/>
                      <a:pt x="30089" y="43125"/>
                      <a:pt x="30289" y="43259"/>
                    </a:cubicBezTo>
                    <a:cubicBezTo>
                      <a:pt x="31496" y="43862"/>
                      <a:pt x="32793" y="44180"/>
                      <a:pt x="34052" y="44180"/>
                    </a:cubicBezTo>
                    <a:cubicBezTo>
                      <a:pt x="34812" y="44180"/>
                      <a:pt x="35557" y="44064"/>
                      <a:pt x="36260" y="43826"/>
                    </a:cubicBezTo>
                    <a:cubicBezTo>
                      <a:pt x="38128" y="43192"/>
                      <a:pt x="39696" y="41757"/>
                      <a:pt x="40530" y="39823"/>
                    </a:cubicBezTo>
                    <a:cubicBezTo>
                      <a:pt x="41064" y="38622"/>
                      <a:pt x="41330" y="37154"/>
                      <a:pt x="40830" y="35820"/>
                    </a:cubicBezTo>
                    <a:cubicBezTo>
                      <a:pt x="40363" y="34452"/>
                      <a:pt x="39129" y="33385"/>
                      <a:pt x="37895" y="33218"/>
                    </a:cubicBezTo>
                    <a:cubicBezTo>
                      <a:pt x="37778" y="33201"/>
                      <a:pt x="37669" y="33193"/>
                      <a:pt x="37565" y="33193"/>
                    </a:cubicBezTo>
                    <a:cubicBezTo>
                      <a:pt x="37461" y="33193"/>
                      <a:pt x="37361" y="33201"/>
                      <a:pt x="37261" y="33218"/>
                    </a:cubicBezTo>
                    <a:cubicBezTo>
                      <a:pt x="37261" y="33185"/>
                      <a:pt x="37261" y="33185"/>
                      <a:pt x="37261" y="33151"/>
                    </a:cubicBezTo>
                    <a:cubicBezTo>
                      <a:pt x="38762" y="31884"/>
                      <a:pt x="40163" y="30483"/>
                      <a:pt x="41064" y="28415"/>
                    </a:cubicBezTo>
                    <a:cubicBezTo>
                      <a:pt x="41264" y="27914"/>
                      <a:pt x="41430" y="27414"/>
                      <a:pt x="41597" y="26880"/>
                    </a:cubicBezTo>
                    <a:cubicBezTo>
                      <a:pt x="41931" y="27214"/>
                      <a:pt x="42198" y="27514"/>
                      <a:pt x="42431" y="27814"/>
                    </a:cubicBezTo>
                    <a:cubicBezTo>
                      <a:pt x="43065" y="28815"/>
                      <a:pt x="43198" y="29749"/>
                      <a:pt x="43465" y="30816"/>
                    </a:cubicBezTo>
                    <a:cubicBezTo>
                      <a:pt x="43599" y="30583"/>
                      <a:pt x="43732" y="30349"/>
                      <a:pt x="43866" y="30116"/>
                    </a:cubicBezTo>
                    <a:cubicBezTo>
                      <a:pt x="43999" y="29882"/>
                      <a:pt x="44733" y="28214"/>
                      <a:pt x="45233" y="26080"/>
                    </a:cubicBezTo>
                    <a:cubicBezTo>
                      <a:pt x="45900" y="23144"/>
                      <a:pt x="46100" y="19341"/>
                      <a:pt x="43632" y="17040"/>
                    </a:cubicBezTo>
                    <a:lnTo>
                      <a:pt x="43632" y="17040"/>
                    </a:lnTo>
                    <a:cubicBezTo>
                      <a:pt x="43765" y="17073"/>
                      <a:pt x="43866" y="17073"/>
                      <a:pt x="43966" y="17073"/>
                    </a:cubicBezTo>
                    <a:cubicBezTo>
                      <a:pt x="45166" y="17273"/>
                      <a:pt x="46234" y="17974"/>
                      <a:pt x="47101" y="18808"/>
                    </a:cubicBezTo>
                    <a:cubicBezTo>
                      <a:pt x="47108" y="18814"/>
                      <a:pt x="47114" y="18817"/>
                      <a:pt x="47120" y="18817"/>
                    </a:cubicBezTo>
                    <a:cubicBezTo>
                      <a:pt x="47146" y="18817"/>
                      <a:pt x="47168" y="18768"/>
                      <a:pt x="47168" y="18741"/>
                    </a:cubicBezTo>
                    <a:cubicBezTo>
                      <a:pt x="46634" y="17307"/>
                      <a:pt x="45533" y="16306"/>
                      <a:pt x="44066" y="15839"/>
                    </a:cubicBezTo>
                    <a:cubicBezTo>
                      <a:pt x="43658" y="15726"/>
                      <a:pt x="43188" y="15658"/>
                      <a:pt x="42720" y="15658"/>
                    </a:cubicBezTo>
                    <a:cubicBezTo>
                      <a:pt x="42499" y="15658"/>
                      <a:pt x="42278" y="15673"/>
                      <a:pt x="42064" y="15705"/>
                    </a:cubicBezTo>
                    <a:cubicBezTo>
                      <a:pt x="42631" y="15038"/>
                      <a:pt x="43065" y="14138"/>
                      <a:pt x="43298" y="13471"/>
                    </a:cubicBezTo>
                    <a:cubicBezTo>
                      <a:pt x="43866" y="11869"/>
                      <a:pt x="43966" y="10135"/>
                      <a:pt x="43432" y="8500"/>
                    </a:cubicBezTo>
                    <a:cubicBezTo>
                      <a:pt x="43432" y="8470"/>
                      <a:pt x="43405" y="8454"/>
                      <a:pt x="43375" y="8454"/>
                    </a:cubicBezTo>
                    <a:cubicBezTo>
                      <a:pt x="43339" y="8454"/>
                      <a:pt x="43298" y="8479"/>
                      <a:pt x="43298" y="8534"/>
                    </a:cubicBezTo>
                    <a:cubicBezTo>
                      <a:pt x="43132" y="9801"/>
                      <a:pt x="42831" y="11002"/>
                      <a:pt x="42364" y="12136"/>
                    </a:cubicBezTo>
                    <a:cubicBezTo>
                      <a:pt x="42298" y="11936"/>
                      <a:pt x="42198" y="11736"/>
                      <a:pt x="42098" y="11536"/>
                    </a:cubicBezTo>
                    <a:cubicBezTo>
                      <a:pt x="40830" y="9134"/>
                      <a:pt x="38762" y="6933"/>
                      <a:pt x="36694" y="5231"/>
                    </a:cubicBezTo>
                    <a:cubicBezTo>
                      <a:pt x="34792" y="3664"/>
                      <a:pt x="32624" y="2363"/>
                      <a:pt x="30256" y="1429"/>
                    </a:cubicBezTo>
                    <a:lnTo>
                      <a:pt x="30256" y="1429"/>
                    </a:lnTo>
                    <a:cubicBezTo>
                      <a:pt x="31457" y="2696"/>
                      <a:pt x="33091" y="4297"/>
                      <a:pt x="33191" y="6065"/>
                    </a:cubicBezTo>
                    <a:cubicBezTo>
                      <a:pt x="33216" y="6114"/>
                      <a:pt x="33169" y="6145"/>
                      <a:pt x="33128" y="6145"/>
                    </a:cubicBezTo>
                    <a:cubicBezTo>
                      <a:pt x="33114" y="6145"/>
                      <a:pt x="33100" y="6141"/>
                      <a:pt x="33091" y="6132"/>
                    </a:cubicBezTo>
                    <a:cubicBezTo>
                      <a:pt x="32105" y="4853"/>
                      <a:pt x="25546" y="1"/>
                      <a:pt x="190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228600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47625" dir="246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224" name="Google Shape;2224;p61"/>
              <p:cNvGrpSpPr/>
              <p:nvPr/>
            </p:nvGrpSpPr>
            <p:grpSpPr>
              <a:xfrm>
                <a:off x="6972101" y="876305"/>
                <a:ext cx="1105028" cy="990162"/>
                <a:chOff x="7056575" y="164888"/>
                <a:chExt cx="1179200" cy="1104475"/>
              </a:xfrm>
            </p:grpSpPr>
            <p:sp>
              <p:nvSpPr>
                <p:cNvPr id="2225" name="Google Shape;2225;p61"/>
                <p:cNvSpPr/>
                <p:nvPr/>
              </p:nvSpPr>
              <p:spPr>
                <a:xfrm>
                  <a:off x="7056575" y="614363"/>
                  <a:ext cx="226850" cy="33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74" h="13323" extrusionOk="0">
                      <a:moveTo>
                        <a:pt x="5403" y="1"/>
                      </a:moveTo>
                      <a:cubicBezTo>
                        <a:pt x="4941" y="1"/>
                        <a:pt x="4475" y="75"/>
                        <a:pt x="4037" y="228"/>
                      </a:cubicBezTo>
                      <a:cubicBezTo>
                        <a:pt x="2669" y="729"/>
                        <a:pt x="1702" y="1829"/>
                        <a:pt x="1102" y="2997"/>
                      </a:cubicBezTo>
                      <a:cubicBezTo>
                        <a:pt x="134" y="4865"/>
                        <a:pt x="1" y="7000"/>
                        <a:pt x="701" y="8834"/>
                      </a:cubicBezTo>
                      <a:cubicBezTo>
                        <a:pt x="1368" y="10702"/>
                        <a:pt x="2903" y="12237"/>
                        <a:pt x="4904" y="13138"/>
                      </a:cubicBezTo>
                      <a:cubicBezTo>
                        <a:pt x="5148" y="13219"/>
                        <a:pt x="5392" y="13322"/>
                        <a:pt x="5654" y="13322"/>
                      </a:cubicBezTo>
                      <a:cubicBezTo>
                        <a:pt x="5715" y="13322"/>
                        <a:pt x="5776" y="13317"/>
                        <a:pt x="5838" y="13304"/>
                      </a:cubicBezTo>
                      <a:cubicBezTo>
                        <a:pt x="6472" y="13204"/>
                        <a:pt x="6839" y="12570"/>
                        <a:pt x="7039" y="12037"/>
                      </a:cubicBezTo>
                      <a:cubicBezTo>
                        <a:pt x="7806" y="9902"/>
                        <a:pt x="8440" y="7667"/>
                        <a:pt x="8774" y="5465"/>
                      </a:cubicBezTo>
                      <a:cubicBezTo>
                        <a:pt x="9007" y="3998"/>
                        <a:pt x="9074" y="1996"/>
                        <a:pt x="7906" y="895"/>
                      </a:cubicBezTo>
                      <a:cubicBezTo>
                        <a:pt x="7279" y="313"/>
                        <a:pt x="6350" y="1"/>
                        <a:pt x="5403" y="1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6" name="Google Shape;2226;p61"/>
                <p:cNvSpPr/>
                <p:nvPr/>
              </p:nvSpPr>
              <p:spPr>
                <a:xfrm>
                  <a:off x="7094950" y="682013"/>
                  <a:ext cx="102600" cy="20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8154" extrusionOk="0">
                      <a:moveTo>
                        <a:pt x="1912" y="0"/>
                      </a:moveTo>
                      <a:cubicBezTo>
                        <a:pt x="1673" y="0"/>
                        <a:pt x="1404" y="49"/>
                        <a:pt x="1101" y="158"/>
                      </a:cubicBezTo>
                      <a:cubicBezTo>
                        <a:pt x="1068" y="158"/>
                        <a:pt x="1068" y="191"/>
                        <a:pt x="1101" y="191"/>
                      </a:cubicBezTo>
                      <a:cubicBezTo>
                        <a:pt x="2836" y="191"/>
                        <a:pt x="3236" y="2559"/>
                        <a:pt x="3303" y="3894"/>
                      </a:cubicBezTo>
                      <a:lnTo>
                        <a:pt x="3303" y="3960"/>
                      </a:lnTo>
                      <a:cubicBezTo>
                        <a:pt x="2745" y="3338"/>
                        <a:pt x="2063" y="2730"/>
                        <a:pt x="1310" y="2730"/>
                      </a:cubicBezTo>
                      <a:cubicBezTo>
                        <a:pt x="892" y="2730"/>
                        <a:pt x="453" y="2917"/>
                        <a:pt x="0" y="3393"/>
                      </a:cubicBezTo>
                      <a:cubicBezTo>
                        <a:pt x="0" y="3417"/>
                        <a:pt x="0" y="3440"/>
                        <a:pt x="12" y="3440"/>
                      </a:cubicBezTo>
                      <a:cubicBezTo>
                        <a:pt x="17" y="3440"/>
                        <a:pt x="24" y="3436"/>
                        <a:pt x="34" y="3427"/>
                      </a:cubicBezTo>
                      <a:cubicBezTo>
                        <a:pt x="279" y="3307"/>
                        <a:pt x="520" y="3254"/>
                        <a:pt x="754" y="3254"/>
                      </a:cubicBezTo>
                      <a:cubicBezTo>
                        <a:pt x="1760" y="3254"/>
                        <a:pt x="2641" y="4235"/>
                        <a:pt x="3236" y="5128"/>
                      </a:cubicBezTo>
                      <a:cubicBezTo>
                        <a:pt x="3136" y="5995"/>
                        <a:pt x="2869" y="6862"/>
                        <a:pt x="2502" y="7730"/>
                      </a:cubicBezTo>
                      <a:cubicBezTo>
                        <a:pt x="2388" y="7996"/>
                        <a:pt x="2567" y="8154"/>
                        <a:pt x="2778" y="8154"/>
                      </a:cubicBezTo>
                      <a:cubicBezTo>
                        <a:pt x="2938" y="8154"/>
                        <a:pt x="3117" y="8064"/>
                        <a:pt x="3203" y="7863"/>
                      </a:cubicBezTo>
                      <a:cubicBezTo>
                        <a:pt x="3469" y="7296"/>
                        <a:pt x="3670" y="6696"/>
                        <a:pt x="3803" y="6095"/>
                      </a:cubicBezTo>
                      <a:cubicBezTo>
                        <a:pt x="3903" y="5695"/>
                        <a:pt x="3970" y="5295"/>
                        <a:pt x="4003" y="4894"/>
                      </a:cubicBezTo>
                      <a:cubicBezTo>
                        <a:pt x="4103" y="3994"/>
                        <a:pt x="4036" y="3060"/>
                        <a:pt x="3803" y="2192"/>
                      </a:cubicBezTo>
                      <a:cubicBezTo>
                        <a:pt x="3527" y="1142"/>
                        <a:pt x="3067" y="0"/>
                        <a:pt x="1912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7" name="Google Shape;2227;p61"/>
                <p:cNvSpPr/>
                <p:nvPr/>
              </p:nvSpPr>
              <p:spPr>
                <a:xfrm>
                  <a:off x="7121625" y="298838"/>
                  <a:ext cx="1002400" cy="964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96" h="38587" extrusionOk="0">
                      <a:moveTo>
                        <a:pt x="17764" y="1"/>
                      </a:moveTo>
                      <a:cubicBezTo>
                        <a:pt x="13812" y="1"/>
                        <a:pt x="10055" y="2112"/>
                        <a:pt x="8073" y="5711"/>
                      </a:cubicBezTo>
                      <a:cubicBezTo>
                        <a:pt x="5771" y="9847"/>
                        <a:pt x="3737" y="14150"/>
                        <a:pt x="1969" y="18553"/>
                      </a:cubicBezTo>
                      <a:cubicBezTo>
                        <a:pt x="1" y="23424"/>
                        <a:pt x="1702" y="29028"/>
                        <a:pt x="6105" y="31930"/>
                      </a:cubicBezTo>
                      <a:cubicBezTo>
                        <a:pt x="10141" y="34598"/>
                        <a:pt x="14411" y="36633"/>
                        <a:pt x="19014" y="38067"/>
                      </a:cubicBezTo>
                      <a:cubicBezTo>
                        <a:pt x="20119" y="38419"/>
                        <a:pt x="21242" y="38587"/>
                        <a:pt x="22349" y="38587"/>
                      </a:cubicBezTo>
                      <a:cubicBezTo>
                        <a:pt x="26286" y="38587"/>
                        <a:pt x="30019" y="36457"/>
                        <a:pt x="32024" y="32864"/>
                      </a:cubicBezTo>
                      <a:cubicBezTo>
                        <a:pt x="34325" y="28727"/>
                        <a:pt x="36360" y="24424"/>
                        <a:pt x="38128" y="20054"/>
                      </a:cubicBezTo>
                      <a:cubicBezTo>
                        <a:pt x="40096" y="15151"/>
                        <a:pt x="38395" y="9547"/>
                        <a:pt x="33992" y="6645"/>
                      </a:cubicBezTo>
                      <a:cubicBezTo>
                        <a:pt x="29955" y="3976"/>
                        <a:pt x="25686" y="1941"/>
                        <a:pt x="21082" y="507"/>
                      </a:cubicBezTo>
                      <a:cubicBezTo>
                        <a:pt x="19984" y="165"/>
                        <a:pt x="18866" y="1"/>
                        <a:pt x="17764" y="1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8" name="Google Shape;2228;p61"/>
                <p:cNvSpPr/>
                <p:nvPr/>
              </p:nvSpPr>
              <p:spPr>
                <a:xfrm>
                  <a:off x="7787100" y="994663"/>
                  <a:ext cx="302750" cy="27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10" h="10988" extrusionOk="0">
                      <a:moveTo>
                        <a:pt x="8274" y="0"/>
                      </a:moveTo>
                      <a:cubicBezTo>
                        <a:pt x="6836" y="0"/>
                        <a:pt x="5460" y="1211"/>
                        <a:pt x="4537" y="2195"/>
                      </a:cubicBezTo>
                      <a:cubicBezTo>
                        <a:pt x="3036" y="3863"/>
                        <a:pt x="1735" y="5764"/>
                        <a:pt x="568" y="7733"/>
                      </a:cubicBezTo>
                      <a:cubicBezTo>
                        <a:pt x="268" y="8233"/>
                        <a:pt x="1" y="8867"/>
                        <a:pt x="301" y="9434"/>
                      </a:cubicBezTo>
                      <a:cubicBezTo>
                        <a:pt x="468" y="9734"/>
                        <a:pt x="768" y="9901"/>
                        <a:pt x="1035" y="10034"/>
                      </a:cubicBezTo>
                      <a:cubicBezTo>
                        <a:pt x="2247" y="10661"/>
                        <a:pt x="3564" y="10987"/>
                        <a:pt x="4838" y="10987"/>
                      </a:cubicBezTo>
                      <a:cubicBezTo>
                        <a:pt x="5597" y="10987"/>
                        <a:pt x="6342" y="10871"/>
                        <a:pt x="7039" y="10635"/>
                      </a:cubicBezTo>
                      <a:cubicBezTo>
                        <a:pt x="8907" y="10001"/>
                        <a:pt x="10475" y="8566"/>
                        <a:pt x="11309" y="6632"/>
                      </a:cubicBezTo>
                      <a:cubicBezTo>
                        <a:pt x="11843" y="5431"/>
                        <a:pt x="12109" y="3963"/>
                        <a:pt x="11609" y="2629"/>
                      </a:cubicBezTo>
                      <a:cubicBezTo>
                        <a:pt x="11142" y="1261"/>
                        <a:pt x="9908" y="194"/>
                        <a:pt x="8640" y="27"/>
                      </a:cubicBezTo>
                      <a:cubicBezTo>
                        <a:pt x="8518" y="9"/>
                        <a:pt x="8396" y="0"/>
                        <a:pt x="8274" y="0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9" name="Google Shape;2229;p61"/>
                <p:cNvSpPr/>
                <p:nvPr/>
              </p:nvSpPr>
              <p:spPr>
                <a:xfrm>
                  <a:off x="7842975" y="1106763"/>
                  <a:ext cx="196825" cy="11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3" h="4492" extrusionOk="0">
                      <a:moveTo>
                        <a:pt x="6152" y="0"/>
                      </a:moveTo>
                      <a:cubicBezTo>
                        <a:pt x="5671" y="0"/>
                        <a:pt x="5152" y="128"/>
                        <a:pt x="4671" y="280"/>
                      </a:cubicBezTo>
                      <a:cubicBezTo>
                        <a:pt x="3837" y="547"/>
                        <a:pt x="3036" y="980"/>
                        <a:pt x="2302" y="1547"/>
                      </a:cubicBezTo>
                      <a:cubicBezTo>
                        <a:pt x="1969" y="1814"/>
                        <a:pt x="1668" y="2081"/>
                        <a:pt x="1402" y="2381"/>
                      </a:cubicBezTo>
                      <a:cubicBezTo>
                        <a:pt x="968" y="2815"/>
                        <a:pt x="568" y="3282"/>
                        <a:pt x="201" y="3816"/>
                      </a:cubicBezTo>
                      <a:cubicBezTo>
                        <a:pt x="1" y="4116"/>
                        <a:pt x="232" y="4491"/>
                        <a:pt x="473" y="4491"/>
                      </a:cubicBezTo>
                      <a:cubicBezTo>
                        <a:pt x="553" y="4491"/>
                        <a:pt x="634" y="4449"/>
                        <a:pt x="701" y="4349"/>
                      </a:cubicBezTo>
                      <a:cubicBezTo>
                        <a:pt x="1235" y="3549"/>
                        <a:pt x="1835" y="2882"/>
                        <a:pt x="2536" y="2315"/>
                      </a:cubicBezTo>
                      <a:cubicBezTo>
                        <a:pt x="3837" y="2348"/>
                        <a:pt x="5538" y="2681"/>
                        <a:pt x="5671" y="4149"/>
                      </a:cubicBezTo>
                      <a:cubicBezTo>
                        <a:pt x="5671" y="4166"/>
                        <a:pt x="5680" y="4174"/>
                        <a:pt x="5688" y="4174"/>
                      </a:cubicBezTo>
                      <a:cubicBezTo>
                        <a:pt x="5696" y="4174"/>
                        <a:pt x="5705" y="4166"/>
                        <a:pt x="5705" y="4149"/>
                      </a:cubicBezTo>
                      <a:cubicBezTo>
                        <a:pt x="6172" y="2348"/>
                        <a:pt x="4771" y="1881"/>
                        <a:pt x="3470" y="1647"/>
                      </a:cubicBezTo>
                      <a:cubicBezTo>
                        <a:pt x="3503" y="1647"/>
                        <a:pt x="3503" y="1614"/>
                        <a:pt x="3536" y="1614"/>
                      </a:cubicBezTo>
                      <a:cubicBezTo>
                        <a:pt x="4243" y="1210"/>
                        <a:pt x="5329" y="708"/>
                        <a:pt x="6283" y="708"/>
                      </a:cubicBezTo>
                      <a:cubicBezTo>
                        <a:pt x="6905" y="708"/>
                        <a:pt x="7471" y="922"/>
                        <a:pt x="7840" y="1514"/>
                      </a:cubicBezTo>
                      <a:cubicBezTo>
                        <a:pt x="7840" y="1514"/>
                        <a:pt x="7873" y="1514"/>
                        <a:pt x="7873" y="1481"/>
                      </a:cubicBezTo>
                      <a:cubicBezTo>
                        <a:pt x="7625" y="342"/>
                        <a:pt x="6939" y="0"/>
                        <a:pt x="6152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0" name="Google Shape;2230;p61"/>
                <p:cNvSpPr/>
                <p:nvPr/>
              </p:nvSpPr>
              <p:spPr>
                <a:xfrm>
                  <a:off x="7143300" y="164888"/>
                  <a:ext cx="1092475" cy="88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699" h="35487" extrusionOk="0">
                      <a:moveTo>
                        <a:pt x="15550" y="1"/>
                      </a:moveTo>
                      <a:cubicBezTo>
                        <a:pt x="13904" y="1"/>
                        <a:pt x="12261" y="309"/>
                        <a:pt x="10709" y="1062"/>
                      </a:cubicBezTo>
                      <a:cubicBezTo>
                        <a:pt x="9675" y="1595"/>
                        <a:pt x="8640" y="2296"/>
                        <a:pt x="7706" y="3263"/>
                      </a:cubicBezTo>
                      <a:cubicBezTo>
                        <a:pt x="7473" y="3530"/>
                        <a:pt x="7239" y="3764"/>
                        <a:pt x="7039" y="4030"/>
                      </a:cubicBezTo>
                      <a:cubicBezTo>
                        <a:pt x="6839" y="4264"/>
                        <a:pt x="6706" y="4497"/>
                        <a:pt x="6572" y="4731"/>
                      </a:cubicBezTo>
                      <a:cubicBezTo>
                        <a:pt x="6806" y="4664"/>
                        <a:pt x="7073" y="4598"/>
                        <a:pt x="7340" y="4531"/>
                      </a:cubicBezTo>
                      <a:cubicBezTo>
                        <a:pt x="8307" y="4331"/>
                        <a:pt x="9308" y="4164"/>
                        <a:pt x="10275" y="4164"/>
                      </a:cubicBezTo>
                      <a:cubicBezTo>
                        <a:pt x="10408" y="4131"/>
                        <a:pt x="10508" y="4131"/>
                        <a:pt x="10642" y="4131"/>
                      </a:cubicBezTo>
                      <a:cubicBezTo>
                        <a:pt x="10508" y="4231"/>
                        <a:pt x="10375" y="4297"/>
                        <a:pt x="10275" y="4364"/>
                      </a:cubicBezTo>
                      <a:cubicBezTo>
                        <a:pt x="9007" y="5165"/>
                        <a:pt x="7873" y="5965"/>
                        <a:pt x="6939" y="6766"/>
                      </a:cubicBezTo>
                      <a:cubicBezTo>
                        <a:pt x="1502" y="11269"/>
                        <a:pt x="601" y="15739"/>
                        <a:pt x="1" y="16706"/>
                      </a:cubicBezTo>
                      <a:cubicBezTo>
                        <a:pt x="2543" y="17257"/>
                        <a:pt x="5506" y="17752"/>
                        <a:pt x="9175" y="17752"/>
                      </a:cubicBezTo>
                      <a:cubicBezTo>
                        <a:pt x="9503" y="17752"/>
                        <a:pt x="9836" y="17748"/>
                        <a:pt x="10175" y="17740"/>
                      </a:cubicBezTo>
                      <a:cubicBezTo>
                        <a:pt x="12110" y="17707"/>
                        <a:pt x="14244" y="17540"/>
                        <a:pt x="16613" y="17140"/>
                      </a:cubicBezTo>
                      <a:cubicBezTo>
                        <a:pt x="17614" y="16973"/>
                        <a:pt x="18648" y="16773"/>
                        <a:pt x="19748" y="16539"/>
                      </a:cubicBezTo>
                      <a:lnTo>
                        <a:pt x="19748" y="16539"/>
                      </a:lnTo>
                      <a:cubicBezTo>
                        <a:pt x="19048" y="17006"/>
                        <a:pt x="18347" y="17473"/>
                        <a:pt x="17614" y="17874"/>
                      </a:cubicBezTo>
                      <a:cubicBezTo>
                        <a:pt x="16713" y="18374"/>
                        <a:pt x="15846" y="18841"/>
                        <a:pt x="14945" y="19275"/>
                      </a:cubicBezTo>
                      <a:cubicBezTo>
                        <a:pt x="14311" y="19575"/>
                        <a:pt x="13644" y="19875"/>
                        <a:pt x="12977" y="20109"/>
                      </a:cubicBezTo>
                      <a:cubicBezTo>
                        <a:pt x="12577" y="20309"/>
                        <a:pt x="12143" y="20442"/>
                        <a:pt x="11709" y="20609"/>
                      </a:cubicBezTo>
                      <a:cubicBezTo>
                        <a:pt x="13377" y="20943"/>
                        <a:pt x="15379" y="21676"/>
                        <a:pt x="17647" y="22143"/>
                      </a:cubicBezTo>
                      <a:cubicBezTo>
                        <a:pt x="18846" y="22380"/>
                        <a:pt x="20127" y="22550"/>
                        <a:pt x="21476" y="22550"/>
                      </a:cubicBezTo>
                      <a:cubicBezTo>
                        <a:pt x="22979" y="22550"/>
                        <a:pt x="24567" y="22339"/>
                        <a:pt x="26220" y="21777"/>
                      </a:cubicBezTo>
                      <a:cubicBezTo>
                        <a:pt x="27687" y="21276"/>
                        <a:pt x="29222" y="20509"/>
                        <a:pt x="30823" y="19341"/>
                      </a:cubicBezTo>
                      <a:lnTo>
                        <a:pt x="30823" y="19341"/>
                      </a:lnTo>
                      <a:cubicBezTo>
                        <a:pt x="30289" y="20342"/>
                        <a:pt x="29622" y="21510"/>
                        <a:pt x="28955" y="22577"/>
                      </a:cubicBezTo>
                      <a:cubicBezTo>
                        <a:pt x="28421" y="23411"/>
                        <a:pt x="27888" y="24178"/>
                        <a:pt x="27354" y="24779"/>
                      </a:cubicBezTo>
                      <a:cubicBezTo>
                        <a:pt x="27020" y="25179"/>
                        <a:pt x="26720" y="25479"/>
                        <a:pt x="26420" y="25713"/>
                      </a:cubicBezTo>
                      <a:cubicBezTo>
                        <a:pt x="28588" y="25613"/>
                        <a:pt x="30122" y="25212"/>
                        <a:pt x="31257" y="24645"/>
                      </a:cubicBezTo>
                      <a:cubicBezTo>
                        <a:pt x="32191" y="24145"/>
                        <a:pt x="32858" y="23544"/>
                        <a:pt x="33358" y="22877"/>
                      </a:cubicBezTo>
                      <a:cubicBezTo>
                        <a:pt x="33558" y="22644"/>
                        <a:pt x="33758" y="22377"/>
                        <a:pt x="33925" y="22110"/>
                      </a:cubicBezTo>
                      <a:lnTo>
                        <a:pt x="33925" y="22110"/>
                      </a:lnTo>
                      <a:cubicBezTo>
                        <a:pt x="33859" y="22344"/>
                        <a:pt x="33792" y="22610"/>
                        <a:pt x="33725" y="22877"/>
                      </a:cubicBezTo>
                      <a:cubicBezTo>
                        <a:pt x="33592" y="23378"/>
                        <a:pt x="33458" y="23878"/>
                        <a:pt x="33325" y="24378"/>
                      </a:cubicBezTo>
                      <a:cubicBezTo>
                        <a:pt x="32924" y="26080"/>
                        <a:pt x="32491" y="27814"/>
                        <a:pt x="32091" y="29615"/>
                      </a:cubicBezTo>
                      <a:cubicBezTo>
                        <a:pt x="31657" y="31550"/>
                        <a:pt x="31290" y="33518"/>
                        <a:pt x="31023" y="35486"/>
                      </a:cubicBezTo>
                      <a:cubicBezTo>
                        <a:pt x="33392" y="33351"/>
                        <a:pt x="36127" y="31717"/>
                        <a:pt x="37595" y="28415"/>
                      </a:cubicBezTo>
                      <a:cubicBezTo>
                        <a:pt x="37795" y="27914"/>
                        <a:pt x="37961" y="27414"/>
                        <a:pt x="38128" y="26880"/>
                      </a:cubicBezTo>
                      <a:cubicBezTo>
                        <a:pt x="38462" y="27214"/>
                        <a:pt x="38729" y="27514"/>
                        <a:pt x="38962" y="27814"/>
                      </a:cubicBezTo>
                      <a:cubicBezTo>
                        <a:pt x="39596" y="28782"/>
                        <a:pt x="39729" y="29749"/>
                        <a:pt x="39996" y="30816"/>
                      </a:cubicBezTo>
                      <a:cubicBezTo>
                        <a:pt x="40130" y="30583"/>
                        <a:pt x="40263" y="30349"/>
                        <a:pt x="40397" y="30116"/>
                      </a:cubicBezTo>
                      <a:cubicBezTo>
                        <a:pt x="40530" y="29882"/>
                        <a:pt x="41264" y="28214"/>
                        <a:pt x="41731" y="26080"/>
                      </a:cubicBezTo>
                      <a:cubicBezTo>
                        <a:pt x="42431" y="23144"/>
                        <a:pt x="42631" y="19341"/>
                        <a:pt x="40163" y="17040"/>
                      </a:cubicBezTo>
                      <a:lnTo>
                        <a:pt x="40163" y="17040"/>
                      </a:lnTo>
                      <a:cubicBezTo>
                        <a:pt x="40296" y="17073"/>
                        <a:pt x="40397" y="17073"/>
                        <a:pt x="40497" y="17073"/>
                      </a:cubicBezTo>
                      <a:cubicBezTo>
                        <a:pt x="41697" y="17273"/>
                        <a:pt x="42765" y="17974"/>
                        <a:pt x="43632" y="18808"/>
                      </a:cubicBezTo>
                      <a:cubicBezTo>
                        <a:pt x="43639" y="18814"/>
                        <a:pt x="43645" y="18817"/>
                        <a:pt x="43651" y="18817"/>
                      </a:cubicBezTo>
                      <a:cubicBezTo>
                        <a:pt x="43677" y="18817"/>
                        <a:pt x="43699" y="18768"/>
                        <a:pt x="43699" y="18741"/>
                      </a:cubicBezTo>
                      <a:cubicBezTo>
                        <a:pt x="43165" y="17307"/>
                        <a:pt x="42064" y="16306"/>
                        <a:pt x="40597" y="15839"/>
                      </a:cubicBezTo>
                      <a:cubicBezTo>
                        <a:pt x="40212" y="15711"/>
                        <a:pt x="39772" y="15651"/>
                        <a:pt x="39330" y="15651"/>
                      </a:cubicBezTo>
                      <a:cubicBezTo>
                        <a:pt x="39083" y="15651"/>
                        <a:pt x="38835" y="15670"/>
                        <a:pt x="38595" y="15705"/>
                      </a:cubicBezTo>
                      <a:cubicBezTo>
                        <a:pt x="39162" y="15038"/>
                        <a:pt x="39563" y="14104"/>
                        <a:pt x="39829" y="13437"/>
                      </a:cubicBezTo>
                      <a:cubicBezTo>
                        <a:pt x="40397" y="11836"/>
                        <a:pt x="40463" y="10135"/>
                        <a:pt x="39963" y="8500"/>
                      </a:cubicBezTo>
                      <a:cubicBezTo>
                        <a:pt x="39963" y="8470"/>
                        <a:pt x="39936" y="8454"/>
                        <a:pt x="39906" y="8454"/>
                      </a:cubicBezTo>
                      <a:cubicBezTo>
                        <a:pt x="39870" y="8454"/>
                        <a:pt x="39829" y="8479"/>
                        <a:pt x="39829" y="8534"/>
                      </a:cubicBezTo>
                      <a:cubicBezTo>
                        <a:pt x="39663" y="9801"/>
                        <a:pt x="39362" y="10969"/>
                        <a:pt x="38862" y="12136"/>
                      </a:cubicBezTo>
                      <a:cubicBezTo>
                        <a:pt x="38795" y="11936"/>
                        <a:pt x="38729" y="11736"/>
                        <a:pt x="38629" y="11536"/>
                      </a:cubicBezTo>
                      <a:cubicBezTo>
                        <a:pt x="37361" y="9134"/>
                        <a:pt x="35293" y="6933"/>
                        <a:pt x="33225" y="5231"/>
                      </a:cubicBezTo>
                      <a:cubicBezTo>
                        <a:pt x="31323" y="3664"/>
                        <a:pt x="29155" y="2363"/>
                        <a:pt x="26787" y="1395"/>
                      </a:cubicBezTo>
                      <a:lnTo>
                        <a:pt x="26787" y="1395"/>
                      </a:lnTo>
                      <a:cubicBezTo>
                        <a:pt x="27954" y="2663"/>
                        <a:pt x="29622" y="4297"/>
                        <a:pt x="29722" y="6065"/>
                      </a:cubicBezTo>
                      <a:cubicBezTo>
                        <a:pt x="29722" y="6114"/>
                        <a:pt x="29686" y="6145"/>
                        <a:pt x="29654" y="6145"/>
                      </a:cubicBezTo>
                      <a:cubicBezTo>
                        <a:pt x="29642" y="6145"/>
                        <a:pt x="29631" y="6141"/>
                        <a:pt x="29622" y="6132"/>
                      </a:cubicBezTo>
                      <a:cubicBezTo>
                        <a:pt x="28636" y="4853"/>
                        <a:pt x="22077" y="1"/>
                        <a:pt x="1555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1" name="Google Shape;2231;p61"/>
                <p:cNvSpPr/>
                <p:nvPr/>
              </p:nvSpPr>
              <p:spPr>
                <a:xfrm>
                  <a:off x="7326775" y="191413"/>
                  <a:ext cx="84250" cy="8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0" h="3470" extrusionOk="0">
                      <a:moveTo>
                        <a:pt x="3370" y="1"/>
                      </a:moveTo>
                      <a:lnTo>
                        <a:pt x="3370" y="1"/>
                      </a:lnTo>
                      <a:cubicBezTo>
                        <a:pt x="2336" y="534"/>
                        <a:pt x="1301" y="1235"/>
                        <a:pt x="367" y="2202"/>
                      </a:cubicBezTo>
                      <a:cubicBezTo>
                        <a:pt x="234" y="2636"/>
                        <a:pt x="134" y="3070"/>
                        <a:pt x="1" y="3470"/>
                      </a:cubicBezTo>
                      <a:cubicBezTo>
                        <a:pt x="968" y="3270"/>
                        <a:pt x="1969" y="3103"/>
                        <a:pt x="2936" y="3103"/>
                      </a:cubicBezTo>
                      <a:cubicBezTo>
                        <a:pt x="2969" y="2069"/>
                        <a:pt x="3136" y="1035"/>
                        <a:pt x="3370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2" name="Google Shape;2232;p61"/>
                <p:cNvSpPr/>
                <p:nvPr/>
              </p:nvSpPr>
              <p:spPr>
                <a:xfrm>
                  <a:off x="7313425" y="273988"/>
                  <a:ext cx="90100" cy="10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4" h="4103" extrusionOk="0">
                      <a:moveTo>
                        <a:pt x="3470" y="0"/>
                      </a:moveTo>
                      <a:lnTo>
                        <a:pt x="3470" y="0"/>
                      </a:lnTo>
                      <a:cubicBezTo>
                        <a:pt x="2202" y="801"/>
                        <a:pt x="1102" y="1601"/>
                        <a:pt x="134" y="2402"/>
                      </a:cubicBezTo>
                      <a:cubicBezTo>
                        <a:pt x="68" y="2969"/>
                        <a:pt x="1" y="3536"/>
                        <a:pt x="1" y="4103"/>
                      </a:cubicBezTo>
                      <a:cubicBezTo>
                        <a:pt x="1168" y="3402"/>
                        <a:pt x="2369" y="2702"/>
                        <a:pt x="3603" y="2035"/>
                      </a:cubicBezTo>
                      <a:cubicBezTo>
                        <a:pt x="3503" y="1368"/>
                        <a:pt x="3437" y="667"/>
                        <a:pt x="347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3" name="Google Shape;2233;p61"/>
                <p:cNvSpPr/>
                <p:nvPr/>
              </p:nvSpPr>
              <p:spPr>
                <a:xfrm>
                  <a:off x="7313425" y="345688"/>
                  <a:ext cx="105100" cy="8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4" h="3270" extrusionOk="0">
                      <a:moveTo>
                        <a:pt x="3737" y="1"/>
                      </a:moveTo>
                      <a:cubicBezTo>
                        <a:pt x="2469" y="768"/>
                        <a:pt x="1202" y="1569"/>
                        <a:pt x="1" y="2369"/>
                      </a:cubicBezTo>
                      <a:cubicBezTo>
                        <a:pt x="34" y="2669"/>
                        <a:pt x="34" y="2970"/>
                        <a:pt x="101" y="3270"/>
                      </a:cubicBezTo>
                      <a:cubicBezTo>
                        <a:pt x="1435" y="2669"/>
                        <a:pt x="2803" y="2069"/>
                        <a:pt x="4204" y="1535"/>
                      </a:cubicBezTo>
                      <a:cubicBezTo>
                        <a:pt x="4004" y="1035"/>
                        <a:pt x="3870" y="501"/>
                        <a:pt x="3737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4" name="Google Shape;2234;p61"/>
                <p:cNvSpPr/>
                <p:nvPr/>
              </p:nvSpPr>
              <p:spPr>
                <a:xfrm>
                  <a:off x="7319275" y="402413"/>
                  <a:ext cx="239350" cy="20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74" h="8273" extrusionOk="0">
                      <a:moveTo>
                        <a:pt x="4203" y="0"/>
                      </a:moveTo>
                      <a:cubicBezTo>
                        <a:pt x="2802" y="634"/>
                        <a:pt x="1401" y="1268"/>
                        <a:pt x="67" y="1935"/>
                      </a:cubicBezTo>
                      <a:lnTo>
                        <a:pt x="0" y="1968"/>
                      </a:lnTo>
                      <a:cubicBezTo>
                        <a:pt x="301" y="3503"/>
                        <a:pt x="834" y="5004"/>
                        <a:pt x="1735" y="6405"/>
                      </a:cubicBezTo>
                      <a:cubicBezTo>
                        <a:pt x="2169" y="7072"/>
                        <a:pt x="2636" y="7706"/>
                        <a:pt x="3136" y="8273"/>
                      </a:cubicBezTo>
                      <a:cubicBezTo>
                        <a:pt x="5071" y="8206"/>
                        <a:pt x="7205" y="8039"/>
                        <a:pt x="9574" y="7639"/>
                      </a:cubicBezTo>
                      <a:cubicBezTo>
                        <a:pt x="8406" y="6705"/>
                        <a:pt x="7306" y="5671"/>
                        <a:pt x="6472" y="4403"/>
                      </a:cubicBezTo>
                      <a:cubicBezTo>
                        <a:pt x="5604" y="3102"/>
                        <a:pt x="4804" y="1568"/>
                        <a:pt x="4203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5" name="Google Shape;2235;p61"/>
                <p:cNvSpPr/>
                <p:nvPr/>
              </p:nvSpPr>
              <p:spPr>
                <a:xfrm>
                  <a:off x="7467700" y="611713"/>
                  <a:ext cx="215200" cy="106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08" h="4271" extrusionOk="0">
                      <a:moveTo>
                        <a:pt x="4638" y="1"/>
                      </a:moveTo>
                      <a:cubicBezTo>
                        <a:pt x="3737" y="501"/>
                        <a:pt x="2870" y="968"/>
                        <a:pt x="1969" y="1402"/>
                      </a:cubicBezTo>
                      <a:cubicBezTo>
                        <a:pt x="1335" y="1702"/>
                        <a:pt x="668" y="2002"/>
                        <a:pt x="1" y="2269"/>
                      </a:cubicBezTo>
                      <a:cubicBezTo>
                        <a:pt x="1435" y="3170"/>
                        <a:pt x="3003" y="3803"/>
                        <a:pt x="4671" y="4270"/>
                      </a:cubicBezTo>
                      <a:lnTo>
                        <a:pt x="4704" y="4270"/>
                      </a:lnTo>
                      <a:cubicBezTo>
                        <a:pt x="6005" y="3637"/>
                        <a:pt x="7306" y="3003"/>
                        <a:pt x="8607" y="2336"/>
                      </a:cubicBezTo>
                      <a:cubicBezTo>
                        <a:pt x="7973" y="2069"/>
                        <a:pt x="7339" y="1769"/>
                        <a:pt x="6739" y="1368"/>
                      </a:cubicBezTo>
                      <a:cubicBezTo>
                        <a:pt x="6005" y="935"/>
                        <a:pt x="5305" y="501"/>
                        <a:pt x="4638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6" name="Google Shape;2236;p61"/>
                <p:cNvSpPr/>
                <p:nvPr/>
              </p:nvSpPr>
              <p:spPr>
                <a:xfrm>
                  <a:off x="7639500" y="683438"/>
                  <a:ext cx="159300" cy="45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72" h="1825" extrusionOk="0">
                      <a:moveTo>
                        <a:pt x="3036" y="0"/>
                      </a:moveTo>
                      <a:cubicBezTo>
                        <a:pt x="2035" y="601"/>
                        <a:pt x="1035" y="1168"/>
                        <a:pt x="0" y="1735"/>
                      </a:cubicBezTo>
                      <a:cubicBezTo>
                        <a:pt x="559" y="1792"/>
                        <a:pt x="1132" y="1824"/>
                        <a:pt x="1717" y="1824"/>
                      </a:cubicBezTo>
                      <a:cubicBezTo>
                        <a:pt x="3192" y="1824"/>
                        <a:pt x="4748" y="1617"/>
                        <a:pt x="6372" y="1068"/>
                      </a:cubicBezTo>
                      <a:cubicBezTo>
                        <a:pt x="5238" y="734"/>
                        <a:pt x="4137" y="401"/>
                        <a:pt x="303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7" name="Google Shape;2237;p61"/>
                <p:cNvSpPr/>
                <p:nvPr/>
              </p:nvSpPr>
              <p:spPr>
                <a:xfrm>
                  <a:off x="7827125" y="730138"/>
                  <a:ext cx="150150" cy="5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6" h="2203" extrusionOk="0">
                      <a:moveTo>
                        <a:pt x="1602" y="0"/>
                      </a:moveTo>
                      <a:cubicBezTo>
                        <a:pt x="1068" y="801"/>
                        <a:pt x="535" y="1568"/>
                        <a:pt x="1" y="2202"/>
                      </a:cubicBezTo>
                      <a:cubicBezTo>
                        <a:pt x="635" y="2202"/>
                        <a:pt x="1268" y="2202"/>
                        <a:pt x="1902" y="2169"/>
                      </a:cubicBezTo>
                      <a:cubicBezTo>
                        <a:pt x="2536" y="2135"/>
                        <a:pt x="3203" y="2069"/>
                        <a:pt x="3904" y="2035"/>
                      </a:cubicBezTo>
                      <a:cubicBezTo>
                        <a:pt x="4838" y="1535"/>
                        <a:pt x="5505" y="934"/>
                        <a:pt x="6005" y="267"/>
                      </a:cubicBezTo>
                      <a:lnTo>
                        <a:pt x="6005" y="267"/>
                      </a:lnTo>
                      <a:cubicBezTo>
                        <a:pt x="5772" y="301"/>
                        <a:pt x="5538" y="301"/>
                        <a:pt x="5338" y="301"/>
                      </a:cubicBezTo>
                      <a:cubicBezTo>
                        <a:pt x="4471" y="301"/>
                        <a:pt x="3603" y="267"/>
                        <a:pt x="2736" y="134"/>
                      </a:cubicBezTo>
                      <a:cubicBezTo>
                        <a:pt x="2336" y="101"/>
                        <a:pt x="1969" y="34"/>
                        <a:pt x="1602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8" name="Google Shape;2238;p61"/>
                <p:cNvSpPr/>
                <p:nvPr/>
              </p:nvSpPr>
              <p:spPr>
                <a:xfrm>
                  <a:off x="8069800" y="696788"/>
                  <a:ext cx="85100" cy="5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4" h="2002" extrusionOk="0">
                      <a:moveTo>
                        <a:pt x="3403" y="0"/>
                      </a:moveTo>
                      <a:lnTo>
                        <a:pt x="3403" y="0"/>
                      </a:lnTo>
                      <a:cubicBezTo>
                        <a:pt x="2269" y="501"/>
                        <a:pt x="1135" y="834"/>
                        <a:pt x="34" y="1101"/>
                      </a:cubicBezTo>
                      <a:cubicBezTo>
                        <a:pt x="34" y="1401"/>
                        <a:pt x="1" y="1701"/>
                        <a:pt x="1" y="2002"/>
                      </a:cubicBezTo>
                      <a:cubicBezTo>
                        <a:pt x="1102" y="1535"/>
                        <a:pt x="2236" y="867"/>
                        <a:pt x="3403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9" name="Google Shape;2239;p61"/>
                <p:cNvSpPr/>
                <p:nvPr/>
              </p:nvSpPr>
              <p:spPr>
                <a:xfrm>
                  <a:off x="7977250" y="728463"/>
                  <a:ext cx="74225" cy="4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9" h="1836" extrusionOk="0">
                      <a:moveTo>
                        <a:pt x="2969" y="1"/>
                      </a:moveTo>
                      <a:cubicBezTo>
                        <a:pt x="2035" y="168"/>
                        <a:pt x="1134" y="268"/>
                        <a:pt x="367" y="334"/>
                      </a:cubicBezTo>
                      <a:cubicBezTo>
                        <a:pt x="234" y="835"/>
                        <a:pt x="100" y="1335"/>
                        <a:pt x="0" y="1835"/>
                      </a:cubicBezTo>
                      <a:cubicBezTo>
                        <a:pt x="901" y="1669"/>
                        <a:pt x="1835" y="1435"/>
                        <a:pt x="2802" y="1102"/>
                      </a:cubicBezTo>
                      <a:cubicBezTo>
                        <a:pt x="2869" y="735"/>
                        <a:pt x="2902" y="368"/>
                        <a:pt x="2969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0" name="Google Shape;2240;p61"/>
                <p:cNvSpPr/>
                <p:nvPr/>
              </p:nvSpPr>
              <p:spPr>
                <a:xfrm>
                  <a:off x="7919700" y="875238"/>
                  <a:ext cx="163475" cy="17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39" h="7073" extrusionOk="0">
                      <a:moveTo>
                        <a:pt x="6539" y="1"/>
                      </a:moveTo>
                      <a:lnTo>
                        <a:pt x="6539" y="1"/>
                      </a:lnTo>
                      <a:cubicBezTo>
                        <a:pt x="4771" y="634"/>
                        <a:pt x="2903" y="1001"/>
                        <a:pt x="1035" y="1201"/>
                      </a:cubicBezTo>
                      <a:cubicBezTo>
                        <a:pt x="601" y="3136"/>
                        <a:pt x="234" y="5104"/>
                        <a:pt x="0" y="7072"/>
                      </a:cubicBezTo>
                      <a:cubicBezTo>
                        <a:pt x="2336" y="4937"/>
                        <a:pt x="5071" y="3303"/>
                        <a:pt x="6539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1" name="Google Shape;2241;p61"/>
                <p:cNvSpPr/>
                <p:nvPr/>
              </p:nvSpPr>
              <p:spPr>
                <a:xfrm>
                  <a:off x="8117350" y="816863"/>
                  <a:ext cx="70075" cy="11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3" h="4738" extrusionOk="0">
                      <a:moveTo>
                        <a:pt x="2802" y="1"/>
                      </a:moveTo>
                      <a:lnTo>
                        <a:pt x="2802" y="1"/>
                      </a:lnTo>
                      <a:cubicBezTo>
                        <a:pt x="1935" y="668"/>
                        <a:pt x="1001" y="1268"/>
                        <a:pt x="0" y="1735"/>
                      </a:cubicBezTo>
                      <a:cubicBezTo>
                        <a:pt x="634" y="2736"/>
                        <a:pt x="767" y="3670"/>
                        <a:pt x="1034" y="4737"/>
                      </a:cubicBezTo>
                      <a:cubicBezTo>
                        <a:pt x="1168" y="4504"/>
                        <a:pt x="1301" y="4270"/>
                        <a:pt x="1435" y="4037"/>
                      </a:cubicBezTo>
                      <a:cubicBezTo>
                        <a:pt x="1568" y="3803"/>
                        <a:pt x="2302" y="2135"/>
                        <a:pt x="2802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242" name="Google Shape;2242;p61"/>
            <p:cNvGrpSpPr/>
            <p:nvPr/>
          </p:nvGrpSpPr>
          <p:grpSpPr>
            <a:xfrm rot="1720047">
              <a:off x="2775354" y="1791586"/>
              <a:ext cx="566332" cy="439654"/>
              <a:chOff x="7421216" y="3262879"/>
              <a:chExt cx="641672" cy="498141"/>
            </a:xfrm>
          </p:grpSpPr>
          <p:grpSp>
            <p:nvGrpSpPr>
              <p:cNvPr id="2243" name="Google Shape;2243;p61"/>
              <p:cNvGrpSpPr/>
              <p:nvPr/>
            </p:nvGrpSpPr>
            <p:grpSpPr>
              <a:xfrm rot="1017954">
                <a:off x="7449180" y="3342268"/>
                <a:ext cx="585744" cy="279026"/>
                <a:chOff x="1078359" y="4061986"/>
                <a:chExt cx="535972" cy="255316"/>
              </a:xfrm>
            </p:grpSpPr>
            <p:sp>
              <p:nvSpPr>
                <p:cNvPr id="2244" name="Google Shape;2244;p61"/>
                <p:cNvSpPr/>
                <p:nvPr/>
              </p:nvSpPr>
              <p:spPr>
                <a:xfrm rot="-419147">
                  <a:off x="1313155" y="4258333"/>
                  <a:ext cx="127181" cy="51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2617" extrusionOk="0">
                      <a:moveTo>
                        <a:pt x="3533" y="1"/>
                      </a:moveTo>
                      <a:cubicBezTo>
                        <a:pt x="3337" y="1"/>
                        <a:pt x="3138" y="15"/>
                        <a:pt x="2936" y="48"/>
                      </a:cubicBezTo>
                      <a:cubicBezTo>
                        <a:pt x="2502" y="114"/>
                        <a:pt x="2102" y="248"/>
                        <a:pt x="1769" y="415"/>
                      </a:cubicBezTo>
                      <a:cubicBezTo>
                        <a:pt x="1402" y="581"/>
                        <a:pt x="1101" y="782"/>
                        <a:pt x="835" y="1048"/>
                      </a:cubicBezTo>
                      <a:cubicBezTo>
                        <a:pt x="368" y="1515"/>
                        <a:pt x="101" y="2083"/>
                        <a:pt x="1" y="2616"/>
                      </a:cubicBezTo>
                      <a:cubicBezTo>
                        <a:pt x="401" y="2149"/>
                        <a:pt x="801" y="1682"/>
                        <a:pt x="1302" y="1315"/>
                      </a:cubicBezTo>
                      <a:cubicBezTo>
                        <a:pt x="1802" y="948"/>
                        <a:pt x="2369" y="715"/>
                        <a:pt x="3003" y="615"/>
                      </a:cubicBezTo>
                      <a:cubicBezTo>
                        <a:pt x="3195" y="583"/>
                        <a:pt x="3395" y="568"/>
                        <a:pt x="3596" y="568"/>
                      </a:cubicBezTo>
                      <a:cubicBezTo>
                        <a:pt x="4024" y="568"/>
                        <a:pt x="4463" y="635"/>
                        <a:pt x="4871" y="748"/>
                      </a:cubicBezTo>
                      <a:cubicBezTo>
                        <a:pt x="5471" y="948"/>
                        <a:pt x="6038" y="1215"/>
                        <a:pt x="6472" y="1616"/>
                      </a:cubicBezTo>
                      <a:cubicBezTo>
                        <a:pt x="6339" y="1082"/>
                        <a:pt x="5838" y="615"/>
                        <a:pt x="5204" y="348"/>
                      </a:cubicBezTo>
                      <a:cubicBezTo>
                        <a:pt x="4724" y="146"/>
                        <a:pt x="4147" y="1"/>
                        <a:pt x="3533" y="1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5" name="Google Shape;2245;p61"/>
                <p:cNvSpPr/>
                <p:nvPr/>
              </p:nvSpPr>
              <p:spPr>
                <a:xfrm rot="-419147">
                  <a:off x="1458740" y="4142343"/>
                  <a:ext cx="152609" cy="5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66" h="2970" extrusionOk="0">
                      <a:moveTo>
                        <a:pt x="5221" y="1"/>
                      </a:moveTo>
                      <a:cubicBezTo>
                        <a:pt x="3204" y="1"/>
                        <a:pt x="828" y="1447"/>
                        <a:pt x="27" y="2894"/>
                      </a:cubicBezTo>
                      <a:cubicBezTo>
                        <a:pt x="0" y="2921"/>
                        <a:pt x="17" y="2970"/>
                        <a:pt x="59" y="2970"/>
                      </a:cubicBezTo>
                      <a:cubicBezTo>
                        <a:pt x="70" y="2970"/>
                        <a:pt x="81" y="2967"/>
                        <a:pt x="94" y="2961"/>
                      </a:cubicBezTo>
                      <a:cubicBezTo>
                        <a:pt x="1361" y="2294"/>
                        <a:pt x="2462" y="1493"/>
                        <a:pt x="3897" y="1193"/>
                      </a:cubicBezTo>
                      <a:cubicBezTo>
                        <a:pt x="4177" y="1144"/>
                        <a:pt x="4448" y="1124"/>
                        <a:pt x="4712" y="1124"/>
                      </a:cubicBezTo>
                      <a:cubicBezTo>
                        <a:pt x="5703" y="1124"/>
                        <a:pt x="6605" y="1400"/>
                        <a:pt x="7633" y="1426"/>
                      </a:cubicBezTo>
                      <a:cubicBezTo>
                        <a:pt x="7733" y="1426"/>
                        <a:pt x="7766" y="1326"/>
                        <a:pt x="7733" y="1259"/>
                      </a:cubicBezTo>
                      <a:cubicBezTo>
                        <a:pt x="7144" y="360"/>
                        <a:pt x="6227" y="1"/>
                        <a:pt x="5221" y="1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6" name="Google Shape;2246;p61"/>
                <p:cNvSpPr/>
                <p:nvPr/>
              </p:nvSpPr>
              <p:spPr>
                <a:xfrm rot="-419243">
                  <a:off x="1461251" y="4069888"/>
                  <a:ext cx="134506" cy="752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3" h="1523" extrusionOk="0">
                      <a:moveTo>
                        <a:pt x="1846" y="0"/>
                      </a:moveTo>
                      <a:cubicBezTo>
                        <a:pt x="1518" y="0"/>
                        <a:pt x="1144" y="293"/>
                        <a:pt x="901" y="455"/>
                      </a:cubicBezTo>
                      <a:cubicBezTo>
                        <a:pt x="434" y="722"/>
                        <a:pt x="201" y="1022"/>
                        <a:pt x="0" y="1489"/>
                      </a:cubicBezTo>
                      <a:cubicBezTo>
                        <a:pt x="0" y="1489"/>
                        <a:pt x="0" y="1522"/>
                        <a:pt x="0" y="1522"/>
                      </a:cubicBezTo>
                      <a:cubicBezTo>
                        <a:pt x="201" y="1422"/>
                        <a:pt x="367" y="1322"/>
                        <a:pt x="534" y="1222"/>
                      </a:cubicBezTo>
                      <a:cubicBezTo>
                        <a:pt x="768" y="1122"/>
                        <a:pt x="934" y="955"/>
                        <a:pt x="1135" y="855"/>
                      </a:cubicBezTo>
                      <a:cubicBezTo>
                        <a:pt x="1435" y="655"/>
                        <a:pt x="1969" y="588"/>
                        <a:pt x="2135" y="288"/>
                      </a:cubicBezTo>
                      <a:cubicBezTo>
                        <a:pt x="2202" y="188"/>
                        <a:pt x="2169" y="88"/>
                        <a:pt x="2069" y="55"/>
                      </a:cubicBezTo>
                      <a:cubicBezTo>
                        <a:pt x="1999" y="16"/>
                        <a:pt x="1924" y="0"/>
                        <a:pt x="184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7" name="Google Shape;2247;p61"/>
                <p:cNvSpPr/>
                <p:nvPr/>
              </p:nvSpPr>
              <p:spPr>
                <a:xfrm rot="-419147">
                  <a:off x="1104242" y="4251250"/>
                  <a:ext cx="154593" cy="469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67" h="2389" extrusionOk="0">
                      <a:moveTo>
                        <a:pt x="3763" y="0"/>
                      </a:moveTo>
                      <a:cubicBezTo>
                        <a:pt x="2067" y="0"/>
                        <a:pt x="462" y="629"/>
                        <a:pt x="28" y="2247"/>
                      </a:cubicBezTo>
                      <a:cubicBezTo>
                        <a:pt x="0" y="2329"/>
                        <a:pt x="63" y="2389"/>
                        <a:pt x="123" y="2389"/>
                      </a:cubicBezTo>
                      <a:cubicBezTo>
                        <a:pt x="136" y="2389"/>
                        <a:pt x="149" y="2386"/>
                        <a:pt x="161" y="2380"/>
                      </a:cubicBezTo>
                      <a:cubicBezTo>
                        <a:pt x="1395" y="1946"/>
                        <a:pt x="2296" y="1179"/>
                        <a:pt x="3630" y="979"/>
                      </a:cubicBezTo>
                      <a:cubicBezTo>
                        <a:pt x="3908" y="941"/>
                        <a:pt x="4181" y="925"/>
                        <a:pt x="4449" y="925"/>
                      </a:cubicBezTo>
                      <a:cubicBezTo>
                        <a:pt x="5595" y="925"/>
                        <a:pt x="6664" y="1223"/>
                        <a:pt x="7800" y="1413"/>
                      </a:cubicBezTo>
                      <a:cubicBezTo>
                        <a:pt x="7866" y="1413"/>
                        <a:pt x="7866" y="1346"/>
                        <a:pt x="7833" y="1313"/>
                      </a:cubicBezTo>
                      <a:cubicBezTo>
                        <a:pt x="6955" y="530"/>
                        <a:pt x="5320" y="0"/>
                        <a:pt x="3763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8" name="Google Shape;2248;p61"/>
                <p:cNvSpPr/>
                <p:nvPr/>
              </p:nvSpPr>
              <p:spPr>
                <a:xfrm rot="-419032">
                  <a:off x="1080052" y="4195724"/>
                  <a:ext cx="144278" cy="366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893" extrusionOk="0">
                      <a:moveTo>
                        <a:pt x="559" y="0"/>
                      </a:moveTo>
                      <a:cubicBezTo>
                        <a:pt x="383" y="0"/>
                        <a:pt x="219" y="41"/>
                        <a:pt x="101" y="159"/>
                      </a:cubicBezTo>
                      <a:cubicBezTo>
                        <a:pt x="1" y="225"/>
                        <a:pt x="34" y="325"/>
                        <a:pt x="101" y="392"/>
                      </a:cubicBezTo>
                      <a:cubicBezTo>
                        <a:pt x="368" y="659"/>
                        <a:pt x="901" y="559"/>
                        <a:pt x="1235" y="626"/>
                      </a:cubicBezTo>
                      <a:cubicBezTo>
                        <a:pt x="1468" y="659"/>
                        <a:pt x="1702" y="759"/>
                        <a:pt x="1935" y="792"/>
                      </a:cubicBezTo>
                      <a:cubicBezTo>
                        <a:pt x="2136" y="826"/>
                        <a:pt x="2336" y="859"/>
                        <a:pt x="2502" y="892"/>
                      </a:cubicBezTo>
                      <a:cubicBezTo>
                        <a:pt x="2536" y="892"/>
                        <a:pt x="2536" y="859"/>
                        <a:pt x="2536" y="859"/>
                      </a:cubicBezTo>
                      <a:cubicBezTo>
                        <a:pt x="2169" y="459"/>
                        <a:pt x="1869" y="292"/>
                        <a:pt x="1335" y="159"/>
                      </a:cubicBezTo>
                      <a:cubicBezTo>
                        <a:pt x="1132" y="98"/>
                        <a:pt x="831" y="0"/>
                        <a:pt x="559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249" name="Google Shape;2249;p61"/>
              <p:cNvSpPr/>
              <p:nvPr/>
            </p:nvSpPr>
            <p:spPr>
              <a:xfrm rot="-10442518">
                <a:off x="7593607" y="3709611"/>
                <a:ext cx="283649" cy="36787"/>
              </a:xfrm>
              <a:custGeom>
                <a:avLst/>
                <a:gdLst/>
                <a:ahLst/>
                <a:cxnLst/>
                <a:rect l="l" t="t" r="r" b="b"/>
                <a:pathLst>
                  <a:path w="10775" h="2055" extrusionOk="0">
                    <a:moveTo>
                      <a:pt x="10775" y="0"/>
                    </a:moveTo>
                    <a:lnTo>
                      <a:pt x="10775" y="0"/>
                    </a:lnTo>
                    <a:cubicBezTo>
                      <a:pt x="9040" y="601"/>
                      <a:pt x="7306" y="1168"/>
                      <a:pt x="5504" y="1435"/>
                    </a:cubicBezTo>
                    <a:cubicBezTo>
                      <a:pt x="4545" y="1574"/>
                      <a:pt x="3585" y="1623"/>
                      <a:pt x="2625" y="1623"/>
                    </a:cubicBezTo>
                    <a:cubicBezTo>
                      <a:pt x="1750" y="1623"/>
                      <a:pt x="875" y="1583"/>
                      <a:pt x="0" y="1535"/>
                    </a:cubicBezTo>
                    <a:lnTo>
                      <a:pt x="0" y="1535"/>
                    </a:lnTo>
                    <a:cubicBezTo>
                      <a:pt x="1251" y="1859"/>
                      <a:pt x="2550" y="2055"/>
                      <a:pt x="3852" y="2055"/>
                    </a:cubicBezTo>
                    <a:cubicBezTo>
                      <a:pt x="4426" y="2055"/>
                      <a:pt x="5000" y="2017"/>
                      <a:pt x="5571" y="1935"/>
                    </a:cubicBezTo>
                    <a:cubicBezTo>
                      <a:pt x="7406" y="1668"/>
                      <a:pt x="9174" y="968"/>
                      <a:pt x="10775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50" name="Google Shape;2250;p61"/>
          <p:cNvGrpSpPr/>
          <p:nvPr/>
        </p:nvGrpSpPr>
        <p:grpSpPr>
          <a:xfrm>
            <a:off x="5581929" y="2202510"/>
            <a:ext cx="1279110" cy="1478174"/>
            <a:chOff x="1501713" y="3668602"/>
            <a:chExt cx="1036640" cy="1197969"/>
          </a:xfrm>
        </p:grpSpPr>
        <p:sp>
          <p:nvSpPr>
            <p:cNvPr id="2251" name="Google Shape;2251;p61"/>
            <p:cNvSpPr/>
            <p:nvPr/>
          </p:nvSpPr>
          <p:spPr>
            <a:xfrm rot="285413" flipH="1">
              <a:off x="1550248" y="3710362"/>
              <a:ext cx="938237" cy="1119558"/>
            </a:xfrm>
            <a:custGeom>
              <a:avLst/>
              <a:gdLst/>
              <a:ahLst/>
              <a:cxnLst/>
              <a:rect l="l" t="t" r="r" b="b"/>
              <a:pathLst>
                <a:path w="48402" h="54586" extrusionOk="0">
                  <a:moveTo>
                    <a:pt x="6739" y="33492"/>
                  </a:moveTo>
                  <a:lnTo>
                    <a:pt x="7005" y="34325"/>
                  </a:lnTo>
                  <a:cubicBezTo>
                    <a:pt x="6905" y="34259"/>
                    <a:pt x="6805" y="34159"/>
                    <a:pt x="6672" y="34092"/>
                  </a:cubicBezTo>
                  <a:lnTo>
                    <a:pt x="6672" y="33992"/>
                  </a:lnTo>
                  <a:cubicBezTo>
                    <a:pt x="6705" y="33825"/>
                    <a:pt x="6739" y="33658"/>
                    <a:pt x="6739" y="33492"/>
                  </a:cubicBezTo>
                  <a:close/>
                  <a:moveTo>
                    <a:pt x="28054" y="1"/>
                  </a:moveTo>
                  <a:cubicBezTo>
                    <a:pt x="24485" y="1735"/>
                    <a:pt x="21716" y="4471"/>
                    <a:pt x="20248" y="7606"/>
                  </a:cubicBezTo>
                  <a:cubicBezTo>
                    <a:pt x="17513" y="8607"/>
                    <a:pt x="14878" y="9708"/>
                    <a:pt x="12743" y="11309"/>
                  </a:cubicBezTo>
                  <a:cubicBezTo>
                    <a:pt x="10808" y="12743"/>
                    <a:pt x="9307" y="14645"/>
                    <a:pt x="8773" y="16746"/>
                  </a:cubicBezTo>
                  <a:cubicBezTo>
                    <a:pt x="8340" y="16946"/>
                    <a:pt x="7939" y="17147"/>
                    <a:pt x="7572" y="17413"/>
                  </a:cubicBezTo>
                  <a:cubicBezTo>
                    <a:pt x="5371" y="19015"/>
                    <a:pt x="5071" y="22050"/>
                    <a:pt x="5204" y="24685"/>
                  </a:cubicBezTo>
                  <a:cubicBezTo>
                    <a:pt x="5304" y="26253"/>
                    <a:pt x="5471" y="27787"/>
                    <a:pt x="5738" y="29322"/>
                  </a:cubicBezTo>
                  <a:cubicBezTo>
                    <a:pt x="5905" y="30189"/>
                    <a:pt x="6105" y="31056"/>
                    <a:pt x="6305" y="31890"/>
                  </a:cubicBezTo>
                  <a:cubicBezTo>
                    <a:pt x="6138" y="32491"/>
                    <a:pt x="6005" y="33125"/>
                    <a:pt x="5938" y="33758"/>
                  </a:cubicBezTo>
                  <a:cubicBezTo>
                    <a:pt x="5625" y="33667"/>
                    <a:pt x="5287" y="33622"/>
                    <a:pt x="4940" y="33622"/>
                  </a:cubicBezTo>
                  <a:cubicBezTo>
                    <a:pt x="4143" y="33622"/>
                    <a:pt x="3300" y="33861"/>
                    <a:pt x="2602" y="34325"/>
                  </a:cubicBezTo>
                  <a:cubicBezTo>
                    <a:pt x="1401" y="35159"/>
                    <a:pt x="734" y="36460"/>
                    <a:pt x="467" y="37761"/>
                  </a:cubicBezTo>
                  <a:cubicBezTo>
                    <a:pt x="0" y="39796"/>
                    <a:pt x="401" y="41898"/>
                    <a:pt x="1568" y="43499"/>
                  </a:cubicBezTo>
                  <a:cubicBezTo>
                    <a:pt x="2702" y="45133"/>
                    <a:pt x="4570" y="46234"/>
                    <a:pt x="6739" y="46568"/>
                  </a:cubicBezTo>
                  <a:cubicBezTo>
                    <a:pt x="6878" y="46599"/>
                    <a:pt x="7024" y="46622"/>
                    <a:pt x="7171" y="46622"/>
                  </a:cubicBezTo>
                  <a:cubicBezTo>
                    <a:pt x="7341" y="46622"/>
                    <a:pt x="7511" y="46590"/>
                    <a:pt x="7673" y="46501"/>
                  </a:cubicBezTo>
                  <a:lnTo>
                    <a:pt x="7706" y="46501"/>
                  </a:lnTo>
                  <a:cubicBezTo>
                    <a:pt x="8973" y="48969"/>
                    <a:pt x="11175" y="50971"/>
                    <a:pt x="13944" y="51905"/>
                  </a:cubicBezTo>
                  <a:cubicBezTo>
                    <a:pt x="18547" y="53473"/>
                    <a:pt x="23184" y="54340"/>
                    <a:pt x="28020" y="54573"/>
                  </a:cubicBezTo>
                  <a:cubicBezTo>
                    <a:pt x="28191" y="54581"/>
                    <a:pt x="28361" y="54585"/>
                    <a:pt x="28530" y="54585"/>
                  </a:cubicBezTo>
                  <a:cubicBezTo>
                    <a:pt x="31208" y="54585"/>
                    <a:pt x="33716" y="53601"/>
                    <a:pt x="35693" y="51938"/>
                  </a:cubicBezTo>
                  <a:cubicBezTo>
                    <a:pt x="35893" y="52072"/>
                    <a:pt x="36093" y="52138"/>
                    <a:pt x="36326" y="52172"/>
                  </a:cubicBezTo>
                  <a:cubicBezTo>
                    <a:pt x="36953" y="52309"/>
                    <a:pt x="37579" y="52377"/>
                    <a:pt x="38194" y="52377"/>
                  </a:cubicBezTo>
                  <a:cubicBezTo>
                    <a:pt x="39674" y="52377"/>
                    <a:pt x="41086" y="51982"/>
                    <a:pt x="42264" y="51204"/>
                  </a:cubicBezTo>
                  <a:cubicBezTo>
                    <a:pt x="43932" y="50137"/>
                    <a:pt x="45066" y="48336"/>
                    <a:pt x="45400" y="46234"/>
                  </a:cubicBezTo>
                  <a:cubicBezTo>
                    <a:pt x="45600" y="44966"/>
                    <a:pt x="45466" y="43465"/>
                    <a:pt x="44666" y="42298"/>
                  </a:cubicBezTo>
                  <a:cubicBezTo>
                    <a:pt x="44065" y="41397"/>
                    <a:pt x="43098" y="40797"/>
                    <a:pt x="42131" y="40597"/>
                  </a:cubicBezTo>
                  <a:cubicBezTo>
                    <a:pt x="42131" y="40563"/>
                    <a:pt x="42131" y="40563"/>
                    <a:pt x="42131" y="40563"/>
                  </a:cubicBezTo>
                  <a:cubicBezTo>
                    <a:pt x="42231" y="40263"/>
                    <a:pt x="42297" y="39963"/>
                    <a:pt x="42364" y="39629"/>
                  </a:cubicBezTo>
                  <a:cubicBezTo>
                    <a:pt x="43098" y="38462"/>
                    <a:pt x="43832" y="37161"/>
                    <a:pt x="44532" y="35927"/>
                  </a:cubicBezTo>
                  <a:cubicBezTo>
                    <a:pt x="45166" y="34692"/>
                    <a:pt x="45766" y="33492"/>
                    <a:pt x="46300" y="32491"/>
                  </a:cubicBezTo>
                  <a:cubicBezTo>
                    <a:pt x="47468" y="30089"/>
                    <a:pt x="48402" y="27187"/>
                    <a:pt x="46967" y="24885"/>
                  </a:cubicBezTo>
                  <a:cubicBezTo>
                    <a:pt x="46767" y="24585"/>
                    <a:pt x="46567" y="24318"/>
                    <a:pt x="46334" y="24051"/>
                  </a:cubicBezTo>
                  <a:cubicBezTo>
                    <a:pt x="46300" y="22617"/>
                    <a:pt x="45666" y="21149"/>
                    <a:pt x="44732" y="19815"/>
                  </a:cubicBezTo>
                  <a:cubicBezTo>
                    <a:pt x="43565" y="18247"/>
                    <a:pt x="41964" y="16880"/>
                    <a:pt x="40262" y="15612"/>
                  </a:cubicBezTo>
                  <a:cubicBezTo>
                    <a:pt x="37661" y="13677"/>
                    <a:pt x="34859" y="11876"/>
                    <a:pt x="31823" y="10308"/>
                  </a:cubicBezTo>
                  <a:cubicBezTo>
                    <a:pt x="29788" y="7173"/>
                    <a:pt x="28454" y="3637"/>
                    <a:pt x="28054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2460000" algn="bl" rotWithShape="0">
                <a:schemeClr val="dk1">
                  <a:alpha val="1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52" name="Google Shape;2252;p61"/>
            <p:cNvGrpSpPr/>
            <p:nvPr/>
          </p:nvGrpSpPr>
          <p:grpSpPr>
            <a:xfrm rot="285413" flipH="1">
              <a:off x="1551582" y="3705254"/>
              <a:ext cx="938237" cy="1119537"/>
              <a:chOff x="2768850" y="3921688"/>
              <a:chExt cx="1210050" cy="1364625"/>
            </a:xfrm>
          </p:grpSpPr>
          <p:sp>
            <p:nvSpPr>
              <p:cNvPr id="2253" name="Google Shape;2253;p61"/>
              <p:cNvSpPr/>
              <p:nvPr/>
            </p:nvSpPr>
            <p:spPr>
              <a:xfrm>
                <a:off x="3644475" y="4934513"/>
                <a:ext cx="264375" cy="296600"/>
              </a:xfrm>
              <a:custGeom>
                <a:avLst/>
                <a:gdLst/>
                <a:ahLst/>
                <a:cxnLst/>
                <a:rect l="l" t="t" r="r" b="b"/>
                <a:pathLst>
                  <a:path w="10575" h="11864" extrusionOk="0">
                    <a:moveTo>
                      <a:pt x="6418" y="1"/>
                    </a:moveTo>
                    <a:cubicBezTo>
                      <a:pt x="6312" y="1"/>
                      <a:pt x="6208" y="6"/>
                      <a:pt x="6105" y="17"/>
                    </a:cubicBezTo>
                    <a:cubicBezTo>
                      <a:pt x="4537" y="217"/>
                      <a:pt x="3403" y="1885"/>
                      <a:pt x="2702" y="3186"/>
                    </a:cubicBezTo>
                    <a:cubicBezTo>
                      <a:pt x="1668" y="5187"/>
                      <a:pt x="868" y="7356"/>
                      <a:pt x="234" y="9557"/>
                    </a:cubicBezTo>
                    <a:cubicBezTo>
                      <a:pt x="100" y="10091"/>
                      <a:pt x="0" y="10791"/>
                      <a:pt x="434" y="11258"/>
                    </a:cubicBezTo>
                    <a:cubicBezTo>
                      <a:pt x="668" y="11492"/>
                      <a:pt x="1001" y="11592"/>
                      <a:pt x="1301" y="11659"/>
                    </a:cubicBezTo>
                    <a:cubicBezTo>
                      <a:pt x="1928" y="11796"/>
                      <a:pt x="2557" y="11864"/>
                      <a:pt x="3175" y="11864"/>
                    </a:cubicBezTo>
                    <a:cubicBezTo>
                      <a:pt x="4663" y="11864"/>
                      <a:pt x="6084" y="11469"/>
                      <a:pt x="7239" y="10691"/>
                    </a:cubicBezTo>
                    <a:cubicBezTo>
                      <a:pt x="8907" y="9624"/>
                      <a:pt x="10041" y="7823"/>
                      <a:pt x="10375" y="5721"/>
                    </a:cubicBezTo>
                    <a:cubicBezTo>
                      <a:pt x="10575" y="4453"/>
                      <a:pt x="10441" y="2986"/>
                      <a:pt x="9641" y="1785"/>
                    </a:cubicBezTo>
                    <a:cubicBezTo>
                      <a:pt x="8905" y="682"/>
                      <a:pt x="7607" y="1"/>
                      <a:pt x="6418" y="1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4" name="Google Shape;2254;p61"/>
              <p:cNvSpPr/>
              <p:nvPr/>
            </p:nvSpPr>
            <p:spPr>
              <a:xfrm>
                <a:off x="2768850" y="4762213"/>
                <a:ext cx="219350" cy="325125"/>
              </a:xfrm>
              <a:custGeom>
                <a:avLst/>
                <a:gdLst/>
                <a:ahLst/>
                <a:cxnLst/>
                <a:rect l="l" t="t" r="r" b="b"/>
                <a:pathLst>
                  <a:path w="8774" h="13005" extrusionOk="0">
                    <a:moveTo>
                      <a:pt x="4939" y="0"/>
                    </a:moveTo>
                    <a:cubicBezTo>
                      <a:pt x="4134" y="0"/>
                      <a:pt x="3288" y="248"/>
                      <a:pt x="2602" y="738"/>
                    </a:cubicBezTo>
                    <a:cubicBezTo>
                      <a:pt x="1401" y="1538"/>
                      <a:pt x="734" y="2873"/>
                      <a:pt x="467" y="4140"/>
                    </a:cubicBezTo>
                    <a:cubicBezTo>
                      <a:pt x="0" y="6175"/>
                      <a:pt x="401" y="8277"/>
                      <a:pt x="1568" y="9878"/>
                    </a:cubicBezTo>
                    <a:cubicBezTo>
                      <a:pt x="2702" y="11512"/>
                      <a:pt x="4570" y="12613"/>
                      <a:pt x="6739" y="12947"/>
                    </a:cubicBezTo>
                    <a:cubicBezTo>
                      <a:pt x="6889" y="12980"/>
                      <a:pt x="7047" y="13005"/>
                      <a:pt x="7210" y="13005"/>
                    </a:cubicBezTo>
                    <a:cubicBezTo>
                      <a:pt x="7372" y="13005"/>
                      <a:pt x="7539" y="12980"/>
                      <a:pt x="7706" y="12913"/>
                    </a:cubicBezTo>
                    <a:cubicBezTo>
                      <a:pt x="8273" y="12646"/>
                      <a:pt x="8440" y="11946"/>
                      <a:pt x="8506" y="11379"/>
                    </a:cubicBezTo>
                    <a:cubicBezTo>
                      <a:pt x="8707" y="9077"/>
                      <a:pt x="8773" y="6776"/>
                      <a:pt x="8540" y="4574"/>
                    </a:cubicBezTo>
                    <a:cubicBezTo>
                      <a:pt x="8373" y="3106"/>
                      <a:pt x="7906" y="1105"/>
                      <a:pt x="6505" y="371"/>
                    </a:cubicBezTo>
                    <a:cubicBezTo>
                      <a:pt x="6050" y="123"/>
                      <a:pt x="5505" y="0"/>
                      <a:pt x="4939" y="0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5" name="Google Shape;2255;p61"/>
              <p:cNvSpPr/>
              <p:nvPr/>
            </p:nvSpPr>
            <p:spPr>
              <a:xfrm>
                <a:off x="2916450" y="4364163"/>
                <a:ext cx="916525" cy="922150"/>
              </a:xfrm>
              <a:custGeom>
                <a:avLst/>
                <a:gdLst/>
                <a:ahLst/>
                <a:cxnLst/>
                <a:rect l="l" t="t" r="r" b="b"/>
                <a:pathLst>
                  <a:path w="36661" h="36886" extrusionOk="0">
                    <a:moveTo>
                      <a:pt x="13956" y="0"/>
                    </a:moveTo>
                    <a:cubicBezTo>
                      <a:pt x="8945" y="0"/>
                      <a:pt x="4524" y="3463"/>
                      <a:pt x="3270" y="8354"/>
                    </a:cubicBezTo>
                    <a:cubicBezTo>
                      <a:pt x="2102" y="12957"/>
                      <a:pt x="1235" y="17627"/>
                      <a:pt x="634" y="22331"/>
                    </a:cubicBezTo>
                    <a:cubicBezTo>
                      <a:pt x="1" y="27534"/>
                      <a:pt x="3069" y="32538"/>
                      <a:pt x="8073" y="34206"/>
                    </a:cubicBezTo>
                    <a:cubicBezTo>
                      <a:pt x="12643" y="35774"/>
                      <a:pt x="17280" y="36641"/>
                      <a:pt x="22116" y="36874"/>
                    </a:cubicBezTo>
                    <a:cubicBezTo>
                      <a:pt x="22283" y="36882"/>
                      <a:pt x="22448" y="36885"/>
                      <a:pt x="22613" y="36885"/>
                    </a:cubicBezTo>
                    <a:cubicBezTo>
                      <a:pt x="27678" y="36885"/>
                      <a:pt x="32098" y="33444"/>
                      <a:pt x="33358" y="28502"/>
                    </a:cubicBezTo>
                    <a:cubicBezTo>
                      <a:pt x="34525" y="23932"/>
                      <a:pt x="35426" y="19262"/>
                      <a:pt x="35993" y="14558"/>
                    </a:cubicBezTo>
                    <a:cubicBezTo>
                      <a:pt x="36660" y="9321"/>
                      <a:pt x="33558" y="4351"/>
                      <a:pt x="28588" y="2683"/>
                    </a:cubicBezTo>
                    <a:cubicBezTo>
                      <a:pt x="24018" y="1115"/>
                      <a:pt x="19348" y="248"/>
                      <a:pt x="14511" y="15"/>
                    </a:cubicBezTo>
                    <a:cubicBezTo>
                      <a:pt x="14325" y="5"/>
                      <a:pt x="14140" y="0"/>
                      <a:pt x="13956" y="0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6" name="Google Shape;2256;p61"/>
              <p:cNvSpPr/>
              <p:nvPr/>
            </p:nvSpPr>
            <p:spPr>
              <a:xfrm>
                <a:off x="3275050" y="4976288"/>
                <a:ext cx="121775" cy="6540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2616" extrusionOk="0">
                    <a:moveTo>
                      <a:pt x="2385" y="1"/>
                    </a:moveTo>
                    <a:cubicBezTo>
                      <a:pt x="1908" y="1"/>
                      <a:pt x="1449" y="152"/>
                      <a:pt x="1068" y="381"/>
                    </a:cubicBezTo>
                    <a:cubicBezTo>
                      <a:pt x="567" y="714"/>
                      <a:pt x="134" y="1181"/>
                      <a:pt x="0" y="1715"/>
                    </a:cubicBezTo>
                    <a:cubicBezTo>
                      <a:pt x="367" y="1281"/>
                      <a:pt x="801" y="1015"/>
                      <a:pt x="1301" y="814"/>
                    </a:cubicBezTo>
                    <a:cubicBezTo>
                      <a:pt x="1651" y="664"/>
                      <a:pt x="2020" y="589"/>
                      <a:pt x="2366" y="589"/>
                    </a:cubicBezTo>
                    <a:cubicBezTo>
                      <a:pt x="2481" y="589"/>
                      <a:pt x="2594" y="598"/>
                      <a:pt x="2702" y="614"/>
                    </a:cubicBezTo>
                    <a:cubicBezTo>
                      <a:pt x="3202" y="714"/>
                      <a:pt x="3603" y="948"/>
                      <a:pt x="3970" y="1315"/>
                    </a:cubicBezTo>
                    <a:cubicBezTo>
                      <a:pt x="4303" y="1682"/>
                      <a:pt x="4570" y="2149"/>
                      <a:pt x="4870" y="2616"/>
                    </a:cubicBezTo>
                    <a:cubicBezTo>
                      <a:pt x="4837" y="2082"/>
                      <a:pt x="4670" y="1515"/>
                      <a:pt x="4337" y="1015"/>
                    </a:cubicBezTo>
                    <a:cubicBezTo>
                      <a:pt x="4170" y="781"/>
                      <a:pt x="3936" y="548"/>
                      <a:pt x="3669" y="381"/>
                    </a:cubicBezTo>
                    <a:cubicBezTo>
                      <a:pt x="3436" y="214"/>
                      <a:pt x="3136" y="81"/>
                      <a:pt x="2836" y="47"/>
                    </a:cubicBezTo>
                    <a:cubicBezTo>
                      <a:pt x="2685" y="15"/>
                      <a:pt x="2534" y="1"/>
                      <a:pt x="2385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7" name="Google Shape;2257;p61"/>
              <p:cNvSpPr/>
              <p:nvPr/>
            </p:nvSpPr>
            <p:spPr>
              <a:xfrm>
                <a:off x="3479350" y="4872788"/>
                <a:ext cx="203500" cy="173075"/>
              </a:xfrm>
              <a:custGeom>
                <a:avLst/>
                <a:gdLst/>
                <a:ahLst/>
                <a:cxnLst/>
                <a:rect l="l" t="t" r="r" b="b"/>
                <a:pathLst>
                  <a:path w="8140" h="6923" extrusionOk="0">
                    <a:moveTo>
                      <a:pt x="4460" y="0"/>
                    </a:moveTo>
                    <a:cubicBezTo>
                      <a:pt x="3892" y="0"/>
                      <a:pt x="3324" y="109"/>
                      <a:pt x="2803" y="318"/>
                    </a:cubicBezTo>
                    <a:cubicBezTo>
                      <a:pt x="1468" y="885"/>
                      <a:pt x="468" y="2086"/>
                      <a:pt x="167" y="3487"/>
                    </a:cubicBezTo>
                    <a:cubicBezTo>
                      <a:pt x="1" y="4120"/>
                      <a:pt x="1" y="4754"/>
                      <a:pt x="167" y="5388"/>
                    </a:cubicBezTo>
                    <a:cubicBezTo>
                      <a:pt x="234" y="5588"/>
                      <a:pt x="334" y="5822"/>
                      <a:pt x="434" y="6022"/>
                    </a:cubicBezTo>
                    <a:cubicBezTo>
                      <a:pt x="1075" y="5826"/>
                      <a:pt x="1744" y="5735"/>
                      <a:pt x="2420" y="5735"/>
                    </a:cubicBezTo>
                    <a:cubicBezTo>
                      <a:pt x="3928" y="5735"/>
                      <a:pt x="5470" y="6186"/>
                      <a:pt x="6806" y="6922"/>
                    </a:cubicBezTo>
                    <a:cubicBezTo>
                      <a:pt x="6939" y="6822"/>
                      <a:pt x="7072" y="6689"/>
                      <a:pt x="7206" y="6556"/>
                    </a:cubicBezTo>
                    <a:cubicBezTo>
                      <a:pt x="7840" y="5755"/>
                      <a:pt x="8140" y="4688"/>
                      <a:pt x="8073" y="3653"/>
                    </a:cubicBezTo>
                    <a:cubicBezTo>
                      <a:pt x="7973" y="2586"/>
                      <a:pt x="7473" y="1052"/>
                      <a:pt x="6472" y="518"/>
                    </a:cubicBezTo>
                    <a:cubicBezTo>
                      <a:pt x="5863" y="167"/>
                      <a:pt x="5162" y="0"/>
                      <a:pt x="446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8" name="Google Shape;2258;p61"/>
              <p:cNvSpPr/>
              <p:nvPr/>
            </p:nvSpPr>
            <p:spPr>
              <a:xfrm>
                <a:off x="3487700" y="4908813"/>
                <a:ext cx="146800" cy="118700"/>
              </a:xfrm>
              <a:custGeom>
                <a:avLst/>
                <a:gdLst/>
                <a:ahLst/>
                <a:cxnLst/>
                <a:rect l="l" t="t" r="r" b="b"/>
                <a:pathLst>
                  <a:path w="5872" h="4748" extrusionOk="0">
                    <a:moveTo>
                      <a:pt x="2894" y="0"/>
                    </a:moveTo>
                    <a:cubicBezTo>
                      <a:pt x="1562" y="0"/>
                      <a:pt x="400" y="912"/>
                      <a:pt x="134" y="2246"/>
                    </a:cubicBezTo>
                    <a:cubicBezTo>
                      <a:pt x="0" y="3046"/>
                      <a:pt x="200" y="3847"/>
                      <a:pt x="667" y="4447"/>
                    </a:cubicBezTo>
                    <a:cubicBezTo>
                      <a:pt x="1131" y="4343"/>
                      <a:pt x="1610" y="4295"/>
                      <a:pt x="2095" y="4295"/>
                    </a:cubicBezTo>
                    <a:cubicBezTo>
                      <a:pt x="3005" y="4295"/>
                      <a:pt x="3933" y="4465"/>
                      <a:pt x="4804" y="4748"/>
                    </a:cubicBezTo>
                    <a:cubicBezTo>
                      <a:pt x="5204" y="4381"/>
                      <a:pt x="5504" y="3880"/>
                      <a:pt x="5604" y="3280"/>
                    </a:cubicBezTo>
                    <a:cubicBezTo>
                      <a:pt x="5871" y="1779"/>
                      <a:pt x="4904" y="344"/>
                      <a:pt x="3403" y="44"/>
                    </a:cubicBezTo>
                    <a:cubicBezTo>
                      <a:pt x="3231" y="14"/>
                      <a:pt x="3061" y="0"/>
                      <a:pt x="289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9" name="Google Shape;2259;p61"/>
              <p:cNvSpPr/>
              <p:nvPr/>
            </p:nvSpPr>
            <p:spPr>
              <a:xfrm>
                <a:off x="3540400" y="4865713"/>
                <a:ext cx="153325" cy="107975"/>
              </a:xfrm>
              <a:custGeom>
                <a:avLst/>
                <a:gdLst/>
                <a:ahLst/>
                <a:cxnLst/>
                <a:rect l="l" t="t" r="r" b="b"/>
                <a:pathLst>
                  <a:path w="6133" h="4319" extrusionOk="0">
                    <a:moveTo>
                      <a:pt x="2277" y="1"/>
                    </a:moveTo>
                    <a:cubicBezTo>
                      <a:pt x="1538" y="1"/>
                      <a:pt x="760" y="228"/>
                      <a:pt x="27" y="734"/>
                    </a:cubicBezTo>
                    <a:cubicBezTo>
                      <a:pt x="0" y="734"/>
                      <a:pt x="16" y="777"/>
                      <a:pt x="41" y="777"/>
                    </a:cubicBezTo>
                    <a:cubicBezTo>
                      <a:pt x="47" y="777"/>
                      <a:pt x="54" y="774"/>
                      <a:pt x="60" y="768"/>
                    </a:cubicBezTo>
                    <a:cubicBezTo>
                      <a:pt x="534" y="563"/>
                      <a:pt x="1024" y="469"/>
                      <a:pt x="1508" y="469"/>
                    </a:cubicBezTo>
                    <a:cubicBezTo>
                      <a:pt x="3552" y="469"/>
                      <a:pt x="5496" y="2146"/>
                      <a:pt x="5631" y="4303"/>
                    </a:cubicBezTo>
                    <a:cubicBezTo>
                      <a:pt x="5631" y="4303"/>
                      <a:pt x="5646" y="4318"/>
                      <a:pt x="5656" y="4318"/>
                    </a:cubicBezTo>
                    <a:cubicBezTo>
                      <a:pt x="5661" y="4318"/>
                      <a:pt x="5664" y="4314"/>
                      <a:pt x="5664" y="4303"/>
                    </a:cubicBezTo>
                    <a:cubicBezTo>
                      <a:pt x="6133" y="1815"/>
                      <a:pt x="4363" y="1"/>
                      <a:pt x="227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0" name="Google Shape;2260;p61"/>
              <p:cNvSpPr/>
              <p:nvPr/>
            </p:nvSpPr>
            <p:spPr>
              <a:xfrm>
                <a:off x="3031525" y="4784213"/>
                <a:ext cx="205175" cy="184100"/>
              </a:xfrm>
              <a:custGeom>
                <a:avLst/>
                <a:gdLst/>
                <a:ahLst/>
                <a:cxnLst/>
                <a:rect l="l" t="t" r="r" b="b"/>
                <a:pathLst>
                  <a:path w="8207" h="7364" extrusionOk="0">
                    <a:moveTo>
                      <a:pt x="3680" y="1"/>
                    </a:moveTo>
                    <a:cubicBezTo>
                      <a:pt x="3531" y="1"/>
                      <a:pt x="3383" y="9"/>
                      <a:pt x="3237" y="25"/>
                    </a:cubicBezTo>
                    <a:cubicBezTo>
                      <a:pt x="2102" y="191"/>
                      <a:pt x="1068" y="1426"/>
                      <a:pt x="568" y="2393"/>
                    </a:cubicBezTo>
                    <a:cubicBezTo>
                      <a:pt x="134" y="3294"/>
                      <a:pt x="1" y="4394"/>
                      <a:pt x="334" y="5395"/>
                    </a:cubicBezTo>
                    <a:cubicBezTo>
                      <a:pt x="401" y="5562"/>
                      <a:pt x="468" y="5729"/>
                      <a:pt x="535" y="5896"/>
                    </a:cubicBezTo>
                    <a:cubicBezTo>
                      <a:pt x="975" y="5835"/>
                      <a:pt x="1423" y="5805"/>
                      <a:pt x="1872" y="5805"/>
                    </a:cubicBezTo>
                    <a:cubicBezTo>
                      <a:pt x="3668" y="5805"/>
                      <a:pt x="5471" y="6296"/>
                      <a:pt x="6806" y="7363"/>
                    </a:cubicBezTo>
                    <a:cubicBezTo>
                      <a:pt x="6973" y="7230"/>
                      <a:pt x="7139" y="7063"/>
                      <a:pt x="7273" y="6863"/>
                    </a:cubicBezTo>
                    <a:cubicBezTo>
                      <a:pt x="7673" y="6363"/>
                      <a:pt x="7907" y="5762"/>
                      <a:pt x="8007" y="5128"/>
                    </a:cubicBezTo>
                    <a:cubicBezTo>
                      <a:pt x="8207" y="3727"/>
                      <a:pt x="7706" y="2193"/>
                      <a:pt x="6706" y="1226"/>
                    </a:cubicBezTo>
                    <a:cubicBezTo>
                      <a:pt x="5912" y="432"/>
                      <a:pt x="4782" y="1"/>
                      <a:pt x="36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1" name="Google Shape;2261;p61"/>
              <p:cNvSpPr/>
              <p:nvPr/>
            </p:nvSpPr>
            <p:spPr>
              <a:xfrm>
                <a:off x="3083250" y="4831863"/>
                <a:ext cx="145950" cy="128100"/>
              </a:xfrm>
              <a:custGeom>
                <a:avLst/>
                <a:gdLst/>
                <a:ahLst/>
                <a:cxnLst/>
                <a:rect l="l" t="t" r="r" b="b"/>
                <a:pathLst>
                  <a:path w="5838" h="5124" extrusionOk="0">
                    <a:moveTo>
                      <a:pt x="2801" y="0"/>
                    </a:moveTo>
                    <a:cubicBezTo>
                      <a:pt x="1507" y="0"/>
                      <a:pt x="364" y="934"/>
                      <a:pt x="100" y="2255"/>
                    </a:cubicBezTo>
                    <a:cubicBezTo>
                      <a:pt x="0" y="2822"/>
                      <a:pt x="67" y="3422"/>
                      <a:pt x="300" y="3923"/>
                    </a:cubicBezTo>
                    <a:cubicBezTo>
                      <a:pt x="1735" y="3990"/>
                      <a:pt x="3136" y="4356"/>
                      <a:pt x="4303" y="5124"/>
                    </a:cubicBezTo>
                    <a:cubicBezTo>
                      <a:pt x="4937" y="4757"/>
                      <a:pt x="5404" y="4090"/>
                      <a:pt x="5571" y="3289"/>
                    </a:cubicBezTo>
                    <a:cubicBezTo>
                      <a:pt x="5838" y="1788"/>
                      <a:pt x="4870" y="320"/>
                      <a:pt x="3336" y="53"/>
                    </a:cubicBezTo>
                    <a:cubicBezTo>
                      <a:pt x="3156" y="17"/>
                      <a:pt x="2977" y="0"/>
                      <a:pt x="28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2" name="Google Shape;2262;p61"/>
              <p:cNvSpPr/>
              <p:nvPr/>
            </p:nvSpPr>
            <p:spPr>
              <a:xfrm>
                <a:off x="3042375" y="4776688"/>
                <a:ext cx="163475" cy="75700"/>
              </a:xfrm>
              <a:custGeom>
                <a:avLst/>
                <a:gdLst/>
                <a:ahLst/>
                <a:cxnLst/>
                <a:rect l="l" t="t" r="r" b="b"/>
                <a:pathLst>
                  <a:path w="6539" h="3028" extrusionOk="0">
                    <a:moveTo>
                      <a:pt x="3424" y="1"/>
                    </a:moveTo>
                    <a:cubicBezTo>
                      <a:pt x="1849" y="1"/>
                      <a:pt x="350" y="1069"/>
                      <a:pt x="1" y="3028"/>
                    </a:cubicBezTo>
                    <a:cubicBezTo>
                      <a:pt x="692" y="1542"/>
                      <a:pt x="2240" y="690"/>
                      <a:pt x="3774" y="690"/>
                    </a:cubicBezTo>
                    <a:cubicBezTo>
                      <a:pt x="4755" y="690"/>
                      <a:pt x="5730" y="1039"/>
                      <a:pt x="6472" y="1793"/>
                    </a:cubicBezTo>
                    <a:cubicBezTo>
                      <a:pt x="6478" y="1800"/>
                      <a:pt x="6485" y="1802"/>
                      <a:pt x="6491" y="1802"/>
                    </a:cubicBezTo>
                    <a:cubicBezTo>
                      <a:pt x="6517" y="1802"/>
                      <a:pt x="6539" y="1754"/>
                      <a:pt x="6539" y="1727"/>
                    </a:cubicBezTo>
                    <a:cubicBezTo>
                      <a:pt x="5729" y="554"/>
                      <a:pt x="4557" y="1"/>
                      <a:pt x="342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3" name="Google Shape;2263;p61"/>
              <p:cNvSpPr/>
              <p:nvPr/>
            </p:nvSpPr>
            <p:spPr>
              <a:xfrm>
                <a:off x="3520225" y="4764763"/>
                <a:ext cx="211525" cy="69725"/>
              </a:xfrm>
              <a:custGeom>
                <a:avLst/>
                <a:gdLst/>
                <a:ahLst/>
                <a:cxnLst/>
                <a:rect l="l" t="t" r="r" b="b"/>
                <a:pathLst>
                  <a:path w="8461" h="2789" extrusionOk="0">
                    <a:moveTo>
                      <a:pt x="3097" y="1"/>
                    </a:moveTo>
                    <a:cubicBezTo>
                      <a:pt x="2191" y="1"/>
                      <a:pt x="1263" y="181"/>
                      <a:pt x="367" y="569"/>
                    </a:cubicBezTo>
                    <a:cubicBezTo>
                      <a:pt x="200" y="636"/>
                      <a:pt x="67" y="836"/>
                      <a:pt x="34" y="1003"/>
                    </a:cubicBezTo>
                    <a:cubicBezTo>
                      <a:pt x="0" y="1170"/>
                      <a:pt x="34" y="1203"/>
                      <a:pt x="100" y="1370"/>
                    </a:cubicBezTo>
                    <a:cubicBezTo>
                      <a:pt x="177" y="1472"/>
                      <a:pt x="292" y="1515"/>
                      <a:pt x="417" y="1515"/>
                    </a:cubicBezTo>
                    <a:cubicBezTo>
                      <a:pt x="455" y="1515"/>
                      <a:pt x="495" y="1511"/>
                      <a:pt x="534" y="1503"/>
                    </a:cubicBezTo>
                    <a:cubicBezTo>
                      <a:pt x="1465" y="1344"/>
                      <a:pt x="2356" y="1253"/>
                      <a:pt x="3210" y="1253"/>
                    </a:cubicBezTo>
                    <a:cubicBezTo>
                      <a:pt x="5051" y="1253"/>
                      <a:pt x="6724" y="1677"/>
                      <a:pt x="8273" y="2771"/>
                    </a:cubicBezTo>
                    <a:cubicBezTo>
                      <a:pt x="8286" y="2783"/>
                      <a:pt x="8301" y="2789"/>
                      <a:pt x="8316" y="2789"/>
                    </a:cubicBezTo>
                    <a:cubicBezTo>
                      <a:pt x="8383" y="2789"/>
                      <a:pt x="8460" y="2691"/>
                      <a:pt x="8406" y="2637"/>
                    </a:cubicBezTo>
                    <a:cubicBezTo>
                      <a:pt x="7236" y="999"/>
                      <a:pt x="5228" y="1"/>
                      <a:pt x="3097" y="1"/>
                    </a:cubicBezTo>
                    <a:close/>
                  </a:path>
                </a:pathLst>
              </a:custGeom>
              <a:solidFill>
                <a:srgbClr val="334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2"/>
                  </a:solidFill>
                </a:endParaRPr>
              </a:p>
            </p:txBody>
          </p:sp>
          <p:sp>
            <p:nvSpPr>
              <p:cNvPr id="2264" name="Google Shape;2264;p61"/>
              <p:cNvSpPr/>
              <p:nvPr/>
            </p:nvSpPr>
            <p:spPr>
              <a:xfrm>
                <a:off x="3039200" y="4675838"/>
                <a:ext cx="212525" cy="71925"/>
              </a:xfrm>
              <a:custGeom>
                <a:avLst/>
                <a:gdLst/>
                <a:ahLst/>
                <a:cxnLst/>
                <a:rect l="l" t="t" r="r" b="b"/>
                <a:pathLst>
                  <a:path w="8501" h="2877" extrusionOk="0">
                    <a:moveTo>
                      <a:pt x="3494" y="1"/>
                    </a:moveTo>
                    <a:cubicBezTo>
                      <a:pt x="2265" y="1"/>
                      <a:pt x="1064" y="336"/>
                      <a:pt x="61" y="991"/>
                    </a:cubicBezTo>
                    <a:cubicBezTo>
                      <a:pt x="0" y="1021"/>
                      <a:pt x="50" y="1162"/>
                      <a:pt x="110" y="1162"/>
                    </a:cubicBezTo>
                    <a:cubicBezTo>
                      <a:pt x="116" y="1162"/>
                      <a:pt x="122" y="1160"/>
                      <a:pt x="128" y="1157"/>
                    </a:cubicBezTo>
                    <a:cubicBezTo>
                      <a:pt x="787" y="1003"/>
                      <a:pt x="1431" y="929"/>
                      <a:pt x="2063" y="929"/>
                    </a:cubicBezTo>
                    <a:cubicBezTo>
                      <a:pt x="4024" y="929"/>
                      <a:pt x="5883" y="1632"/>
                      <a:pt x="7800" y="2792"/>
                    </a:cubicBezTo>
                    <a:cubicBezTo>
                      <a:pt x="7905" y="2834"/>
                      <a:pt x="8011" y="2876"/>
                      <a:pt x="8108" y="2876"/>
                    </a:cubicBezTo>
                    <a:cubicBezTo>
                      <a:pt x="8164" y="2876"/>
                      <a:pt x="8218" y="2862"/>
                      <a:pt x="8267" y="2825"/>
                    </a:cubicBezTo>
                    <a:cubicBezTo>
                      <a:pt x="8400" y="2725"/>
                      <a:pt x="8433" y="2692"/>
                      <a:pt x="8467" y="2525"/>
                    </a:cubicBezTo>
                    <a:cubicBezTo>
                      <a:pt x="8500" y="2358"/>
                      <a:pt x="8433" y="2125"/>
                      <a:pt x="8333" y="1991"/>
                    </a:cubicBezTo>
                    <a:cubicBezTo>
                      <a:pt x="6974" y="651"/>
                      <a:pt x="5207" y="1"/>
                      <a:pt x="3494" y="1"/>
                    </a:cubicBezTo>
                    <a:close/>
                  </a:path>
                </a:pathLst>
              </a:custGeom>
              <a:solidFill>
                <a:srgbClr val="334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2"/>
                  </a:solidFill>
                </a:endParaRPr>
              </a:p>
            </p:txBody>
          </p:sp>
          <p:sp>
            <p:nvSpPr>
              <p:cNvPr id="2265" name="Google Shape;2265;p61"/>
              <p:cNvSpPr/>
              <p:nvPr/>
            </p:nvSpPr>
            <p:spPr>
              <a:xfrm>
                <a:off x="3116600" y="5038338"/>
                <a:ext cx="413650" cy="132825"/>
              </a:xfrm>
              <a:custGeom>
                <a:avLst/>
                <a:gdLst/>
                <a:ahLst/>
                <a:cxnLst/>
                <a:rect l="l" t="t" r="r" b="b"/>
                <a:pathLst>
                  <a:path w="16546" h="5313" extrusionOk="0">
                    <a:moveTo>
                      <a:pt x="893" y="1"/>
                    </a:moveTo>
                    <a:cubicBezTo>
                      <a:pt x="755" y="1"/>
                      <a:pt x="620" y="41"/>
                      <a:pt x="501" y="134"/>
                    </a:cubicBezTo>
                    <a:cubicBezTo>
                      <a:pt x="200" y="367"/>
                      <a:pt x="0" y="734"/>
                      <a:pt x="100" y="1134"/>
                    </a:cubicBezTo>
                    <a:cubicBezTo>
                      <a:pt x="234" y="1735"/>
                      <a:pt x="934" y="1935"/>
                      <a:pt x="1401" y="2235"/>
                    </a:cubicBezTo>
                    <a:cubicBezTo>
                      <a:pt x="2068" y="2669"/>
                      <a:pt x="2636" y="3169"/>
                      <a:pt x="3336" y="3536"/>
                    </a:cubicBezTo>
                    <a:cubicBezTo>
                      <a:pt x="4437" y="4137"/>
                      <a:pt x="5704" y="4503"/>
                      <a:pt x="6972" y="4770"/>
                    </a:cubicBezTo>
                    <a:cubicBezTo>
                      <a:pt x="7239" y="4837"/>
                      <a:pt x="7506" y="4870"/>
                      <a:pt x="7773" y="4904"/>
                    </a:cubicBezTo>
                    <a:cubicBezTo>
                      <a:pt x="8039" y="4970"/>
                      <a:pt x="8306" y="5037"/>
                      <a:pt x="8573" y="5071"/>
                    </a:cubicBezTo>
                    <a:cubicBezTo>
                      <a:pt x="9439" y="5207"/>
                      <a:pt x="10321" y="5313"/>
                      <a:pt x="11197" y="5313"/>
                    </a:cubicBezTo>
                    <a:cubicBezTo>
                      <a:pt x="11603" y="5313"/>
                      <a:pt x="12008" y="5290"/>
                      <a:pt x="12409" y="5237"/>
                    </a:cubicBezTo>
                    <a:cubicBezTo>
                      <a:pt x="13176" y="5171"/>
                      <a:pt x="13910" y="4904"/>
                      <a:pt x="14677" y="4770"/>
                    </a:cubicBezTo>
                    <a:cubicBezTo>
                      <a:pt x="15211" y="4637"/>
                      <a:pt x="15945" y="4704"/>
                      <a:pt x="16279" y="4203"/>
                    </a:cubicBezTo>
                    <a:cubicBezTo>
                      <a:pt x="16545" y="3870"/>
                      <a:pt x="16479" y="3469"/>
                      <a:pt x="16279" y="3136"/>
                    </a:cubicBezTo>
                    <a:cubicBezTo>
                      <a:pt x="16134" y="2895"/>
                      <a:pt x="15885" y="2793"/>
                      <a:pt x="15619" y="2793"/>
                    </a:cubicBezTo>
                    <a:cubicBezTo>
                      <a:pt x="15517" y="2793"/>
                      <a:pt x="15413" y="2808"/>
                      <a:pt x="15311" y="2836"/>
                    </a:cubicBezTo>
                    <a:cubicBezTo>
                      <a:pt x="15011" y="2902"/>
                      <a:pt x="14744" y="3102"/>
                      <a:pt x="14544" y="3369"/>
                    </a:cubicBezTo>
                    <a:cubicBezTo>
                      <a:pt x="14544" y="3369"/>
                      <a:pt x="14511" y="3403"/>
                      <a:pt x="14511" y="3436"/>
                    </a:cubicBezTo>
                    <a:cubicBezTo>
                      <a:pt x="14377" y="3636"/>
                      <a:pt x="14277" y="3870"/>
                      <a:pt x="14044" y="4036"/>
                    </a:cubicBezTo>
                    <a:cubicBezTo>
                      <a:pt x="13477" y="4537"/>
                      <a:pt x="12643" y="4770"/>
                      <a:pt x="11809" y="4837"/>
                    </a:cubicBezTo>
                    <a:cubicBezTo>
                      <a:pt x="11575" y="4854"/>
                      <a:pt x="11350" y="4862"/>
                      <a:pt x="11125" y="4862"/>
                    </a:cubicBezTo>
                    <a:cubicBezTo>
                      <a:pt x="10900" y="4862"/>
                      <a:pt x="10675" y="4854"/>
                      <a:pt x="10441" y="4837"/>
                    </a:cubicBezTo>
                    <a:cubicBezTo>
                      <a:pt x="9607" y="4837"/>
                      <a:pt x="8740" y="4737"/>
                      <a:pt x="7906" y="4604"/>
                    </a:cubicBezTo>
                    <a:lnTo>
                      <a:pt x="7839" y="4570"/>
                    </a:lnTo>
                    <a:lnTo>
                      <a:pt x="7773" y="4570"/>
                    </a:lnTo>
                    <a:cubicBezTo>
                      <a:pt x="6939" y="4403"/>
                      <a:pt x="6105" y="4170"/>
                      <a:pt x="5304" y="3870"/>
                    </a:cubicBezTo>
                    <a:cubicBezTo>
                      <a:pt x="4870" y="3736"/>
                      <a:pt x="4437" y="3569"/>
                      <a:pt x="4037" y="3369"/>
                    </a:cubicBezTo>
                    <a:cubicBezTo>
                      <a:pt x="3269" y="3002"/>
                      <a:pt x="2602" y="2502"/>
                      <a:pt x="2235" y="1802"/>
                    </a:cubicBezTo>
                    <a:cubicBezTo>
                      <a:pt x="2102" y="1568"/>
                      <a:pt x="2102" y="1335"/>
                      <a:pt x="2035" y="1068"/>
                    </a:cubicBezTo>
                    <a:cubicBezTo>
                      <a:pt x="2035" y="1034"/>
                      <a:pt x="2035" y="1001"/>
                      <a:pt x="2035" y="1001"/>
                    </a:cubicBezTo>
                    <a:cubicBezTo>
                      <a:pt x="1968" y="701"/>
                      <a:pt x="1768" y="401"/>
                      <a:pt x="1501" y="234"/>
                    </a:cubicBezTo>
                    <a:cubicBezTo>
                      <a:pt x="1321" y="93"/>
                      <a:pt x="1103" y="1"/>
                      <a:pt x="893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6" name="Google Shape;2266;p61"/>
              <p:cNvSpPr/>
              <p:nvPr/>
            </p:nvSpPr>
            <p:spPr>
              <a:xfrm>
                <a:off x="3695825" y="5030288"/>
                <a:ext cx="175225" cy="144200"/>
              </a:xfrm>
              <a:custGeom>
                <a:avLst/>
                <a:gdLst/>
                <a:ahLst/>
                <a:cxnLst/>
                <a:rect l="l" t="t" r="r" b="b"/>
                <a:pathLst>
                  <a:path w="7009" h="5768" extrusionOk="0">
                    <a:moveTo>
                      <a:pt x="6986" y="1123"/>
                    </a:moveTo>
                    <a:cubicBezTo>
                      <a:pt x="6986" y="1134"/>
                      <a:pt x="6990" y="1138"/>
                      <a:pt x="6994" y="1138"/>
                    </a:cubicBezTo>
                    <a:cubicBezTo>
                      <a:pt x="7001" y="1138"/>
                      <a:pt x="7008" y="1123"/>
                      <a:pt x="6986" y="1123"/>
                    </a:cubicBezTo>
                    <a:close/>
                    <a:moveTo>
                      <a:pt x="5477" y="1"/>
                    </a:moveTo>
                    <a:cubicBezTo>
                      <a:pt x="4870" y="1"/>
                      <a:pt x="4213" y="315"/>
                      <a:pt x="3617" y="656"/>
                    </a:cubicBezTo>
                    <a:cubicBezTo>
                      <a:pt x="2850" y="1123"/>
                      <a:pt x="2183" y="1757"/>
                      <a:pt x="1616" y="2457"/>
                    </a:cubicBezTo>
                    <a:cubicBezTo>
                      <a:pt x="1349" y="2791"/>
                      <a:pt x="1149" y="3124"/>
                      <a:pt x="915" y="3458"/>
                    </a:cubicBezTo>
                    <a:cubicBezTo>
                      <a:pt x="615" y="3992"/>
                      <a:pt x="348" y="4559"/>
                      <a:pt x="115" y="5159"/>
                    </a:cubicBezTo>
                    <a:cubicBezTo>
                      <a:pt x="0" y="5479"/>
                      <a:pt x="230" y="5767"/>
                      <a:pt x="451" y="5767"/>
                    </a:cubicBezTo>
                    <a:cubicBezTo>
                      <a:pt x="553" y="5767"/>
                      <a:pt x="652" y="5706"/>
                      <a:pt x="715" y="5559"/>
                    </a:cubicBezTo>
                    <a:cubicBezTo>
                      <a:pt x="1049" y="4659"/>
                      <a:pt x="1482" y="3858"/>
                      <a:pt x="2016" y="3158"/>
                    </a:cubicBezTo>
                    <a:cubicBezTo>
                      <a:pt x="2431" y="3070"/>
                      <a:pt x="2896" y="3004"/>
                      <a:pt x="3350" y="3004"/>
                    </a:cubicBezTo>
                    <a:cubicBezTo>
                      <a:pt x="4283" y="3004"/>
                      <a:pt x="5171" y="3283"/>
                      <a:pt x="5485" y="4225"/>
                    </a:cubicBezTo>
                    <a:cubicBezTo>
                      <a:pt x="5485" y="4225"/>
                      <a:pt x="5519" y="4225"/>
                      <a:pt x="5519" y="4192"/>
                    </a:cubicBezTo>
                    <a:cubicBezTo>
                      <a:pt x="5547" y="2610"/>
                      <a:pt x="4460" y="2268"/>
                      <a:pt x="3326" y="2268"/>
                    </a:cubicBezTo>
                    <a:cubicBezTo>
                      <a:pt x="3145" y="2268"/>
                      <a:pt x="2962" y="2277"/>
                      <a:pt x="2783" y="2290"/>
                    </a:cubicBezTo>
                    <a:cubicBezTo>
                      <a:pt x="2783" y="2257"/>
                      <a:pt x="2817" y="2257"/>
                      <a:pt x="2817" y="2224"/>
                    </a:cubicBezTo>
                    <a:cubicBezTo>
                      <a:pt x="3541" y="1572"/>
                      <a:pt x="4737" y="658"/>
                      <a:pt x="5823" y="658"/>
                    </a:cubicBezTo>
                    <a:cubicBezTo>
                      <a:pt x="6237" y="658"/>
                      <a:pt x="6636" y="791"/>
                      <a:pt x="6986" y="1123"/>
                    </a:cubicBezTo>
                    <a:cubicBezTo>
                      <a:pt x="6594" y="290"/>
                      <a:pt x="6059" y="1"/>
                      <a:pt x="5477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7" name="Google Shape;2267;p61"/>
              <p:cNvSpPr/>
              <p:nvPr/>
            </p:nvSpPr>
            <p:spPr>
              <a:xfrm>
                <a:off x="2828900" y="4849663"/>
                <a:ext cx="110925" cy="192275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7691" extrusionOk="0">
                    <a:moveTo>
                      <a:pt x="1374" y="0"/>
                    </a:moveTo>
                    <a:cubicBezTo>
                      <a:pt x="1024" y="0"/>
                      <a:pt x="635" y="130"/>
                      <a:pt x="200" y="442"/>
                    </a:cubicBezTo>
                    <a:cubicBezTo>
                      <a:pt x="167" y="442"/>
                      <a:pt x="200" y="476"/>
                      <a:pt x="200" y="476"/>
                    </a:cubicBezTo>
                    <a:cubicBezTo>
                      <a:pt x="371" y="425"/>
                      <a:pt x="535" y="402"/>
                      <a:pt x="692" y="402"/>
                    </a:cubicBezTo>
                    <a:cubicBezTo>
                      <a:pt x="2097" y="402"/>
                      <a:pt x="2946" y="2271"/>
                      <a:pt x="3336" y="3411"/>
                    </a:cubicBezTo>
                    <a:cubicBezTo>
                      <a:pt x="3336" y="3429"/>
                      <a:pt x="3336" y="3448"/>
                      <a:pt x="3341" y="3461"/>
                    </a:cubicBezTo>
                    <a:lnTo>
                      <a:pt x="3341" y="3461"/>
                    </a:lnTo>
                    <a:cubicBezTo>
                      <a:pt x="2758" y="3102"/>
                      <a:pt x="2114" y="2784"/>
                      <a:pt x="1515" y="2784"/>
                    </a:cubicBezTo>
                    <a:cubicBezTo>
                      <a:pt x="955" y="2784"/>
                      <a:pt x="433" y="3062"/>
                      <a:pt x="33" y="3845"/>
                    </a:cubicBezTo>
                    <a:cubicBezTo>
                      <a:pt x="0" y="3878"/>
                      <a:pt x="33" y="3878"/>
                      <a:pt x="67" y="3878"/>
                    </a:cubicBezTo>
                    <a:cubicBezTo>
                      <a:pt x="407" y="3559"/>
                      <a:pt x="788" y="3430"/>
                      <a:pt x="1181" y="3430"/>
                    </a:cubicBezTo>
                    <a:cubicBezTo>
                      <a:pt x="2022" y="3430"/>
                      <a:pt x="2921" y="4021"/>
                      <a:pt x="3603" y="4612"/>
                    </a:cubicBezTo>
                    <a:cubicBezTo>
                      <a:pt x="3736" y="5479"/>
                      <a:pt x="3736" y="6380"/>
                      <a:pt x="3603" y="7347"/>
                    </a:cubicBezTo>
                    <a:cubicBezTo>
                      <a:pt x="3572" y="7581"/>
                      <a:pt x="3715" y="7691"/>
                      <a:pt x="3883" y="7691"/>
                    </a:cubicBezTo>
                    <a:cubicBezTo>
                      <a:pt x="4076" y="7691"/>
                      <a:pt x="4301" y="7547"/>
                      <a:pt x="4337" y="7280"/>
                    </a:cubicBezTo>
                    <a:cubicBezTo>
                      <a:pt x="4403" y="6647"/>
                      <a:pt x="4437" y="6013"/>
                      <a:pt x="4403" y="5412"/>
                    </a:cubicBezTo>
                    <a:cubicBezTo>
                      <a:pt x="4403" y="4979"/>
                      <a:pt x="4370" y="4578"/>
                      <a:pt x="4303" y="4212"/>
                    </a:cubicBezTo>
                    <a:cubicBezTo>
                      <a:pt x="4136" y="3278"/>
                      <a:pt x="3836" y="2410"/>
                      <a:pt x="3369" y="1643"/>
                    </a:cubicBezTo>
                    <a:cubicBezTo>
                      <a:pt x="2891" y="830"/>
                      <a:pt x="2259" y="0"/>
                      <a:pt x="1374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8" name="Google Shape;2268;p61"/>
              <p:cNvSpPr/>
              <p:nvPr/>
            </p:nvSpPr>
            <p:spPr>
              <a:xfrm>
                <a:off x="2895600" y="3921688"/>
                <a:ext cx="1083300" cy="1069125"/>
              </a:xfrm>
              <a:custGeom>
                <a:avLst/>
                <a:gdLst/>
                <a:ahLst/>
                <a:cxnLst/>
                <a:rect l="l" t="t" r="r" b="b"/>
                <a:pathLst>
                  <a:path w="43332" h="42765" extrusionOk="0">
                    <a:moveTo>
                      <a:pt x="22984" y="1"/>
                    </a:moveTo>
                    <a:cubicBezTo>
                      <a:pt x="19415" y="1735"/>
                      <a:pt x="16646" y="4471"/>
                      <a:pt x="15178" y="7606"/>
                    </a:cubicBezTo>
                    <a:cubicBezTo>
                      <a:pt x="12443" y="8607"/>
                      <a:pt x="9808" y="9708"/>
                      <a:pt x="7673" y="11309"/>
                    </a:cubicBezTo>
                    <a:cubicBezTo>
                      <a:pt x="5738" y="12743"/>
                      <a:pt x="4237" y="14645"/>
                      <a:pt x="3737" y="16746"/>
                    </a:cubicBezTo>
                    <a:cubicBezTo>
                      <a:pt x="3303" y="16913"/>
                      <a:pt x="2903" y="17147"/>
                      <a:pt x="2502" y="17413"/>
                    </a:cubicBezTo>
                    <a:cubicBezTo>
                      <a:pt x="301" y="19015"/>
                      <a:pt x="1" y="22050"/>
                      <a:pt x="134" y="24685"/>
                    </a:cubicBezTo>
                    <a:cubicBezTo>
                      <a:pt x="234" y="26220"/>
                      <a:pt x="401" y="27787"/>
                      <a:pt x="701" y="29322"/>
                    </a:cubicBezTo>
                    <a:cubicBezTo>
                      <a:pt x="1135" y="31824"/>
                      <a:pt x="1835" y="34325"/>
                      <a:pt x="2769" y="36661"/>
                    </a:cubicBezTo>
                    <a:cubicBezTo>
                      <a:pt x="4604" y="35326"/>
                      <a:pt x="3870" y="32858"/>
                      <a:pt x="3970" y="30589"/>
                    </a:cubicBezTo>
                    <a:cubicBezTo>
                      <a:pt x="3970" y="30589"/>
                      <a:pt x="4004" y="30589"/>
                      <a:pt x="4004" y="30556"/>
                    </a:cubicBezTo>
                    <a:cubicBezTo>
                      <a:pt x="5438" y="29889"/>
                      <a:pt x="6639" y="28888"/>
                      <a:pt x="7439" y="27654"/>
                    </a:cubicBezTo>
                    <a:cubicBezTo>
                      <a:pt x="8473" y="26120"/>
                      <a:pt x="8907" y="24252"/>
                      <a:pt x="8740" y="22284"/>
                    </a:cubicBezTo>
                    <a:cubicBezTo>
                      <a:pt x="9608" y="21683"/>
                      <a:pt x="10675" y="21249"/>
                      <a:pt x="11842" y="21049"/>
                    </a:cubicBezTo>
                    <a:cubicBezTo>
                      <a:pt x="12196" y="20993"/>
                      <a:pt x="12597" y="20967"/>
                      <a:pt x="13031" y="20967"/>
                    </a:cubicBezTo>
                    <a:cubicBezTo>
                      <a:pt x="15702" y="20967"/>
                      <a:pt x="19617" y="21978"/>
                      <a:pt x="21483" y="23384"/>
                    </a:cubicBezTo>
                    <a:cubicBezTo>
                      <a:pt x="22311" y="23135"/>
                      <a:pt x="23202" y="23012"/>
                      <a:pt x="24110" y="23012"/>
                    </a:cubicBezTo>
                    <a:cubicBezTo>
                      <a:pt x="25869" y="23012"/>
                      <a:pt x="27693" y="23472"/>
                      <a:pt x="29255" y="24352"/>
                    </a:cubicBezTo>
                    <a:cubicBezTo>
                      <a:pt x="30322" y="24952"/>
                      <a:pt x="32224" y="25953"/>
                      <a:pt x="32958" y="26887"/>
                    </a:cubicBezTo>
                    <a:cubicBezTo>
                      <a:pt x="32390" y="28688"/>
                      <a:pt x="32424" y="30656"/>
                      <a:pt x="33058" y="32491"/>
                    </a:cubicBezTo>
                    <a:cubicBezTo>
                      <a:pt x="33358" y="33391"/>
                      <a:pt x="33658" y="34826"/>
                      <a:pt x="34092" y="36127"/>
                    </a:cubicBezTo>
                    <a:cubicBezTo>
                      <a:pt x="34392" y="37061"/>
                      <a:pt x="34759" y="37895"/>
                      <a:pt x="35293" y="38395"/>
                    </a:cubicBezTo>
                    <a:cubicBezTo>
                      <a:pt x="35026" y="39896"/>
                      <a:pt x="34359" y="41297"/>
                      <a:pt x="34992" y="42765"/>
                    </a:cubicBezTo>
                    <a:cubicBezTo>
                      <a:pt x="36493" y="41064"/>
                      <a:pt x="38095" y="38428"/>
                      <a:pt x="39462" y="35927"/>
                    </a:cubicBezTo>
                    <a:cubicBezTo>
                      <a:pt x="40129" y="34692"/>
                      <a:pt x="40730" y="33492"/>
                      <a:pt x="41230" y="32491"/>
                    </a:cubicBezTo>
                    <a:cubicBezTo>
                      <a:pt x="42398" y="30089"/>
                      <a:pt x="43332" y="27187"/>
                      <a:pt x="41897" y="24885"/>
                    </a:cubicBezTo>
                    <a:cubicBezTo>
                      <a:pt x="41697" y="24585"/>
                      <a:pt x="41497" y="24318"/>
                      <a:pt x="41264" y="24051"/>
                    </a:cubicBezTo>
                    <a:cubicBezTo>
                      <a:pt x="41230" y="22617"/>
                      <a:pt x="40596" y="21149"/>
                      <a:pt x="39662" y="19815"/>
                    </a:cubicBezTo>
                    <a:cubicBezTo>
                      <a:pt x="38495" y="18247"/>
                      <a:pt x="36894" y="16880"/>
                      <a:pt x="35192" y="15612"/>
                    </a:cubicBezTo>
                    <a:cubicBezTo>
                      <a:pt x="32591" y="13677"/>
                      <a:pt x="29789" y="11876"/>
                      <a:pt x="26753" y="10308"/>
                    </a:cubicBezTo>
                    <a:cubicBezTo>
                      <a:pt x="24718" y="7173"/>
                      <a:pt x="23384" y="3637"/>
                      <a:pt x="2298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2"/>
                  </a:solidFill>
                </a:endParaRPr>
              </a:p>
            </p:txBody>
          </p:sp>
          <p:sp>
            <p:nvSpPr>
              <p:cNvPr id="2269" name="Google Shape;2269;p61"/>
              <p:cNvSpPr/>
              <p:nvPr/>
            </p:nvSpPr>
            <p:spPr>
              <a:xfrm>
                <a:off x="2913125" y="4654713"/>
                <a:ext cx="97575" cy="183500"/>
              </a:xfrm>
              <a:custGeom>
                <a:avLst/>
                <a:gdLst/>
                <a:ahLst/>
                <a:cxnLst/>
                <a:rect l="l" t="t" r="r" b="b"/>
                <a:pathLst>
                  <a:path w="3903" h="7340" extrusionOk="0">
                    <a:moveTo>
                      <a:pt x="0" y="1"/>
                    </a:moveTo>
                    <a:cubicBezTo>
                      <a:pt x="434" y="2536"/>
                      <a:pt x="1134" y="5004"/>
                      <a:pt x="2068" y="7340"/>
                    </a:cubicBezTo>
                    <a:cubicBezTo>
                      <a:pt x="3903" y="6005"/>
                      <a:pt x="3169" y="3537"/>
                      <a:pt x="3269" y="1268"/>
                    </a:cubicBezTo>
                    <a:cubicBezTo>
                      <a:pt x="3269" y="1268"/>
                      <a:pt x="3303" y="1268"/>
                      <a:pt x="3303" y="1235"/>
                    </a:cubicBezTo>
                    <a:cubicBezTo>
                      <a:pt x="2168" y="902"/>
                      <a:pt x="1034" y="535"/>
                      <a:pt x="0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0" name="Google Shape;2270;p61"/>
              <p:cNvSpPr/>
              <p:nvPr/>
            </p:nvSpPr>
            <p:spPr>
              <a:xfrm>
                <a:off x="3747875" y="4819838"/>
                <a:ext cx="134300" cy="170975"/>
              </a:xfrm>
              <a:custGeom>
                <a:avLst/>
                <a:gdLst/>
                <a:ahLst/>
                <a:cxnLst/>
                <a:rect l="l" t="t" r="r" b="b"/>
                <a:pathLst>
                  <a:path w="5372" h="6839" extrusionOk="0">
                    <a:moveTo>
                      <a:pt x="5371" y="1"/>
                    </a:moveTo>
                    <a:cubicBezTo>
                      <a:pt x="3870" y="140"/>
                      <a:pt x="2392" y="209"/>
                      <a:pt x="899" y="209"/>
                    </a:cubicBezTo>
                    <a:cubicBezTo>
                      <a:pt x="600" y="209"/>
                      <a:pt x="301" y="206"/>
                      <a:pt x="1" y="201"/>
                    </a:cubicBezTo>
                    <a:lnTo>
                      <a:pt x="1" y="201"/>
                    </a:lnTo>
                    <a:cubicBezTo>
                      <a:pt x="301" y="1135"/>
                      <a:pt x="668" y="1969"/>
                      <a:pt x="1202" y="2469"/>
                    </a:cubicBezTo>
                    <a:cubicBezTo>
                      <a:pt x="935" y="3970"/>
                      <a:pt x="268" y="5371"/>
                      <a:pt x="901" y="6839"/>
                    </a:cubicBezTo>
                    <a:cubicBezTo>
                      <a:pt x="2436" y="5138"/>
                      <a:pt x="4004" y="2502"/>
                      <a:pt x="5371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1" name="Google Shape;2271;p61"/>
              <p:cNvSpPr/>
              <p:nvPr/>
            </p:nvSpPr>
            <p:spPr>
              <a:xfrm>
                <a:off x="3431825" y="3998088"/>
                <a:ext cx="441775" cy="519600"/>
              </a:xfrm>
              <a:custGeom>
                <a:avLst/>
                <a:gdLst/>
                <a:ahLst/>
                <a:cxnLst/>
                <a:rect l="l" t="t" r="r" b="b"/>
                <a:pathLst>
                  <a:path w="17671" h="20784" extrusionOk="0">
                    <a:moveTo>
                      <a:pt x="1010" y="1"/>
                    </a:moveTo>
                    <a:cubicBezTo>
                      <a:pt x="988" y="1"/>
                      <a:pt x="968" y="17"/>
                      <a:pt x="968" y="47"/>
                    </a:cubicBezTo>
                    <a:cubicBezTo>
                      <a:pt x="0" y="4717"/>
                      <a:pt x="2302" y="8453"/>
                      <a:pt x="5504" y="11589"/>
                    </a:cubicBezTo>
                    <a:cubicBezTo>
                      <a:pt x="7239" y="13323"/>
                      <a:pt x="9374" y="14558"/>
                      <a:pt x="11408" y="15825"/>
                    </a:cubicBezTo>
                    <a:cubicBezTo>
                      <a:pt x="13610" y="17193"/>
                      <a:pt x="15478" y="18894"/>
                      <a:pt x="17379" y="20729"/>
                    </a:cubicBezTo>
                    <a:cubicBezTo>
                      <a:pt x="17418" y="20767"/>
                      <a:pt x="17458" y="20783"/>
                      <a:pt x="17497" y="20783"/>
                    </a:cubicBezTo>
                    <a:cubicBezTo>
                      <a:pt x="17592" y="20783"/>
                      <a:pt x="17670" y="20681"/>
                      <a:pt x="17646" y="20562"/>
                    </a:cubicBezTo>
                    <a:cubicBezTo>
                      <a:pt x="16912" y="16626"/>
                      <a:pt x="13143" y="13590"/>
                      <a:pt x="10108" y="11589"/>
                    </a:cubicBezTo>
                    <a:cubicBezTo>
                      <a:pt x="6171" y="8954"/>
                      <a:pt x="667" y="5818"/>
                      <a:pt x="1068" y="81"/>
                    </a:cubicBezTo>
                    <a:cubicBezTo>
                      <a:pt x="1068" y="25"/>
                      <a:pt x="1037" y="1"/>
                      <a:pt x="1010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2" name="Google Shape;2272;p61"/>
              <p:cNvSpPr/>
              <p:nvPr/>
            </p:nvSpPr>
            <p:spPr>
              <a:xfrm>
                <a:off x="2989000" y="4165938"/>
                <a:ext cx="245825" cy="257200"/>
              </a:xfrm>
              <a:custGeom>
                <a:avLst/>
                <a:gdLst/>
                <a:ahLst/>
                <a:cxnLst/>
                <a:rect l="l" t="t" r="r" b="b"/>
                <a:pathLst>
                  <a:path w="9833" h="10288" extrusionOk="0">
                    <a:moveTo>
                      <a:pt x="9609" y="0"/>
                    </a:moveTo>
                    <a:cubicBezTo>
                      <a:pt x="9598" y="0"/>
                      <a:pt x="9586" y="2"/>
                      <a:pt x="9574" y="5"/>
                    </a:cubicBezTo>
                    <a:cubicBezTo>
                      <a:pt x="5204" y="1172"/>
                      <a:pt x="1" y="5442"/>
                      <a:pt x="1001" y="10045"/>
                    </a:cubicBezTo>
                    <a:cubicBezTo>
                      <a:pt x="1024" y="10182"/>
                      <a:pt x="1172" y="10287"/>
                      <a:pt x="1316" y="10287"/>
                    </a:cubicBezTo>
                    <a:cubicBezTo>
                      <a:pt x="1383" y="10287"/>
                      <a:pt x="1449" y="10265"/>
                      <a:pt x="1502" y="10212"/>
                    </a:cubicBezTo>
                    <a:cubicBezTo>
                      <a:pt x="3003" y="8878"/>
                      <a:pt x="3970" y="6943"/>
                      <a:pt x="5138" y="5342"/>
                    </a:cubicBezTo>
                    <a:cubicBezTo>
                      <a:pt x="6472" y="3474"/>
                      <a:pt x="8073" y="1839"/>
                      <a:pt x="9741" y="238"/>
                    </a:cubicBezTo>
                    <a:cubicBezTo>
                      <a:pt x="9832" y="147"/>
                      <a:pt x="9729" y="0"/>
                      <a:pt x="9609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3" name="Google Shape;2273;p61"/>
              <p:cNvSpPr/>
              <p:nvPr/>
            </p:nvSpPr>
            <p:spPr>
              <a:xfrm>
                <a:off x="3295900" y="3982238"/>
                <a:ext cx="138925" cy="470625"/>
              </a:xfrm>
              <a:custGeom>
                <a:avLst/>
                <a:gdLst/>
                <a:ahLst/>
                <a:cxnLst/>
                <a:rect l="l" t="t" r="r" b="b"/>
                <a:pathLst>
                  <a:path w="5557" h="18825" extrusionOk="0">
                    <a:moveTo>
                      <a:pt x="5265" y="0"/>
                    </a:moveTo>
                    <a:cubicBezTo>
                      <a:pt x="5257" y="0"/>
                      <a:pt x="5247" y="4"/>
                      <a:pt x="5237" y="14"/>
                    </a:cubicBezTo>
                    <a:cubicBezTo>
                      <a:pt x="2035" y="1248"/>
                      <a:pt x="334" y="5885"/>
                      <a:pt x="200" y="9054"/>
                    </a:cubicBezTo>
                    <a:cubicBezTo>
                      <a:pt x="0" y="12790"/>
                      <a:pt x="1768" y="17093"/>
                      <a:pt x="5271" y="18794"/>
                    </a:cubicBezTo>
                    <a:cubicBezTo>
                      <a:pt x="5299" y="18815"/>
                      <a:pt x="5329" y="18825"/>
                      <a:pt x="5358" y="18825"/>
                    </a:cubicBezTo>
                    <a:cubicBezTo>
                      <a:pt x="5464" y="18825"/>
                      <a:pt x="5557" y="18699"/>
                      <a:pt x="5504" y="18594"/>
                    </a:cubicBezTo>
                    <a:cubicBezTo>
                      <a:pt x="3769" y="15659"/>
                      <a:pt x="2168" y="12890"/>
                      <a:pt x="2068" y="9354"/>
                    </a:cubicBezTo>
                    <a:cubicBezTo>
                      <a:pt x="2002" y="7720"/>
                      <a:pt x="2302" y="5985"/>
                      <a:pt x="2869" y="4451"/>
                    </a:cubicBezTo>
                    <a:cubicBezTo>
                      <a:pt x="3436" y="2816"/>
                      <a:pt x="4570" y="1582"/>
                      <a:pt x="5271" y="47"/>
                    </a:cubicBezTo>
                    <a:cubicBezTo>
                      <a:pt x="5294" y="24"/>
                      <a:pt x="5284" y="0"/>
                      <a:pt x="526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4" name="Google Shape;2274;p61"/>
              <p:cNvSpPr/>
              <p:nvPr/>
            </p:nvSpPr>
            <p:spPr>
              <a:xfrm>
                <a:off x="2954675" y="4455188"/>
                <a:ext cx="115250" cy="194150"/>
              </a:xfrm>
              <a:custGeom>
                <a:avLst/>
                <a:gdLst/>
                <a:ahLst/>
                <a:cxnLst/>
                <a:rect l="l" t="t" r="r" b="b"/>
                <a:pathLst>
                  <a:path w="4610" h="7766" extrusionOk="0">
                    <a:moveTo>
                      <a:pt x="4289" y="1"/>
                    </a:moveTo>
                    <a:cubicBezTo>
                      <a:pt x="4226" y="1"/>
                      <a:pt x="4160" y="33"/>
                      <a:pt x="4109" y="110"/>
                    </a:cubicBezTo>
                    <a:cubicBezTo>
                      <a:pt x="3375" y="1277"/>
                      <a:pt x="2941" y="2678"/>
                      <a:pt x="2241" y="3879"/>
                    </a:cubicBezTo>
                    <a:cubicBezTo>
                      <a:pt x="1574" y="5013"/>
                      <a:pt x="473" y="5980"/>
                      <a:pt x="106" y="7181"/>
                    </a:cubicBezTo>
                    <a:cubicBezTo>
                      <a:pt x="0" y="7526"/>
                      <a:pt x="273" y="7765"/>
                      <a:pt x="574" y="7765"/>
                    </a:cubicBezTo>
                    <a:cubicBezTo>
                      <a:pt x="652" y="7765"/>
                      <a:pt x="731" y="7749"/>
                      <a:pt x="807" y="7715"/>
                    </a:cubicBezTo>
                    <a:cubicBezTo>
                      <a:pt x="2007" y="7148"/>
                      <a:pt x="2841" y="5447"/>
                      <a:pt x="3408" y="4313"/>
                    </a:cubicBezTo>
                    <a:cubicBezTo>
                      <a:pt x="3976" y="3112"/>
                      <a:pt x="4609" y="1544"/>
                      <a:pt x="4509" y="210"/>
                    </a:cubicBezTo>
                    <a:cubicBezTo>
                      <a:pt x="4489" y="86"/>
                      <a:pt x="4392" y="1"/>
                      <a:pt x="4289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5" name="Google Shape;2275;p61"/>
              <p:cNvSpPr/>
              <p:nvPr/>
            </p:nvSpPr>
            <p:spPr>
              <a:xfrm>
                <a:off x="3740375" y="4557988"/>
                <a:ext cx="91750" cy="239500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9580" extrusionOk="0">
                    <a:moveTo>
                      <a:pt x="401" y="0"/>
                    </a:moveTo>
                    <a:cubicBezTo>
                      <a:pt x="0" y="167"/>
                      <a:pt x="367" y="701"/>
                      <a:pt x="467" y="934"/>
                    </a:cubicBezTo>
                    <a:cubicBezTo>
                      <a:pt x="634" y="1335"/>
                      <a:pt x="801" y="1802"/>
                      <a:pt x="968" y="2235"/>
                    </a:cubicBezTo>
                    <a:cubicBezTo>
                      <a:pt x="1535" y="4003"/>
                      <a:pt x="1802" y="5871"/>
                      <a:pt x="1768" y="7739"/>
                    </a:cubicBezTo>
                    <a:cubicBezTo>
                      <a:pt x="1768" y="8106"/>
                      <a:pt x="1735" y="8507"/>
                      <a:pt x="1702" y="8907"/>
                    </a:cubicBezTo>
                    <a:cubicBezTo>
                      <a:pt x="1702" y="9040"/>
                      <a:pt x="1702" y="9207"/>
                      <a:pt x="1735" y="9340"/>
                    </a:cubicBezTo>
                    <a:cubicBezTo>
                      <a:pt x="1795" y="9460"/>
                      <a:pt x="1908" y="9579"/>
                      <a:pt x="2050" y="9579"/>
                    </a:cubicBezTo>
                    <a:cubicBezTo>
                      <a:pt x="2067" y="9579"/>
                      <a:pt x="2084" y="9578"/>
                      <a:pt x="2102" y="9574"/>
                    </a:cubicBezTo>
                    <a:cubicBezTo>
                      <a:pt x="2169" y="9541"/>
                      <a:pt x="2269" y="9474"/>
                      <a:pt x="2302" y="9374"/>
                    </a:cubicBezTo>
                    <a:cubicBezTo>
                      <a:pt x="3203" y="8273"/>
                      <a:pt x="3670" y="6839"/>
                      <a:pt x="3636" y="5404"/>
                    </a:cubicBezTo>
                    <a:cubicBezTo>
                      <a:pt x="3570" y="3636"/>
                      <a:pt x="2803" y="1735"/>
                      <a:pt x="1435" y="568"/>
                    </a:cubicBezTo>
                    <a:cubicBezTo>
                      <a:pt x="1268" y="434"/>
                      <a:pt x="868" y="67"/>
                      <a:pt x="601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6" name="Google Shape;2276;p61"/>
              <p:cNvSpPr/>
              <p:nvPr/>
            </p:nvSpPr>
            <p:spPr>
              <a:xfrm>
                <a:off x="3282550" y="4915913"/>
                <a:ext cx="143450" cy="40725"/>
              </a:xfrm>
              <a:custGeom>
                <a:avLst/>
                <a:gdLst/>
                <a:ahLst/>
                <a:cxnLst/>
                <a:rect l="l" t="t" r="r" b="b"/>
                <a:pathLst>
                  <a:path w="5738" h="1629" extrusionOk="0">
                    <a:moveTo>
                      <a:pt x="1367" y="1"/>
                    </a:moveTo>
                    <a:cubicBezTo>
                      <a:pt x="907" y="1"/>
                      <a:pt x="450" y="34"/>
                      <a:pt x="0" y="94"/>
                    </a:cubicBezTo>
                    <a:lnTo>
                      <a:pt x="167" y="728"/>
                    </a:lnTo>
                    <a:cubicBezTo>
                      <a:pt x="543" y="672"/>
                      <a:pt x="925" y="645"/>
                      <a:pt x="1310" y="645"/>
                    </a:cubicBezTo>
                    <a:cubicBezTo>
                      <a:pt x="1848" y="645"/>
                      <a:pt x="2392" y="697"/>
                      <a:pt x="2936" y="794"/>
                    </a:cubicBezTo>
                    <a:cubicBezTo>
                      <a:pt x="3803" y="961"/>
                      <a:pt x="4604" y="1228"/>
                      <a:pt x="5371" y="1628"/>
                    </a:cubicBezTo>
                    <a:lnTo>
                      <a:pt x="5738" y="1061"/>
                    </a:lnTo>
                    <a:cubicBezTo>
                      <a:pt x="4904" y="628"/>
                      <a:pt x="4003" y="327"/>
                      <a:pt x="3069" y="161"/>
                    </a:cubicBezTo>
                    <a:cubicBezTo>
                      <a:pt x="2500" y="50"/>
                      <a:pt x="1931" y="1"/>
                      <a:pt x="13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7" name="Google Shape;2277;p61"/>
              <p:cNvSpPr/>
              <p:nvPr/>
            </p:nvSpPr>
            <p:spPr>
              <a:xfrm>
                <a:off x="3386800" y="4679413"/>
                <a:ext cx="452000" cy="414200"/>
              </a:xfrm>
              <a:custGeom>
                <a:avLst/>
                <a:gdLst/>
                <a:ahLst/>
                <a:cxnLst/>
                <a:rect l="l" t="t" r="r" b="b"/>
                <a:pathLst>
                  <a:path w="18080" h="16568" extrusionOk="0">
                    <a:moveTo>
                      <a:pt x="9407" y="747"/>
                    </a:moveTo>
                    <a:cubicBezTo>
                      <a:pt x="9974" y="747"/>
                      <a:pt x="10541" y="781"/>
                      <a:pt x="11108" y="881"/>
                    </a:cubicBezTo>
                    <a:cubicBezTo>
                      <a:pt x="13243" y="1281"/>
                      <a:pt x="14977" y="2482"/>
                      <a:pt x="16045" y="4283"/>
                    </a:cubicBezTo>
                    <a:cubicBezTo>
                      <a:pt x="17079" y="6051"/>
                      <a:pt x="17279" y="8119"/>
                      <a:pt x="16679" y="10121"/>
                    </a:cubicBezTo>
                    <a:cubicBezTo>
                      <a:pt x="16078" y="12089"/>
                      <a:pt x="14744" y="13723"/>
                      <a:pt x="12976" y="14791"/>
                    </a:cubicBezTo>
                    <a:cubicBezTo>
                      <a:pt x="11672" y="15568"/>
                      <a:pt x="10218" y="15950"/>
                      <a:pt x="8769" y="15950"/>
                    </a:cubicBezTo>
                    <a:cubicBezTo>
                      <a:pt x="8290" y="15950"/>
                      <a:pt x="7811" y="15908"/>
                      <a:pt x="7339" y="15825"/>
                    </a:cubicBezTo>
                    <a:cubicBezTo>
                      <a:pt x="3369" y="15091"/>
                      <a:pt x="801" y="11355"/>
                      <a:pt x="1601" y="7319"/>
                    </a:cubicBezTo>
                    <a:cubicBezTo>
                      <a:pt x="2001" y="5284"/>
                      <a:pt x="3202" y="3483"/>
                      <a:pt x="5004" y="2249"/>
                    </a:cubicBezTo>
                    <a:cubicBezTo>
                      <a:pt x="6338" y="1315"/>
                      <a:pt x="7872" y="814"/>
                      <a:pt x="9407" y="747"/>
                    </a:cubicBezTo>
                    <a:close/>
                    <a:moveTo>
                      <a:pt x="9710" y="0"/>
                    </a:moveTo>
                    <a:cubicBezTo>
                      <a:pt x="7891" y="0"/>
                      <a:pt x="6084" y="565"/>
                      <a:pt x="4537" y="1648"/>
                    </a:cubicBezTo>
                    <a:cubicBezTo>
                      <a:pt x="2602" y="2982"/>
                      <a:pt x="1301" y="4984"/>
                      <a:pt x="867" y="7185"/>
                    </a:cubicBezTo>
                    <a:cubicBezTo>
                      <a:pt x="0" y="11589"/>
                      <a:pt x="2869" y="15625"/>
                      <a:pt x="7172" y="16425"/>
                    </a:cubicBezTo>
                    <a:cubicBezTo>
                      <a:pt x="7638" y="16508"/>
                      <a:pt x="8105" y="16567"/>
                      <a:pt x="8572" y="16567"/>
                    </a:cubicBezTo>
                    <a:cubicBezTo>
                      <a:pt x="8672" y="16567"/>
                      <a:pt x="8773" y="16565"/>
                      <a:pt x="8873" y="16559"/>
                    </a:cubicBezTo>
                    <a:cubicBezTo>
                      <a:pt x="10407" y="16559"/>
                      <a:pt x="11975" y="16125"/>
                      <a:pt x="13376" y="15291"/>
                    </a:cubicBezTo>
                    <a:cubicBezTo>
                      <a:pt x="15311" y="14157"/>
                      <a:pt x="16745" y="12356"/>
                      <a:pt x="17413" y="10254"/>
                    </a:cubicBezTo>
                    <a:cubicBezTo>
                      <a:pt x="18080" y="8086"/>
                      <a:pt x="17880" y="5818"/>
                      <a:pt x="16745" y="3916"/>
                    </a:cubicBezTo>
                    <a:cubicBezTo>
                      <a:pt x="15578" y="1915"/>
                      <a:pt x="13643" y="581"/>
                      <a:pt x="11308" y="147"/>
                    </a:cubicBezTo>
                    <a:cubicBezTo>
                      <a:pt x="10779" y="49"/>
                      <a:pt x="10244" y="0"/>
                      <a:pt x="97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8" name="Google Shape;2278;p61"/>
              <p:cNvSpPr/>
              <p:nvPr/>
            </p:nvSpPr>
            <p:spPr>
              <a:xfrm>
                <a:off x="2910625" y="4583163"/>
                <a:ext cx="430325" cy="424350"/>
              </a:xfrm>
              <a:custGeom>
                <a:avLst/>
                <a:gdLst/>
                <a:ahLst/>
                <a:cxnLst/>
                <a:rect l="l" t="t" r="r" b="b"/>
                <a:pathLst>
                  <a:path w="17213" h="16974" extrusionOk="0">
                    <a:moveTo>
                      <a:pt x="8099" y="764"/>
                    </a:moveTo>
                    <a:cubicBezTo>
                      <a:pt x="8553" y="764"/>
                      <a:pt x="9012" y="807"/>
                      <a:pt x="9474" y="895"/>
                    </a:cubicBezTo>
                    <a:cubicBezTo>
                      <a:pt x="11575" y="1295"/>
                      <a:pt x="13443" y="2529"/>
                      <a:pt x="14711" y="4364"/>
                    </a:cubicBezTo>
                    <a:cubicBezTo>
                      <a:pt x="15945" y="6132"/>
                      <a:pt x="16412" y="8267"/>
                      <a:pt x="16078" y="10335"/>
                    </a:cubicBezTo>
                    <a:cubicBezTo>
                      <a:pt x="15745" y="12336"/>
                      <a:pt x="14644" y="14038"/>
                      <a:pt x="13043" y="15105"/>
                    </a:cubicBezTo>
                    <a:cubicBezTo>
                      <a:pt x="11881" y="15913"/>
                      <a:pt x="10509" y="16339"/>
                      <a:pt x="9086" y="16339"/>
                    </a:cubicBezTo>
                    <a:cubicBezTo>
                      <a:pt x="8630" y="16339"/>
                      <a:pt x="8168" y="16295"/>
                      <a:pt x="7706" y="16206"/>
                    </a:cubicBezTo>
                    <a:cubicBezTo>
                      <a:pt x="3736" y="15472"/>
                      <a:pt x="734" y="11669"/>
                      <a:pt x="1001" y="7533"/>
                    </a:cubicBezTo>
                    <a:cubicBezTo>
                      <a:pt x="1168" y="5465"/>
                      <a:pt x="2102" y="3597"/>
                      <a:pt x="3703" y="2296"/>
                    </a:cubicBezTo>
                    <a:cubicBezTo>
                      <a:pt x="4953" y="1306"/>
                      <a:pt x="6487" y="764"/>
                      <a:pt x="8099" y="764"/>
                    </a:cubicBezTo>
                    <a:close/>
                    <a:moveTo>
                      <a:pt x="7973" y="1"/>
                    </a:moveTo>
                    <a:cubicBezTo>
                      <a:pt x="6208" y="1"/>
                      <a:pt x="4530" y="591"/>
                      <a:pt x="3169" y="1695"/>
                    </a:cubicBezTo>
                    <a:cubicBezTo>
                      <a:pt x="1434" y="3096"/>
                      <a:pt x="400" y="5131"/>
                      <a:pt x="267" y="7399"/>
                    </a:cubicBezTo>
                    <a:cubicBezTo>
                      <a:pt x="0" y="11903"/>
                      <a:pt x="3302" y="16006"/>
                      <a:pt x="7606" y="16806"/>
                    </a:cubicBezTo>
                    <a:cubicBezTo>
                      <a:pt x="8173" y="16906"/>
                      <a:pt x="8740" y="16973"/>
                      <a:pt x="9307" y="16973"/>
                    </a:cubicBezTo>
                    <a:cubicBezTo>
                      <a:pt x="10808" y="16940"/>
                      <a:pt x="12276" y="16473"/>
                      <a:pt x="13510" y="15639"/>
                    </a:cubicBezTo>
                    <a:cubicBezTo>
                      <a:pt x="15278" y="14471"/>
                      <a:pt x="16445" y="12637"/>
                      <a:pt x="16812" y="10468"/>
                    </a:cubicBezTo>
                    <a:cubicBezTo>
                      <a:pt x="17212" y="8267"/>
                      <a:pt x="16679" y="5932"/>
                      <a:pt x="15344" y="3964"/>
                    </a:cubicBezTo>
                    <a:cubicBezTo>
                      <a:pt x="13977" y="1962"/>
                      <a:pt x="11909" y="595"/>
                      <a:pt x="9574" y="161"/>
                    </a:cubicBezTo>
                    <a:cubicBezTo>
                      <a:pt x="9036" y="54"/>
                      <a:pt x="8501" y="1"/>
                      <a:pt x="797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79" name="Google Shape;2279;p61"/>
          <p:cNvGrpSpPr/>
          <p:nvPr/>
        </p:nvGrpSpPr>
        <p:grpSpPr>
          <a:xfrm>
            <a:off x="7151262" y="2879831"/>
            <a:ext cx="1197745" cy="1465448"/>
            <a:chOff x="939568" y="866774"/>
            <a:chExt cx="1127502" cy="1379505"/>
          </a:xfrm>
        </p:grpSpPr>
        <p:sp>
          <p:nvSpPr>
            <p:cNvPr id="2280" name="Google Shape;2280;p61"/>
            <p:cNvSpPr/>
            <p:nvPr/>
          </p:nvSpPr>
          <p:spPr>
            <a:xfrm>
              <a:off x="949976" y="866774"/>
              <a:ext cx="1106650" cy="1379484"/>
            </a:xfrm>
            <a:custGeom>
              <a:avLst/>
              <a:gdLst/>
              <a:ahLst/>
              <a:cxnLst/>
              <a:rect l="l" t="t" r="r" b="b"/>
              <a:pathLst>
                <a:path w="49570" h="61791" extrusionOk="0">
                  <a:moveTo>
                    <a:pt x="24764" y="1"/>
                  </a:moveTo>
                  <a:cubicBezTo>
                    <a:pt x="23558" y="1"/>
                    <a:pt x="22347" y="82"/>
                    <a:pt x="21149" y="180"/>
                  </a:cubicBezTo>
                  <a:cubicBezTo>
                    <a:pt x="17447" y="480"/>
                    <a:pt x="13711" y="1114"/>
                    <a:pt x="10408" y="2949"/>
                  </a:cubicBezTo>
                  <a:cubicBezTo>
                    <a:pt x="5471" y="5684"/>
                    <a:pt x="1" y="10287"/>
                    <a:pt x="2202" y="26766"/>
                  </a:cubicBezTo>
                  <a:cubicBezTo>
                    <a:pt x="1969" y="26933"/>
                    <a:pt x="1769" y="27166"/>
                    <a:pt x="1569" y="27400"/>
                  </a:cubicBezTo>
                  <a:cubicBezTo>
                    <a:pt x="701" y="28567"/>
                    <a:pt x="535" y="30035"/>
                    <a:pt x="668" y="31303"/>
                  </a:cubicBezTo>
                  <a:cubicBezTo>
                    <a:pt x="935" y="33404"/>
                    <a:pt x="1969" y="35239"/>
                    <a:pt x="3570" y="36406"/>
                  </a:cubicBezTo>
                  <a:cubicBezTo>
                    <a:pt x="3737" y="36506"/>
                    <a:pt x="3870" y="36606"/>
                    <a:pt x="4037" y="36706"/>
                  </a:cubicBezTo>
                  <a:cubicBezTo>
                    <a:pt x="4404" y="38574"/>
                    <a:pt x="4771" y="40476"/>
                    <a:pt x="4971" y="42344"/>
                  </a:cubicBezTo>
                  <a:cubicBezTo>
                    <a:pt x="5038" y="42777"/>
                    <a:pt x="5071" y="43211"/>
                    <a:pt x="5105" y="43645"/>
                  </a:cubicBezTo>
                  <a:cubicBezTo>
                    <a:pt x="5438" y="48048"/>
                    <a:pt x="5438" y="52418"/>
                    <a:pt x="5772" y="56821"/>
                  </a:cubicBezTo>
                  <a:cubicBezTo>
                    <a:pt x="5772" y="56866"/>
                    <a:pt x="5799" y="56884"/>
                    <a:pt x="5832" y="56884"/>
                  </a:cubicBezTo>
                  <a:cubicBezTo>
                    <a:pt x="5872" y="56884"/>
                    <a:pt x="5920" y="56857"/>
                    <a:pt x="5938" y="56821"/>
                  </a:cubicBezTo>
                  <a:cubicBezTo>
                    <a:pt x="6205" y="54319"/>
                    <a:pt x="6372" y="51717"/>
                    <a:pt x="6472" y="49082"/>
                  </a:cubicBezTo>
                  <a:cubicBezTo>
                    <a:pt x="6539" y="49882"/>
                    <a:pt x="6639" y="50650"/>
                    <a:pt x="6806" y="51417"/>
                  </a:cubicBezTo>
                  <a:cubicBezTo>
                    <a:pt x="7239" y="53485"/>
                    <a:pt x="7440" y="55453"/>
                    <a:pt x="7840" y="57521"/>
                  </a:cubicBezTo>
                  <a:cubicBezTo>
                    <a:pt x="8073" y="58655"/>
                    <a:pt x="8173" y="60890"/>
                    <a:pt x="8974" y="61791"/>
                  </a:cubicBezTo>
                  <a:cubicBezTo>
                    <a:pt x="11176" y="60890"/>
                    <a:pt x="13344" y="60123"/>
                    <a:pt x="15545" y="59489"/>
                  </a:cubicBezTo>
                  <a:cubicBezTo>
                    <a:pt x="15012" y="55787"/>
                    <a:pt x="14978" y="52084"/>
                    <a:pt x="13811" y="48515"/>
                  </a:cubicBezTo>
                  <a:cubicBezTo>
                    <a:pt x="13789" y="48450"/>
                    <a:pt x="13838" y="48399"/>
                    <a:pt x="13893" y="48399"/>
                  </a:cubicBezTo>
                  <a:cubicBezTo>
                    <a:pt x="13923" y="48399"/>
                    <a:pt x="13954" y="48413"/>
                    <a:pt x="13978" y="48448"/>
                  </a:cubicBezTo>
                  <a:cubicBezTo>
                    <a:pt x="15345" y="51917"/>
                    <a:pt x="15712" y="55587"/>
                    <a:pt x="16413" y="59222"/>
                  </a:cubicBezTo>
                  <a:cubicBezTo>
                    <a:pt x="17013" y="59056"/>
                    <a:pt x="17647" y="58889"/>
                    <a:pt x="18281" y="58722"/>
                  </a:cubicBezTo>
                  <a:cubicBezTo>
                    <a:pt x="18014" y="57688"/>
                    <a:pt x="17747" y="56687"/>
                    <a:pt x="17580" y="55687"/>
                  </a:cubicBezTo>
                  <a:cubicBezTo>
                    <a:pt x="17558" y="55598"/>
                    <a:pt x="17625" y="55524"/>
                    <a:pt x="17691" y="55524"/>
                  </a:cubicBezTo>
                  <a:cubicBezTo>
                    <a:pt x="17725" y="55524"/>
                    <a:pt x="17758" y="55542"/>
                    <a:pt x="17780" y="55587"/>
                  </a:cubicBezTo>
                  <a:cubicBezTo>
                    <a:pt x="18381" y="56420"/>
                    <a:pt x="18714" y="57488"/>
                    <a:pt x="19014" y="58522"/>
                  </a:cubicBezTo>
                  <a:cubicBezTo>
                    <a:pt x="23851" y="57321"/>
                    <a:pt x="28821" y="56621"/>
                    <a:pt x="34059" y="56387"/>
                  </a:cubicBezTo>
                  <a:cubicBezTo>
                    <a:pt x="33925" y="55253"/>
                    <a:pt x="33825" y="54152"/>
                    <a:pt x="33758" y="53085"/>
                  </a:cubicBezTo>
                  <a:cubicBezTo>
                    <a:pt x="33740" y="52960"/>
                    <a:pt x="33818" y="52892"/>
                    <a:pt x="33905" y="52892"/>
                  </a:cubicBezTo>
                  <a:cubicBezTo>
                    <a:pt x="33980" y="52892"/>
                    <a:pt x="34061" y="52943"/>
                    <a:pt x="34092" y="53051"/>
                  </a:cubicBezTo>
                  <a:cubicBezTo>
                    <a:pt x="34359" y="54119"/>
                    <a:pt x="34659" y="55220"/>
                    <a:pt x="34959" y="56354"/>
                  </a:cubicBezTo>
                  <a:cubicBezTo>
                    <a:pt x="35960" y="56320"/>
                    <a:pt x="36969" y="56304"/>
                    <a:pt x="37986" y="56304"/>
                  </a:cubicBezTo>
                  <a:cubicBezTo>
                    <a:pt x="39004" y="56304"/>
                    <a:pt x="40029" y="56320"/>
                    <a:pt x="41064" y="56354"/>
                  </a:cubicBezTo>
                  <a:cubicBezTo>
                    <a:pt x="41064" y="55653"/>
                    <a:pt x="41064" y="54953"/>
                    <a:pt x="40997" y="54219"/>
                  </a:cubicBezTo>
                  <a:cubicBezTo>
                    <a:pt x="40830" y="52251"/>
                    <a:pt x="40430" y="50249"/>
                    <a:pt x="40396" y="48281"/>
                  </a:cubicBezTo>
                  <a:cubicBezTo>
                    <a:pt x="40396" y="48223"/>
                    <a:pt x="40453" y="48188"/>
                    <a:pt x="40506" y="48188"/>
                  </a:cubicBezTo>
                  <a:cubicBezTo>
                    <a:pt x="40545" y="48188"/>
                    <a:pt x="40583" y="48206"/>
                    <a:pt x="40597" y="48248"/>
                  </a:cubicBezTo>
                  <a:cubicBezTo>
                    <a:pt x="41197" y="50416"/>
                    <a:pt x="41497" y="52684"/>
                    <a:pt x="41731" y="54919"/>
                  </a:cubicBezTo>
                  <a:cubicBezTo>
                    <a:pt x="41797" y="55386"/>
                    <a:pt x="41864" y="55887"/>
                    <a:pt x="41897" y="56387"/>
                  </a:cubicBezTo>
                  <a:cubicBezTo>
                    <a:pt x="42164" y="56420"/>
                    <a:pt x="42398" y="56420"/>
                    <a:pt x="42631" y="56420"/>
                  </a:cubicBezTo>
                  <a:cubicBezTo>
                    <a:pt x="42698" y="55553"/>
                    <a:pt x="42698" y="54719"/>
                    <a:pt x="42665" y="53852"/>
                  </a:cubicBezTo>
                  <a:cubicBezTo>
                    <a:pt x="42565" y="50950"/>
                    <a:pt x="42264" y="48014"/>
                    <a:pt x="41531" y="45212"/>
                  </a:cubicBezTo>
                  <a:cubicBezTo>
                    <a:pt x="41509" y="45147"/>
                    <a:pt x="41572" y="45096"/>
                    <a:pt x="41628" y="45096"/>
                  </a:cubicBezTo>
                  <a:cubicBezTo>
                    <a:pt x="41658" y="45096"/>
                    <a:pt x="41686" y="45111"/>
                    <a:pt x="41697" y="45146"/>
                  </a:cubicBezTo>
                  <a:cubicBezTo>
                    <a:pt x="42798" y="48048"/>
                    <a:pt x="43298" y="51017"/>
                    <a:pt x="43499" y="54119"/>
                  </a:cubicBezTo>
                  <a:cubicBezTo>
                    <a:pt x="43565" y="54886"/>
                    <a:pt x="43632" y="55687"/>
                    <a:pt x="43665" y="56487"/>
                  </a:cubicBezTo>
                  <a:cubicBezTo>
                    <a:pt x="44966" y="56554"/>
                    <a:pt x="46301" y="56654"/>
                    <a:pt x="47668" y="56787"/>
                  </a:cubicBezTo>
                  <a:cubicBezTo>
                    <a:pt x="47602" y="56787"/>
                    <a:pt x="47068" y="47514"/>
                    <a:pt x="46934" y="46780"/>
                  </a:cubicBezTo>
                  <a:cubicBezTo>
                    <a:pt x="46334" y="43912"/>
                    <a:pt x="45400" y="41176"/>
                    <a:pt x="44633" y="38374"/>
                  </a:cubicBezTo>
                  <a:cubicBezTo>
                    <a:pt x="44366" y="37474"/>
                    <a:pt x="44132" y="36573"/>
                    <a:pt x="43932" y="35639"/>
                  </a:cubicBezTo>
                  <a:lnTo>
                    <a:pt x="43932" y="35639"/>
                  </a:lnTo>
                  <a:cubicBezTo>
                    <a:pt x="44199" y="36506"/>
                    <a:pt x="44499" y="37407"/>
                    <a:pt x="44800" y="38274"/>
                  </a:cubicBezTo>
                  <a:cubicBezTo>
                    <a:pt x="45066" y="38975"/>
                    <a:pt x="45333" y="39675"/>
                    <a:pt x="45600" y="40409"/>
                  </a:cubicBezTo>
                  <a:cubicBezTo>
                    <a:pt x="46668" y="43144"/>
                    <a:pt x="47702" y="46180"/>
                    <a:pt x="49536" y="48448"/>
                  </a:cubicBezTo>
                  <a:lnTo>
                    <a:pt x="49570" y="48448"/>
                  </a:lnTo>
                  <a:cubicBezTo>
                    <a:pt x="49069" y="45346"/>
                    <a:pt x="47702" y="42377"/>
                    <a:pt x="46801" y="39342"/>
                  </a:cubicBezTo>
                  <a:cubicBezTo>
                    <a:pt x="46601" y="38674"/>
                    <a:pt x="46401" y="37974"/>
                    <a:pt x="46234" y="37273"/>
                  </a:cubicBezTo>
                  <a:cubicBezTo>
                    <a:pt x="45600" y="35005"/>
                    <a:pt x="45033" y="32737"/>
                    <a:pt x="44533" y="30469"/>
                  </a:cubicBezTo>
                  <a:cubicBezTo>
                    <a:pt x="44533" y="30435"/>
                    <a:pt x="44566" y="30402"/>
                    <a:pt x="44599" y="30402"/>
                  </a:cubicBezTo>
                  <a:cubicBezTo>
                    <a:pt x="45800" y="28834"/>
                    <a:pt x="46267" y="26733"/>
                    <a:pt x="45900" y="24664"/>
                  </a:cubicBezTo>
                  <a:cubicBezTo>
                    <a:pt x="45667" y="23397"/>
                    <a:pt x="45066" y="22029"/>
                    <a:pt x="43932" y="21195"/>
                  </a:cubicBezTo>
                  <a:cubicBezTo>
                    <a:pt x="43599" y="20928"/>
                    <a:pt x="43232" y="20762"/>
                    <a:pt x="42865" y="20628"/>
                  </a:cubicBezTo>
                  <a:cubicBezTo>
                    <a:pt x="42298" y="10955"/>
                    <a:pt x="38695" y="3249"/>
                    <a:pt x="29655" y="614"/>
                  </a:cubicBezTo>
                  <a:cubicBezTo>
                    <a:pt x="28057" y="152"/>
                    <a:pt x="26414" y="1"/>
                    <a:pt x="24764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2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81" name="Google Shape;2281;p61"/>
            <p:cNvGrpSpPr/>
            <p:nvPr/>
          </p:nvGrpSpPr>
          <p:grpSpPr>
            <a:xfrm>
              <a:off x="939568" y="866795"/>
              <a:ext cx="1127502" cy="1379484"/>
              <a:chOff x="831475" y="3598725"/>
              <a:chExt cx="1262600" cy="1544775"/>
            </a:xfrm>
          </p:grpSpPr>
          <p:sp>
            <p:nvSpPr>
              <p:cNvPr id="2282" name="Google Shape;2282;p61"/>
              <p:cNvSpPr/>
              <p:nvPr/>
            </p:nvSpPr>
            <p:spPr>
              <a:xfrm>
                <a:off x="831475" y="3598725"/>
                <a:ext cx="1262600" cy="1544775"/>
              </a:xfrm>
              <a:custGeom>
                <a:avLst/>
                <a:gdLst/>
                <a:ahLst/>
                <a:cxnLst/>
                <a:rect l="l" t="t" r="r" b="b"/>
                <a:pathLst>
                  <a:path w="50504" h="61791" extrusionOk="0">
                    <a:moveTo>
                      <a:pt x="25698" y="1"/>
                    </a:moveTo>
                    <a:cubicBezTo>
                      <a:pt x="24492" y="1"/>
                      <a:pt x="23281" y="82"/>
                      <a:pt x="22083" y="180"/>
                    </a:cubicBezTo>
                    <a:cubicBezTo>
                      <a:pt x="18381" y="480"/>
                      <a:pt x="14645" y="1114"/>
                      <a:pt x="11342" y="2949"/>
                    </a:cubicBezTo>
                    <a:cubicBezTo>
                      <a:pt x="6005" y="5918"/>
                      <a:pt x="1" y="11055"/>
                      <a:pt x="3837" y="31136"/>
                    </a:cubicBezTo>
                    <a:cubicBezTo>
                      <a:pt x="4537" y="34838"/>
                      <a:pt x="5505" y="38574"/>
                      <a:pt x="5905" y="42344"/>
                    </a:cubicBezTo>
                    <a:cubicBezTo>
                      <a:pt x="5972" y="42777"/>
                      <a:pt x="6005" y="43211"/>
                      <a:pt x="6039" y="43645"/>
                    </a:cubicBezTo>
                    <a:cubicBezTo>
                      <a:pt x="6405" y="48048"/>
                      <a:pt x="6372" y="52418"/>
                      <a:pt x="6706" y="56821"/>
                    </a:cubicBezTo>
                    <a:cubicBezTo>
                      <a:pt x="6706" y="56871"/>
                      <a:pt x="6747" y="56896"/>
                      <a:pt x="6789" y="56896"/>
                    </a:cubicBezTo>
                    <a:cubicBezTo>
                      <a:pt x="6831" y="56896"/>
                      <a:pt x="6872" y="56871"/>
                      <a:pt x="6872" y="56821"/>
                    </a:cubicBezTo>
                    <a:cubicBezTo>
                      <a:pt x="7139" y="54319"/>
                      <a:pt x="7306" y="51717"/>
                      <a:pt x="7406" y="49115"/>
                    </a:cubicBezTo>
                    <a:cubicBezTo>
                      <a:pt x="7473" y="49882"/>
                      <a:pt x="7573" y="50650"/>
                      <a:pt x="7740" y="51417"/>
                    </a:cubicBezTo>
                    <a:cubicBezTo>
                      <a:pt x="8173" y="53485"/>
                      <a:pt x="8407" y="55486"/>
                      <a:pt x="8807" y="57555"/>
                    </a:cubicBezTo>
                    <a:cubicBezTo>
                      <a:pt x="9007" y="58655"/>
                      <a:pt x="9107" y="60890"/>
                      <a:pt x="9908" y="61791"/>
                    </a:cubicBezTo>
                    <a:cubicBezTo>
                      <a:pt x="12110" y="60890"/>
                      <a:pt x="14278" y="60123"/>
                      <a:pt x="16479" y="59489"/>
                    </a:cubicBezTo>
                    <a:cubicBezTo>
                      <a:pt x="15946" y="55787"/>
                      <a:pt x="15912" y="52117"/>
                      <a:pt x="14745" y="48515"/>
                    </a:cubicBezTo>
                    <a:cubicBezTo>
                      <a:pt x="14723" y="48450"/>
                      <a:pt x="14772" y="48399"/>
                      <a:pt x="14827" y="48399"/>
                    </a:cubicBezTo>
                    <a:cubicBezTo>
                      <a:pt x="14857" y="48399"/>
                      <a:pt x="14888" y="48413"/>
                      <a:pt x="14912" y="48448"/>
                    </a:cubicBezTo>
                    <a:cubicBezTo>
                      <a:pt x="16279" y="51917"/>
                      <a:pt x="16646" y="55587"/>
                      <a:pt x="17347" y="59222"/>
                    </a:cubicBezTo>
                    <a:cubicBezTo>
                      <a:pt x="17980" y="59056"/>
                      <a:pt x="18581" y="58889"/>
                      <a:pt x="19215" y="58722"/>
                    </a:cubicBezTo>
                    <a:cubicBezTo>
                      <a:pt x="18981" y="57721"/>
                      <a:pt x="18681" y="56721"/>
                      <a:pt x="18514" y="55687"/>
                    </a:cubicBezTo>
                    <a:cubicBezTo>
                      <a:pt x="18492" y="55598"/>
                      <a:pt x="18559" y="55538"/>
                      <a:pt x="18635" y="55538"/>
                    </a:cubicBezTo>
                    <a:cubicBezTo>
                      <a:pt x="18673" y="55538"/>
                      <a:pt x="18714" y="55553"/>
                      <a:pt x="18748" y="55587"/>
                    </a:cubicBezTo>
                    <a:cubicBezTo>
                      <a:pt x="19348" y="56420"/>
                      <a:pt x="19648" y="57488"/>
                      <a:pt x="19948" y="58555"/>
                    </a:cubicBezTo>
                    <a:cubicBezTo>
                      <a:pt x="24785" y="57321"/>
                      <a:pt x="29755" y="56621"/>
                      <a:pt x="34993" y="56420"/>
                    </a:cubicBezTo>
                    <a:cubicBezTo>
                      <a:pt x="34859" y="55286"/>
                      <a:pt x="34759" y="54152"/>
                      <a:pt x="34692" y="53118"/>
                    </a:cubicBezTo>
                    <a:cubicBezTo>
                      <a:pt x="34674" y="52971"/>
                      <a:pt x="34756" y="52895"/>
                      <a:pt x="34846" y="52895"/>
                    </a:cubicBezTo>
                    <a:cubicBezTo>
                      <a:pt x="34918" y="52895"/>
                      <a:pt x="34996" y="52946"/>
                      <a:pt x="35026" y="53051"/>
                    </a:cubicBezTo>
                    <a:cubicBezTo>
                      <a:pt x="35293" y="54119"/>
                      <a:pt x="35593" y="55220"/>
                      <a:pt x="35893" y="56354"/>
                    </a:cubicBezTo>
                    <a:cubicBezTo>
                      <a:pt x="36894" y="56320"/>
                      <a:pt x="37903" y="56304"/>
                      <a:pt x="38920" y="56304"/>
                    </a:cubicBezTo>
                    <a:cubicBezTo>
                      <a:pt x="39938" y="56304"/>
                      <a:pt x="40963" y="56320"/>
                      <a:pt x="41998" y="56354"/>
                    </a:cubicBezTo>
                    <a:cubicBezTo>
                      <a:pt x="41998" y="55653"/>
                      <a:pt x="41998" y="54953"/>
                      <a:pt x="41931" y="54219"/>
                    </a:cubicBezTo>
                    <a:cubicBezTo>
                      <a:pt x="41764" y="52251"/>
                      <a:pt x="41364" y="50283"/>
                      <a:pt x="41330" y="48281"/>
                    </a:cubicBezTo>
                    <a:cubicBezTo>
                      <a:pt x="41330" y="48223"/>
                      <a:pt x="41387" y="48188"/>
                      <a:pt x="41440" y="48188"/>
                    </a:cubicBezTo>
                    <a:cubicBezTo>
                      <a:pt x="41479" y="48188"/>
                      <a:pt x="41517" y="48206"/>
                      <a:pt x="41531" y="48248"/>
                    </a:cubicBezTo>
                    <a:cubicBezTo>
                      <a:pt x="42131" y="50416"/>
                      <a:pt x="42431" y="52718"/>
                      <a:pt x="42698" y="54919"/>
                    </a:cubicBezTo>
                    <a:cubicBezTo>
                      <a:pt x="42731" y="55386"/>
                      <a:pt x="42798" y="55887"/>
                      <a:pt x="42831" y="56387"/>
                    </a:cubicBezTo>
                    <a:cubicBezTo>
                      <a:pt x="43098" y="56420"/>
                      <a:pt x="43332" y="56420"/>
                      <a:pt x="43599" y="56420"/>
                    </a:cubicBezTo>
                    <a:cubicBezTo>
                      <a:pt x="43632" y="55587"/>
                      <a:pt x="43632" y="54719"/>
                      <a:pt x="43599" y="53852"/>
                    </a:cubicBezTo>
                    <a:cubicBezTo>
                      <a:pt x="43532" y="50950"/>
                      <a:pt x="43232" y="48014"/>
                      <a:pt x="42465" y="45212"/>
                    </a:cubicBezTo>
                    <a:cubicBezTo>
                      <a:pt x="42443" y="45148"/>
                      <a:pt x="42505" y="45111"/>
                      <a:pt x="42560" y="45111"/>
                    </a:cubicBezTo>
                    <a:cubicBezTo>
                      <a:pt x="42591" y="45111"/>
                      <a:pt x="42619" y="45122"/>
                      <a:pt x="42631" y="45146"/>
                    </a:cubicBezTo>
                    <a:cubicBezTo>
                      <a:pt x="43732" y="48048"/>
                      <a:pt x="44232" y="51017"/>
                      <a:pt x="44466" y="54119"/>
                    </a:cubicBezTo>
                    <a:cubicBezTo>
                      <a:pt x="44499" y="54886"/>
                      <a:pt x="44566" y="55687"/>
                      <a:pt x="44599" y="56487"/>
                    </a:cubicBezTo>
                    <a:cubicBezTo>
                      <a:pt x="45900" y="56554"/>
                      <a:pt x="47235" y="56654"/>
                      <a:pt x="48602" y="56787"/>
                    </a:cubicBezTo>
                    <a:cubicBezTo>
                      <a:pt x="48536" y="56787"/>
                      <a:pt x="48002" y="47547"/>
                      <a:pt x="47868" y="46780"/>
                    </a:cubicBezTo>
                    <a:cubicBezTo>
                      <a:pt x="47268" y="43912"/>
                      <a:pt x="46334" y="41176"/>
                      <a:pt x="45567" y="38374"/>
                    </a:cubicBezTo>
                    <a:cubicBezTo>
                      <a:pt x="45300" y="37474"/>
                      <a:pt x="45066" y="36573"/>
                      <a:pt x="44866" y="35639"/>
                    </a:cubicBezTo>
                    <a:lnTo>
                      <a:pt x="44866" y="35639"/>
                    </a:lnTo>
                    <a:cubicBezTo>
                      <a:pt x="45166" y="36540"/>
                      <a:pt x="45433" y="37407"/>
                      <a:pt x="45734" y="38274"/>
                    </a:cubicBezTo>
                    <a:cubicBezTo>
                      <a:pt x="46000" y="38975"/>
                      <a:pt x="46267" y="39709"/>
                      <a:pt x="46534" y="40409"/>
                    </a:cubicBezTo>
                    <a:cubicBezTo>
                      <a:pt x="47602" y="43144"/>
                      <a:pt x="48636" y="46180"/>
                      <a:pt x="50470" y="48448"/>
                    </a:cubicBezTo>
                    <a:cubicBezTo>
                      <a:pt x="50470" y="48459"/>
                      <a:pt x="50474" y="48463"/>
                      <a:pt x="50479" y="48463"/>
                    </a:cubicBezTo>
                    <a:cubicBezTo>
                      <a:pt x="50489" y="48463"/>
                      <a:pt x="50504" y="48448"/>
                      <a:pt x="50504" y="48448"/>
                    </a:cubicBezTo>
                    <a:cubicBezTo>
                      <a:pt x="50003" y="45346"/>
                      <a:pt x="48636" y="42377"/>
                      <a:pt x="47735" y="39342"/>
                    </a:cubicBezTo>
                    <a:cubicBezTo>
                      <a:pt x="47535" y="38674"/>
                      <a:pt x="47335" y="37974"/>
                      <a:pt x="47168" y="37273"/>
                    </a:cubicBezTo>
                    <a:cubicBezTo>
                      <a:pt x="46434" y="34605"/>
                      <a:pt x="45767" y="31903"/>
                      <a:pt x="45166" y="29201"/>
                    </a:cubicBezTo>
                    <a:cubicBezTo>
                      <a:pt x="44599" y="26532"/>
                      <a:pt x="44232" y="23864"/>
                      <a:pt x="43832" y="21162"/>
                    </a:cubicBezTo>
                    <a:cubicBezTo>
                      <a:pt x="43799" y="21095"/>
                      <a:pt x="43799" y="21028"/>
                      <a:pt x="43799" y="20962"/>
                    </a:cubicBezTo>
                    <a:cubicBezTo>
                      <a:pt x="43332" y="11155"/>
                      <a:pt x="39763" y="3282"/>
                      <a:pt x="30589" y="614"/>
                    </a:cubicBezTo>
                    <a:cubicBezTo>
                      <a:pt x="28991" y="152"/>
                      <a:pt x="27348" y="1"/>
                      <a:pt x="2569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3" name="Google Shape;2283;p61"/>
              <p:cNvSpPr/>
              <p:nvPr/>
            </p:nvSpPr>
            <p:spPr>
              <a:xfrm>
                <a:off x="979100" y="4558075"/>
                <a:ext cx="1067450" cy="585425"/>
              </a:xfrm>
              <a:custGeom>
                <a:avLst/>
                <a:gdLst/>
                <a:ahLst/>
                <a:cxnLst/>
                <a:rect l="l" t="t" r="r" b="b"/>
                <a:pathLst>
                  <a:path w="42698" h="23417" extrusionOk="0">
                    <a:moveTo>
                      <a:pt x="39662" y="0"/>
                    </a:moveTo>
                    <a:cubicBezTo>
                      <a:pt x="33424" y="4170"/>
                      <a:pt x="26085" y="6638"/>
                      <a:pt x="18613" y="7105"/>
                    </a:cubicBezTo>
                    <a:cubicBezTo>
                      <a:pt x="17805" y="7152"/>
                      <a:pt x="16997" y="7175"/>
                      <a:pt x="16189" y="7175"/>
                    </a:cubicBezTo>
                    <a:cubicBezTo>
                      <a:pt x="13496" y="7175"/>
                      <a:pt x="10808" y="6918"/>
                      <a:pt x="8139" y="6405"/>
                    </a:cubicBezTo>
                    <a:cubicBezTo>
                      <a:pt x="5371" y="5871"/>
                      <a:pt x="2635" y="5037"/>
                      <a:pt x="0" y="3970"/>
                    </a:cubicBezTo>
                    <a:lnTo>
                      <a:pt x="0" y="3970"/>
                    </a:lnTo>
                    <a:cubicBezTo>
                      <a:pt x="67" y="4403"/>
                      <a:pt x="100" y="4837"/>
                      <a:pt x="134" y="5271"/>
                    </a:cubicBezTo>
                    <a:cubicBezTo>
                      <a:pt x="500" y="9674"/>
                      <a:pt x="467" y="14044"/>
                      <a:pt x="801" y="18447"/>
                    </a:cubicBezTo>
                    <a:cubicBezTo>
                      <a:pt x="801" y="18492"/>
                      <a:pt x="835" y="18510"/>
                      <a:pt x="872" y="18510"/>
                    </a:cubicBezTo>
                    <a:cubicBezTo>
                      <a:pt x="917" y="18510"/>
                      <a:pt x="967" y="18483"/>
                      <a:pt x="967" y="18447"/>
                    </a:cubicBezTo>
                    <a:cubicBezTo>
                      <a:pt x="1234" y="15945"/>
                      <a:pt x="1401" y="13343"/>
                      <a:pt x="1501" y="10708"/>
                    </a:cubicBezTo>
                    <a:cubicBezTo>
                      <a:pt x="1568" y="11508"/>
                      <a:pt x="1668" y="12276"/>
                      <a:pt x="1835" y="13043"/>
                    </a:cubicBezTo>
                    <a:cubicBezTo>
                      <a:pt x="2268" y="15111"/>
                      <a:pt x="2502" y="17079"/>
                      <a:pt x="2902" y="19147"/>
                    </a:cubicBezTo>
                    <a:cubicBezTo>
                      <a:pt x="3102" y="20281"/>
                      <a:pt x="3202" y="22516"/>
                      <a:pt x="4003" y="23417"/>
                    </a:cubicBezTo>
                    <a:cubicBezTo>
                      <a:pt x="6205" y="22516"/>
                      <a:pt x="8373" y="21749"/>
                      <a:pt x="10574" y="21115"/>
                    </a:cubicBezTo>
                    <a:cubicBezTo>
                      <a:pt x="10041" y="17413"/>
                      <a:pt x="10007" y="13743"/>
                      <a:pt x="8840" y="10141"/>
                    </a:cubicBezTo>
                    <a:cubicBezTo>
                      <a:pt x="8818" y="10076"/>
                      <a:pt x="8867" y="10025"/>
                      <a:pt x="8922" y="10025"/>
                    </a:cubicBezTo>
                    <a:cubicBezTo>
                      <a:pt x="8952" y="10025"/>
                      <a:pt x="8983" y="10039"/>
                      <a:pt x="9007" y="10074"/>
                    </a:cubicBezTo>
                    <a:cubicBezTo>
                      <a:pt x="10374" y="13543"/>
                      <a:pt x="10741" y="17213"/>
                      <a:pt x="11442" y="20848"/>
                    </a:cubicBezTo>
                    <a:cubicBezTo>
                      <a:pt x="12075" y="20682"/>
                      <a:pt x="12676" y="20515"/>
                      <a:pt x="13310" y="20348"/>
                    </a:cubicBezTo>
                    <a:cubicBezTo>
                      <a:pt x="13076" y="19347"/>
                      <a:pt x="12776" y="18347"/>
                      <a:pt x="12609" y="17313"/>
                    </a:cubicBezTo>
                    <a:cubicBezTo>
                      <a:pt x="12587" y="17224"/>
                      <a:pt x="12654" y="17164"/>
                      <a:pt x="12730" y="17164"/>
                    </a:cubicBezTo>
                    <a:cubicBezTo>
                      <a:pt x="12768" y="17164"/>
                      <a:pt x="12809" y="17179"/>
                      <a:pt x="12843" y="17213"/>
                    </a:cubicBezTo>
                    <a:cubicBezTo>
                      <a:pt x="13443" y="18046"/>
                      <a:pt x="13743" y="19114"/>
                      <a:pt x="14043" y="20148"/>
                    </a:cubicBezTo>
                    <a:cubicBezTo>
                      <a:pt x="18880" y="18947"/>
                      <a:pt x="23850" y="18247"/>
                      <a:pt x="29088" y="18013"/>
                    </a:cubicBezTo>
                    <a:cubicBezTo>
                      <a:pt x="28954" y="16912"/>
                      <a:pt x="28854" y="15778"/>
                      <a:pt x="28787" y="14744"/>
                    </a:cubicBezTo>
                    <a:cubicBezTo>
                      <a:pt x="28769" y="14597"/>
                      <a:pt x="28851" y="14521"/>
                      <a:pt x="28941" y="14521"/>
                    </a:cubicBezTo>
                    <a:cubicBezTo>
                      <a:pt x="29013" y="14521"/>
                      <a:pt x="29091" y="14572"/>
                      <a:pt x="29121" y="14677"/>
                    </a:cubicBezTo>
                    <a:cubicBezTo>
                      <a:pt x="29388" y="15745"/>
                      <a:pt x="29688" y="16846"/>
                      <a:pt x="29988" y="17980"/>
                    </a:cubicBezTo>
                    <a:cubicBezTo>
                      <a:pt x="30989" y="17946"/>
                      <a:pt x="31998" y="17930"/>
                      <a:pt x="33015" y="17930"/>
                    </a:cubicBezTo>
                    <a:cubicBezTo>
                      <a:pt x="34033" y="17930"/>
                      <a:pt x="35058" y="17946"/>
                      <a:pt x="36093" y="17980"/>
                    </a:cubicBezTo>
                    <a:cubicBezTo>
                      <a:pt x="36093" y="17279"/>
                      <a:pt x="36093" y="16579"/>
                      <a:pt x="36026" y="15845"/>
                    </a:cubicBezTo>
                    <a:cubicBezTo>
                      <a:pt x="35859" y="13877"/>
                      <a:pt x="35459" y="11909"/>
                      <a:pt x="35425" y="9907"/>
                    </a:cubicBezTo>
                    <a:cubicBezTo>
                      <a:pt x="35425" y="9849"/>
                      <a:pt x="35482" y="9814"/>
                      <a:pt x="35535" y="9814"/>
                    </a:cubicBezTo>
                    <a:cubicBezTo>
                      <a:pt x="35574" y="9814"/>
                      <a:pt x="35612" y="9832"/>
                      <a:pt x="35626" y="9874"/>
                    </a:cubicBezTo>
                    <a:cubicBezTo>
                      <a:pt x="36226" y="12042"/>
                      <a:pt x="36526" y="14344"/>
                      <a:pt x="36793" y="16545"/>
                    </a:cubicBezTo>
                    <a:cubicBezTo>
                      <a:pt x="36826" y="17012"/>
                      <a:pt x="36893" y="17513"/>
                      <a:pt x="36926" y="18013"/>
                    </a:cubicBezTo>
                    <a:cubicBezTo>
                      <a:pt x="37193" y="18046"/>
                      <a:pt x="37427" y="18046"/>
                      <a:pt x="37694" y="18046"/>
                    </a:cubicBezTo>
                    <a:cubicBezTo>
                      <a:pt x="37727" y="17213"/>
                      <a:pt x="37727" y="16345"/>
                      <a:pt x="37694" y="15478"/>
                    </a:cubicBezTo>
                    <a:cubicBezTo>
                      <a:pt x="37627" y="12576"/>
                      <a:pt x="37327" y="9640"/>
                      <a:pt x="36560" y="6838"/>
                    </a:cubicBezTo>
                    <a:cubicBezTo>
                      <a:pt x="36538" y="6774"/>
                      <a:pt x="36600" y="6737"/>
                      <a:pt x="36655" y="6737"/>
                    </a:cubicBezTo>
                    <a:cubicBezTo>
                      <a:pt x="36686" y="6737"/>
                      <a:pt x="36714" y="6748"/>
                      <a:pt x="36726" y="6772"/>
                    </a:cubicBezTo>
                    <a:cubicBezTo>
                      <a:pt x="37827" y="9674"/>
                      <a:pt x="38327" y="12643"/>
                      <a:pt x="38561" y="15745"/>
                    </a:cubicBezTo>
                    <a:cubicBezTo>
                      <a:pt x="38594" y="16512"/>
                      <a:pt x="38661" y="17313"/>
                      <a:pt x="38694" y="18113"/>
                    </a:cubicBezTo>
                    <a:cubicBezTo>
                      <a:pt x="39995" y="18180"/>
                      <a:pt x="41330" y="18280"/>
                      <a:pt x="42697" y="18413"/>
                    </a:cubicBezTo>
                    <a:cubicBezTo>
                      <a:pt x="42631" y="18413"/>
                      <a:pt x="42097" y="9173"/>
                      <a:pt x="41963" y="8406"/>
                    </a:cubicBezTo>
                    <a:cubicBezTo>
                      <a:pt x="41363" y="5538"/>
                      <a:pt x="40429" y="2802"/>
                      <a:pt x="39662" y="0"/>
                    </a:cubicBezTo>
                    <a:close/>
                  </a:path>
                </a:pathLst>
              </a:custGeom>
              <a:solidFill>
                <a:srgbClr val="B7B7B7">
                  <a:alpha val="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4" name="Google Shape;2284;p61"/>
              <p:cNvSpPr/>
              <p:nvPr/>
            </p:nvSpPr>
            <p:spPr>
              <a:xfrm>
                <a:off x="1792175" y="4107900"/>
                <a:ext cx="220175" cy="322450"/>
              </a:xfrm>
              <a:custGeom>
                <a:avLst/>
                <a:gdLst/>
                <a:ahLst/>
                <a:cxnLst/>
                <a:rect l="l" t="t" r="r" b="b"/>
                <a:pathLst>
                  <a:path w="8807" h="12898" extrusionOk="0">
                    <a:moveTo>
                      <a:pt x="3949" y="0"/>
                    </a:moveTo>
                    <a:cubicBezTo>
                      <a:pt x="3443" y="0"/>
                      <a:pt x="2955" y="97"/>
                      <a:pt x="2535" y="295"/>
                    </a:cubicBezTo>
                    <a:cubicBezTo>
                      <a:pt x="1101" y="995"/>
                      <a:pt x="567" y="2930"/>
                      <a:pt x="367" y="4397"/>
                    </a:cubicBezTo>
                    <a:cubicBezTo>
                      <a:pt x="34" y="6632"/>
                      <a:pt x="0" y="8934"/>
                      <a:pt x="100" y="11202"/>
                    </a:cubicBezTo>
                    <a:cubicBezTo>
                      <a:pt x="134" y="11803"/>
                      <a:pt x="267" y="12503"/>
                      <a:pt x="868" y="12770"/>
                    </a:cubicBezTo>
                    <a:cubicBezTo>
                      <a:pt x="1045" y="12869"/>
                      <a:pt x="1235" y="12897"/>
                      <a:pt x="1422" y="12897"/>
                    </a:cubicBezTo>
                    <a:cubicBezTo>
                      <a:pt x="1551" y="12897"/>
                      <a:pt x="1679" y="12884"/>
                      <a:pt x="1802" y="12870"/>
                    </a:cubicBezTo>
                    <a:cubicBezTo>
                      <a:pt x="3970" y="12637"/>
                      <a:pt x="5905" y="11603"/>
                      <a:pt x="7105" y="10035"/>
                    </a:cubicBezTo>
                    <a:cubicBezTo>
                      <a:pt x="8306" y="8467"/>
                      <a:pt x="8807" y="6366"/>
                      <a:pt x="8440" y="4297"/>
                    </a:cubicBezTo>
                    <a:cubicBezTo>
                      <a:pt x="8206" y="3030"/>
                      <a:pt x="7606" y="1662"/>
                      <a:pt x="6438" y="828"/>
                    </a:cubicBezTo>
                    <a:cubicBezTo>
                      <a:pt x="5724" y="282"/>
                      <a:pt x="4810" y="0"/>
                      <a:pt x="3949" y="0"/>
                    </a:cubicBezTo>
                    <a:close/>
                  </a:path>
                </a:pathLst>
              </a:custGeom>
              <a:solidFill>
                <a:srgbClr val="EBC9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5" name="Google Shape;2285;p61"/>
              <p:cNvSpPr/>
              <p:nvPr/>
            </p:nvSpPr>
            <p:spPr>
              <a:xfrm>
                <a:off x="868175" y="4242800"/>
                <a:ext cx="257700" cy="299750"/>
              </a:xfrm>
              <a:custGeom>
                <a:avLst/>
                <a:gdLst/>
                <a:ahLst/>
                <a:cxnLst/>
                <a:rect l="l" t="t" r="r" b="b"/>
                <a:pathLst>
                  <a:path w="10308" h="11990" extrusionOk="0">
                    <a:moveTo>
                      <a:pt x="4179" y="0"/>
                    </a:moveTo>
                    <a:cubicBezTo>
                      <a:pt x="3030" y="0"/>
                      <a:pt x="1799" y="637"/>
                      <a:pt x="1035" y="1637"/>
                    </a:cubicBezTo>
                    <a:cubicBezTo>
                      <a:pt x="167" y="2804"/>
                      <a:pt x="1" y="4272"/>
                      <a:pt x="134" y="5573"/>
                    </a:cubicBezTo>
                    <a:cubicBezTo>
                      <a:pt x="401" y="7641"/>
                      <a:pt x="1435" y="9509"/>
                      <a:pt x="3069" y="10643"/>
                    </a:cubicBezTo>
                    <a:cubicBezTo>
                      <a:pt x="4281" y="11526"/>
                      <a:pt x="5797" y="11990"/>
                      <a:pt x="7388" y="11990"/>
                    </a:cubicBezTo>
                    <a:cubicBezTo>
                      <a:pt x="7900" y="11990"/>
                      <a:pt x="8420" y="11942"/>
                      <a:pt x="8940" y="11844"/>
                    </a:cubicBezTo>
                    <a:cubicBezTo>
                      <a:pt x="9241" y="11811"/>
                      <a:pt x="9607" y="11711"/>
                      <a:pt x="9841" y="11477"/>
                    </a:cubicBezTo>
                    <a:cubicBezTo>
                      <a:pt x="10308" y="11043"/>
                      <a:pt x="10241" y="10343"/>
                      <a:pt x="10108" y="9776"/>
                    </a:cubicBezTo>
                    <a:cubicBezTo>
                      <a:pt x="9574" y="7541"/>
                      <a:pt x="8840" y="5373"/>
                      <a:pt x="7906" y="3338"/>
                    </a:cubicBezTo>
                    <a:cubicBezTo>
                      <a:pt x="7272" y="2004"/>
                      <a:pt x="6205" y="269"/>
                      <a:pt x="4637" y="36"/>
                    </a:cubicBezTo>
                    <a:cubicBezTo>
                      <a:pt x="4487" y="12"/>
                      <a:pt x="4334" y="0"/>
                      <a:pt x="4179" y="0"/>
                    </a:cubicBezTo>
                    <a:close/>
                  </a:path>
                </a:pathLst>
              </a:custGeom>
              <a:solidFill>
                <a:srgbClr val="EBC9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6" name="Google Shape;2286;p61"/>
              <p:cNvSpPr/>
              <p:nvPr/>
            </p:nvSpPr>
            <p:spPr>
              <a:xfrm>
                <a:off x="971575" y="3693275"/>
                <a:ext cx="897350" cy="913175"/>
              </a:xfrm>
              <a:custGeom>
                <a:avLst/>
                <a:gdLst/>
                <a:ahLst/>
                <a:cxnLst/>
                <a:rect l="l" t="t" r="r" b="b"/>
                <a:pathLst>
                  <a:path w="35894" h="36527" extrusionOk="0">
                    <a:moveTo>
                      <a:pt x="22554" y="1"/>
                    </a:moveTo>
                    <a:cubicBezTo>
                      <a:pt x="22531" y="1"/>
                      <a:pt x="22507" y="1"/>
                      <a:pt x="22484" y="1"/>
                    </a:cubicBezTo>
                    <a:cubicBezTo>
                      <a:pt x="17647" y="34"/>
                      <a:pt x="12977" y="701"/>
                      <a:pt x="8340" y="2069"/>
                    </a:cubicBezTo>
                    <a:cubicBezTo>
                      <a:pt x="3270" y="3570"/>
                      <a:pt x="1" y="8407"/>
                      <a:pt x="435" y="13644"/>
                    </a:cubicBezTo>
                    <a:cubicBezTo>
                      <a:pt x="835" y="18381"/>
                      <a:pt x="1535" y="23051"/>
                      <a:pt x="2503" y="27687"/>
                    </a:cubicBezTo>
                    <a:cubicBezTo>
                      <a:pt x="3570" y="32858"/>
                      <a:pt x="8140" y="36527"/>
                      <a:pt x="13377" y="36527"/>
                    </a:cubicBezTo>
                    <a:cubicBezTo>
                      <a:pt x="18214" y="36494"/>
                      <a:pt x="22917" y="35793"/>
                      <a:pt x="27554" y="34425"/>
                    </a:cubicBezTo>
                    <a:cubicBezTo>
                      <a:pt x="32591" y="32958"/>
                      <a:pt x="35893" y="28121"/>
                      <a:pt x="35460" y="22851"/>
                    </a:cubicBezTo>
                    <a:cubicBezTo>
                      <a:pt x="35059" y="18147"/>
                      <a:pt x="34359" y="13444"/>
                      <a:pt x="33391" y="8807"/>
                    </a:cubicBezTo>
                    <a:cubicBezTo>
                      <a:pt x="32296" y="3693"/>
                      <a:pt x="27795" y="1"/>
                      <a:pt x="22554" y="1"/>
                    </a:cubicBezTo>
                    <a:close/>
                  </a:path>
                </a:pathLst>
              </a:custGeom>
              <a:solidFill>
                <a:srgbClr val="EBC9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7" name="Google Shape;2287;p61"/>
              <p:cNvSpPr/>
              <p:nvPr/>
            </p:nvSpPr>
            <p:spPr>
              <a:xfrm>
                <a:off x="1388550" y="4302350"/>
                <a:ext cx="122600" cy="63100"/>
              </a:xfrm>
              <a:custGeom>
                <a:avLst/>
                <a:gdLst/>
                <a:ahLst/>
                <a:cxnLst/>
                <a:rect l="l" t="t" r="r" b="b"/>
                <a:pathLst>
                  <a:path w="4904" h="2524" extrusionOk="0">
                    <a:moveTo>
                      <a:pt x="2535" y="0"/>
                    </a:moveTo>
                    <a:cubicBezTo>
                      <a:pt x="2406" y="0"/>
                      <a:pt x="2273" y="8"/>
                      <a:pt x="2135" y="22"/>
                    </a:cubicBezTo>
                    <a:cubicBezTo>
                      <a:pt x="1535" y="122"/>
                      <a:pt x="968" y="489"/>
                      <a:pt x="601" y="923"/>
                    </a:cubicBezTo>
                    <a:cubicBezTo>
                      <a:pt x="234" y="1390"/>
                      <a:pt x="0" y="1957"/>
                      <a:pt x="34" y="2524"/>
                    </a:cubicBezTo>
                    <a:cubicBezTo>
                      <a:pt x="234" y="2023"/>
                      <a:pt x="568" y="1590"/>
                      <a:pt x="934" y="1256"/>
                    </a:cubicBezTo>
                    <a:cubicBezTo>
                      <a:pt x="1335" y="923"/>
                      <a:pt x="1768" y="689"/>
                      <a:pt x="2235" y="622"/>
                    </a:cubicBezTo>
                    <a:cubicBezTo>
                      <a:pt x="2349" y="606"/>
                      <a:pt x="2464" y="598"/>
                      <a:pt x="2580" y="598"/>
                    </a:cubicBezTo>
                    <a:cubicBezTo>
                      <a:pt x="2941" y="598"/>
                      <a:pt x="3308" y="679"/>
                      <a:pt x="3636" y="856"/>
                    </a:cubicBezTo>
                    <a:cubicBezTo>
                      <a:pt x="4103" y="1089"/>
                      <a:pt x="4504" y="1423"/>
                      <a:pt x="4904" y="1823"/>
                    </a:cubicBezTo>
                    <a:cubicBezTo>
                      <a:pt x="4704" y="1290"/>
                      <a:pt x="4370" y="823"/>
                      <a:pt x="3903" y="456"/>
                    </a:cubicBezTo>
                    <a:cubicBezTo>
                      <a:pt x="3670" y="255"/>
                      <a:pt x="3370" y="122"/>
                      <a:pt x="3069" y="55"/>
                    </a:cubicBezTo>
                    <a:cubicBezTo>
                      <a:pt x="2893" y="16"/>
                      <a:pt x="2718" y="0"/>
                      <a:pt x="2535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8" name="Google Shape;2288;p61"/>
              <p:cNvSpPr/>
              <p:nvPr/>
            </p:nvSpPr>
            <p:spPr>
              <a:xfrm>
                <a:off x="1537825" y="3954050"/>
                <a:ext cx="214125" cy="67675"/>
              </a:xfrm>
              <a:custGeom>
                <a:avLst/>
                <a:gdLst/>
                <a:ahLst/>
                <a:cxnLst/>
                <a:rect l="l" t="t" r="r" b="b"/>
                <a:pathLst>
                  <a:path w="8565" h="2707" extrusionOk="0">
                    <a:moveTo>
                      <a:pt x="4812" y="1"/>
                    </a:moveTo>
                    <a:cubicBezTo>
                      <a:pt x="3192" y="1"/>
                      <a:pt x="1520" y="584"/>
                      <a:pt x="201" y="1812"/>
                    </a:cubicBezTo>
                    <a:cubicBezTo>
                      <a:pt x="67" y="1912"/>
                      <a:pt x="0" y="2145"/>
                      <a:pt x="34" y="2312"/>
                    </a:cubicBezTo>
                    <a:cubicBezTo>
                      <a:pt x="67" y="2479"/>
                      <a:pt x="100" y="2512"/>
                      <a:pt x="234" y="2646"/>
                    </a:cubicBezTo>
                    <a:cubicBezTo>
                      <a:pt x="276" y="2688"/>
                      <a:pt x="335" y="2706"/>
                      <a:pt x="400" y="2706"/>
                    </a:cubicBezTo>
                    <a:cubicBezTo>
                      <a:pt x="490" y="2706"/>
                      <a:pt x="590" y="2671"/>
                      <a:pt x="668" y="2612"/>
                    </a:cubicBezTo>
                    <a:cubicBezTo>
                      <a:pt x="2533" y="1597"/>
                      <a:pt x="4298" y="983"/>
                      <a:pt x="6117" y="983"/>
                    </a:cubicBezTo>
                    <a:cubicBezTo>
                      <a:pt x="6867" y="983"/>
                      <a:pt x="7627" y="1087"/>
                      <a:pt x="8406" y="1312"/>
                    </a:cubicBezTo>
                    <a:cubicBezTo>
                      <a:pt x="8415" y="1315"/>
                      <a:pt x="8424" y="1316"/>
                      <a:pt x="8433" y="1316"/>
                    </a:cubicBezTo>
                    <a:cubicBezTo>
                      <a:pt x="8517" y="1316"/>
                      <a:pt x="8564" y="1175"/>
                      <a:pt x="8473" y="1145"/>
                    </a:cubicBezTo>
                    <a:cubicBezTo>
                      <a:pt x="7436" y="393"/>
                      <a:pt x="6141" y="1"/>
                      <a:pt x="481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9" name="Google Shape;2289;p61"/>
              <p:cNvSpPr/>
              <p:nvPr/>
            </p:nvSpPr>
            <p:spPr>
              <a:xfrm>
                <a:off x="1054450" y="4023725"/>
                <a:ext cx="212375" cy="64475"/>
              </a:xfrm>
              <a:custGeom>
                <a:avLst/>
                <a:gdLst/>
                <a:ahLst/>
                <a:cxnLst/>
                <a:rect l="l" t="t" r="r" b="b"/>
                <a:pathLst>
                  <a:path w="8495" h="2579" extrusionOk="0">
                    <a:moveTo>
                      <a:pt x="5191" y="1"/>
                    </a:moveTo>
                    <a:cubicBezTo>
                      <a:pt x="3160" y="1"/>
                      <a:pt x="1240" y="907"/>
                      <a:pt x="55" y="2427"/>
                    </a:cubicBezTo>
                    <a:cubicBezTo>
                      <a:pt x="1" y="2481"/>
                      <a:pt x="56" y="2579"/>
                      <a:pt x="132" y="2579"/>
                    </a:cubicBezTo>
                    <a:cubicBezTo>
                      <a:pt x="150" y="2579"/>
                      <a:pt x="169" y="2574"/>
                      <a:pt x="188" y="2561"/>
                    </a:cubicBezTo>
                    <a:cubicBezTo>
                      <a:pt x="1657" y="1616"/>
                      <a:pt x="3205" y="1240"/>
                      <a:pt x="4874" y="1240"/>
                    </a:cubicBezTo>
                    <a:cubicBezTo>
                      <a:pt x="5858" y="1240"/>
                      <a:pt x="6884" y="1371"/>
                      <a:pt x="7961" y="1593"/>
                    </a:cubicBezTo>
                    <a:cubicBezTo>
                      <a:pt x="8016" y="1605"/>
                      <a:pt x="8075" y="1612"/>
                      <a:pt x="8132" y="1612"/>
                    </a:cubicBezTo>
                    <a:cubicBezTo>
                      <a:pt x="8246" y="1612"/>
                      <a:pt x="8350" y="1582"/>
                      <a:pt x="8394" y="1493"/>
                    </a:cubicBezTo>
                    <a:cubicBezTo>
                      <a:pt x="8494" y="1327"/>
                      <a:pt x="8494" y="1293"/>
                      <a:pt x="8494" y="1126"/>
                    </a:cubicBezTo>
                    <a:cubicBezTo>
                      <a:pt x="8461" y="960"/>
                      <a:pt x="8328" y="759"/>
                      <a:pt x="8194" y="693"/>
                    </a:cubicBezTo>
                    <a:cubicBezTo>
                      <a:pt x="7215" y="220"/>
                      <a:pt x="6190" y="1"/>
                      <a:pt x="51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0" name="Google Shape;2290;p61"/>
              <p:cNvSpPr/>
              <p:nvPr/>
            </p:nvSpPr>
            <p:spPr>
              <a:xfrm>
                <a:off x="1253450" y="4372925"/>
                <a:ext cx="413650" cy="200650"/>
              </a:xfrm>
              <a:custGeom>
                <a:avLst/>
                <a:gdLst/>
                <a:ahLst/>
                <a:cxnLst/>
                <a:rect l="l" t="t" r="r" b="b"/>
                <a:pathLst>
                  <a:path w="16546" h="8026" extrusionOk="0">
                    <a:moveTo>
                      <a:pt x="16546" y="1"/>
                    </a:moveTo>
                    <a:lnTo>
                      <a:pt x="16546" y="1"/>
                    </a:lnTo>
                    <a:cubicBezTo>
                      <a:pt x="15145" y="101"/>
                      <a:pt x="13677" y="134"/>
                      <a:pt x="12276" y="234"/>
                    </a:cubicBezTo>
                    <a:cubicBezTo>
                      <a:pt x="9874" y="335"/>
                      <a:pt x="7573" y="668"/>
                      <a:pt x="5304" y="1235"/>
                    </a:cubicBezTo>
                    <a:cubicBezTo>
                      <a:pt x="5104" y="1269"/>
                      <a:pt x="4904" y="1335"/>
                      <a:pt x="4704" y="1369"/>
                    </a:cubicBezTo>
                    <a:lnTo>
                      <a:pt x="4704" y="1402"/>
                    </a:lnTo>
                    <a:cubicBezTo>
                      <a:pt x="3136" y="1802"/>
                      <a:pt x="1568" y="2236"/>
                      <a:pt x="1" y="2603"/>
                    </a:cubicBezTo>
                    <a:cubicBezTo>
                      <a:pt x="1380" y="5031"/>
                      <a:pt x="4780" y="8026"/>
                      <a:pt x="8336" y="8026"/>
                    </a:cubicBezTo>
                    <a:cubicBezTo>
                      <a:pt x="8737" y="8026"/>
                      <a:pt x="9139" y="7988"/>
                      <a:pt x="9541" y="7907"/>
                    </a:cubicBezTo>
                    <a:cubicBezTo>
                      <a:pt x="13410" y="7173"/>
                      <a:pt x="15945" y="2903"/>
                      <a:pt x="1654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1" name="Google Shape;2291;p61"/>
              <p:cNvSpPr/>
              <p:nvPr/>
            </p:nvSpPr>
            <p:spPr>
              <a:xfrm>
                <a:off x="1299325" y="4375450"/>
                <a:ext cx="3277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13110" h="7930" extrusionOk="0">
                    <a:moveTo>
                      <a:pt x="12643" y="0"/>
                    </a:moveTo>
                    <a:cubicBezTo>
                      <a:pt x="11909" y="67"/>
                      <a:pt x="11175" y="67"/>
                      <a:pt x="10441" y="133"/>
                    </a:cubicBezTo>
                    <a:cubicBezTo>
                      <a:pt x="8039" y="234"/>
                      <a:pt x="5738" y="567"/>
                      <a:pt x="3469" y="1134"/>
                    </a:cubicBezTo>
                    <a:cubicBezTo>
                      <a:pt x="3269" y="1168"/>
                      <a:pt x="3069" y="1234"/>
                      <a:pt x="2836" y="1268"/>
                    </a:cubicBezTo>
                    <a:cubicBezTo>
                      <a:pt x="1902" y="1534"/>
                      <a:pt x="968" y="1801"/>
                      <a:pt x="0" y="2035"/>
                    </a:cubicBezTo>
                    <a:cubicBezTo>
                      <a:pt x="300" y="2669"/>
                      <a:pt x="567" y="3302"/>
                      <a:pt x="834" y="3936"/>
                    </a:cubicBezTo>
                    <a:cubicBezTo>
                      <a:pt x="734" y="4437"/>
                      <a:pt x="667" y="4904"/>
                      <a:pt x="567" y="5371"/>
                    </a:cubicBezTo>
                    <a:cubicBezTo>
                      <a:pt x="2169" y="6804"/>
                      <a:pt x="4339" y="7929"/>
                      <a:pt x="6499" y="7929"/>
                    </a:cubicBezTo>
                    <a:cubicBezTo>
                      <a:pt x="6903" y="7929"/>
                      <a:pt x="7306" y="7890"/>
                      <a:pt x="7706" y="7806"/>
                    </a:cubicBezTo>
                    <a:cubicBezTo>
                      <a:pt x="9974" y="7372"/>
                      <a:pt x="11909" y="5637"/>
                      <a:pt x="13110" y="3736"/>
                    </a:cubicBezTo>
                    <a:cubicBezTo>
                      <a:pt x="12843" y="3269"/>
                      <a:pt x="12609" y="2769"/>
                      <a:pt x="12376" y="2302"/>
                    </a:cubicBezTo>
                    <a:cubicBezTo>
                      <a:pt x="12476" y="1534"/>
                      <a:pt x="12576" y="767"/>
                      <a:pt x="126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2" name="Google Shape;2292;p61"/>
              <p:cNvSpPr/>
              <p:nvPr/>
            </p:nvSpPr>
            <p:spPr>
              <a:xfrm>
                <a:off x="1330175" y="4434650"/>
                <a:ext cx="269375" cy="51375"/>
              </a:xfrm>
              <a:custGeom>
                <a:avLst/>
                <a:gdLst/>
                <a:ahLst/>
                <a:cxnLst/>
                <a:rect l="l" t="t" r="r" b="b"/>
                <a:pathLst>
                  <a:path w="10775" h="2055" extrusionOk="0">
                    <a:moveTo>
                      <a:pt x="10775" y="0"/>
                    </a:moveTo>
                    <a:lnTo>
                      <a:pt x="10775" y="0"/>
                    </a:lnTo>
                    <a:cubicBezTo>
                      <a:pt x="9040" y="601"/>
                      <a:pt x="7306" y="1168"/>
                      <a:pt x="5504" y="1435"/>
                    </a:cubicBezTo>
                    <a:cubicBezTo>
                      <a:pt x="4545" y="1574"/>
                      <a:pt x="3585" y="1623"/>
                      <a:pt x="2625" y="1623"/>
                    </a:cubicBezTo>
                    <a:cubicBezTo>
                      <a:pt x="1750" y="1623"/>
                      <a:pt x="875" y="1583"/>
                      <a:pt x="0" y="1535"/>
                    </a:cubicBezTo>
                    <a:lnTo>
                      <a:pt x="0" y="1535"/>
                    </a:lnTo>
                    <a:cubicBezTo>
                      <a:pt x="1251" y="1859"/>
                      <a:pt x="2550" y="2055"/>
                      <a:pt x="3852" y="2055"/>
                    </a:cubicBezTo>
                    <a:cubicBezTo>
                      <a:pt x="4426" y="2055"/>
                      <a:pt x="5000" y="2017"/>
                      <a:pt x="5571" y="1935"/>
                    </a:cubicBezTo>
                    <a:cubicBezTo>
                      <a:pt x="7406" y="1668"/>
                      <a:pt x="9174" y="968"/>
                      <a:pt x="1077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3" name="Google Shape;2293;p61"/>
              <p:cNvSpPr/>
              <p:nvPr/>
            </p:nvSpPr>
            <p:spPr>
              <a:xfrm>
                <a:off x="1570350" y="4184825"/>
                <a:ext cx="194325" cy="71625"/>
              </a:xfrm>
              <a:custGeom>
                <a:avLst/>
                <a:gdLst/>
                <a:ahLst/>
                <a:cxnLst/>
                <a:rect l="l" t="t" r="r" b="b"/>
                <a:pathLst>
                  <a:path w="7773" h="2865" extrusionOk="0">
                    <a:moveTo>
                      <a:pt x="5180" y="1"/>
                    </a:moveTo>
                    <a:cubicBezTo>
                      <a:pt x="3182" y="1"/>
                      <a:pt x="837" y="1380"/>
                      <a:pt x="0" y="2788"/>
                    </a:cubicBezTo>
                    <a:cubicBezTo>
                      <a:pt x="0" y="2815"/>
                      <a:pt x="22" y="2864"/>
                      <a:pt x="48" y="2864"/>
                    </a:cubicBezTo>
                    <a:cubicBezTo>
                      <a:pt x="54" y="2864"/>
                      <a:pt x="61" y="2861"/>
                      <a:pt x="67" y="2855"/>
                    </a:cubicBezTo>
                    <a:cubicBezTo>
                      <a:pt x="1368" y="2221"/>
                      <a:pt x="2469" y="1421"/>
                      <a:pt x="3936" y="1187"/>
                    </a:cubicBezTo>
                    <a:cubicBezTo>
                      <a:pt x="4195" y="1141"/>
                      <a:pt x="4447" y="1122"/>
                      <a:pt x="4694" y="1122"/>
                    </a:cubicBezTo>
                    <a:cubicBezTo>
                      <a:pt x="5693" y="1122"/>
                      <a:pt x="6623" y="1427"/>
                      <a:pt x="7639" y="1454"/>
                    </a:cubicBezTo>
                    <a:cubicBezTo>
                      <a:pt x="7739" y="1454"/>
                      <a:pt x="7773" y="1354"/>
                      <a:pt x="7739" y="1287"/>
                    </a:cubicBezTo>
                    <a:cubicBezTo>
                      <a:pt x="7149" y="368"/>
                      <a:pt x="6211" y="1"/>
                      <a:pt x="5180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4" name="Google Shape;2294;p61"/>
              <p:cNvSpPr/>
              <p:nvPr/>
            </p:nvSpPr>
            <p:spPr>
              <a:xfrm>
                <a:off x="1583700" y="4148375"/>
                <a:ext cx="55875" cy="36950"/>
              </a:xfrm>
              <a:custGeom>
                <a:avLst/>
                <a:gdLst/>
                <a:ahLst/>
                <a:cxnLst/>
                <a:rect l="l" t="t" r="r" b="b"/>
                <a:pathLst>
                  <a:path w="2235" h="1478" extrusionOk="0">
                    <a:moveTo>
                      <a:pt x="1925" y="1"/>
                    </a:moveTo>
                    <a:cubicBezTo>
                      <a:pt x="1585" y="1"/>
                      <a:pt x="1181" y="273"/>
                      <a:pt x="934" y="410"/>
                    </a:cubicBezTo>
                    <a:cubicBezTo>
                      <a:pt x="467" y="710"/>
                      <a:pt x="234" y="977"/>
                      <a:pt x="0" y="1444"/>
                    </a:cubicBezTo>
                    <a:cubicBezTo>
                      <a:pt x="0" y="1478"/>
                      <a:pt x="33" y="1478"/>
                      <a:pt x="33" y="1478"/>
                    </a:cubicBezTo>
                    <a:cubicBezTo>
                      <a:pt x="200" y="1377"/>
                      <a:pt x="400" y="1311"/>
                      <a:pt x="567" y="1211"/>
                    </a:cubicBezTo>
                    <a:cubicBezTo>
                      <a:pt x="767" y="1111"/>
                      <a:pt x="967" y="944"/>
                      <a:pt x="1168" y="844"/>
                    </a:cubicBezTo>
                    <a:cubicBezTo>
                      <a:pt x="1468" y="677"/>
                      <a:pt x="2001" y="610"/>
                      <a:pt x="2202" y="310"/>
                    </a:cubicBezTo>
                    <a:cubicBezTo>
                      <a:pt x="2235" y="210"/>
                      <a:pt x="2235" y="110"/>
                      <a:pt x="2135" y="43"/>
                    </a:cubicBezTo>
                    <a:cubicBezTo>
                      <a:pt x="2070" y="14"/>
                      <a:pt x="1999" y="1"/>
                      <a:pt x="1925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5" name="Google Shape;2295;p61"/>
              <p:cNvSpPr/>
              <p:nvPr/>
            </p:nvSpPr>
            <p:spPr>
              <a:xfrm>
                <a:off x="1105150" y="4258575"/>
                <a:ext cx="197525" cy="57900"/>
              </a:xfrm>
              <a:custGeom>
                <a:avLst/>
                <a:gdLst/>
                <a:ahLst/>
                <a:cxnLst/>
                <a:rect l="l" t="t" r="r" b="b"/>
                <a:pathLst>
                  <a:path w="7901" h="2316" extrusionOk="0">
                    <a:moveTo>
                      <a:pt x="3683" y="0"/>
                    </a:moveTo>
                    <a:cubicBezTo>
                      <a:pt x="2025" y="0"/>
                      <a:pt x="470" y="612"/>
                      <a:pt x="28" y="2173"/>
                    </a:cubicBezTo>
                    <a:cubicBezTo>
                      <a:pt x="1" y="2256"/>
                      <a:pt x="64" y="2315"/>
                      <a:pt x="124" y="2315"/>
                    </a:cubicBezTo>
                    <a:cubicBezTo>
                      <a:pt x="137" y="2315"/>
                      <a:pt x="150" y="2313"/>
                      <a:pt x="162" y="2307"/>
                    </a:cubicBezTo>
                    <a:cubicBezTo>
                      <a:pt x="1396" y="1906"/>
                      <a:pt x="2330" y="1139"/>
                      <a:pt x="3664" y="972"/>
                    </a:cubicBezTo>
                    <a:cubicBezTo>
                      <a:pt x="3890" y="947"/>
                      <a:pt x="4112" y="935"/>
                      <a:pt x="4330" y="935"/>
                    </a:cubicBezTo>
                    <a:cubicBezTo>
                      <a:pt x="5527" y="935"/>
                      <a:pt x="6621" y="1280"/>
                      <a:pt x="7834" y="1506"/>
                    </a:cubicBezTo>
                    <a:cubicBezTo>
                      <a:pt x="7901" y="1506"/>
                      <a:pt x="7901" y="1439"/>
                      <a:pt x="7867" y="1406"/>
                    </a:cubicBezTo>
                    <a:cubicBezTo>
                      <a:pt x="6982" y="570"/>
                      <a:pt x="5285" y="0"/>
                      <a:pt x="3683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6" name="Google Shape;2296;p61"/>
              <p:cNvSpPr/>
              <p:nvPr/>
            </p:nvSpPr>
            <p:spPr>
              <a:xfrm>
                <a:off x="1206750" y="4208650"/>
                <a:ext cx="62575" cy="23375"/>
              </a:xfrm>
              <a:custGeom>
                <a:avLst/>
                <a:gdLst/>
                <a:ahLst/>
                <a:cxnLst/>
                <a:rect l="l" t="t" r="r" b="b"/>
                <a:pathLst>
                  <a:path w="2503" h="935" extrusionOk="0">
                    <a:moveTo>
                      <a:pt x="494" y="1"/>
                    </a:moveTo>
                    <a:cubicBezTo>
                      <a:pt x="329" y="1"/>
                      <a:pt x="178" y="36"/>
                      <a:pt x="67" y="134"/>
                    </a:cubicBezTo>
                    <a:cubicBezTo>
                      <a:pt x="1" y="234"/>
                      <a:pt x="1" y="334"/>
                      <a:pt x="67" y="401"/>
                    </a:cubicBezTo>
                    <a:cubicBezTo>
                      <a:pt x="334" y="634"/>
                      <a:pt x="868" y="568"/>
                      <a:pt x="1201" y="634"/>
                    </a:cubicBezTo>
                    <a:cubicBezTo>
                      <a:pt x="1435" y="668"/>
                      <a:pt x="1635" y="768"/>
                      <a:pt x="1869" y="834"/>
                    </a:cubicBezTo>
                    <a:cubicBezTo>
                      <a:pt x="2069" y="868"/>
                      <a:pt x="2269" y="868"/>
                      <a:pt x="2469" y="935"/>
                    </a:cubicBezTo>
                    <a:cubicBezTo>
                      <a:pt x="2502" y="935"/>
                      <a:pt x="2502" y="901"/>
                      <a:pt x="2502" y="901"/>
                    </a:cubicBezTo>
                    <a:cubicBezTo>
                      <a:pt x="2135" y="501"/>
                      <a:pt x="1835" y="301"/>
                      <a:pt x="1335" y="167"/>
                    </a:cubicBezTo>
                    <a:cubicBezTo>
                      <a:pt x="1103" y="104"/>
                      <a:pt x="778" y="1"/>
                      <a:pt x="494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7" name="Google Shape;2297;p61"/>
              <p:cNvSpPr/>
              <p:nvPr/>
            </p:nvSpPr>
            <p:spPr>
              <a:xfrm>
                <a:off x="1835025" y="4191750"/>
                <a:ext cx="130625" cy="180125"/>
              </a:xfrm>
              <a:custGeom>
                <a:avLst/>
                <a:gdLst/>
                <a:ahLst/>
                <a:cxnLst/>
                <a:rect l="l" t="t" r="r" b="b"/>
                <a:pathLst>
                  <a:path w="5225" h="7205" extrusionOk="0">
                    <a:moveTo>
                      <a:pt x="3909" y="0"/>
                    </a:moveTo>
                    <a:cubicBezTo>
                      <a:pt x="3124" y="0"/>
                      <a:pt x="2435" y="655"/>
                      <a:pt x="1889" y="1310"/>
                    </a:cubicBezTo>
                    <a:cubicBezTo>
                      <a:pt x="1288" y="2011"/>
                      <a:pt x="855" y="2811"/>
                      <a:pt x="555" y="3679"/>
                    </a:cubicBezTo>
                    <a:cubicBezTo>
                      <a:pt x="421" y="4079"/>
                      <a:pt x="321" y="4446"/>
                      <a:pt x="221" y="4846"/>
                    </a:cubicBezTo>
                    <a:cubicBezTo>
                      <a:pt x="88" y="5447"/>
                      <a:pt x="21" y="6080"/>
                      <a:pt x="21" y="6714"/>
                    </a:cubicBezTo>
                    <a:cubicBezTo>
                      <a:pt x="1" y="7013"/>
                      <a:pt x="242" y="7204"/>
                      <a:pt x="447" y="7204"/>
                    </a:cubicBezTo>
                    <a:cubicBezTo>
                      <a:pt x="586" y="7204"/>
                      <a:pt x="708" y="7116"/>
                      <a:pt x="721" y="6914"/>
                    </a:cubicBezTo>
                    <a:cubicBezTo>
                      <a:pt x="721" y="5947"/>
                      <a:pt x="888" y="5046"/>
                      <a:pt x="1155" y="4212"/>
                    </a:cubicBezTo>
                    <a:cubicBezTo>
                      <a:pt x="1825" y="3799"/>
                      <a:pt x="2658" y="3420"/>
                      <a:pt x="3414" y="3420"/>
                    </a:cubicBezTo>
                    <a:cubicBezTo>
                      <a:pt x="3937" y="3420"/>
                      <a:pt x="4422" y="3601"/>
                      <a:pt x="4791" y="4079"/>
                    </a:cubicBezTo>
                    <a:cubicBezTo>
                      <a:pt x="4791" y="4079"/>
                      <a:pt x="4824" y="4079"/>
                      <a:pt x="4824" y="4046"/>
                    </a:cubicBezTo>
                    <a:cubicBezTo>
                      <a:pt x="4504" y="3047"/>
                      <a:pt x="3896" y="2719"/>
                      <a:pt x="3211" y="2719"/>
                    </a:cubicBezTo>
                    <a:cubicBezTo>
                      <a:pt x="2684" y="2719"/>
                      <a:pt x="2111" y="2913"/>
                      <a:pt x="1589" y="3145"/>
                    </a:cubicBezTo>
                    <a:lnTo>
                      <a:pt x="1622" y="3078"/>
                    </a:lnTo>
                    <a:cubicBezTo>
                      <a:pt x="2157" y="2064"/>
                      <a:pt x="3215" y="504"/>
                      <a:pt x="4475" y="504"/>
                    </a:cubicBezTo>
                    <a:cubicBezTo>
                      <a:pt x="4708" y="504"/>
                      <a:pt x="4947" y="557"/>
                      <a:pt x="5191" y="677"/>
                    </a:cubicBezTo>
                    <a:cubicBezTo>
                      <a:pt x="5225" y="677"/>
                      <a:pt x="5225" y="643"/>
                      <a:pt x="5225" y="643"/>
                    </a:cubicBezTo>
                    <a:cubicBezTo>
                      <a:pt x="4764" y="182"/>
                      <a:pt x="4323" y="0"/>
                      <a:pt x="3909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8" name="Google Shape;2298;p61"/>
              <p:cNvSpPr/>
              <p:nvPr/>
            </p:nvSpPr>
            <p:spPr>
              <a:xfrm>
                <a:off x="920725" y="4337950"/>
                <a:ext cx="155075" cy="163450"/>
              </a:xfrm>
              <a:custGeom>
                <a:avLst/>
                <a:gdLst/>
                <a:ahLst/>
                <a:cxnLst/>
                <a:rect l="l" t="t" r="r" b="b"/>
                <a:pathLst>
                  <a:path w="6203" h="6538" extrusionOk="0">
                    <a:moveTo>
                      <a:pt x="1408" y="0"/>
                    </a:moveTo>
                    <a:cubicBezTo>
                      <a:pt x="921" y="0"/>
                      <a:pt x="438" y="237"/>
                      <a:pt x="0" y="866"/>
                    </a:cubicBezTo>
                    <a:cubicBezTo>
                      <a:pt x="0" y="900"/>
                      <a:pt x="0" y="900"/>
                      <a:pt x="33" y="900"/>
                    </a:cubicBezTo>
                    <a:cubicBezTo>
                      <a:pt x="332" y="686"/>
                      <a:pt x="645" y="596"/>
                      <a:pt x="959" y="596"/>
                    </a:cubicBezTo>
                    <a:cubicBezTo>
                      <a:pt x="2119" y="596"/>
                      <a:pt x="3306" y="1828"/>
                      <a:pt x="3936" y="2668"/>
                    </a:cubicBezTo>
                    <a:cubicBezTo>
                      <a:pt x="3936" y="2701"/>
                      <a:pt x="3970" y="2701"/>
                      <a:pt x="3970" y="2734"/>
                    </a:cubicBezTo>
                    <a:cubicBezTo>
                      <a:pt x="3569" y="2639"/>
                      <a:pt x="3148" y="2564"/>
                      <a:pt x="2751" y="2564"/>
                    </a:cubicBezTo>
                    <a:cubicBezTo>
                      <a:pt x="1894" y="2564"/>
                      <a:pt x="1150" y="2914"/>
                      <a:pt x="967" y="4169"/>
                    </a:cubicBezTo>
                    <a:cubicBezTo>
                      <a:pt x="945" y="4169"/>
                      <a:pt x="953" y="4183"/>
                      <a:pt x="970" y="4183"/>
                    </a:cubicBezTo>
                    <a:cubicBezTo>
                      <a:pt x="979" y="4183"/>
                      <a:pt x="990" y="4180"/>
                      <a:pt x="1001" y="4169"/>
                    </a:cubicBezTo>
                    <a:cubicBezTo>
                      <a:pt x="1347" y="3510"/>
                      <a:pt x="1973" y="3284"/>
                      <a:pt x="2668" y="3284"/>
                    </a:cubicBezTo>
                    <a:cubicBezTo>
                      <a:pt x="3310" y="3284"/>
                      <a:pt x="4010" y="3477"/>
                      <a:pt x="4603" y="3702"/>
                    </a:cubicBezTo>
                    <a:cubicBezTo>
                      <a:pt x="5004" y="4469"/>
                      <a:pt x="5304" y="5369"/>
                      <a:pt x="5471" y="6303"/>
                    </a:cubicBezTo>
                    <a:cubicBezTo>
                      <a:pt x="5506" y="6468"/>
                      <a:pt x="5612" y="6538"/>
                      <a:pt x="5730" y="6538"/>
                    </a:cubicBezTo>
                    <a:cubicBezTo>
                      <a:pt x="5946" y="6538"/>
                      <a:pt x="6203" y="6305"/>
                      <a:pt x="6138" y="6003"/>
                    </a:cubicBezTo>
                    <a:cubicBezTo>
                      <a:pt x="6004" y="5369"/>
                      <a:pt x="5838" y="4769"/>
                      <a:pt x="5604" y="4202"/>
                    </a:cubicBezTo>
                    <a:cubicBezTo>
                      <a:pt x="5471" y="3802"/>
                      <a:pt x="5304" y="3435"/>
                      <a:pt x="5104" y="3101"/>
                    </a:cubicBezTo>
                    <a:cubicBezTo>
                      <a:pt x="4637" y="2301"/>
                      <a:pt x="4070" y="1567"/>
                      <a:pt x="3403" y="1000"/>
                    </a:cubicBezTo>
                    <a:cubicBezTo>
                      <a:pt x="2812" y="488"/>
                      <a:pt x="2106" y="0"/>
                      <a:pt x="1408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9" name="Google Shape;2299;p61"/>
              <p:cNvSpPr/>
              <p:nvPr/>
            </p:nvSpPr>
            <p:spPr>
              <a:xfrm rot="-172021">
                <a:off x="920731" y="3641235"/>
                <a:ext cx="918756" cy="461928"/>
              </a:xfrm>
              <a:custGeom>
                <a:avLst/>
                <a:gdLst/>
                <a:ahLst/>
                <a:cxnLst/>
                <a:rect l="l" t="t" r="r" b="b"/>
                <a:pathLst>
                  <a:path w="37060" h="25029" extrusionOk="0">
                    <a:moveTo>
                      <a:pt x="22165" y="1"/>
                    </a:moveTo>
                    <a:cubicBezTo>
                      <a:pt x="20678" y="1"/>
                      <a:pt x="19179" y="157"/>
                      <a:pt x="17679" y="344"/>
                    </a:cubicBezTo>
                    <a:cubicBezTo>
                      <a:pt x="14244" y="778"/>
                      <a:pt x="10774" y="1478"/>
                      <a:pt x="7706" y="3180"/>
                    </a:cubicBezTo>
                    <a:cubicBezTo>
                      <a:pt x="4170" y="5148"/>
                      <a:pt x="1068" y="8950"/>
                      <a:pt x="267" y="13087"/>
                    </a:cubicBezTo>
                    <a:cubicBezTo>
                      <a:pt x="167" y="13620"/>
                      <a:pt x="100" y="14121"/>
                      <a:pt x="67" y="14654"/>
                    </a:cubicBezTo>
                    <a:cubicBezTo>
                      <a:pt x="0" y="15288"/>
                      <a:pt x="0" y="15955"/>
                      <a:pt x="33" y="16589"/>
                    </a:cubicBezTo>
                    <a:cubicBezTo>
                      <a:pt x="100" y="17690"/>
                      <a:pt x="267" y="18757"/>
                      <a:pt x="534" y="19791"/>
                    </a:cubicBezTo>
                    <a:cubicBezTo>
                      <a:pt x="1034" y="21693"/>
                      <a:pt x="1635" y="23627"/>
                      <a:pt x="3069" y="25028"/>
                    </a:cubicBezTo>
                    <a:cubicBezTo>
                      <a:pt x="3269" y="23961"/>
                      <a:pt x="3769" y="22527"/>
                      <a:pt x="3903" y="22226"/>
                    </a:cubicBezTo>
                    <a:cubicBezTo>
                      <a:pt x="4437" y="20692"/>
                      <a:pt x="4470" y="18991"/>
                      <a:pt x="4737" y="17390"/>
                    </a:cubicBezTo>
                    <a:cubicBezTo>
                      <a:pt x="4737" y="17356"/>
                      <a:pt x="4737" y="17323"/>
                      <a:pt x="4737" y="17290"/>
                    </a:cubicBezTo>
                    <a:cubicBezTo>
                      <a:pt x="4870" y="16456"/>
                      <a:pt x="5037" y="15622"/>
                      <a:pt x="5237" y="14821"/>
                    </a:cubicBezTo>
                    <a:cubicBezTo>
                      <a:pt x="5237" y="14821"/>
                      <a:pt x="5237" y="14788"/>
                      <a:pt x="5237" y="14788"/>
                    </a:cubicBezTo>
                    <a:cubicBezTo>
                      <a:pt x="5304" y="14522"/>
                      <a:pt x="5935" y="12661"/>
                      <a:pt x="5838" y="12554"/>
                    </a:cubicBezTo>
                    <a:lnTo>
                      <a:pt x="5838" y="12554"/>
                    </a:lnTo>
                    <a:cubicBezTo>
                      <a:pt x="6472" y="13221"/>
                      <a:pt x="6905" y="13988"/>
                      <a:pt x="7272" y="14821"/>
                    </a:cubicBezTo>
                    <a:cubicBezTo>
                      <a:pt x="7606" y="15688"/>
                      <a:pt x="7839" y="16622"/>
                      <a:pt x="8039" y="17590"/>
                    </a:cubicBezTo>
                    <a:cubicBezTo>
                      <a:pt x="8139" y="18224"/>
                      <a:pt x="8239" y="18891"/>
                      <a:pt x="8306" y="19525"/>
                    </a:cubicBezTo>
                    <a:cubicBezTo>
                      <a:pt x="8319" y="19592"/>
                      <a:pt x="8637" y="19621"/>
                      <a:pt x="9161" y="19621"/>
                    </a:cubicBezTo>
                    <a:cubicBezTo>
                      <a:pt x="9934" y="19621"/>
                      <a:pt x="11156" y="19557"/>
                      <a:pt x="12509" y="19458"/>
                    </a:cubicBezTo>
                    <a:cubicBezTo>
                      <a:pt x="12442" y="18891"/>
                      <a:pt x="12376" y="18357"/>
                      <a:pt x="12276" y="17823"/>
                    </a:cubicBezTo>
                    <a:cubicBezTo>
                      <a:pt x="12109" y="16756"/>
                      <a:pt x="11842" y="15688"/>
                      <a:pt x="11542" y="14654"/>
                    </a:cubicBezTo>
                    <a:cubicBezTo>
                      <a:pt x="11308" y="13854"/>
                      <a:pt x="11041" y="13020"/>
                      <a:pt x="10774" y="12219"/>
                    </a:cubicBezTo>
                    <a:cubicBezTo>
                      <a:pt x="10753" y="12154"/>
                      <a:pt x="10831" y="12088"/>
                      <a:pt x="10897" y="12088"/>
                    </a:cubicBezTo>
                    <a:cubicBezTo>
                      <a:pt x="10932" y="12088"/>
                      <a:pt x="10963" y="12107"/>
                      <a:pt x="10975" y="12153"/>
                    </a:cubicBezTo>
                    <a:cubicBezTo>
                      <a:pt x="11241" y="12920"/>
                      <a:pt x="11575" y="13754"/>
                      <a:pt x="11875" y="14621"/>
                    </a:cubicBezTo>
                    <a:cubicBezTo>
                      <a:pt x="12242" y="15655"/>
                      <a:pt x="12609" y="16723"/>
                      <a:pt x="12876" y="17823"/>
                    </a:cubicBezTo>
                    <a:cubicBezTo>
                      <a:pt x="12976" y="18357"/>
                      <a:pt x="13109" y="18891"/>
                      <a:pt x="13176" y="19424"/>
                    </a:cubicBezTo>
                    <a:cubicBezTo>
                      <a:pt x="16245" y="19191"/>
                      <a:pt x="19714" y="18857"/>
                      <a:pt x="20281" y="18791"/>
                    </a:cubicBezTo>
                    <a:cubicBezTo>
                      <a:pt x="21349" y="18691"/>
                      <a:pt x="22416" y="18557"/>
                      <a:pt x="23484" y="18424"/>
                    </a:cubicBezTo>
                    <a:cubicBezTo>
                      <a:pt x="23484" y="18357"/>
                      <a:pt x="23484" y="18257"/>
                      <a:pt x="23450" y="18190"/>
                    </a:cubicBezTo>
                    <a:cubicBezTo>
                      <a:pt x="23383" y="17890"/>
                      <a:pt x="23317" y="17590"/>
                      <a:pt x="23250" y="17256"/>
                    </a:cubicBezTo>
                    <a:cubicBezTo>
                      <a:pt x="23017" y="16189"/>
                      <a:pt x="22783" y="15155"/>
                      <a:pt x="22750" y="14021"/>
                    </a:cubicBezTo>
                    <a:cubicBezTo>
                      <a:pt x="22728" y="13955"/>
                      <a:pt x="22806" y="13890"/>
                      <a:pt x="22872" y="13890"/>
                    </a:cubicBezTo>
                    <a:cubicBezTo>
                      <a:pt x="22907" y="13890"/>
                      <a:pt x="22938" y="13908"/>
                      <a:pt x="22950" y="13954"/>
                    </a:cubicBezTo>
                    <a:cubicBezTo>
                      <a:pt x="23183" y="14821"/>
                      <a:pt x="23684" y="15955"/>
                      <a:pt x="24117" y="17156"/>
                    </a:cubicBezTo>
                    <a:cubicBezTo>
                      <a:pt x="24251" y="17523"/>
                      <a:pt x="24384" y="17890"/>
                      <a:pt x="24484" y="18257"/>
                    </a:cubicBezTo>
                    <a:cubicBezTo>
                      <a:pt x="25218" y="18190"/>
                      <a:pt x="25919" y="18057"/>
                      <a:pt x="26619" y="17957"/>
                    </a:cubicBezTo>
                    <a:cubicBezTo>
                      <a:pt x="26552" y="17590"/>
                      <a:pt x="26486" y="17190"/>
                      <a:pt x="26419" y="16789"/>
                    </a:cubicBezTo>
                    <a:cubicBezTo>
                      <a:pt x="26352" y="16489"/>
                      <a:pt x="26286" y="16189"/>
                      <a:pt x="26252" y="15889"/>
                    </a:cubicBezTo>
                    <a:cubicBezTo>
                      <a:pt x="26232" y="15789"/>
                      <a:pt x="26307" y="15725"/>
                      <a:pt x="26385" y="15725"/>
                    </a:cubicBezTo>
                    <a:cubicBezTo>
                      <a:pt x="26438" y="15725"/>
                      <a:pt x="26492" y="15755"/>
                      <a:pt x="26519" y="15822"/>
                    </a:cubicBezTo>
                    <a:cubicBezTo>
                      <a:pt x="26652" y="16089"/>
                      <a:pt x="26786" y="16389"/>
                      <a:pt x="26953" y="16723"/>
                    </a:cubicBezTo>
                    <a:cubicBezTo>
                      <a:pt x="27086" y="17056"/>
                      <a:pt x="27253" y="17456"/>
                      <a:pt x="27386" y="17823"/>
                    </a:cubicBezTo>
                    <a:cubicBezTo>
                      <a:pt x="28754" y="17623"/>
                      <a:pt x="30122" y="17356"/>
                      <a:pt x="31489" y="17089"/>
                    </a:cubicBezTo>
                    <a:cubicBezTo>
                      <a:pt x="31456" y="16656"/>
                      <a:pt x="31423" y="16222"/>
                      <a:pt x="31389" y="15789"/>
                    </a:cubicBezTo>
                    <a:cubicBezTo>
                      <a:pt x="31222" y="14388"/>
                      <a:pt x="30956" y="13020"/>
                      <a:pt x="30455" y="11686"/>
                    </a:cubicBezTo>
                    <a:cubicBezTo>
                      <a:pt x="30022" y="10618"/>
                      <a:pt x="29454" y="9551"/>
                      <a:pt x="28654" y="8517"/>
                    </a:cubicBezTo>
                    <a:cubicBezTo>
                      <a:pt x="28654" y="8493"/>
                      <a:pt x="28671" y="8470"/>
                      <a:pt x="28680" y="8470"/>
                    </a:cubicBezTo>
                    <a:cubicBezTo>
                      <a:pt x="28684" y="8470"/>
                      <a:pt x="28687" y="8474"/>
                      <a:pt x="28687" y="8483"/>
                    </a:cubicBezTo>
                    <a:cubicBezTo>
                      <a:pt x="29454" y="9417"/>
                      <a:pt x="30155" y="10485"/>
                      <a:pt x="30755" y="11619"/>
                    </a:cubicBezTo>
                    <a:cubicBezTo>
                      <a:pt x="31389" y="12853"/>
                      <a:pt x="31956" y="14221"/>
                      <a:pt x="32290" y="15588"/>
                    </a:cubicBezTo>
                    <a:cubicBezTo>
                      <a:pt x="32390" y="16022"/>
                      <a:pt x="32490" y="16456"/>
                      <a:pt x="32557" y="16889"/>
                    </a:cubicBezTo>
                    <a:cubicBezTo>
                      <a:pt x="32890" y="16823"/>
                      <a:pt x="33224" y="16756"/>
                      <a:pt x="33557" y="16689"/>
                    </a:cubicBezTo>
                    <a:lnTo>
                      <a:pt x="36193" y="19791"/>
                    </a:lnTo>
                    <a:cubicBezTo>
                      <a:pt x="36259" y="19858"/>
                      <a:pt x="36326" y="19925"/>
                      <a:pt x="36459" y="19925"/>
                    </a:cubicBezTo>
                    <a:cubicBezTo>
                      <a:pt x="36593" y="19925"/>
                      <a:pt x="36626" y="19725"/>
                      <a:pt x="36660" y="19591"/>
                    </a:cubicBezTo>
                    <a:cubicBezTo>
                      <a:pt x="36860" y="17857"/>
                      <a:pt x="37060" y="16089"/>
                      <a:pt x="37060" y="14321"/>
                    </a:cubicBezTo>
                    <a:cubicBezTo>
                      <a:pt x="37060" y="13820"/>
                      <a:pt x="37060" y="13320"/>
                      <a:pt x="37027" y="12820"/>
                    </a:cubicBezTo>
                    <a:cubicBezTo>
                      <a:pt x="36960" y="11886"/>
                      <a:pt x="36826" y="10918"/>
                      <a:pt x="36593" y="9951"/>
                    </a:cubicBezTo>
                    <a:cubicBezTo>
                      <a:pt x="36293" y="8683"/>
                      <a:pt x="35859" y="7483"/>
                      <a:pt x="35159" y="6482"/>
                    </a:cubicBezTo>
                    <a:cubicBezTo>
                      <a:pt x="33090" y="3046"/>
                      <a:pt x="29421" y="1178"/>
                      <a:pt x="25618" y="344"/>
                    </a:cubicBezTo>
                    <a:cubicBezTo>
                      <a:pt x="24478" y="96"/>
                      <a:pt x="23326" y="1"/>
                      <a:pt x="22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83577929"/>
      </p:ext>
    </p:extLst>
  </p:cSld>
  <p:clrMapOvr>
    <a:masterClrMapping/>
  </p:clrMapOvr>
</p:sld>
</file>

<file path=ppt/theme/theme1.xml><?xml version="1.0" encoding="utf-8"?>
<a:theme xmlns:a="http://schemas.openxmlformats.org/drawingml/2006/main" name="Feeling Activities for Kindergarten by Slidesgo">
  <a:themeElements>
    <a:clrScheme name="Simple Light">
      <a:dk1>
        <a:srgbClr val="844851"/>
      </a:dk1>
      <a:lt1>
        <a:srgbClr val="F0E6DA"/>
      </a:lt1>
      <a:dk2>
        <a:srgbClr val="5C679E"/>
      </a:dk2>
      <a:lt2>
        <a:srgbClr val="F4F4F4"/>
      </a:lt2>
      <a:accent1>
        <a:srgbClr val="38965D"/>
      </a:accent1>
      <a:accent2>
        <a:srgbClr val="98D0C3"/>
      </a:accent2>
      <a:accent3>
        <a:srgbClr val="EAC044"/>
      </a:accent3>
      <a:accent4>
        <a:srgbClr val="DB722F"/>
      </a:accent4>
      <a:accent5>
        <a:srgbClr val="E69EA1"/>
      </a:accent5>
      <a:accent6>
        <a:srgbClr val="D184B7"/>
      </a:accent6>
      <a:hlink>
        <a:srgbClr val="5C679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1817</TotalTime>
  <Words>95</Words>
  <Application>Microsoft Office PowerPoint</Application>
  <PresentationFormat>On-screen Show (16:9)</PresentationFormat>
  <Paragraphs>68</Paragraphs>
  <Slides>12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.VnBook-Antiqua</vt:lpstr>
      <vt:lpstr>.VnBodoni</vt:lpstr>
      <vt:lpstr>Comfortaa</vt:lpstr>
      <vt:lpstr>Arial</vt:lpstr>
      <vt:lpstr>Calibri</vt:lpstr>
      <vt:lpstr>Sport Day</vt:lpstr>
      <vt:lpstr>Titan One</vt:lpstr>
      <vt:lpstr>Feeling Activities for Kindergarten by Slidesgo</vt:lpstr>
      <vt:lpstr>Office 테마</vt:lpstr>
      <vt:lpstr> Daily  activities</vt:lpstr>
      <vt:lpstr>Contents</vt:lpstr>
      <vt:lpstr>Warm-up</vt:lpstr>
      <vt:lpstr>PowerPoint Presentation</vt:lpstr>
      <vt:lpstr>Read and match.</vt:lpstr>
      <vt:lpstr>PowerPoint Presentation</vt:lpstr>
      <vt:lpstr>Let’s write.</vt:lpstr>
      <vt:lpstr>PowerPoint Presentation</vt:lpstr>
      <vt:lpstr>Project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6: Writing</dc:title>
  <dc:creator>PC</dc:creator>
  <cp:lastModifiedBy>Administrator</cp:lastModifiedBy>
  <cp:revision>52</cp:revision>
  <cp:lastPrinted>2023-02-10T15:45:12Z</cp:lastPrinted>
  <dcterms:modified xsi:type="dcterms:W3CDTF">2025-03-09T13:08:08Z</dcterms:modified>
</cp:coreProperties>
</file>