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comment1.xml" ContentType="application/vnd.openxmlformats-officedocument.presentationml.comment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2" r:id="rId2"/>
    <p:sldMasterId id="2147483686" r:id="rId3"/>
  </p:sldMasterIdLst>
  <p:notesMasterIdLst>
    <p:notesMasterId r:id="rId31"/>
  </p:notesMasterIdLst>
  <p:sldIdLst>
    <p:sldId id="365" r:id="rId4"/>
    <p:sldId id="267" r:id="rId5"/>
    <p:sldId id="268" r:id="rId6"/>
    <p:sldId id="269" r:id="rId7"/>
    <p:sldId id="270" r:id="rId8"/>
    <p:sldId id="271" r:id="rId9"/>
    <p:sldId id="293" r:id="rId10"/>
    <p:sldId id="273" r:id="rId11"/>
    <p:sldId id="11088476" r:id="rId12"/>
    <p:sldId id="11088440" r:id="rId13"/>
    <p:sldId id="275" r:id="rId14"/>
    <p:sldId id="11088478" r:id="rId15"/>
    <p:sldId id="11088474" r:id="rId16"/>
    <p:sldId id="276" r:id="rId17"/>
    <p:sldId id="277" r:id="rId18"/>
    <p:sldId id="278" r:id="rId19"/>
    <p:sldId id="291" r:id="rId20"/>
    <p:sldId id="294" r:id="rId21"/>
    <p:sldId id="11088477" r:id="rId22"/>
    <p:sldId id="288" r:id="rId23"/>
    <p:sldId id="289" r:id="rId24"/>
    <p:sldId id="290" r:id="rId25"/>
    <p:sldId id="283" r:id="rId26"/>
    <p:sldId id="284" r:id="rId27"/>
    <p:sldId id="11088449" r:id="rId28"/>
    <p:sldId id="11088450" r:id="rId29"/>
    <p:sldId id="11088453"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im Duyen" initials="KD" lastIdx="2" clrIdx="0"/>
  <p:cmAuthor id="2" name="FPTSHOP" initials="F" lastIdx="1" clrIdx="1">
    <p:extLst>
      <p:ext uri="{19B8F6BF-5375-455C-9EA6-DF929625EA0E}">
        <p15:presenceInfo xmlns:p15="http://schemas.microsoft.com/office/powerpoint/2012/main" userId="FPTSHOP"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809" autoAdjust="0"/>
    <p:restoredTop sz="94660"/>
  </p:normalViewPr>
  <p:slideViewPr>
    <p:cSldViewPr snapToGrid="0">
      <p:cViewPr varScale="1">
        <p:scale>
          <a:sx n="91" d="100"/>
          <a:sy n="91" d="100"/>
        </p:scale>
        <p:origin x="331"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commentAuthors" Target="commentAuthor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heme" Target="theme/theme1.xml"/><Relationship Id="rId8" Type="http://schemas.openxmlformats.org/officeDocument/2006/relationships/slide" Target="slides/slide5.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25-03-05T18:20:55.157" idx="1">
    <p:pos x="10" y="10"/>
    <p:text/>
    <p:extLst>
      <p:ext uri="{C676402C-5697-4E1C-873F-D02D1690AC5C}">
        <p15:threadingInfo xmlns:p15="http://schemas.microsoft.com/office/powerpoint/2012/main" timeZoneBias="-4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5D22BC-71A0-4B78-85BD-1273D55E84FA}" type="datetimeFigureOut">
              <a:rPr lang="en-US" smtClean="0"/>
              <a:t>3/6/2025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166F50-F3BB-46A1-B648-29F234CE9F89}"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t>1</a:t>
            </a:fld>
            <a:endParaRPr lang="en-US"/>
          </a:p>
        </p:txBody>
      </p:sp>
    </p:spTree>
    <p:extLst>
      <p:ext uri="{BB962C8B-B14F-4D97-AF65-F5344CB8AC3E}">
        <p14:creationId xmlns:p14="http://schemas.microsoft.com/office/powerpoint/2010/main" val="41173606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10BB4F9-1C72-4740-BCEE-0A1A069752E0}" type="slidenum">
              <a:rPr lang="en-US" smtClean="0"/>
              <a:t>7</a:t>
            </a:fld>
            <a:endParaRPr lang="en-US"/>
          </a:p>
        </p:txBody>
      </p:sp>
    </p:spTree>
    <p:extLst>
      <p:ext uri="{BB962C8B-B14F-4D97-AF65-F5344CB8AC3E}">
        <p14:creationId xmlns:p14="http://schemas.microsoft.com/office/powerpoint/2010/main" val="9103518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F31D3EC-047C-455B-96E0-1A1AF9835953}" type="slidenum">
              <a:rPr lang="en-US" smtClean="0"/>
              <a:pPr/>
              <a:t>9</a:t>
            </a:fld>
            <a:endParaRPr lang="en-US"/>
          </a:p>
        </p:txBody>
      </p:sp>
    </p:spTree>
    <p:extLst>
      <p:ext uri="{BB962C8B-B14F-4D97-AF65-F5344CB8AC3E}">
        <p14:creationId xmlns:p14="http://schemas.microsoft.com/office/powerpoint/2010/main" val="35298706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F31D3EC-047C-455B-96E0-1A1AF9835953}" type="slidenum">
              <a:rPr lang="en-US" smtClean="0"/>
              <a:pPr/>
              <a:t>10</a:t>
            </a:fld>
            <a:endParaRPr lang="en-US"/>
          </a:p>
        </p:txBody>
      </p:sp>
    </p:spTree>
    <p:extLst>
      <p:ext uri="{BB962C8B-B14F-4D97-AF65-F5344CB8AC3E}">
        <p14:creationId xmlns:p14="http://schemas.microsoft.com/office/powerpoint/2010/main" val="25180942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10BB4F9-1C72-4740-BCEE-0A1A069752E0}" type="slidenum">
              <a:rPr lang="en-US" smtClean="0"/>
              <a:t>18</a:t>
            </a:fld>
            <a:endParaRPr lang="en-US"/>
          </a:p>
        </p:txBody>
      </p:sp>
    </p:spTree>
    <p:extLst>
      <p:ext uri="{BB962C8B-B14F-4D97-AF65-F5344CB8AC3E}">
        <p14:creationId xmlns:p14="http://schemas.microsoft.com/office/powerpoint/2010/main" val="7375244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166F50-F3BB-46A1-B648-29F234CE9F89}" type="slidenum">
              <a:rPr lang="en-US" smtClean="0"/>
              <a:t>19</a:t>
            </a:fld>
            <a:endParaRPr lang="en-US"/>
          </a:p>
        </p:txBody>
      </p:sp>
    </p:spTree>
    <p:extLst>
      <p:ext uri="{BB962C8B-B14F-4D97-AF65-F5344CB8AC3E}">
        <p14:creationId xmlns:p14="http://schemas.microsoft.com/office/powerpoint/2010/main" val="34588537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3166F50-F3BB-46A1-B648-29F234CE9F89}" type="slidenum">
              <a:rPr lang="en-US" smtClean="0"/>
              <a:t>23</a:t>
            </a:fld>
            <a:endParaRPr lang="en-US"/>
          </a:p>
        </p:txBody>
      </p:sp>
    </p:spTree>
    <p:extLst>
      <p:ext uri="{BB962C8B-B14F-4D97-AF65-F5344CB8AC3E}">
        <p14:creationId xmlns:p14="http://schemas.microsoft.com/office/powerpoint/2010/main" val="42153254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3/6/2025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3/6/2025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3/6/2025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pitchFamily="34" charset="-122"/>
                <a:ea typeface="Microsoft YaHei" panose="020B0503020204020204" pitchFamily="34" charset="-122"/>
              </a:defRPr>
            </a:lvl1pPr>
          </a:lstStyle>
          <a:p>
            <a:r>
              <a:rPr lang="zh-CN" altLang="en-US" dirty="0"/>
              <a:t>单击此处编辑母版标题</a:t>
            </a:r>
          </a:p>
        </p:txBody>
      </p:sp>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en-US"/>
              <a:t>Click to edit Master subtitle style</a:t>
            </a:r>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5"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en-US"/>
              <a:t>Click to edit Master text styles</a:t>
            </a:r>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3/6/2025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49"/>
            <a:ext cx="4011084" cy="1162051"/>
          </a:xfrm>
        </p:spPr>
        <p:txBody>
          <a:bodyPr anchor="b"/>
          <a:lstStyle>
            <a:lvl1pPr algn="l">
              <a:defRPr sz="2665"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5"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vert="horz" lIns="91440" tIns="45720" rIns="91440" bIns="45720" rtlCol="0">
            <a:normAutofit/>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2389717" y="5367337"/>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A814241-98AD-438B-B05C-328ECD8A0870}" type="datetimeFigureOut">
              <a:rPr lang="en-US" smtClean="0"/>
              <a:t>3/6/2025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9786B0-13C4-4A31-AE1E-DF7FFAD47FF2}" type="slidenum">
              <a:rPr lang="en-US" smtClean="0"/>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A814241-98AD-438B-B05C-328ECD8A0870}" type="datetimeFigureOut">
              <a:rPr lang="en-US" smtClean="0"/>
              <a:t>3/6/2025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9786B0-13C4-4A31-AE1E-DF7FFAD47FF2}" type="slidenum">
              <a:rPr lang="en-US" smtClean="0"/>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A814241-98AD-438B-B05C-328ECD8A0870}" type="datetimeFigureOut">
              <a:rPr lang="en-US" smtClean="0"/>
              <a:t>3/6/2025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9786B0-13C4-4A31-AE1E-DF7FFAD47FF2}" type="slidenum">
              <a:rPr lang="en-US" smtClean="0"/>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A814241-98AD-438B-B05C-328ECD8A0870}" type="datetimeFigureOut">
              <a:rPr lang="en-US" smtClean="0"/>
              <a:t>3/6/2025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9786B0-13C4-4A31-AE1E-DF7FFAD47FF2}" type="slidenum">
              <a:rPr lang="en-US" smtClean="0"/>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A814241-98AD-438B-B05C-328ECD8A0870}" type="datetimeFigureOut">
              <a:rPr lang="en-US" smtClean="0"/>
              <a:t>3/6/2025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E9786B0-13C4-4A31-AE1E-DF7FFAD47FF2}"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3/6/2025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A814241-98AD-438B-B05C-328ECD8A0870}" type="datetimeFigureOut">
              <a:rPr lang="en-US" smtClean="0"/>
              <a:t>3/6/2025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E9786B0-13C4-4A31-AE1E-DF7FFAD47FF2}" type="slidenum">
              <a:rPr lang="en-US" smtClean="0"/>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A814241-98AD-438B-B05C-328ECD8A0870}" type="datetimeFigureOut">
              <a:rPr lang="en-US" smtClean="0"/>
              <a:t>3/6/2025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E9786B0-13C4-4A31-AE1E-DF7FFAD47FF2}" type="slidenum">
              <a:rPr lang="en-US" smtClean="0"/>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A814241-98AD-438B-B05C-328ECD8A0870}" type="datetimeFigureOut">
              <a:rPr lang="en-US" smtClean="0"/>
              <a:t>3/6/2025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9786B0-13C4-4A31-AE1E-DF7FFAD47FF2}" type="slidenum">
              <a:rPr lang="en-US" smtClean="0"/>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A814241-98AD-438B-B05C-328ECD8A0870}" type="datetimeFigureOut">
              <a:rPr lang="en-US" smtClean="0"/>
              <a:t>3/6/2025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9786B0-13C4-4A31-AE1E-DF7FFAD47FF2}" type="slidenum">
              <a:rPr lang="en-US" smtClean="0"/>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A814241-98AD-438B-B05C-328ECD8A0870}" type="datetimeFigureOut">
              <a:rPr lang="en-US" smtClean="0"/>
              <a:t>3/6/2025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9786B0-13C4-4A31-AE1E-DF7FFAD47FF2}" type="slidenum">
              <a:rPr lang="en-US" smtClean="0"/>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A814241-98AD-438B-B05C-328ECD8A0870}" type="datetimeFigureOut">
              <a:rPr lang="en-US" smtClean="0"/>
              <a:t>3/6/2025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9786B0-13C4-4A31-AE1E-DF7FFAD47FF2}"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3/6/2025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t>3/6/2025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t>3/6/2025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3/6/2025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3/6/2025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3/6/2025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3.jpe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t>3/6/2025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7" descr="100+ Hình nền Slide đẹp 2020"/>
          <p:cNvPicPr>
            <a:picLocks noChangeAspect="1"/>
          </p:cNvPicPr>
          <p:nvPr userDrawn="1"/>
        </p:nvPicPr>
        <p:blipFill>
          <a:blip r:embed="rId13"/>
          <a:stretch>
            <a:fillRect/>
          </a:stretch>
        </p:blipFill>
        <p:spPr>
          <a:xfrm>
            <a:off x="0" y="0"/>
            <a:ext cx="12192000" cy="6858000"/>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ransition/>
  <p:hf sldNum="0" hdr="0" ftr="0" dt="0"/>
  <p:txStyles>
    <p:titleStyle>
      <a:lvl1pPr algn="ctr" rtl="0" eaLnBrk="0" fontAlgn="base" hangingPunct="0">
        <a:spcBef>
          <a:spcPct val="0"/>
        </a:spcBef>
        <a:spcAft>
          <a:spcPct val="0"/>
        </a:spcAft>
        <a:defRPr sz="5865"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457200" indent="-457200" algn="l" rtl="0" eaLnBrk="0" fontAlgn="base" hangingPunct="0">
        <a:spcBef>
          <a:spcPts val="130"/>
        </a:spcBef>
        <a:spcAft>
          <a:spcPct val="0"/>
        </a:spcAft>
        <a:buFont typeface="Arial" panose="020B0604020202020204" pitchFamily="34" charset="0"/>
        <a:buChar char="•"/>
        <a:defRPr sz="4265" kern="1200">
          <a:solidFill>
            <a:schemeClr val="tx1"/>
          </a:solidFill>
          <a:latin typeface="+mn-lt"/>
          <a:ea typeface="+mn-ea"/>
          <a:cs typeface="+mn-cs"/>
        </a:defRPr>
      </a:lvl1pPr>
      <a:lvl2pPr marL="990600" indent="-381000" algn="l" rtl="0" eaLnBrk="0" fontAlgn="base" hangingPunct="0">
        <a:spcBef>
          <a:spcPts val="130"/>
        </a:spcBef>
        <a:spcAft>
          <a:spcPct val="0"/>
        </a:spcAft>
        <a:buFont typeface="Arial" panose="020B0604020202020204" pitchFamily="34" charset="0"/>
        <a:buChar char="–"/>
        <a:defRPr sz="3735" kern="1200">
          <a:solidFill>
            <a:schemeClr val="tx1"/>
          </a:solidFill>
          <a:latin typeface="+mn-lt"/>
          <a:ea typeface="+mn-ea"/>
          <a:cs typeface="+mn-cs"/>
        </a:defRPr>
      </a:lvl2pPr>
      <a:lvl3pPr marL="1524000" indent="-304800" algn="l" rtl="0" eaLnBrk="0" fontAlgn="base" hangingPunct="0">
        <a:spcBef>
          <a:spcPts val="130"/>
        </a:spcBef>
        <a:spcAft>
          <a:spcPct val="0"/>
        </a:spcAft>
        <a:buFont typeface="Arial" panose="020B0604020202020204" pitchFamily="34" charset="0"/>
        <a:buChar char="•"/>
        <a:defRPr sz="3200" kern="1200">
          <a:solidFill>
            <a:schemeClr val="tx1"/>
          </a:solidFill>
          <a:latin typeface="+mn-lt"/>
          <a:ea typeface="+mn-ea"/>
          <a:cs typeface="+mn-cs"/>
        </a:defRPr>
      </a:lvl3pPr>
      <a:lvl4pPr marL="21336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4pPr>
      <a:lvl5pPr marL="27432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A814241-98AD-438B-B05C-328ECD8A0870}" type="datetimeFigureOut">
              <a:rPr lang="en-US" smtClean="0"/>
              <a:t>3/6/2025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9786B0-13C4-4A31-AE1E-DF7FFAD47FF2}"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jpe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xml"/><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comments" Target="../comments/comment1.xml"/><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31.xml"/></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4.png"/><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png"/><Relationship Id="rId2" Type="http://schemas.openxmlformats.org/officeDocument/2006/relationships/notesSlide" Target="../notesSlides/notesSlide5.xml"/><Relationship Id="rId16" Type="http://schemas.openxmlformats.org/officeDocument/2006/relationships/image" Target="../media/image33.png"/><Relationship Id="rId1" Type="http://schemas.openxmlformats.org/officeDocument/2006/relationships/slideLayout" Target="../slideLayouts/slideLayout26.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5" Type="http://schemas.openxmlformats.org/officeDocument/2006/relationships/image" Target="../media/image3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 Id="rId1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47.png"/><Relationship Id="rId4" Type="http://schemas.openxmlformats.org/officeDocument/2006/relationships/notesSlide" Target="../notesSlides/notesSlide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8.png"/><Relationship Id="rId1" Type="http://schemas.openxmlformats.org/officeDocument/2006/relationships/slideLayout" Target="../slideLayouts/slideLayout26.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8.png"/><Relationship Id="rId1" Type="http://schemas.openxmlformats.org/officeDocument/2006/relationships/slideLayout" Target="../slideLayouts/slideLayout26.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8.png"/><Relationship Id="rId1" Type="http://schemas.openxmlformats.org/officeDocument/2006/relationships/slideLayout" Target="../slideLayouts/slideLayout26.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26.xml"/><Relationship Id="rId4" Type="http://schemas.openxmlformats.org/officeDocument/2006/relationships/image" Target="../media/image49.png"/></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2.png"/><Relationship Id="rId1" Type="http://schemas.openxmlformats.org/officeDocument/2006/relationships/slideLayout" Target="../slideLayouts/slideLayout26.xml"/></Relationships>
</file>

<file path=ppt/slides/_rels/slide2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42.png"/><Relationship Id="rId1" Type="http://schemas.openxmlformats.org/officeDocument/2006/relationships/slideLayout" Target="../slideLayouts/slideLayout26.xml"/></Relationships>
</file>

<file path=ppt/slides/_rels/slide2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44.png"/><Relationship Id="rId1" Type="http://schemas.openxmlformats.org/officeDocument/2006/relationships/slideLayout" Target="../slideLayouts/slideLayout26.xml"/></Relationships>
</file>

<file path=ppt/slides/_rels/slide2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26.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audio" Target="../media/audio2.wav"/><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audio" Target="../media/audio1.wav"/><Relationship Id="rId1" Type="http://schemas.openxmlformats.org/officeDocument/2006/relationships/slideLayout" Target="../slideLayouts/slideLayout26.xml"/><Relationship Id="rId6" Type="http://schemas.openxmlformats.org/officeDocument/2006/relationships/image" Target="../media/image10.jpeg"/><Relationship Id="rId11" Type="http://schemas.openxmlformats.org/officeDocument/2006/relationships/image" Target="../media/image15.png"/><Relationship Id="rId5" Type="http://schemas.openxmlformats.org/officeDocument/2006/relationships/audio" Target="../media/audio4.wav"/><Relationship Id="rId10" Type="http://schemas.openxmlformats.org/officeDocument/2006/relationships/image" Target="../media/image14.png"/><Relationship Id="rId4" Type="http://schemas.openxmlformats.org/officeDocument/2006/relationships/audio" Target="../media/audio3.wav"/><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audio" Target="../media/audio2.wav"/><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audio" Target="../media/audio1.wav"/><Relationship Id="rId1" Type="http://schemas.openxmlformats.org/officeDocument/2006/relationships/slideLayout" Target="../slideLayouts/slideLayout26.xml"/><Relationship Id="rId6" Type="http://schemas.openxmlformats.org/officeDocument/2006/relationships/image" Target="../media/image17.jpeg"/><Relationship Id="rId11" Type="http://schemas.openxmlformats.org/officeDocument/2006/relationships/image" Target="../media/image15.png"/><Relationship Id="rId5" Type="http://schemas.openxmlformats.org/officeDocument/2006/relationships/audio" Target="../media/audio4.wav"/><Relationship Id="rId10" Type="http://schemas.openxmlformats.org/officeDocument/2006/relationships/image" Target="../media/image14.png"/><Relationship Id="rId4" Type="http://schemas.openxmlformats.org/officeDocument/2006/relationships/audio" Target="../media/audio3.wav"/><Relationship Id="rId9"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audio" Target="../media/audio2.wav"/><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audio" Target="../media/audio1.wav"/><Relationship Id="rId1" Type="http://schemas.openxmlformats.org/officeDocument/2006/relationships/slideLayout" Target="../slideLayouts/slideLayout26.xml"/><Relationship Id="rId6" Type="http://schemas.openxmlformats.org/officeDocument/2006/relationships/image" Target="../media/image18.jpeg"/><Relationship Id="rId11" Type="http://schemas.openxmlformats.org/officeDocument/2006/relationships/image" Target="../media/image15.png"/><Relationship Id="rId5" Type="http://schemas.openxmlformats.org/officeDocument/2006/relationships/audio" Target="../media/audio4.wav"/><Relationship Id="rId10" Type="http://schemas.openxmlformats.org/officeDocument/2006/relationships/image" Target="../media/image14.png"/><Relationship Id="rId4" Type="http://schemas.openxmlformats.org/officeDocument/2006/relationships/audio" Target="../media/audio3.wav"/><Relationship Id="rId9"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audio" Target="../media/audio2.wav"/><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audio" Target="../media/audio1.wav"/><Relationship Id="rId1" Type="http://schemas.openxmlformats.org/officeDocument/2006/relationships/slideLayout" Target="../slideLayouts/slideLayout26.xml"/><Relationship Id="rId6" Type="http://schemas.openxmlformats.org/officeDocument/2006/relationships/image" Target="../media/image19.jpeg"/><Relationship Id="rId11" Type="http://schemas.openxmlformats.org/officeDocument/2006/relationships/image" Target="../media/image15.png"/><Relationship Id="rId5" Type="http://schemas.openxmlformats.org/officeDocument/2006/relationships/audio" Target="../media/audio4.wav"/><Relationship Id="rId10" Type="http://schemas.openxmlformats.org/officeDocument/2006/relationships/image" Target="../media/image14.png"/><Relationship Id="rId4" Type="http://schemas.openxmlformats.org/officeDocument/2006/relationships/audio" Target="../media/audio3.wav"/><Relationship Id="rId9" Type="http://schemas.openxmlformats.org/officeDocument/2006/relationships/image" Target="../media/image13.png"/></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png"/><Relationship Id="rId2" Type="http://schemas.openxmlformats.org/officeDocument/2006/relationships/notesSlide" Target="../notesSlides/notesSlide2.xml"/><Relationship Id="rId16" Type="http://schemas.openxmlformats.org/officeDocument/2006/relationships/image" Target="../media/image33.png"/><Relationship Id="rId1" Type="http://schemas.openxmlformats.org/officeDocument/2006/relationships/slideLayout" Target="../slideLayouts/slideLayout26.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5" Type="http://schemas.openxmlformats.org/officeDocument/2006/relationships/image" Target="../media/image3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 Id="rId14" Type="http://schemas.openxmlformats.org/officeDocument/2006/relationships/image" Target="../media/image31.png"/></Relationships>
</file>

<file path=ppt/slides/_rels/slide8.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xml"/><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9974"/>
          <a:stretch>
            <a:fillRect/>
          </a:stretch>
        </p:blipFill>
        <p:spPr>
          <a:xfrm>
            <a:off x="15081" y="8483"/>
            <a:ext cx="12161838" cy="6841034"/>
          </a:xfrm>
          <a:prstGeom prst="rect">
            <a:avLst/>
          </a:prstGeom>
        </p:spPr>
      </p:pic>
      <p:sp>
        <p:nvSpPr>
          <p:cNvPr id="2" name="Title 1"/>
          <p:cNvSpPr>
            <a:spLocks noGrp="1"/>
          </p:cNvSpPr>
          <p:nvPr>
            <p:ph type="ctrTitle"/>
          </p:nvPr>
        </p:nvSpPr>
        <p:spPr>
          <a:xfrm>
            <a:off x="2414600" y="1342394"/>
            <a:ext cx="7362800" cy="1442047"/>
          </a:xfrm>
        </p:spPr>
        <p:txBody>
          <a:bodyPr>
            <a:normAutofit fontScale="90000"/>
          </a:bodyPr>
          <a:lstStyle/>
          <a:p>
            <a:r>
              <a:rPr lang="en-US" sz="4788" b="1" dirty="0" err="1">
                <a:solidFill>
                  <a:srgbClr val="0070C0"/>
                </a:solidFill>
                <a:latin typeface="Arial-Rounded" panose="020B0500000000000000" charset="0"/>
                <a:cs typeface="Arial-Rounded" panose="020B0500000000000000" charset="0"/>
                <a:sym typeface="+mn-ea"/>
              </a:rPr>
              <a:t>Chào</a:t>
            </a:r>
            <a:r>
              <a:rPr lang="en-US" sz="4788" b="1" dirty="0">
                <a:solidFill>
                  <a:srgbClr val="0070C0"/>
                </a:solidFill>
                <a:latin typeface="Arial-Rounded" panose="020B0500000000000000" charset="0"/>
                <a:cs typeface="Arial-Rounded" panose="020B0500000000000000" charset="0"/>
                <a:sym typeface="+mn-ea"/>
              </a:rPr>
              <a:t> </a:t>
            </a:r>
            <a:r>
              <a:rPr lang="en-US" sz="4788" b="1" dirty="0" err="1">
                <a:solidFill>
                  <a:srgbClr val="0070C0"/>
                </a:solidFill>
                <a:latin typeface="Arial-Rounded" panose="020B0500000000000000" charset="0"/>
                <a:cs typeface="Arial-Rounded" panose="020B0500000000000000" charset="0"/>
                <a:sym typeface="+mn-ea"/>
              </a:rPr>
              <a:t>mừng</a:t>
            </a:r>
            <a:r>
              <a:rPr lang="en-US" sz="4788" b="1" dirty="0">
                <a:solidFill>
                  <a:srgbClr val="0070C0"/>
                </a:solidFill>
                <a:latin typeface="Arial-Rounded" panose="020B0500000000000000" charset="0"/>
                <a:cs typeface="Arial-Rounded" panose="020B0500000000000000" charset="0"/>
                <a:sym typeface="+mn-ea"/>
              </a:rPr>
              <a:t> </a:t>
            </a:r>
            <a:r>
              <a:rPr lang="en-US" sz="4788" b="1" dirty="0" err="1">
                <a:solidFill>
                  <a:srgbClr val="0070C0"/>
                </a:solidFill>
                <a:latin typeface="Arial-Rounded" panose="020B0500000000000000" charset="0"/>
                <a:cs typeface="Arial-Rounded" panose="020B0500000000000000" charset="0"/>
                <a:sym typeface="+mn-ea"/>
              </a:rPr>
              <a:t>các</a:t>
            </a:r>
            <a:r>
              <a:rPr lang="en-US" sz="4788" b="1" dirty="0">
                <a:solidFill>
                  <a:srgbClr val="0070C0"/>
                </a:solidFill>
                <a:latin typeface="Arial-Rounded" panose="020B0500000000000000" charset="0"/>
                <a:cs typeface="Arial-Rounded" panose="020B0500000000000000" charset="0"/>
                <a:sym typeface="+mn-ea"/>
              </a:rPr>
              <a:t> em </a:t>
            </a:r>
            <a:r>
              <a:rPr lang="en-US" sz="4788" b="1" dirty="0" err="1">
                <a:solidFill>
                  <a:srgbClr val="0070C0"/>
                </a:solidFill>
                <a:latin typeface="Arial-Rounded" panose="020B0500000000000000" charset="0"/>
                <a:cs typeface="Arial-Rounded" panose="020B0500000000000000" charset="0"/>
                <a:sym typeface="+mn-ea"/>
              </a:rPr>
              <a:t>đến</a:t>
            </a:r>
            <a:r>
              <a:rPr lang="en-US" sz="4788" b="1" dirty="0">
                <a:solidFill>
                  <a:srgbClr val="0070C0"/>
                </a:solidFill>
                <a:latin typeface="Arial-Rounded" panose="020B0500000000000000" charset="0"/>
                <a:cs typeface="Arial-Rounded" panose="020B0500000000000000" charset="0"/>
                <a:sym typeface="+mn-ea"/>
              </a:rPr>
              <a:t> </a:t>
            </a:r>
            <a:r>
              <a:rPr lang="en-US" sz="4788" b="1" dirty="0" err="1">
                <a:solidFill>
                  <a:srgbClr val="0070C0"/>
                </a:solidFill>
                <a:latin typeface="Arial-Rounded" panose="020B0500000000000000" charset="0"/>
                <a:cs typeface="Arial-Rounded" panose="020B0500000000000000" charset="0"/>
                <a:sym typeface="+mn-ea"/>
              </a:rPr>
              <a:t>với</a:t>
            </a:r>
            <a:r>
              <a:rPr lang="en-US" sz="4788" b="1" dirty="0">
                <a:solidFill>
                  <a:srgbClr val="0070C0"/>
                </a:solidFill>
                <a:latin typeface="Arial-Rounded" panose="020B0500000000000000" charset="0"/>
                <a:cs typeface="Arial-Rounded" panose="020B0500000000000000" charset="0"/>
                <a:sym typeface="+mn-ea"/>
              </a:rPr>
              <a:t> </a:t>
            </a:r>
            <a:r>
              <a:rPr lang="vi-VN" sz="4788" b="1" dirty="0">
                <a:solidFill>
                  <a:srgbClr val="0070C0"/>
                </a:solidFill>
                <a:latin typeface="Arial-Rounded" panose="020B0500000000000000" charset="0"/>
                <a:cs typeface="Arial-Rounded" panose="020B0500000000000000" charset="0"/>
                <a:sym typeface="+mn-ea"/>
              </a:rPr>
              <a:t>tiết</a:t>
            </a:r>
            <a:r>
              <a:rPr lang="en-US" altLang="vi-VN" sz="4788" b="1" dirty="0">
                <a:solidFill>
                  <a:srgbClr val="0070C0"/>
                </a:solidFill>
                <a:latin typeface="Arial-Rounded" panose="020B0500000000000000" charset="0"/>
                <a:cs typeface="Arial-Rounded" panose="020B0500000000000000" charset="0"/>
                <a:sym typeface="+mn-ea"/>
              </a:rPr>
              <a:t> Tiếng Việt - Lớp 2</a:t>
            </a:r>
          </a:p>
        </p:txBody>
      </p:sp>
      <p:pic>
        <p:nvPicPr>
          <p:cNvPr id="5" name="Picture 4"/>
          <p:cNvPicPr>
            <a:picLocks noChangeAspect="1"/>
          </p:cNvPicPr>
          <p:nvPr/>
        </p:nvPicPr>
        <p:blipFill>
          <a:blip r:embed="rId4"/>
          <a:stretch>
            <a:fillRect/>
          </a:stretch>
        </p:blipFill>
        <p:spPr>
          <a:xfrm>
            <a:off x="4446552" y="2950129"/>
            <a:ext cx="3277995" cy="3899389"/>
          </a:xfrm>
          <a:prstGeom prst="rect">
            <a:avLst/>
          </a:prstGeom>
        </p:spPr>
      </p:pic>
      <p:sp>
        <p:nvSpPr>
          <p:cNvPr id="3" name="Text Box 2"/>
          <p:cNvSpPr txBox="1"/>
          <p:nvPr/>
        </p:nvSpPr>
        <p:spPr>
          <a:xfrm>
            <a:off x="1752577" y="99065"/>
            <a:ext cx="8319072" cy="378437"/>
          </a:xfrm>
          <a:prstGeom prst="rect">
            <a:avLst/>
          </a:prstGeom>
          <a:noFill/>
        </p:spPr>
        <p:txBody>
          <a:bodyPr wrap="none" rtlCol="0" anchor="t">
            <a:spAutoFit/>
          </a:bodyPr>
          <a:lstStyle/>
          <a:p>
            <a:r>
              <a:rPr lang="en-US" sz="1859">
                <a:ln w="22225">
                  <a:solidFill>
                    <a:schemeClr val="accent2"/>
                  </a:solidFill>
                  <a:prstDash val="solid"/>
                </a:ln>
                <a:solidFill>
                  <a:schemeClr val="accent2">
                    <a:lumMod val="40000"/>
                    <a:lumOff val="60000"/>
                  </a:schemeClr>
                </a:solidFill>
                <a:sym typeface="+mn-ea"/>
              </a:rPr>
              <a:t>Bản quyền thuộc về: FB Hương Thảo - https://www.facebook.com/huongthaoGADT/</a:t>
            </a:r>
          </a:p>
        </p:txBody>
      </p:sp>
      <p:pic>
        <p:nvPicPr>
          <p:cNvPr id="6" name="Picture 3" descr="C:\Users\Administrator\Downloads\ẢNG HÌNH NÊN MỚI\2eb65abb3b2bf7969df42d6a12ae3543.jpg">
            <a:extLst>
              <a:ext uri="{FF2B5EF4-FFF2-40B4-BE49-F238E27FC236}">
                <a16:creationId xmlns:a16="http://schemas.microsoft.com/office/drawing/2014/main" id="{1D0C7515-3273-4722-BCB1-405561B52D6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014" y="-677901"/>
            <a:ext cx="12113065" cy="773001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2065221" y="347278"/>
            <a:ext cx="6845377" cy="1350867"/>
          </a:xfrm>
          <a:prstGeom prst="rect">
            <a:avLst/>
          </a:prstGeom>
          <a:noFill/>
        </p:spPr>
        <p:txBody>
          <a:bodyPr wrap="square" rtlCol="0">
            <a:spAutoFit/>
          </a:bodyPr>
          <a:lstStyle/>
          <a:p>
            <a:pPr algn="ctr"/>
            <a:r>
              <a:rPr lang="en-US" sz="3192" b="1" dirty="0">
                <a:ln/>
                <a:solidFill>
                  <a:srgbClr val="C00000"/>
                </a:solid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TRƯỜNG TIỂU HỌC QUANG SƠN</a:t>
            </a:r>
          </a:p>
          <a:p>
            <a:pPr algn="ctr"/>
            <a:r>
              <a:rPr lang="en-US" sz="3192" b="1" dirty="0">
                <a:ln/>
                <a:solidFill>
                  <a:srgbClr val="C00000"/>
                </a:solid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NĂM HỌC: 2024 - 2025</a:t>
            </a:r>
          </a:p>
          <a:p>
            <a:endParaRPr lang="en-US" sz="1859" dirty="0"/>
          </a:p>
        </p:txBody>
      </p:sp>
      <p:sp>
        <p:nvSpPr>
          <p:cNvPr id="9" name="Rectangle 8"/>
          <p:cNvSpPr/>
          <p:nvPr/>
        </p:nvSpPr>
        <p:spPr>
          <a:xfrm>
            <a:off x="2844142" y="1946358"/>
            <a:ext cx="6673931" cy="664786"/>
          </a:xfrm>
          <a:prstGeom prst="rect">
            <a:avLst/>
          </a:prstGeom>
          <a:solidFill>
            <a:srgbClr val="C00000"/>
          </a:solidFill>
        </p:spPr>
        <p:txBody>
          <a:bodyPr wrap="none" lIns="91214" tIns="45607" rIns="91214" bIns="45607" numCol="1">
            <a:prstTxWarp prst="textTriangle">
              <a:avLst/>
            </a:prstTxWarp>
            <a:spAutoFit/>
          </a:bodyPr>
          <a:lstStyle/>
          <a:p>
            <a:pPr algn="ctr"/>
            <a:r>
              <a:rPr lang="en-US" sz="3591" b="1" dirty="0">
                <a:ln w="9525">
                  <a:solidFill>
                    <a:schemeClr val="bg1"/>
                  </a:solidFill>
                  <a:prstDash val="solid"/>
                </a:ln>
                <a:solidFill>
                  <a:schemeClr val="bg2"/>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MÔN : TỰ NHIÊN XÃ HỘI LỚP 2</a:t>
            </a:r>
          </a:p>
        </p:txBody>
      </p:sp>
      <p:sp>
        <p:nvSpPr>
          <p:cNvPr id="10" name="TextBox 9">
            <a:extLst>
              <a:ext uri="{FF2B5EF4-FFF2-40B4-BE49-F238E27FC236}">
                <a16:creationId xmlns:a16="http://schemas.microsoft.com/office/drawing/2014/main" id="{41BC6272-439F-4C6F-82F3-5C26CF697A1B}"/>
              </a:ext>
            </a:extLst>
          </p:cNvPr>
          <p:cNvSpPr txBox="1"/>
          <p:nvPr/>
        </p:nvSpPr>
        <p:spPr>
          <a:xfrm>
            <a:off x="2065221" y="3380097"/>
            <a:ext cx="9309523" cy="3039550"/>
          </a:xfrm>
          <a:prstGeom prst="rect">
            <a:avLst/>
          </a:prstGeom>
          <a:noFill/>
        </p:spPr>
        <p:txBody>
          <a:bodyPr wrap="square" rtlCol="0">
            <a:spAutoFit/>
          </a:bodyPr>
          <a:lstStyle/>
          <a:p>
            <a:pPr algn="ctr"/>
            <a:r>
              <a:rPr lang="en-US" sz="4788" b="1" dirty="0">
                <a:solidFill>
                  <a:srgbClr val="00B050"/>
                </a:solidFill>
                <a:highlight>
                  <a:srgbClr val="FFFF00"/>
                </a:highlight>
                <a:latin typeface="Times New Roman" panose="02020603050405020304" pitchFamily="18" charset="0"/>
                <a:cs typeface="Times New Roman" panose="02020603050405020304" pitchFamily="18" charset="0"/>
              </a:rPr>
              <a:t> </a:t>
            </a:r>
            <a:r>
              <a:rPr lang="en-US" sz="4788" b="1" dirty="0" err="1">
                <a:solidFill>
                  <a:srgbClr val="00B050"/>
                </a:solidFill>
                <a:highlight>
                  <a:srgbClr val="FFFF00"/>
                </a:highlight>
                <a:latin typeface="Times New Roman" panose="02020603050405020304" pitchFamily="18" charset="0"/>
                <a:cs typeface="Times New Roman" panose="02020603050405020304" pitchFamily="18" charset="0"/>
              </a:rPr>
              <a:t>Bài</a:t>
            </a:r>
            <a:r>
              <a:rPr lang="en-US" sz="4788" b="1" dirty="0">
                <a:solidFill>
                  <a:srgbClr val="00B050"/>
                </a:solidFill>
                <a:highlight>
                  <a:srgbClr val="FFFF00"/>
                </a:highlight>
                <a:latin typeface="Times New Roman" panose="02020603050405020304" pitchFamily="18" charset="0"/>
                <a:cs typeface="Times New Roman" panose="02020603050405020304" pitchFamily="18" charset="0"/>
              </a:rPr>
              <a:t> 21 : TÌM HIỂU C</a:t>
            </a:r>
            <a:r>
              <a:rPr lang="vi-VN" sz="4788" b="1" dirty="0">
                <a:solidFill>
                  <a:srgbClr val="00B050"/>
                </a:solidFill>
                <a:highlight>
                  <a:srgbClr val="FFFF00"/>
                </a:highlight>
                <a:latin typeface="Times New Roman" panose="02020603050405020304" pitchFamily="18" charset="0"/>
                <a:cs typeface="Times New Roman" panose="02020603050405020304" pitchFamily="18" charset="0"/>
              </a:rPr>
              <a:t>Ơ</a:t>
            </a:r>
            <a:r>
              <a:rPr lang="en-US" sz="4788" b="1" dirty="0">
                <a:solidFill>
                  <a:srgbClr val="00B050"/>
                </a:solidFill>
                <a:highlight>
                  <a:srgbClr val="FFFF00"/>
                </a:highlight>
                <a:latin typeface="Times New Roman" panose="02020603050405020304" pitchFamily="18" charset="0"/>
                <a:cs typeface="Times New Roman" panose="02020603050405020304" pitchFamily="18" charset="0"/>
              </a:rPr>
              <a:t> QUAN VẬN ĐỘNG (</a:t>
            </a:r>
            <a:r>
              <a:rPr lang="en-US" sz="4788" b="1" dirty="0" err="1">
                <a:solidFill>
                  <a:srgbClr val="00B050"/>
                </a:solidFill>
                <a:highlight>
                  <a:srgbClr val="FFFF00"/>
                </a:highlight>
                <a:latin typeface="Times New Roman" panose="02020603050405020304" pitchFamily="18" charset="0"/>
                <a:cs typeface="Times New Roman" panose="02020603050405020304" pitchFamily="18" charset="0"/>
              </a:rPr>
              <a:t>Tiết</a:t>
            </a:r>
            <a:r>
              <a:rPr lang="en-US" sz="4788" b="1" dirty="0">
                <a:solidFill>
                  <a:srgbClr val="00B050"/>
                </a:solidFill>
                <a:highlight>
                  <a:srgbClr val="FFFF00"/>
                </a:highlight>
                <a:latin typeface="Times New Roman" panose="02020603050405020304" pitchFamily="18" charset="0"/>
                <a:cs typeface="Times New Roman" panose="02020603050405020304" pitchFamily="18" charset="0"/>
              </a:rPr>
              <a:t> 1+ 2 )</a:t>
            </a:r>
          </a:p>
          <a:p>
            <a:pPr algn="ctr"/>
            <a:r>
              <a:rPr lang="en-US" sz="4788" b="1" dirty="0">
                <a:solidFill>
                  <a:srgbClr val="00B050"/>
                </a:solidFill>
                <a:highlight>
                  <a:srgbClr val="FFFF00"/>
                </a:highlight>
                <a:latin typeface="Times New Roman" panose="02020603050405020304" pitchFamily="18" charset="0"/>
                <a:cs typeface="Times New Roman" panose="02020603050405020304" pitchFamily="18" charset="0"/>
              </a:rPr>
              <a:t>GV: </a:t>
            </a:r>
            <a:r>
              <a:rPr lang="en-US" sz="4788" b="1" dirty="0" err="1">
                <a:solidFill>
                  <a:srgbClr val="00B050"/>
                </a:solidFill>
                <a:highlight>
                  <a:srgbClr val="FFFF00"/>
                </a:highlight>
                <a:latin typeface="Times New Roman" panose="02020603050405020304" pitchFamily="18" charset="0"/>
                <a:cs typeface="Times New Roman" panose="02020603050405020304" pitchFamily="18" charset="0"/>
              </a:rPr>
              <a:t>Nguyễn</a:t>
            </a:r>
            <a:r>
              <a:rPr lang="en-US" sz="4788" b="1" dirty="0">
                <a:solidFill>
                  <a:srgbClr val="00B050"/>
                </a:solidFill>
                <a:highlight>
                  <a:srgbClr val="FFFF00"/>
                </a:highlight>
                <a:latin typeface="Times New Roman" panose="02020603050405020304" pitchFamily="18" charset="0"/>
                <a:cs typeface="Times New Roman" panose="02020603050405020304" pitchFamily="18" charset="0"/>
              </a:rPr>
              <a:t> </a:t>
            </a:r>
            <a:r>
              <a:rPr lang="en-US" sz="4788" b="1" dirty="0" err="1">
                <a:solidFill>
                  <a:srgbClr val="00B050"/>
                </a:solidFill>
                <a:highlight>
                  <a:srgbClr val="FFFF00"/>
                </a:highlight>
                <a:latin typeface="Times New Roman" panose="02020603050405020304" pitchFamily="18" charset="0"/>
                <a:cs typeface="Times New Roman" panose="02020603050405020304" pitchFamily="18" charset="0"/>
              </a:rPr>
              <a:t>Thị</a:t>
            </a:r>
            <a:r>
              <a:rPr lang="en-US" sz="4788" b="1" dirty="0">
                <a:solidFill>
                  <a:srgbClr val="00B050"/>
                </a:solidFill>
                <a:highlight>
                  <a:srgbClr val="FFFF00"/>
                </a:highlight>
                <a:latin typeface="Times New Roman" panose="02020603050405020304" pitchFamily="18" charset="0"/>
                <a:cs typeface="Times New Roman" panose="02020603050405020304" pitchFamily="18" charset="0"/>
              </a:rPr>
              <a:t> Mai</a:t>
            </a:r>
          </a:p>
          <a:p>
            <a:pPr algn="ctr"/>
            <a:endParaRPr lang="en-US" sz="4788" b="1" dirty="0">
              <a:solidFill>
                <a:srgbClr val="00B050"/>
              </a:solidFill>
              <a:highlight>
                <a:srgbClr val="FFFF00"/>
              </a:highligh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1783824"/>
      </p:ext>
    </p:extLst>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edge">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5C8F52C8-7D58-449D-8B44-72497312C0C3}"/>
              </a:ext>
            </a:extLst>
          </p:cNvPr>
          <p:cNvSpPr/>
          <p:nvPr/>
        </p:nvSpPr>
        <p:spPr>
          <a:xfrm>
            <a:off x="9906000" y="1276350"/>
            <a:ext cx="1714500" cy="457199"/>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sp>
        <p:nvSpPr>
          <p:cNvPr id="21" name="Rectangle 20">
            <a:extLst>
              <a:ext uri="{FF2B5EF4-FFF2-40B4-BE49-F238E27FC236}">
                <a16:creationId xmlns:a16="http://schemas.microsoft.com/office/drawing/2014/main" id="{5C8F52C8-7D58-449D-8B44-72497312C0C3}"/>
              </a:ext>
            </a:extLst>
          </p:cNvPr>
          <p:cNvSpPr/>
          <p:nvPr/>
        </p:nvSpPr>
        <p:spPr>
          <a:xfrm>
            <a:off x="9710430" y="1828801"/>
            <a:ext cx="2081520" cy="409573"/>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sp>
        <p:nvSpPr>
          <p:cNvPr id="24" name="Rectangle 23">
            <a:extLst>
              <a:ext uri="{FF2B5EF4-FFF2-40B4-BE49-F238E27FC236}">
                <a16:creationId xmlns:a16="http://schemas.microsoft.com/office/drawing/2014/main" id="{5C8F52C8-7D58-449D-8B44-72497312C0C3}"/>
              </a:ext>
            </a:extLst>
          </p:cNvPr>
          <p:cNvSpPr/>
          <p:nvPr/>
        </p:nvSpPr>
        <p:spPr>
          <a:xfrm>
            <a:off x="6882936" y="5992700"/>
            <a:ext cx="1409702" cy="518589"/>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pic>
        <p:nvPicPr>
          <p:cNvPr id="10" name="Picture 4">
            <a:extLst>
              <a:ext uri="{FF2B5EF4-FFF2-40B4-BE49-F238E27FC236}">
                <a16:creationId xmlns:a16="http://schemas.microsoft.com/office/drawing/2014/main" id="{188CBB95-A80A-40C5-99EA-4A79A84BAD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3230" y="201336"/>
            <a:ext cx="5623560" cy="6656664"/>
          </a:xfrm>
          <a:prstGeom prst="rect">
            <a:avLst/>
          </a:prstGeom>
        </p:spPr>
      </p:pic>
    </p:spTree>
    <p:extLst>
      <p:ext uri="{BB962C8B-B14F-4D97-AF65-F5344CB8AC3E}">
        <p14:creationId xmlns:p14="http://schemas.microsoft.com/office/powerpoint/2010/main" val="3273670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barn(inVertical)">
                                      <p:cBhvr>
                                        <p:cTn id="17" dur="500"/>
                                        <p:tgtEl>
                                          <p:spTgt spid="21"/>
                                        </p:tgtEl>
                                      </p:cBhvr>
                                    </p:animEffect>
                                  </p:childTnLst>
                                </p:cTn>
                              </p:par>
                              <p:par>
                                <p:cTn id="18" presetID="10" presetClass="entr" presetSubtype="0"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D187A5-3AD7-4BF7-83A3-FAC4A37F29FE}"/>
              </a:ext>
            </a:extLst>
          </p:cNvPr>
          <p:cNvPicPr>
            <a:picLocks noChangeAspect="1"/>
          </p:cNvPicPr>
          <p:nvPr/>
        </p:nvPicPr>
        <p:blipFill>
          <a:blip r:embed="rId2"/>
          <a:stretch>
            <a:fillRect/>
          </a:stretch>
        </p:blipFill>
        <p:spPr>
          <a:xfrm>
            <a:off x="358158" y="928244"/>
            <a:ext cx="819482" cy="1081170"/>
          </a:xfrm>
          <a:prstGeom prst="rect">
            <a:avLst/>
          </a:prstGeom>
        </p:spPr>
      </p:pic>
      <p:pic>
        <p:nvPicPr>
          <p:cNvPr id="2" name="Picture 1"/>
          <p:cNvPicPr>
            <a:picLocks noChangeAspect="1"/>
          </p:cNvPicPr>
          <p:nvPr/>
        </p:nvPicPr>
        <p:blipFill>
          <a:blip r:embed="rId3"/>
          <a:stretch>
            <a:fillRect/>
          </a:stretch>
        </p:blipFill>
        <p:spPr>
          <a:xfrm>
            <a:off x="983658" y="2044825"/>
            <a:ext cx="4447323" cy="4813181"/>
          </a:xfrm>
          <a:prstGeom prst="rect">
            <a:avLst/>
          </a:prstGeom>
        </p:spPr>
      </p:pic>
      <p:sp>
        <p:nvSpPr>
          <p:cNvPr id="9" name="Rectangle 2"/>
          <p:cNvSpPr txBox="1">
            <a:spLocks noChangeArrowheads="1"/>
          </p:cNvSpPr>
          <p:nvPr/>
        </p:nvSpPr>
        <p:spPr bwMode="auto">
          <a:xfrm>
            <a:off x="5458675" y="2868398"/>
            <a:ext cx="6719476" cy="3809496"/>
          </a:xfrm>
          <a:prstGeom prst="rect">
            <a:avLst/>
          </a:prstGeom>
          <a:noFill/>
          <a:ln w="9525">
            <a:noFill/>
            <a:miter lim="800000"/>
            <a:headEnd/>
            <a:tailEnd/>
          </a:ln>
          <a:effectLst/>
        </p:spPr>
        <p:txBody>
          <a:bodyPr anchor="ctr"/>
          <a:lstStyle/>
          <a:p>
            <a:pPr marL="457200" indent="-457200">
              <a:buFont typeface="Wingdings" panose="05000000000000000000" pitchFamily="2" charset="2"/>
              <a:buChar char="Ø"/>
            </a:pPr>
            <a:r>
              <a:rPr lang="vi-VN" sz="2700" dirty="0">
                <a:solidFill>
                  <a:srgbClr val="FF0000"/>
                </a:solidFill>
                <a:latin typeface="Times New Roman" panose="02020603050405020304" pitchFamily="18" charset="0"/>
                <a:cs typeface="Times New Roman" panose="02020603050405020304" pitchFamily="18" charset="0"/>
              </a:rPr>
              <a:t>Cơ: cơ mặt, cơ ngực, cơ cánh tay, cơ bụng, cơ đùi</a:t>
            </a:r>
          </a:p>
          <a:p>
            <a:pPr marL="457200" indent="-457200">
              <a:buFont typeface="Wingdings" panose="05000000000000000000" pitchFamily="2" charset="2"/>
              <a:buChar char="Ø"/>
            </a:pPr>
            <a:r>
              <a:rPr lang="vi-VN" sz="2700" dirty="0">
                <a:solidFill>
                  <a:srgbClr val="00B050"/>
                </a:solidFill>
                <a:latin typeface="Times New Roman" panose="02020603050405020304" pitchFamily="18" charset="0"/>
                <a:cs typeface="Times New Roman" panose="02020603050405020304" pitchFamily="18" charset="0"/>
              </a:rPr>
              <a:t>Xương: </a:t>
            </a:r>
            <a:r>
              <a:rPr lang="en-US" sz="2700" dirty="0">
                <a:solidFill>
                  <a:srgbClr val="00B050"/>
                </a:solidFill>
                <a:latin typeface="Times New Roman" panose="02020603050405020304" pitchFamily="18" charset="0"/>
                <a:cs typeface="Times New Roman" panose="02020603050405020304" pitchFamily="18" charset="0"/>
              </a:rPr>
              <a:t>x</a:t>
            </a:r>
            <a:r>
              <a:rPr lang="vi-VN" sz="2700" dirty="0">
                <a:solidFill>
                  <a:srgbClr val="00B050"/>
                </a:solidFill>
                <a:latin typeface="Times New Roman" panose="02020603050405020304" pitchFamily="18" charset="0"/>
                <a:cs typeface="Times New Roman" panose="02020603050405020304" pitchFamily="18" charset="0"/>
              </a:rPr>
              <a:t>ương đầu, xương mặt, xương sườn, xương tay, xương chậu, xương cột sống, xương chậu, xương chân.</a:t>
            </a:r>
          </a:p>
          <a:p>
            <a:pPr marL="457200" indent="-457200">
              <a:buFont typeface="Wingdings" panose="05000000000000000000" pitchFamily="2" charset="2"/>
              <a:buChar char="Ø"/>
            </a:pPr>
            <a:r>
              <a:rPr lang="vi-VN" sz="2700" dirty="0">
                <a:solidFill>
                  <a:srgbClr val="002060"/>
                </a:solidFill>
                <a:latin typeface="Times New Roman" panose="02020603050405020304" pitchFamily="18" charset="0"/>
                <a:cs typeface="Times New Roman" panose="02020603050405020304" pitchFamily="18" charset="0"/>
              </a:rPr>
              <a:t>Khớp: khớp vai, khớp khuỷu</a:t>
            </a:r>
            <a:r>
              <a:rPr lang="en-US" sz="2700" dirty="0">
                <a:solidFill>
                  <a:srgbClr val="002060"/>
                </a:solidFill>
                <a:latin typeface="Times New Roman" panose="02020603050405020304" pitchFamily="18" charset="0"/>
                <a:cs typeface="Times New Roman" panose="02020603050405020304" pitchFamily="18" charset="0"/>
              </a:rPr>
              <a:t> </a:t>
            </a:r>
            <a:r>
              <a:rPr lang="vi-VN" sz="2700" dirty="0">
                <a:solidFill>
                  <a:srgbClr val="002060"/>
                </a:solidFill>
                <a:latin typeface="Times New Roman" panose="02020603050405020304" pitchFamily="18" charset="0"/>
                <a:cs typeface="Times New Roman" panose="02020603050405020304" pitchFamily="18" charset="0"/>
              </a:rPr>
              <a:t>tay, khớp đầu gối</a:t>
            </a:r>
            <a:endParaRPr lang="en-US" sz="27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61359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9">
                                            <p:txEl>
                                              <p:pRg st="0" end="0"/>
                                            </p:txEl>
                                          </p:spTgt>
                                        </p:tgtEl>
                                        <p:attrNameLst>
                                          <p:attrName>style.visibility</p:attrName>
                                        </p:attrNameLst>
                                      </p:cBhvr>
                                      <p:to>
                                        <p:strVal val="visible"/>
                                      </p:to>
                                    </p:set>
                                    <p:animEffect transition="in" filter="fade">
                                      <p:cBhvr>
                                        <p:cTn id="18" dur="1000"/>
                                        <p:tgtEl>
                                          <p:spTgt spid="9">
                                            <p:txEl>
                                              <p:pRg st="0" end="0"/>
                                            </p:txEl>
                                          </p:spTgt>
                                        </p:tgtEl>
                                      </p:cBhvr>
                                    </p:animEffect>
                                    <p:anim calcmode="lin" valueType="num">
                                      <p:cBhvr>
                                        <p:cTn id="19"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20"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9">
                                            <p:txEl>
                                              <p:pRg st="1" end="1"/>
                                            </p:txEl>
                                          </p:spTgt>
                                        </p:tgtEl>
                                        <p:attrNameLst>
                                          <p:attrName>style.visibility</p:attrName>
                                        </p:attrNameLst>
                                      </p:cBhvr>
                                      <p:to>
                                        <p:strVal val="visible"/>
                                      </p:to>
                                    </p:set>
                                    <p:animEffect transition="in" filter="circle(in)">
                                      <p:cBhvr>
                                        <p:cTn id="25" dur="2000"/>
                                        <p:tgtEl>
                                          <p:spTgt spid="9">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1" presetClass="entr" presetSubtype="1" fill="hold" nodeType="clickEffect">
                                  <p:stCondLst>
                                    <p:cond delay="0"/>
                                  </p:stCondLst>
                                  <p:childTnLst>
                                    <p:set>
                                      <p:cBhvr>
                                        <p:cTn id="29" dur="1" fill="hold">
                                          <p:stCondLst>
                                            <p:cond delay="0"/>
                                          </p:stCondLst>
                                        </p:cTn>
                                        <p:tgtEl>
                                          <p:spTgt spid="9">
                                            <p:txEl>
                                              <p:pRg st="2" end="2"/>
                                            </p:txEl>
                                          </p:spTgt>
                                        </p:tgtEl>
                                        <p:attrNameLst>
                                          <p:attrName>style.visibility</p:attrName>
                                        </p:attrNameLst>
                                      </p:cBhvr>
                                      <p:to>
                                        <p:strVal val="visible"/>
                                      </p:to>
                                    </p:set>
                                    <p:animEffect transition="in" filter="wheel(1)">
                                      <p:cBhvr>
                                        <p:cTn id="30" dur="20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 - TNXH">
            <a:hlinkClick r:id="" action="ppaction://media"/>
            <a:extLst>
              <a:ext uri="{FF2B5EF4-FFF2-40B4-BE49-F238E27FC236}">
                <a16:creationId xmlns:a16="http://schemas.microsoft.com/office/drawing/2014/main" id="{3D09BCA9-C6F3-4477-9463-D455A1CB045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19200" y="868363"/>
            <a:ext cx="9753600" cy="5121275"/>
          </a:xfrm>
          <a:prstGeom prst="rect">
            <a:avLst/>
          </a:prstGeom>
        </p:spPr>
      </p:pic>
    </p:spTree>
    <p:extLst>
      <p:ext uri="{BB962C8B-B14F-4D97-AF65-F5344CB8AC3E}">
        <p14:creationId xmlns:p14="http://schemas.microsoft.com/office/powerpoint/2010/main" val="2487708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87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nh 3" descr="congveocotsong.png"/>
          <p:cNvPicPr>
            <a:picLocks noChangeAspect="1"/>
          </p:cNvPicPr>
          <p:nvPr/>
        </p:nvPicPr>
        <p:blipFill>
          <a:blip r:embed="rId2"/>
          <a:stretch>
            <a:fillRect/>
          </a:stretch>
        </p:blipFill>
        <p:spPr>
          <a:xfrm>
            <a:off x="6851513" y="934876"/>
            <a:ext cx="4763165" cy="4763165"/>
          </a:xfrm>
          <a:prstGeom prst="rect">
            <a:avLst/>
          </a:prstGeom>
        </p:spPr>
      </p:pic>
      <p:pic>
        <p:nvPicPr>
          <p:cNvPr id="5" name="Ảnh 4" descr="cong_veo_cot_song.jpg"/>
          <p:cNvPicPr>
            <a:picLocks noChangeAspect="1"/>
          </p:cNvPicPr>
          <p:nvPr/>
        </p:nvPicPr>
        <p:blipFill>
          <a:blip r:embed="rId3"/>
          <a:stretch>
            <a:fillRect/>
          </a:stretch>
        </p:blipFill>
        <p:spPr>
          <a:xfrm>
            <a:off x="795997" y="759655"/>
            <a:ext cx="4937760" cy="493776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836F688-6470-4084-8246-8C4B6B1B228B}"/>
              </a:ext>
            </a:extLst>
          </p:cNvPr>
          <p:cNvPicPr>
            <a:picLocks noChangeAspect="1"/>
          </p:cNvPicPr>
          <p:nvPr/>
        </p:nvPicPr>
        <p:blipFill>
          <a:blip r:embed="rId2"/>
          <a:stretch>
            <a:fillRect/>
          </a:stretch>
        </p:blipFill>
        <p:spPr>
          <a:xfrm>
            <a:off x="223672" y="865974"/>
            <a:ext cx="704708" cy="727626"/>
          </a:xfrm>
          <a:prstGeom prst="rect">
            <a:avLst/>
          </a:prstGeom>
        </p:spPr>
      </p:pic>
      <p:sp>
        <p:nvSpPr>
          <p:cNvPr id="9" name="Rectangle 2"/>
          <p:cNvSpPr txBox="1">
            <a:spLocks noChangeArrowheads="1"/>
          </p:cNvSpPr>
          <p:nvPr/>
        </p:nvSpPr>
        <p:spPr bwMode="auto">
          <a:xfrm>
            <a:off x="1413169" y="1302319"/>
            <a:ext cx="11139062" cy="1025748"/>
          </a:xfrm>
          <a:prstGeom prst="rect">
            <a:avLst/>
          </a:prstGeom>
          <a:noFill/>
          <a:ln w="9525">
            <a:noFill/>
            <a:miter lim="800000"/>
            <a:headEnd/>
            <a:tailEnd/>
          </a:ln>
          <a:effectLst/>
        </p:spPr>
        <p:txBody>
          <a:bodyPr anchor="ctr"/>
          <a:lstStyle/>
          <a:p>
            <a:r>
              <a:rPr lang="vi-VN" sz="3200">
                <a:latin typeface="Times New Roman" panose="02020603050405020304" pitchFamily="18" charset="0"/>
                <a:cs typeface="Times New Roman" panose="02020603050405020304" pitchFamily="18" charset="0"/>
              </a:rPr>
              <a:t>Chỉ và nói tên một số cơ, xương và khớp trên cơ thể em</a:t>
            </a:r>
            <a:r>
              <a:rPr lang="en-US" sz="3200">
                <a:latin typeface="Times New Roman" panose="02020603050405020304" pitchFamily="18" charset="0"/>
                <a:cs typeface="Times New Roman" panose="02020603050405020304" pitchFamily="18" charset="0"/>
              </a:rPr>
              <a:t>.</a:t>
            </a:r>
            <a:endParaRPr lang="vi-VN" sz="320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a:stretch>
            <a:fillRect/>
          </a:stretch>
        </p:blipFill>
        <p:spPr>
          <a:xfrm>
            <a:off x="2563094" y="2105890"/>
            <a:ext cx="6946755" cy="4710553"/>
          </a:xfrm>
          <a:prstGeom prst="rect">
            <a:avLst/>
          </a:prstGeom>
        </p:spPr>
      </p:pic>
      <p:sp>
        <p:nvSpPr>
          <p:cNvPr id="10" name="Rectangle 9">
            <a:extLst>
              <a:ext uri="{FF2B5EF4-FFF2-40B4-BE49-F238E27FC236}">
                <a16:creationId xmlns:a16="http://schemas.microsoft.com/office/drawing/2014/main" id="{A9B0E66E-7819-4B71-AE7B-37D2FD92BFEF}"/>
              </a:ext>
            </a:extLst>
          </p:cNvPr>
          <p:cNvSpPr/>
          <p:nvPr/>
        </p:nvSpPr>
        <p:spPr>
          <a:xfrm>
            <a:off x="928380" y="991366"/>
            <a:ext cx="3960421" cy="540207"/>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lvl="0">
              <a:defRPr/>
            </a:pPr>
            <a:r>
              <a:rPr lang="en-US" altLang="zh-CN" sz="2800" b="1">
                <a:solidFill>
                  <a:schemeClr val="accent5">
                    <a:lumMod val="75000"/>
                  </a:schemeClr>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Hoạt động thực hành</a:t>
            </a:r>
            <a:endParaRPr lang="zh-CN" altLang="en-US" sz="2800" b="1" dirty="0">
              <a:solidFill>
                <a:schemeClr val="accent5">
                  <a:lumMod val="75000"/>
                </a:schemeClr>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endParaRPr>
          </a:p>
        </p:txBody>
      </p:sp>
    </p:spTree>
    <p:extLst>
      <p:ext uri="{BB962C8B-B14F-4D97-AF65-F5344CB8AC3E}">
        <p14:creationId xmlns:p14="http://schemas.microsoft.com/office/powerpoint/2010/main" val="719319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randombar(horizont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txBox="1">
            <a:spLocks noChangeArrowheads="1"/>
          </p:cNvSpPr>
          <p:nvPr/>
        </p:nvSpPr>
        <p:spPr bwMode="auto">
          <a:xfrm>
            <a:off x="1108358" y="1510143"/>
            <a:ext cx="10917389" cy="1072176"/>
          </a:xfrm>
          <a:prstGeom prst="rect">
            <a:avLst/>
          </a:prstGeom>
          <a:noFill/>
          <a:ln w="9525">
            <a:noFill/>
            <a:miter lim="800000"/>
            <a:headEnd/>
            <a:tailEnd/>
          </a:ln>
          <a:effectLst/>
        </p:spPr>
        <p:txBody>
          <a:bodyPr anchor="ctr"/>
          <a:lstStyle/>
          <a:p>
            <a:pPr>
              <a:spcBef>
                <a:spcPts val="600"/>
              </a:spcBef>
            </a:pPr>
            <a:r>
              <a:rPr lang="en-US" sz="2800">
                <a:solidFill>
                  <a:srgbClr val="00B050"/>
                </a:solidFill>
                <a:latin typeface="Times New Roman" panose="02020603050405020304" pitchFamily="18" charset="0"/>
                <a:cs typeface="Times New Roman" panose="02020603050405020304" pitchFamily="18" charset="0"/>
              </a:rPr>
              <a:t>Hoạt động 1: </a:t>
            </a:r>
            <a:r>
              <a:rPr lang="vi-VN" sz="2800">
                <a:solidFill>
                  <a:srgbClr val="00B050"/>
                </a:solidFill>
                <a:latin typeface="Times New Roman" panose="02020603050405020304" pitchFamily="18" charset="0"/>
                <a:cs typeface="Times New Roman" panose="02020603050405020304" pitchFamily="18" charset="0"/>
              </a:rPr>
              <a:t>Đặt một tay và phần dưới của xương cột sống, đồng thời cúi gập người sao cho bàn tay còn lại chạm vào các ngón chân</a:t>
            </a:r>
            <a:r>
              <a:rPr lang="vi-VN" sz="2800">
                <a:latin typeface="Times New Roman" panose="02020603050405020304" pitchFamily="18" charset="0"/>
                <a:cs typeface="Times New Roman" panose="02020603050405020304" pitchFamily="18" charset="0"/>
              </a:rPr>
              <a:t>.</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065" y="803543"/>
            <a:ext cx="900752" cy="1017733"/>
          </a:xfrm>
          <a:prstGeom prst="rect">
            <a:avLst/>
          </a:prstGeom>
        </p:spPr>
      </p:pic>
      <p:pic>
        <p:nvPicPr>
          <p:cNvPr id="2" name="Picture 1"/>
          <p:cNvPicPr>
            <a:picLocks noChangeAspect="1"/>
          </p:cNvPicPr>
          <p:nvPr/>
        </p:nvPicPr>
        <p:blipFill>
          <a:blip r:embed="rId3"/>
          <a:stretch>
            <a:fillRect/>
          </a:stretch>
        </p:blipFill>
        <p:spPr>
          <a:xfrm>
            <a:off x="1995055" y="2720867"/>
            <a:ext cx="7620000" cy="4123277"/>
          </a:xfrm>
          <a:prstGeom prst="rect">
            <a:avLst/>
          </a:prstGeom>
        </p:spPr>
      </p:pic>
      <p:sp>
        <p:nvSpPr>
          <p:cNvPr id="8" name="Rectangle 7">
            <a:extLst>
              <a:ext uri="{FF2B5EF4-FFF2-40B4-BE49-F238E27FC236}">
                <a16:creationId xmlns:a16="http://schemas.microsoft.com/office/drawing/2014/main" id="{A9B0E66E-7819-4B71-AE7B-37D2FD92BFEF}"/>
              </a:ext>
            </a:extLst>
          </p:cNvPr>
          <p:cNvSpPr/>
          <p:nvPr/>
        </p:nvSpPr>
        <p:spPr>
          <a:xfrm>
            <a:off x="1139205" y="1084621"/>
            <a:ext cx="3960421" cy="540207"/>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lvl="0">
              <a:defRPr/>
            </a:pPr>
            <a:r>
              <a:rPr lang="en-US" altLang="zh-CN" sz="2800">
                <a:solidFill>
                  <a:schemeClr val="accent5">
                    <a:lumMod val="50000"/>
                  </a:schemeClr>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Hoạt động vận dụng</a:t>
            </a:r>
            <a:endParaRPr lang="zh-CN" altLang="en-US" sz="2800" dirty="0">
              <a:solidFill>
                <a:schemeClr val="accent5">
                  <a:lumMod val="50000"/>
                </a:schemeClr>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endParaRPr>
          </a:p>
        </p:txBody>
      </p:sp>
    </p:spTree>
    <p:extLst>
      <p:ext uri="{BB962C8B-B14F-4D97-AF65-F5344CB8AC3E}">
        <p14:creationId xmlns:p14="http://schemas.microsoft.com/office/powerpoint/2010/main" val="714481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6" presetClass="entr" presetSubtype="21"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barn(inVertical)">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circle(in)">
                                      <p:cBhvr>
                                        <p:cTn id="18"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065" y="803543"/>
            <a:ext cx="900752" cy="1017733"/>
          </a:xfrm>
          <a:prstGeom prst="rect">
            <a:avLst/>
          </a:prstGeom>
        </p:spPr>
      </p:pic>
      <p:sp>
        <p:nvSpPr>
          <p:cNvPr id="6" name="Rectangle 2"/>
          <p:cNvSpPr txBox="1">
            <a:spLocks noChangeArrowheads="1"/>
          </p:cNvSpPr>
          <p:nvPr/>
        </p:nvSpPr>
        <p:spPr bwMode="auto">
          <a:xfrm>
            <a:off x="1139205" y="2548738"/>
            <a:ext cx="11052795" cy="1649190"/>
          </a:xfrm>
          <a:prstGeom prst="rect">
            <a:avLst/>
          </a:prstGeom>
          <a:noFill/>
          <a:ln w="9525">
            <a:noFill/>
            <a:miter lim="800000"/>
            <a:headEnd/>
            <a:tailEnd/>
          </a:ln>
          <a:effectLst/>
        </p:spPr>
        <p:txBody>
          <a:bodyPr anchor="ctr"/>
          <a:lstStyle/>
          <a:p>
            <a:pPr>
              <a:spcBef>
                <a:spcPts val="600"/>
              </a:spcBef>
            </a:pPr>
            <a:r>
              <a:rPr lang="vi-VN" sz="2800">
                <a:solidFill>
                  <a:srgbClr val="FF0000"/>
                </a:solidFill>
                <a:latin typeface="Times New Roman" panose="02020603050405020304" pitchFamily="18" charset="0"/>
                <a:cs typeface="Times New Roman" panose="02020603050405020304" pitchFamily="18" charset="0"/>
              </a:rPr>
              <a:t>Khi thực hiện cử động trên, tay em cảm giác được xương cột sống cong xuống và nhô lên trên da.</a:t>
            </a:r>
          </a:p>
        </p:txBody>
      </p:sp>
      <p:sp>
        <p:nvSpPr>
          <p:cNvPr id="8" name="Rectangle 7">
            <a:extLst>
              <a:ext uri="{FF2B5EF4-FFF2-40B4-BE49-F238E27FC236}">
                <a16:creationId xmlns:a16="http://schemas.microsoft.com/office/drawing/2014/main" id="{A9B0E66E-7819-4B71-AE7B-37D2FD92BFEF}"/>
              </a:ext>
            </a:extLst>
          </p:cNvPr>
          <p:cNvSpPr/>
          <p:nvPr/>
        </p:nvSpPr>
        <p:spPr>
          <a:xfrm>
            <a:off x="1139205" y="1084621"/>
            <a:ext cx="3960421" cy="540207"/>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lvl="0">
              <a:defRPr/>
            </a:pPr>
            <a:r>
              <a:rPr lang="en-US" altLang="zh-CN" sz="2800">
                <a:solidFill>
                  <a:schemeClr val="accent5">
                    <a:lumMod val="50000"/>
                  </a:schemeClr>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Hoạt động vận dụng</a:t>
            </a:r>
            <a:endParaRPr lang="zh-CN" altLang="en-US" sz="2800" dirty="0">
              <a:solidFill>
                <a:schemeClr val="accent5">
                  <a:lumMod val="50000"/>
                </a:schemeClr>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endParaRPr>
          </a:p>
        </p:txBody>
      </p:sp>
      <p:sp>
        <p:nvSpPr>
          <p:cNvPr id="10" name="Rectangle 2"/>
          <p:cNvSpPr txBox="1">
            <a:spLocks noChangeArrowheads="1"/>
          </p:cNvSpPr>
          <p:nvPr/>
        </p:nvSpPr>
        <p:spPr bwMode="auto">
          <a:xfrm>
            <a:off x="1108358" y="1510143"/>
            <a:ext cx="10917389" cy="1072176"/>
          </a:xfrm>
          <a:prstGeom prst="rect">
            <a:avLst/>
          </a:prstGeom>
          <a:noFill/>
          <a:ln w="9525">
            <a:noFill/>
            <a:miter lim="800000"/>
            <a:headEnd/>
            <a:tailEnd/>
          </a:ln>
          <a:effectLst/>
        </p:spPr>
        <p:txBody>
          <a:bodyPr anchor="ctr"/>
          <a:lstStyle/>
          <a:p>
            <a:pPr>
              <a:spcBef>
                <a:spcPts val="600"/>
              </a:spcBef>
            </a:pPr>
            <a:r>
              <a:rPr lang="en-US" sz="2800">
                <a:solidFill>
                  <a:srgbClr val="002060"/>
                </a:solidFill>
                <a:latin typeface="Times New Roman" panose="02020603050405020304" pitchFamily="18" charset="0"/>
                <a:cs typeface="Times New Roman" panose="02020603050405020304" pitchFamily="18" charset="0"/>
              </a:rPr>
              <a:t>Hoạt động 2: </a:t>
            </a:r>
            <a:r>
              <a:rPr lang="vi-VN" sz="2800">
                <a:solidFill>
                  <a:srgbClr val="002060"/>
                </a:solidFill>
                <a:latin typeface="Times New Roman" panose="02020603050405020304" pitchFamily="18" charset="0"/>
                <a:cs typeface="Times New Roman" panose="02020603050405020304" pitchFamily="18" charset="0"/>
              </a:rPr>
              <a:t>Khi thực hiện cử động trên, tay em cảm giác được xương cột sống thay đổi như thế nào?</a:t>
            </a:r>
          </a:p>
        </p:txBody>
      </p:sp>
    </p:spTree>
    <p:extLst>
      <p:ext uri="{BB962C8B-B14F-4D97-AF65-F5344CB8AC3E}">
        <p14:creationId xmlns:p14="http://schemas.microsoft.com/office/powerpoint/2010/main" val="3240125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txBox="1">
            <a:spLocks noChangeArrowheads="1"/>
          </p:cNvSpPr>
          <p:nvPr/>
        </p:nvSpPr>
        <p:spPr bwMode="auto">
          <a:xfrm>
            <a:off x="1634835" y="1330028"/>
            <a:ext cx="9670482" cy="1072176"/>
          </a:xfrm>
          <a:prstGeom prst="rect">
            <a:avLst/>
          </a:prstGeom>
          <a:noFill/>
          <a:ln w="9525">
            <a:noFill/>
            <a:miter lim="800000"/>
            <a:headEnd/>
            <a:tailEnd/>
          </a:ln>
          <a:effectLst/>
        </p:spPr>
        <p:txBody>
          <a:bodyPr anchor="ctr"/>
          <a:lstStyle/>
          <a:p>
            <a:pPr>
              <a:spcBef>
                <a:spcPts val="600"/>
              </a:spcBef>
            </a:pPr>
            <a:r>
              <a:rPr lang="en-US" sz="2800">
                <a:solidFill>
                  <a:srgbClr val="002060"/>
                </a:solidFill>
                <a:latin typeface="Times New Roman" panose="02020603050405020304" pitchFamily="18" charset="0"/>
                <a:cs typeface="Times New Roman" panose="02020603050405020304" pitchFamily="18" charset="0"/>
              </a:rPr>
              <a:t>Hoạt động 3: Thực hiện cử động để xác định vị trí các khớp.</a:t>
            </a:r>
            <a:endParaRPr lang="vi-VN" sz="2800">
              <a:solidFill>
                <a:srgbClr val="002060"/>
              </a:solidFill>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065" y="803543"/>
            <a:ext cx="900752" cy="1017733"/>
          </a:xfrm>
          <a:prstGeom prst="rect">
            <a:avLst/>
          </a:prstGeom>
        </p:spPr>
      </p:pic>
      <p:sp>
        <p:nvSpPr>
          <p:cNvPr id="8" name="Rectangle 7">
            <a:extLst>
              <a:ext uri="{FF2B5EF4-FFF2-40B4-BE49-F238E27FC236}">
                <a16:creationId xmlns:a16="http://schemas.microsoft.com/office/drawing/2014/main" id="{A9B0E66E-7819-4B71-AE7B-37D2FD92BFEF}"/>
              </a:ext>
            </a:extLst>
          </p:cNvPr>
          <p:cNvSpPr/>
          <p:nvPr/>
        </p:nvSpPr>
        <p:spPr>
          <a:xfrm>
            <a:off x="1139205" y="1084621"/>
            <a:ext cx="3960421" cy="540207"/>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lvl="0">
              <a:defRPr/>
            </a:pPr>
            <a:r>
              <a:rPr lang="en-US" altLang="zh-CN" sz="2800">
                <a:solidFill>
                  <a:schemeClr val="accent5">
                    <a:lumMod val="50000"/>
                  </a:schemeClr>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Hoạt động vận dụng</a:t>
            </a:r>
            <a:endParaRPr lang="zh-CN" altLang="en-US" sz="2800" dirty="0">
              <a:solidFill>
                <a:schemeClr val="accent5">
                  <a:lumMod val="50000"/>
                </a:schemeClr>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endParaRPr>
          </a:p>
        </p:txBody>
      </p:sp>
      <p:pic>
        <p:nvPicPr>
          <p:cNvPr id="5" name="Picture 4"/>
          <p:cNvPicPr>
            <a:picLocks noChangeAspect="1"/>
          </p:cNvPicPr>
          <p:nvPr/>
        </p:nvPicPr>
        <p:blipFill>
          <a:blip r:embed="rId3"/>
          <a:stretch>
            <a:fillRect/>
          </a:stretch>
        </p:blipFill>
        <p:spPr>
          <a:xfrm>
            <a:off x="1676400" y="2230574"/>
            <a:ext cx="10183091" cy="3186545"/>
          </a:xfrm>
          <a:prstGeom prst="rect">
            <a:avLst/>
          </a:prstGeom>
        </p:spPr>
      </p:pic>
    </p:spTree>
    <p:extLst>
      <p:ext uri="{BB962C8B-B14F-4D97-AF65-F5344CB8AC3E}">
        <p14:creationId xmlns:p14="http://schemas.microsoft.com/office/powerpoint/2010/main" val="226815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6" presetClass="entr" presetSubtype="21"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barn(inVertical)">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stretch>
            <a:fillRect/>
          </a:stretch>
        </p:blipFill>
        <p:spPr>
          <a:xfrm>
            <a:off x="0" y="0"/>
            <a:ext cx="12192000" cy="6858000"/>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034" y="1338568"/>
            <a:ext cx="786511" cy="584398"/>
          </a:xfrm>
          <a:prstGeom prst="rect">
            <a:avLst/>
          </a:prstGeom>
        </p:spPr>
      </p:pic>
      <p:pic>
        <p:nvPicPr>
          <p:cNvPr id="6"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46478" y="2476667"/>
            <a:ext cx="725465" cy="539039"/>
          </a:xfrm>
          <a:prstGeom prst="rect">
            <a:avLst/>
          </a:prstGeom>
        </p:spPr>
      </p:pic>
      <p:pic>
        <p:nvPicPr>
          <p:cNvPr id="7" name="图片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54062" y="553864"/>
            <a:ext cx="1242640" cy="902018"/>
          </a:xfrm>
          <a:prstGeom prst="rect">
            <a:avLst/>
          </a:prstGeom>
        </p:spPr>
      </p:pic>
      <p:pic>
        <p:nvPicPr>
          <p:cNvPr id="8" name="图片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200431" y="1455882"/>
            <a:ext cx="1331922" cy="1020785"/>
          </a:xfrm>
          <a:prstGeom prst="rect">
            <a:avLst/>
          </a:prstGeom>
        </p:spPr>
      </p:pic>
      <p:pic>
        <p:nvPicPr>
          <p:cNvPr id="9" name="图片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2588" y="457356"/>
            <a:ext cx="1535541" cy="1236541"/>
          </a:xfrm>
          <a:prstGeom prst="rect">
            <a:avLst/>
          </a:prstGeom>
        </p:spPr>
      </p:pic>
      <p:pic>
        <p:nvPicPr>
          <p:cNvPr id="10" name="图片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5695" y="5011464"/>
            <a:ext cx="1185863" cy="1003423"/>
          </a:xfrm>
          <a:prstGeom prst="rect">
            <a:avLst/>
          </a:prstGeom>
        </p:spPr>
      </p:pic>
      <p:pic>
        <p:nvPicPr>
          <p:cNvPr id="11" name="图片 1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454576" y="493378"/>
            <a:ext cx="823892" cy="1338169"/>
          </a:xfrm>
          <a:prstGeom prst="rect">
            <a:avLst/>
          </a:prstGeom>
        </p:spPr>
      </p:pic>
      <p:pic>
        <p:nvPicPr>
          <p:cNvPr id="12" name="图片 1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66622" y="4002612"/>
            <a:ext cx="731361" cy="1180151"/>
          </a:xfrm>
          <a:prstGeom prst="rect">
            <a:avLst/>
          </a:prstGeom>
        </p:spPr>
      </p:pic>
      <p:sp>
        <p:nvSpPr>
          <p:cNvPr id="13" name="任意多边形: 形状 12"/>
          <p:cNvSpPr/>
          <p:nvPr/>
        </p:nvSpPr>
        <p:spPr>
          <a:xfrm>
            <a:off x="1006381" y="1649345"/>
            <a:ext cx="268849" cy="232932"/>
          </a:xfrm>
          <a:custGeom>
            <a:avLst/>
            <a:gdLst>
              <a:gd name="connsiteX0" fmla="*/ 639965 w 1300668"/>
              <a:gd name="connsiteY0" fmla="*/ 295844 h 1024714"/>
              <a:gd name="connsiteX1" fmla="*/ 436765 w 1300668"/>
              <a:gd name="connsiteY1" fmla="*/ 29144 h 1024714"/>
              <a:gd name="connsiteX2" fmla="*/ 17665 w 1300668"/>
              <a:gd name="connsiteY2" fmla="*/ 143444 h 1024714"/>
              <a:gd name="connsiteX3" fmla="*/ 144665 w 1300668"/>
              <a:gd name="connsiteY3" fmla="*/ 511744 h 1024714"/>
              <a:gd name="connsiteX4" fmla="*/ 741565 w 1300668"/>
              <a:gd name="connsiteY4" fmla="*/ 1019744 h 1024714"/>
              <a:gd name="connsiteX5" fmla="*/ 1300365 w 1300668"/>
              <a:gd name="connsiteY5" fmla="*/ 181544 h 1024714"/>
              <a:gd name="connsiteX6" fmla="*/ 817765 w 1300668"/>
              <a:gd name="connsiteY6" fmla="*/ 3744 h 1024714"/>
              <a:gd name="connsiteX7" fmla="*/ 639965 w 1300668"/>
              <a:gd name="connsiteY7" fmla="*/ 295844 h 1024714"/>
              <a:gd name="connsiteX0-1" fmla="*/ 639965 w 1300768"/>
              <a:gd name="connsiteY0-2" fmla="*/ 272650 h 1001520"/>
              <a:gd name="connsiteX1-3" fmla="*/ 436765 w 1300768"/>
              <a:gd name="connsiteY1-4" fmla="*/ 5950 h 1001520"/>
              <a:gd name="connsiteX2-5" fmla="*/ 17665 w 1300768"/>
              <a:gd name="connsiteY2-6" fmla="*/ 120250 h 1001520"/>
              <a:gd name="connsiteX3-7" fmla="*/ 144665 w 1300768"/>
              <a:gd name="connsiteY3-8" fmla="*/ 488550 h 1001520"/>
              <a:gd name="connsiteX4-9" fmla="*/ 741565 w 1300768"/>
              <a:gd name="connsiteY4-10" fmla="*/ 996550 h 1001520"/>
              <a:gd name="connsiteX5-11" fmla="*/ 1300365 w 1300768"/>
              <a:gd name="connsiteY5-12" fmla="*/ 158350 h 1001520"/>
              <a:gd name="connsiteX6-13" fmla="*/ 916825 w 1300768"/>
              <a:gd name="connsiteY6-14" fmla="*/ 41510 h 1001520"/>
              <a:gd name="connsiteX7-15" fmla="*/ 639965 w 1300768"/>
              <a:gd name="connsiteY7-16" fmla="*/ 272650 h 1001520"/>
              <a:gd name="connsiteX0-17" fmla="*/ 639965 w 1255114"/>
              <a:gd name="connsiteY0-18" fmla="*/ 272650 h 999147"/>
              <a:gd name="connsiteX1-19" fmla="*/ 436765 w 1255114"/>
              <a:gd name="connsiteY1-20" fmla="*/ 5950 h 999147"/>
              <a:gd name="connsiteX2-21" fmla="*/ 17665 w 1255114"/>
              <a:gd name="connsiteY2-22" fmla="*/ 120250 h 999147"/>
              <a:gd name="connsiteX3-23" fmla="*/ 144665 w 1255114"/>
              <a:gd name="connsiteY3-24" fmla="*/ 488550 h 999147"/>
              <a:gd name="connsiteX4-25" fmla="*/ 741565 w 1255114"/>
              <a:gd name="connsiteY4-26" fmla="*/ 996550 h 999147"/>
              <a:gd name="connsiteX5-27" fmla="*/ 1254645 w 1255114"/>
              <a:gd name="connsiteY5-28" fmla="*/ 257410 h 999147"/>
              <a:gd name="connsiteX6-29" fmla="*/ 916825 w 1255114"/>
              <a:gd name="connsiteY6-30" fmla="*/ 41510 h 999147"/>
              <a:gd name="connsiteX7-31" fmla="*/ 639965 w 1255114"/>
              <a:gd name="connsiteY7-32" fmla="*/ 272650 h 999147"/>
              <a:gd name="connsiteX0-33" fmla="*/ 626545 w 1241694"/>
              <a:gd name="connsiteY0-34" fmla="*/ 274485 h 1006887"/>
              <a:gd name="connsiteX1-35" fmla="*/ 423345 w 1241694"/>
              <a:gd name="connsiteY1-36" fmla="*/ 7785 h 1006887"/>
              <a:gd name="connsiteX2-37" fmla="*/ 4245 w 1241694"/>
              <a:gd name="connsiteY2-38" fmla="*/ 122085 h 1006887"/>
              <a:gd name="connsiteX3-39" fmla="*/ 237925 w 1241694"/>
              <a:gd name="connsiteY3-40" fmla="*/ 627545 h 1006887"/>
              <a:gd name="connsiteX4-41" fmla="*/ 728145 w 1241694"/>
              <a:gd name="connsiteY4-42" fmla="*/ 998385 h 1006887"/>
              <a:gd name="connsiteX5-43" fmla="*/ 1241225 w 1241694"/>
              <a:gd name="connsiteY5-44" fmla="*/ 259245 h 1006887"/>
              <a:gd name="connsiteX6-45" fmla="*/ 903405 w 1241694"/>
              <a:gd name="connsiteY6-46" fmla="*/ 43345 h 1006887"/>
              <a:gd name="connsiteX7-47" fmla="*/ 626545 w 1241694"/>
              <a:gd name="connsiteY7-48" fmla="*/ 274485 h 1006887"/>
              <a:gd name="connsiteX0-49" fmla="*/ 538375 w 1153524"/>
              <a:gd name="connsiteY0-50" fmla="*/ 268848 h 1001039"/>
              <a:gd name="connsiteX1-51" fmla="*/ 335175 w 1153524"/>
              <a:gd name="connsiteY1-52" fmla="*/ 2148 h 1001039"/>
              <a:gd name="connsiteX2-53" fmla="*/ 7515 w 1153524"/>
              <a:gd name="connsiteY2-54" fmla="*/ 169788 h 1001039"/>
              <a:gd name="connsiteX3-55" fmla="*/ 149755 w 1153524"/>
              <a:gd name="connsiteY3-56" fmla="*/ 621908 h 1001039"/>
              <a:gd name="connsiteX4-57" fmla="*/ 639975 w 1153524"/>
              <a:gd name="connsiteY4-58" fmla="*/ 992748 h 1001039"/>
              <a:gd name="connsiteX5-59" fmla="*/ 1153055 w 1153524"/>
              <a:gd name="connsiteY5-60" fmla="*/ 253608 h 1001039"/>
              <a:gd name="connsiteX6-61" fmla="*/ 815235 w 1153524"/>
              <a:gd name="connsiteY6-62" fmla="*/ 37708 h 1001039"/>
              <a:gd name="connsiteX7-63" fmla="*/ 538375 w 1153524"/>
              <a:gd name="connsiteY7-64" fmla="*/ 268848 h 1001039"/>
              <a:gd name="connsiteX0-65" fmla="*/ 536664 w 1151813"/>
              <a:gd name="connsiteY0-66" fmla="*/ 231233 h 963424"/>
              <a:gd name="connsiteX1-67" fmla="*/ 302984 w 1151813"/>
              <a:gd name="connsiteY1-68" fmla="*/ 17873 h 963424"/>
              <a:gd name="connsiteX2-69" fmla="*/ 5804 w 1151813"/>
              <a:gd name="connsiteY2-70" fmla="*/ 132173 h 963424"/>
              <a:gd name="connsiteX3-71" fmla="*/ 148044 w 1151813"/>
              <a:gd name="connsiteY3-72" fmla="*/ 584293 h 963424"/>
              <a:gd name="connsiteX4-73" fmla="*/ 638264 w 1151813"/>
              <a:gd name="connsiteY4-74" fmla="*/ 955133 h 963424"/>
              <a:gd name="connsiteX5-75" fmla="*/ 1151344 w 1151813"/>
              <a:gd name="connsiteY5-76" fmla="*/ 215993 h 963424"/>
              <a:gd name="connsiteX6-77" fmla="*/ 813524 w 1151813"/>
              <a:gd name="connsiteY6-78" fmla="*/ 93 h 963424"/>
              <a:gd name="connsiteX7-79" fmla="*/ 536664 w 1151813"/>
              <a:gd name="connsiteY7-80" fmla="*/ 231233 h 963424"/>
              <a:gd name="connsiteX0-81" fmla="*/ 574764 w 1151802"/>
              <a:gd name="connsiteY0-82" fmla="*/ 254501 h 963832"/>
              <a:gd name="connsiteX1-83" fmla="*/ 302984 w 1151802"/>
              <a:gd name="connsiteY1-84" fmla="*/ 18281 h 963832"/>
              <a:gd name="connsiteX2-85" fmla="*/ 5804 w 1151802"/>
              <a:gd name="connsiteY2-86" fmla="*/ 132581 h 963832"/>
              <a:gd name="connsiteX3-87" fmla="*/ 148044 w 1151802"/>
              <a:gd name="connsiteY3-88" fmla="*/ 584701 h 963832"/>
              <a:gd name="connsiteX4-89" fmla="*/ 638264 w 1151802"/>
              <a:gd name="connsiteY4-90" fmla="*/ 955541 h 963832"/>
              <a:gd name="connsiteX5-91" fmla="*/ 1151344 w 1151802"/>
              <a:gd name="connsiteY5-92" fmla="*/ 216401 h 963832"/>
              <a:gd name="connsiteX6-93" fmla="*/ 813524 w 1151802"/>
              <a:gd name="connsiteY6-94" fmla="*/ 501 h 963832"/>
              <a:gd name="connsiteX7-95" fmla="*/ 574764 w 1151802"/>
              <a:gd name="connsiteY7-96" fmla="*/ 254501 h 963832"/>
              <a:gd name="connsiteX0-97" fmla="*/ 574764 w 1151816"/>
              <a:gd name="connsiteY0-98" fmla="*/ 241366 h 950697"/>
              <a:gd name="connsiteX1-99" fmla="*/ 302984 w 1151816"/>
              <a:gd name="connsiteY1-100" fmla="*/ 5146 h 950697"/>
              <a:gd name="connsiteX2-101" fmla="*/ 5804 w 1151816"/>
              <a:gd name="connsiteY2-102" fmla="*/ 119446 h 950697"/>
              <a:gd name="connsiteX3-103" fmla="*/ 148044 w 1151816"/>
              <a:gd name="connsiteY3-104" fmla="*/ 571566 h 950697"/>
              <a:gd name="connsiteX4-105" fmla="*/ 638264 w 1151816"/>
              <a:gd name="connsiteY4-106" fmla="*/ 942406 h 950697"/>
              <a:gd name="connsiteX5-107" fmla="*/ 1151344 w 1151816"/>
              <a:gd name="connsiteY5-108" fmla="*/ 203266 h 950697"/>
              <a:gd name="connsiteX6-109" fmla="*/ 821144 w 1151816"/>
              <a:gd name="connsiteY6-110" fmla="*/ 33086 h 950697"/>
              <a:gd name="connsiteX7-111" fmla="*/ 574764 w 1151816"/>
              <a:gd name="connsiteY7-112" fmla="*/ 241366 h 950697"/>
              <a:gd name="connsiteX0-113" fmla="*/ 574764 w 1098575"/>
              <a:gd name="connsiteY0-114" fmla="*/ 241366 h 949292"/>
              <a:gd name="connsiteX1-115" fmla="*/ 302984 w 1098575"/>
              <a:gd name="connsiteY1-116" fmla="*/ 5146 h 949292"/>
              <a:gd name="connsiteX2-117" fmla="*/ 5804 w 1098575"/>
              <a:gd name="connsiteY2-118" fmla="*/ 119446 h 949292"/>
              <a:gd name="connsiteX3-119" fmla="*/ 148044 w 1098575"/>
              <a:gd name="connsiteY3-120" fmla="*/ 571566 h 949292"/>
              <a:gd name="connsiteX4-121" fmla="*/ 638264 w 1098575"/>
              <a:gd name="connsiteY4-122" fmla="*/ 942406 h 949292"/>
              <a:gd name="connsiteX5-123" fmla="*/ 1098004 w 1098575"/>
              <a:gd name="connsiteY5-124" fmla="*/ 241366 h 949292"/>
              <a:gd name="connsiteX6-125" fmla="*/ 821144 w 1098575"/>
              <a:gd name="connsiteY6-126" fmla="*/ 33086 h 949292"/>
              <a:gd name="connsiteX7-127" fmla="*/ 574764 w 1098575"/>
              <a:gd name="connsiteY7-128" fmla="*/ 241366 h 949292"/>
              <a:gd name="connsiteX0-129" fmla="*/ 567144 w 1098578"/>
              <a:gd name="connsiteY0-130" fmla="*/ 225251 h 948417"/>
              <a:gd name="connsiteX1-131" fmla="*/ 302984 w 1098578"/>
              <a:gd name="connsiteY1-132" fmla="*/ 4271 h 948417"/>
              <a:gd name="connsiteX2-133" fmla="*/ 5804 w 1098578"/>
              <a:gd name="connsiteY2-134" fmla="*/ 118571 h 948417"/>
              <a:gd name="connsiteX3-135" fmla="*/ 148044 w 1098578"/>
              <a:gd name="connsiteY3-136" fmla="*/ 570691 h 948417"/>
              <a:gd name="connsiteX4-137" fmla="*/ 638264 w 1098578"/>
              <a:gd name="connsiteY4-138" fmla="*/ 941531 h 948417"/>
              <a:gd name="connsiteX5-139" fmla="*/ 1098004 w 1098578"/>
              <a:gd name="connsiteY5-140" fmla="*/ 240491 h 948417"/>
              <a:gd name="connsiteX6-141" fmla="*/ 821144 w 1098578"/>
              <a:gd name="connsiteY6-142" fmla="*/ 32211 h 948417"/>
              <a:gd name="connsiteX7-143" fmla="*/ 567144 w 1098578"/>
              <a:gd name="connsiteY7-144" fmla="*/ 225251 h 948417"/>
              <a:gd name="connsiteX0-145" fmla="*/ 566791 w 1098225"/>
              <a:gd name="connsiteY0-146" fmla="*/ 225251 h 940931"/>
              <a:gd name="connsiteX1-147" fmla="*/ 302631 w 1098225"/>
              <a:gd name="connsiteY1-148" fmla="*/ 4271 h 940931"/>
              <a:gd name="connsiteX2-149" fmla="*/ 5451 w 1098225"/>
              <a:gd name="connsiteY2-150" fmla="*/ 118571 h 940931"/>
              <a:gd name="connsiteX3-151" fmla="*/ 147691 w 1098225"/>
              <a:gd name="connsiteY3-152" fmla="*/ 570691 h 940931"/>
              <a:gd name="connsiteX4-153" fmla="*/ 599811 w 1098225"/>
              <a:gd name="connsiteY4-154" fmla="*/ 933911 h 940931"/>
              <a:gd name="connsiteX5-155" fmla="*/ 1097651 w 1098225"/>
              <a:gd name="connsiteY5-156" fmla="*/ 240491 h 940931"/>
              <a:gd name="connsiteX6-157" fmla="*/ 820791 w 1098225"/>
              <a:gd name="connsiteY6-158" fmla="*/ 32211 h 940931"/>
              <a:gd name="connsiteX7-159" fmla="*/ 566791 w 1098225"/>
              <a:gd name="connsiteY7-160" fmla="*/ 225251 h 940931"/>
              <a:gd name="connsiteX0-161" fmla="*/ 588748 w 1120182"/>
              <a:gd name="connsiteY0-162" fmla="*/ 227566 h 943300"/>
              <a:gd name="connsiteX1-163" fmla="*/ 324588 w 1120182"/>
              <a:gd name="connsiteY1-164" fmla="*/ 6586 h 943300"/>
              <a:gd name="connsiteX2-165" fmla="*/ 4548 w 1120182"/>
              <a:gd name="connsiteY2-166" fmla="*/ 105646 h 943300"/>
              <a:gd name="connsiteX3-167" fmla="*/ 169648 w 1120182"/>
              <a:gd name="connsiteY3-168" fmla="*/ 573006 h 943300"/>
              <a:gd name="connsiteX4-169" fmla="*/ 621768 w 1120182"/>
              <a:gd name="connsiteY4-170" fmla="*/ 936226 h 943300"/>
              <a:gd name="connsiteX5-171" fmla="*/ 1119608 w 1120182"/>
              <a:gd name="connsiteY5-172" fmla="*/ 242806 h 943300"/>
              <a:gd name="connsiteX6-173" fmla="*/ 842748 w 1120182"/>
              <a:gd name="connsiteY6-174" fmla="*/ 34526 h 943300"/>
              <a:gd name="connsiteX7-175" fmla="*/ 588748 w 1120182"/>
              <a:gd name="connsiteY7-176" fmla="*/ 227566 h 943300"/>
              <a:gd name="connsiteX0-177" fmla="*/ 596127 w 1127561"/>
              <a:gd name="connsiteY0-178" fmla="*/ 233015 h 948829"/>
              <a:gd name="connsiteX1-179" fmla="*/ 331967 w 1127561"/>
              <a:gd name="connsiteY1-180" fmla="*/ 12035 h 948829"/>
              <a:gd name="connsiteX2-181" fmla="*/ 4307 w 1127561"/>
              <a:gd name="connsiteY2-182" fmla="*/ 88235 h 948829"/>
              <a:gd name="connsiteX3-183" fmla="*/ 177027 w 1127561"/>
              <a:gd name="connsiteY3-184" fmla="*/ 578455 h 948829"/>
              <a:gd name="connsiteX4-185" fmla="*/ 629147 w 1127561"/>
              <a:gd name="connsiteY4-186" fmla="*/ 941675 h 948829"/>
              <a:gd name="connsiteX5-187" fmla="*/ 1126987 w 1127561"/>
              <a:gd name="connsiteY5-188" fmla="*/ 248255 h 948829"/>
              <a:gd name="connsiteX6-189" fmla="*/ 850127 w 1127561"/>
              <a:gd name="connsiteY6-190" fmla="*/ 39975 h 948829"/>
              <a:gd name="connsiteX7-191" fmla="*/ 596127 w 1127561"/>
              <a:gd name="connsiteY7-192" fmla="*/ 233015 h 948829"/>
              <a:gd name="connsiteX0-193" fmla="*/ 596471 w 1127905"/>
              <a:gd name="connsiteY0-194" fmla="*/ 287455 h 1003269"/>
              <a:gd name="connsiteX1-195" fmla="*/ 339931 w 1127905"/>
              <a:gd name="connsiteY1-196" fmla="*/ 5515 h 1003269"/>
              <a:gd name="connsiteX2-197" fmla="*/ 4651 w 1127905"/>
              <a:gd name="connsiteY2-198" fmla="*/ 142675 h 1003269"/>
              <a:gd name="connsiteX3-199" fmla="*/ 177371 w 1127905"/>
              <a:gd name="connsiteY3-200" fmla="*/ 632895 h 1003269"/>
              <a:gd name="connsiteX4-201" fmla="*/ 629491 w 1127905"/>
              <a:gd name="connsiteY4-202" fmla="*/ 996115 h 1003269"/>
              <a:gd name="connsiteX5-203" fmla="*/ 1127331 w 1127905"/>
              <a:gd name="connsiteY5-204" fmla="*/ 302695 h 1003269"/>
              <a:gd name="connsiteX6-205" fmla="*/ 850471 w 1127905"/>
              <a:gd name="connsiteY6-206" fmla="*/ 94415 h 1003269"/>
              <a:gd name="connsiteX7-207" fmla="*/ 596471 w 1127905"/>
              <a:gd name="connsiteY7-208" fmla="*/ 287455 h 1003269"/>
              <a:gd name="connsiteX0-209" fmla="*/ 596471 w 1128002"/>
              <a:gd name="connsiteY0-210" fmla="*/ 287455 h 1003269"/>
              <a:gd name="connsiteX1-211" fmla="*/ 339931 w 1128002"/>
              <a:gd name="connsiteY1-212" fmla="*/ 5515 h 1003269"/>
              <a:gd name="connsiteX2-213" fmla="*/ 4651 w 1128002"/>
              <a:gd name="connsiteY2-214" fmla="*/ 142675 h 1003269"/>
              <a:gd name="connsiteX3-215" fmla="*/ 177371 w 1128002"/>
              <a:gd name="connsiteY3-216" fmla="*/ 632895 h 1003269"/>
              <a:gd name="connsiteX4-217" fmla="*/ 629491 w 1128002"/>
              <a:gd name="connsiteY4-218" fmla="*/ 996115 h 1003269"/>
              <a:gd name="connsiteX5-219" fmla="*/ 1127331 w 1128002"/>
              <a:gd name="connsiteY5-220" fmla="*/ 302695 h 1003269"/>
              <a:gd name="connsiteX6-221" fmla="*/ 880951 w 1128002"/>
              <a:gd name="connsiteY6-222" fmla="*/ 56315 h 1003269"/>
              <a:gd name="connsiteX7-223" fmla="*/ 596471 w 1128002"/>
              <a:gd name="connsiteY7-224" fmla="*/ 287455 h 1003269"/>
              <a:gd name="connsiteX0-225" fmla="*/ 596471 w 1173605"/>
              <a:gd name="connsiteY0-226" fmla="*/ 287455 h 1003552"/>
              <a:gd name="connsiteX1-227" fmla="*/ 339931 w 1173605"/>
              <a:gd name="connsiteY1-228" fmla="*/ 5515 h 1003552"/>
              <a:gd name="connsiteX2-229" fmla="*/ 4651 w 1173605"/>
              <a:gd name="connsiteY2-230" fmla="*/ 142675 h 1003552"/>
              <a:gd name="connsiteX3-231" fmla="*/ 177371 w 1173605"/>
              <a:gd name="connsiteY3-232" fmla="*/ 632895 h 1003552"/>
              <a:gd name="connsiteX4-233" fmla="*/ 629491 w 1173605"/>
              <a:gd name="connsiteY4-234" fmla="*/ 996115 h 1003552"/>
              <a:gd name="connsiteX5-235" fmla="*/ 1173051 w 1173605"/>
              <a:gd name="connsiteY5-236" fmla="*/ 295075 h 1003552"/>
              <a:gd name="connsiteX6-237" fmla="*/ 880951 w 1173605"/>
              <a:gd name="connsiteY6-238" fmla="*/ 56315 h 1003552"/>
              <a:gd name="connsiteX7-239" fmla="*/ 596471 w 1173605"/>
              <a:gd name="connsiteY7-240" fmla="*/ 287455 h 1003552"/>
              <a:gd name="connsiteX0-241" fmla="*/ 603276 w 1180410"/>
              <a:gd name="connsiteY0-242" fmla="*/ 287693 h 1005272"/>
              <a:gd name="connsiteX1-243" fmla="*/ 346736 w 1180410"/>
              <a:gd name="connsiteY1-244" fmla="*/ 5753 h 1005272"/>
              <a:gd name="connsiteX2-245" fmla="*/ 11456 w 1180410"/>
              <a:gd name="connsiteY2-246" fmla="*/ 142913 h 1005272"/>
              <a:gd name="connsiteX3-247" fmla="*/ 130836 w 1180410"/>
              <a:gd name="connsiteY3-248" fmla="*/ 655993 h 1005272"/>
              <a:gd name="connsiteX4-249" fmla="*/ 636296 w 1180410"/>
              <a:gd name="connsiteY4-250" fmla="*/ 996353 h 1005272"/>
              <a:gd name="connsiteX5-251" fmla="*/ 1179856 w 1180410"/>
              <a:gd name="connsiteY5-252" fmla="*/ 295313 h 1005272"/>
              <a:gd name="connsiteX6-253" fmla="*/ 887756 w 1180410"/>
              <a:gd name="connsiteY6-254" fmla="*/ 56553 h 1005272"/>
              <a:gd name="connsiteX7-255" fmla="*/ 603276 w 1180410"/>
              <a:gd name="connsiteY7-256" fmla="*/ 287693 h 1005272"/>
              <a:gd name="connsiteX0-257" fmla="*/ 604313 w 1181447"/>
              <a:gd name="connsiteY0-258" fmla="*/ 287693 h 1027612"/>
              <a:gd name="connsiteX1-259" fmla="*/ 347773 w 1181447"/>
              <a:gd name="connsiteY1-260" fmla="*/ 5753 h 1027612"/>
              <a:gd name="connsiteX2-261" fmla="*/ 12493 w 1181447"/>
              <a:gd name="connsiteY2-262" fmla="*/ 142913 h 1027612"/>
              <a:gd name="connsiteX3-263" fmla="*/ 131873 w 1181447"/>
              <a:gd name="connsiteY3-264" fmla="*/ 655993 h 1027612"/>
              <a:gd name="connsiteX4-265" fmla="*/ 690673 w 1181447"/>
              <a:gd name="connsiteY4-266" fmla="*/ 1019213 h 1027612"/>
              <a:gd name="connsiteX5-267" fmla="*/ 1180893 w 1181447"/>
              <a:gd name="connsiteY5-268" fmla="*/ 295313 h 1027612"/>
              <a:gd name="connsiteX6-269" fmla="*/ 888793 w 1181447"/>
              <a:gd name="connsiteY6-270" fmla="*/ 56553 h 1027612"/>
              <a:gd name="connsiteX7-271" fmla="*/ 604313 w 1181447"/>
              <a:gd name="connsiteY7-272" fmla="*/ 287693 h 1027612"/>
              <a:gd name="connsiteX0-273" fmla="*/ 604313 w 1181465"/>
              <a:gd name="connsiteY0-274" fmla="*/ 287693 h 1027612"/>
              <a:gd name="connsiteX1-275" fmla="*/ 347773 w 1181465"/>
              <a:gd name="connsiteY1-276" fmla="*/ 5753 h 1027612"/>
              <a:gd name="connsiteX2-277" fmla="*/ 12493 w 1181465"/>
              <a:gd name="connsiteY2-278" fmla="*/ 142913 h 1027612"/>
              <a:gd name="connsiteX3-279" fmla="*/ 131873 w 1181465"/>
              <a:gd name="connsiteY3-280" fmla="*/ 655993 h 1027612"/>
              <a:gd name="connsiteX4-281" fmla="*/ 690673 w 1181465"/>
              <a:gd name="connsiteY4-282" fmla="*/ 1019213 h 1027612"/>
              <a:gd name="connsiteX5-283" fmla="*/ 1180893 w 1181465"/>
              <a:gd name="connsiteY5-284" fmla="*/ 295313 h 1027612"/>
              <a:gd name="connsiteX6-285" fmla="*/ 888793 w 1181465"/>
              <a:gd name="connsiteY6-286" fmla="*/ 56553 h 1027612"/>
              <a:gd name="connsiteX7-287" fmla="*/ 604313 w 1181465"/>
              <a:gd name="connsiteY7-288" fmla="*/ 287693 h 1027612"/>
              <a:gd name="connsiteX0-289" fmla="*/ 604313 w 1181465"/>
              <a:gd name="connsiteY0-290" fmla="*/ 288511 h 1028430"/>
              <a:gd name="connsiteX1-291" fmla="*/ 347773 w 1181465"/>
              <a:gd name="connsiteY1-292" fmla="*/ 6571 h 1028430"/>
              <a:gd name="connsiteX2-293" fmla="*/ 12493 w 1181465"/>
              <a:gd name="connsiteY2-294" fmla="*/ 143731 h 1028430"/>
              <a:gd name="connsiteX3-295" fmla="*/ 131873 w 1181465"/>
              <a:gd name="connsiteY3-296" fmla="*/ 656811 h 1028430"/>
              <a:gd name="connsiteX4-297" fmla="*/ 690673 w 1181465"/>
              <a:gd name="connsiteY4-298" fmla="*/ 1020031 h 1028430"/>
              <a:gd name="connsiteX5-299" fmla="*/ 1180893 w 1181465"/>
              <a:gd name="connsiteY5-300" fmla="*/ 296131 h 1028430"/>
              <a:gd name="connsiteX6-301" fmla="*/ 888793 w 1181465"/>
              <a:gd name="connsiteY6-302" fmla="*/ 57371 h 1028430"/>
              <a:gd name="connsiteX7-303" fmla="*/ 604313 w 1181465"/>
              <a:gd name="connsiteY7-304" fmla="*/ 288511 h 1028430"/>
              <a:gd name="connsiteX0-305" fmla="*/ 604313 w 1181465"/>
              <a:gd name="connsiteY0-306" fmla="*/ 270887 h 1010806"/>
              <a:gd name="connsiteX1-307" fmla="*/ 347773 w 1181465"/>
              <a:gd name="connsiteY1-308" fmla="*/ 7997 h 1010806"/>
              <a:gd name="connsiteX2-309" fmla="*/ 12493 w 1181465"/>
              <a:gd name="connsiteY2-310" fmla="*/ 126107 h 1010806"/>
              <a:gd name="connsiteX3-311" fmla="*/ 131873 w 1181465"/>
              <a:gd name="connsiteY3-312" fmla="*/ 639187 h 1010806"/>
              <a:gd name="connsiteX4-313" fmla="*/ 690673 w 1181465"/>
              <a:gd name="connsiteY4-314" fmla="*/ 1002407 h 1010806"/>
              <a:gd name="connsiteX5-315" fmla="*/ 1180893 w 1181465"/>
              <a:gd name="connsiteY5-316" fmla="*/ 278507 h 1010806"/>
              <a:gd name="connsiteX6-317" fmla="*/ 888793 w 1181465"/>
              <a:gd name="connsiteY6-318" fmla="*/ 39747 h 1010806"/>
              <a:gd name="connsiteX7-319" fmla="*/ 604313 w 1181465"/>
              <a:gd name="connsiteY7-320" fmla="*/ 270887 h 1010806"/>
              <a:gd name="connsiteX0-321" fmla="*/ 621462 w 1198614"/>
              <a:gd name="connsiteY0-322" fmla="*/ 289918 h 1029837"/>
              <a:gd name="connsiteX1-323" fmla="*/ 364922 w 1198614"/>
              <a:gd name="connsiteY1-324" fmla="*/ 27028 h 1029837"/>
              <a:gd name="connsiteX2-325" fmla="*/ 29642 w 1198614"/>
              <a:gd name="connsiteY2-326" fmla="*/ 145138 h 1029837"/>
              <a:gd name="connsiteX3-327" fmla="*/ 149022 w 1198614"/>
              <a:gd name="connsiteY3-328" fmla="*/ 658218 h 1029837"/>
              <a:gd name="connsiteX4-329" fmla="*/ 707822 w 1198614"/>
              <a:gd name="connsiteY4-330" fmla="*/ 1021438 h 1029837"/>
              <a:gd name="connsiteX5-331" fmla="*/ 1198042 w 1198614"/>
              <a:gd name="connsiteY5-332" fmla="*/ 297538 h 1029837"/>
              <a:gd name="connsiteX6-333" fmla="*/ 905942 w 1198614"/>
              <a:gd name="connsiteY6-334" fmla="*/ 58778 h 1029837"/>
              <a:gd name="connsiteX7-335" fmla="*/ 621462 w 1198614"/>
              <a:gd name="connsiteY7-336" fmla="*/ 289918 h 1029837"/>
              <a:gd name="connsiteX0-337" fmla="*/ 621462 w 1198614"/>
              <a:gd name="connsiteY0-338" fmla="*/ 309380 h 1049299"/>
              <a:gd name="connsiteX1-339" fmla="*/ 364922 w 1198614"/>
              <a:gd name="connsiteY1-340" fmla="*/ 46490 h 1049299"/>
              <a:gd name="connsiteX2-341" fmla="*/ 29642 w 1198614"/>
              <a:gd name="connsiteY2-342" fmla="*/ 164600 h 1049299"/>
              <a:gd name="connsiteX3-343" fmla="*/ 149022 w 1198614"/>
              <a:gd name="connsiteY3-344" fmla="*/ 677680 h 1049299"/>
              <a:gd name="connsiteX4-345" fmla="*/ 707822 w 1198614"/>
              <a:gd name="connsiteY4-346" fmla="*/ 1040900 h 1049299"/>
              <a:gd name="connsiteX5-347" fmla="*/ 1198042 w 1198614"/>
              <a:gd name="connsiteY5-348" fmla="*/ 317000 h 1049299"/>
              <a:gd name="connsiteX6-349" fmla="*/ 905942 w 1198614"/>
              <a:gd name="connsiteY6-350" fmla="*/ 78240 h 1049299"/>
              <a:gd name="connsiteX7-351" fmla="*/ 621462 w 1198614"/>
              <a:gd name="connsiteY7-352" fmla="*/ 309380 h 1049299"/>
              <a:gd name="connsiteX0-353" fmla="*/ 621462 w 1198614"/>
              <a:gd name="connsiteY0-354" fmla="*/ 305247 h 1045166"/>
              <a:gd name="connsiteX1-355" fmla="*/ 364922 w 1198614"/>
              <a:gd name="connsiteY1-356" fmla="*/ 42357 h 1045166"/>
              <a:gd name="connsiteX2-357" fmla="*/ 29642 w 1198614"/>
              <a:gd name="connsiteY2-358" fmla="*/ 160467 h 1045166"/>
              <a:gd name="connsiteX3-359" fmla="*/ 149022 w 1198614"/>
              <a:gd name="connsiteY3-360" fmla="*/ 673547 h 1045166"/>
              <a:gd name="connsiteX4-361" fmla="*/ 707822 w 1198614"/>
              <a:gd name="connsiteY4-362" fmla="*/ 1036767 h 1045166"/>
              <a:gd name="connsiteX5-363" fmla="*/ 1198042 w 1198614"/>
              <a:gd name="connsiteY5-364" fmla="*/ 312867 h 1045166"/>
              <a:gd name="connsiteX6-365" fmla="*/ 905942 w 1198614"/>
              <a:gd name="connsiteY6-366" fmla="*/ 74107 h 1045166"/>
              <a:gd name="connsiteX7-367" fmla="*/ 621462 w 1198614"/>
              <a:gd name="connsiteY7-368" fmla="*/ 305247 h 1045166"/>
              <a:gd name="connsiteX0-369" fmla="*/ 603989 w 1181141"/>
              <a:gd name="connsiteY0-370" fmla="*/ 283425 h 1023344"/>
              <a:gd name="connsiteX1-371" fmla="*/ 342687 w 1181141"/>
              <a:gd name="connsiteY1-372" fmla="*/ 22916 h 1023344"/>
              <a:gd name="connsiteX2-373" fmla="*/ 12169 w 1181141"/>
              <a:gd name="connsiteY2-374" fmla="*/ 138645 h 1023344"/>
              <a:gd name="connsiteX3-375" fmla="*/ 131549 w 1181141"/>
              <a:gd name="connsiteY3-376" fmla="*/ 651725 h 1023344"/>
              <a:gd name="connsiteX4-377" fmla="*/ 690349 w 1181141"/>
              <a:gd name="connsiteY4-378" fmla="*/ 1014945 h 1023344"/>
              <a:gd name="connsiteX5-379" fmla="*/ 1180569 w 1181141"/>
              <a:gd name="connsiteY5-380" fmla="*/ 291045 h 1023344"/>
              <a:gd name="connsiteX6-381" fmla="*/ 888469 w 1181141"/>
              <a:gd name="connsiteY6-382" fmla="*/ 52285 h 1023344"/>
              <a:gd name="connsiteX7-383" fmla="*/ 603989 w 1181141"/>
              <a:gd name="connsiteY7-384" fmla="*/ 283425 h 102334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1181141" h="1023344">
                <a:moveTo>
                  <a:pt x="603989" y="283425"/>
                </a:moveTo>
                <a:cubicBezTo>
                  <a:pt x="513025" y="278530"/>
                  <a:pt x="457993" y="85147"/>
                  <a:pt x="342687" y="22916"/>
                </a:cubicBezTo>
                <a:cubicBezTo>
                  <a:pt x="227381" y="-39315"/>
                  <a:pt x="47359" y="33844"/>
                  <a:pt x="12169" y="138645"/>
                </a:cubicBezTo>
                <a:cubicBezTo>
                  <a:pt x="-23021" y="243447"/>
                  <a:pt x="18519" y="505675"/>
                  <a:pt x="131549" y="651725"/>
                </a:cubicBezTo>
                <a:cubicBezTo>
                  <a:pt x="244579" y="797775"/>
                  <a:pt x="515512" y="1075058"/>
                  <a:pt x="690349" y="1014945"/>
                </a:cubicBezTo>
                <a:cubicBezTo>
                  <a:pt x="865186" y="954832"/>
                  <a:pt x="1167869" y="460378"/>
                  <a:pt x="1180569" y="291045"/>
                </a:cubicBezTo>
                <a:cubicBezTo>
                  <a:pt x="1193269" y="121712"/>
                  <a:pt x="991710" y="10692"/>
                  <a:pt x="888469" y="52285"/>
                </a:cubicBezTo>
                <a:cubicBezTo>
                  <a:pt x="785228" y="93878"/>
                  <a:pt x="694953" y="288320"/>
                  <a:pt x="603989" y="283425"/>
                </a:cubicBezTo>
                <a:close/>
              </a:path>
            </a:pathLst>
          </a:custGeom>
          <a:solidFill>
            <a:srgbClr val="7FD1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形状 13"/>
          <p:cNvSpPr/>
          <p:nvPr/>
        </p:nvSpPr>
        <p:spPr>
          <a:xfrm>
            <a:off x="10118553" y="1804872"/>
            <a:ext cx="268849" cy="232932"/>
          </a:xfrm>
          <a:custGeom>
            <a:avLst/>
            <a:gdLst>
              <a:gd name="connsiteX0" fmla="*/ 639965 w 1300668"/>
              <a:gd name="connsiteY0" fmla="*/ 295844 h 1024714"/>
              <a:gd name="connsiteX1" fmla="*/ 436765 w 1300668"/>
              <a:gd name="connsiteY1" fmla="*/ 29144 h 1024714"/>
              <a:gd name="connsiteX2" fmla="*/ 17665 w 1300668"/>
              <a:gd name="connsiteY2" fmla="*/ 143444 h 1024714"/>
              <a:gd name="connsiteX3" fmla="*/ 144665 w 1300668"/>
              <a:gd name="connsiteY3" fmla="*/ 511744 h 1024714"/>
              <a:gd name="connsiteX4" fmla="*/ 741565 w 1300668"/>
              <a:gd name="connsiteY4" fmla="*/ 1019744 h 1024714"/>
              <a:gd name="connsiteX5" fmla="*/ 1300365 w 1300668"/>
              <a:gd name="connsiteY5" fmla="*/ 181544 h 1024714"/>
              <a:gd name="connsiteX6" fmla="*/ 817765 w 1300668"/>
              <a:gd name="connsiteY6" fmla="*/ 3744 h 1024714"/>
              <a:gd name="connsiteX7" fmla="*/ 639965 w 1300668"/>
              <a:gd name="connsiteY7" fmla="*/ 295844 h 1024714"/>
              <a:gd name="connsiteX0-1" fmla="*/ 639965 w 1300768"/>
              <a:gd name="connsiteY0-2" fmla="*/ 272650 h 1001520"/>
              <a:gd name="connsiteX1-3" fmla="*/ 436765 w 1300768"/>
              <a:gd name="connsiteY1-4" fmla="*/ 5950 h 1001520"/>
              <a:gd name="connsiteX2-5" fmla="*/ 17665 w 1300768"/>
              <a:gd name="connsiteY2-6" fmla="*/ 120250 h 1001520"/>
              <a:gd name="connsiteX3-7" fmla="*/ 144665 w 1300768"/>
              <a:gd name="connsiteY3-8" fmla="*/ 488550 h 1001520"/>
              <a:gd name="connsiteX4-9" fmla="*/ 741565 w 1300768"/>
              <a:gd name="connsiteY4-10" fmla="*/ 996550 h 1001520"/>
              <a:gd name="connsiteX5-11" fmla="*/ 1300365 w 1300768"/>
              <a:gd name="connsiteY5-12" fmla="*/ 158350 h 1001520"/>
              <a:gd name="connsiteX6-13" fmla="*/ 916825 w 1300768"/>
              <a:gd name="connsiteY6-14" fmla="*/ 41510 h 1001520"/>
              <a:gd name="connsiteX7-15" fmla="*/ 639965 w 1300768"/>
              <a:gd name="connsiteY7-16" fmla="*/ 272650 h 1001520"/>
              <a:gd name="connsiteX0-17" fmla="*/ 639965 w 1255114"/>
              <a:gd name="connsiteY0-18" fmla="*/ 272650 h 999147"/>
              <a:gd name="connsiteX1-19" fmla="*/ 436765 w 1255114"/>
              <a:gd name="connsiteY1-20" fmla="*/ 5950 h 999147"/>
              <a:gd name="connsiteX2-21" fmla="*/ 17665 w 1255114"/>
              <a:gd name="connsiteY2-22" fmla="*/ 120250 h 999147"/>
              <a:gd name="connsiteX3-23" fmla="*/ 144665 w 1255114"/>
              <a:gd name="connsiteY3-24" fmla="*/ 488550 h 999147"/>
              <a:gd name="connsiteX4-25" fmla="*/ 741565 w 1255114"/>
              <a:gd name="connsiteY4-26" fmla="*/ 996550 h 999147"/>
              <a:gd name="connsiteX5-27" fmla="*/ 1254645 w 1255114"/>
              <a:gd name="connsiteY5-28" fmla="*/ 257410 h 999147"/>
              <a:gd name="connsiteX6-29" fmla="*/ 916825 w 1255114"/>
              <a:gd name="connsiteY6-30" fmla="*/ 41510 h 999147"/>
              <a:gd name="connsiteX7-31" fmla="*/ 639965 w 1255114"/>
              <a:gd name="connsiteY7-32" fmla="*/ 272650 h 999147"/>
              <a:gd name="connsiteX0-33" fmla="*/ 626545 w 1241694"/>
              <a:gd name="connsiteY0-34" fmla="*/ 274485 h 1006887"/>
              <a:gd name="connsiteX1-35" fmla="*/ 423345 w 1241694"/>
              <a:gd name="connsiteY1-36" fmla="*/ 7785 h 1006887"/>
              <a:gd name="connsiteX2-37" fmla="*/ 4245 w 1241694"/>
              <a:gd name="connsiteY2-38" fmla="*/ 122085 h 1006887"/>
              <a:gd name="connsiteX3-39" fmla="*/ 237925 w 1241694"/>
              <a:gd name="connsiteY3-40" fmla="*/ 627545 h 1006887"/>
              <a:gd name="connsiteX4-41" fmla="*/ 728145 w 1241694"/>
              <a:gd name="connsiteY4-42" fmla="*/ 998385 h 1006887"/>
              <a:gd name="connsiteX5-43" fmla="*/ 1241225 w 1241694"/>
              <a:gd name="connsiteY5-44" fmla="*/ 259245 h 1006887"/>
              <a:gd name="connsiteX6-45" fmla="*/ 903405 w 1241694"/>
              <a:gd name="connsiteY6-46" fmla="*/ 43345 h 1006887"/>
              <a:gd name="connsiteX7-47" fmla="*/ 626545 w 1241694"/>
              <a:gd name="connsiteY7-48" fmla="*/ 274485 h 1006887"/>
              <a:gd name="connsiteX0-49" fmla="*/ 538375 w 1153524"/>
              <a:gd name="connsiteY0-50" fmla="*/ 268848 h 1001039"/>
              <a:gd name="connsiteX1-51" fmla="*/ 335175 w 1153524"/>
              <a:gd name="connsiteY1-52" fmla="*/ 2148 h 1001039"/>
              <a:gd name="connsiteX2-53" fmla="*/ 7515 w 1153524"/>
              <a:gd name="connsiteY2-54" fmla="*/ 169788 h 1001039"/>
              <a:gd name="connsiteX3-55" fmla="*/ 149755 w 1153524"/>
              <a:gd name="connsiteY3-56" fmla="*/ 621908 h 1001039"/>
              <a:gd name="connsiteX4-57" fmla="*/ 639975 w 1153524"/>
              <a:gd name="connsiteY4-58" fmla="*/ 992748 h 1001039"/>
              <a:gd name="connsiteX5-59" fmla="*/ 1153055 w 1153524"/>
              <a:gd name="connsiteY5-60" fmla="*/ 253608 h 1001039"/>
              <a:gd name="connsiteX6-61" fmla="*/ 815235 w 1153524"/>
              <a:gd name="connsiteY6-62" fmla="*/ 37708 h 1001039"/>
              <a:gd name="connsiteX7-63" fmla="*/ 538375 w 1153524"/>
              <a:gd name="connsiteY7-64" fmla="*/ 268848 h 1001039"/>
              <a:gd name="connsiteX0-65" fmla="*/ 536664 w 1151813"/>
              <a:gd name="connsiteY0-66" fmla="*/ 231233 h 963424"/>
              <a:gd name="connsiteX1-67" fmla="*/ 302984 w 1151813"/>
              <a:gd name="connsiteY1-68" fmla="*/ 17873 h 963424"/>
              <a:gd name="connsiteX2-69" fmla="*/ 5804 w 1151813"/>
              <a:gd name="connsiteY2-70" fmla="*/ 132173 h 963424"/>
              <a:gd name="connsiteX3-71" fmla="*/ 148044 w 1151813"/>
              <a:gd name="connsiteY3-72" fmla="*/ 584293 h 963424"/>
              <a:gd name="connsiteX4-73" fmla="*/ 638264 w 1151813"/>
              <a:gd name="connsiteY4-74" fmla="*/ 955133 h 963424"/>
              <a:gd name="connsiteX5-75" fmla="*/ 1151344 w 1151813"/>
              <a:gd name="connsiteY5-76" fmla="*/ 215993 h 963424"/>
              <a:gd name="connsiteX6-77" fmla="*/ 813524 w 1151813"/>
              <a:gd name="connsiteY6-78" fmla="*/ 93 h 963424"/>
              <a:gd name="connsiteX7-79" fmla="*/ 536664 w 1151813"/>
              <a:gd name="connsiteY7-80" fmla="*/ 231233 h 963424"/>
              <a:gd name="connsiteX0-81" fmla="*/ 574764 w 1151802"/>
              <a:gd name="connsiteY0-82" fmla="*/ 254501 h 963832"/>
              <a:gd name="connsiteX1-83" fmla="*/ 302984 w 1151802"/>
              <a:gd name="connsiteY1-84" fmla="*/ 18281 h 963832"/>
              <a:gd name="connsiteX2-85" fmla="*/ 5804 w 1151802"/>
              <a:gd name="connsiteY2-86" fmla="*/ 132581 h 963832"/>
              <a:gd name="connsiteX3-87" fmla="*/ 148044 w 1151802"/>
              <a:gd name="connsiteY3-88" fmla="*/ 584701 h 963832"/>
              <a:gd name="connsiteX4-89" fmla="*/ 638264 w 1151802"/>
              <a:gd name="connsiteY4-90" fmla="*/ 955541 h 963832"/>
              <a:gd name="connsiteX5-91" fmla="*/ 1151344 w 1151802"/>
              <a:gd name="connsiteY5-92" fmla="*/ 216401 h 963832"/>
              <a:gd name="connsiteX6-93" fmla="*/ 813524 w 1151802"/>
              <a:gd name="connsiteY6-94" fmla="*/ 501 h 963832"/>
              <a:gd name="connsiteX7-95" fmla="*/ 574764 w 1151802"/>
              <a:gd name="connsiteY7-96" fmla="*/ 254501 h 963832"/>
              <a:gd name="connsiteX0-97" fmla="*/ 574764 w 1151816"/>
              <a:gd name="connsiteY0-98" fmla="*/ 241366 h 950697"/>
              <a:gd name="connsiteX1-99" fmla="*/ 302984 w 1151816"/>
              <a:gd name="connsiteY1-100" fmla="*/ 5146 h 950697"/>
              <a:gd name="connsiteX2-101" fmla="*/ 5804 w 1151816"/>
              <a:gd name="connsiteY2-102" fmla="*/ 119446 h 950697"/>
              <a:gd name="connsiteX3-103" fmla="*/ 148044 w 1151816"/>
              <a:gd name="connsiteY3-104" fmla="*/ 571566 h 950697"/>
              <a:gd name="connsiteX4-105" fmla="*/ 638264 w 1151816"/>
              <a:gd name="connsiteY4-106" fmla="*/ 942406 h 950697"/>
              <a:gd name="connsiteX5-107" fmla="*/ 1151344 w 1151816"/>
              <a:gd name="connsiteY5-108" fmla="*/ 203266 h 950697"/>
              <a:gd name="connsiteX6-109" fmla="*/ 821144 w 1151816"/>
              <a:gd name="connsiteY6-110" fmla="*/ 33086 h 950697"/>
              <a:gd name="connsiteX7-111" fmla="*/ 574764 w 1151816"/>
              <a:gd name="connsiteY7-112" fmla="*/ 241366 h 950697"/>
              <a:gd name="connsiteX0-113" fmla="*/ 574764 w 1098575"/>
              <a:gd name="connsiteY0-114" fmla="*/ 241366 h 949292"/>
              <a:gd name="connsiteX1-115" fmla="*/ 302984 w 1098575"/>
              <a:gd name="connsiteY1-116" fmla="*/ 5146 h 949292"/>
              <a:gd name="connsiteX2-117" fmla="*/ 5804 w 1098575"/>
              <a:gd name="connsiteY2-118" fmla="*/ 119446 h 949292"/>
              <a:gd name="connsiteX3-119" fmla="*/ 148044 w 1098575"/>
              <a:gd name="connsiteY3-120" fmla="*/ 571566 h 949292"/>
              <a:gd name="connsiteX4-121" fmla="*/ 638264 w 1098575"/>
              <a:gd name="connsiteY4-122" fmla="*/ 942406 h 949292"/>
              <a:gd name="connsiteX5-123" fmla="*/ 1098004 w 1098575"/>
              <a:gd name="connsiteY5-124" fmla="*/ 241366 h 949292"/>
              <a:gd name="connsiteX6-125" fmla="*/ 821144 w 1098575"/>
              <a:gd name="connsiteY6-126" fmla="*/ 33086 h 949292"/>
              <a:gd name="connsiteX7-127" fmla="*/ 574764 w 1098575"/>
              <a:gd name="connsiteY7-128" fmla="*/ 241366 h 949292"/>
              <a:gd name="connsiteX0-129" fmla="*/ 567144 w 1098578"/>
              <a:gd name="connsiteY0-130" fmla="*/ 225251 h 948417"/>
              <a:gd name="connsiteX1-131" fmla="*/ 302984 w 1098578"/>
              <a:gd name="connsiteY1-132" fmla="*/ 4271 h 948417"/>
              <a:gd name="connsiteX2-133" fmla="*/ 5804 w 1098578"/>
              <a:gd name="connsiteY2-134" fmla="*/ 118571 h 948417"/>
              <a:gd name="connsiteX3-135" fmla="*/ 148044 w 1098578"/>
              <a:gd name="connsiteY3-136" fmla="*/ 570691 h 948417"/>
              <a:gd name="connsiteX4-137" fmla="*/ 638264 w 1098578"/>
              <a:gd name="connsiteY4-138" fmla="*/ 941531 h 948417"/>
              <a:gd name="connsiteX5-139" fmla="*/ 1098004 w 1098578"/>
              <a:gd name="connsiteY5-140" fmla="*/ 240491 h 948417"/>
              <a:gd name="connsiteX6-141" fmla="*/ 821144 w 1098578"/>
              <a:gd name="connsiteY6-142" fmla="*/ 32211 h 948417"/>
              <a:gd name="connsiteX7-143" fmla="*/ 567144 w 1098578"/>
              <a:gd name="connsiteY7-144" fmla="*/ 225251 h 948417"/>
              <a:gd name="connsiteX0-145" fmla="*/ 566791 w 1098225"/>
              <a:gd name="connsiteY0-146" fmla="*/ 225251 h 940931"/>
              <a:gd name="connsiteX1-147" fmla="*/ 302631 w 1098225"/>
              <a:gd name="connsiteY1-148" fmla="*/ 4271 h 940931"/>
              <a:gd name="connsiteX2-149" fmla="*/ 5451 w 1098225"/>
              <a:gd name="connsiteY2-150" fmla="*/ 118571 h 940931"/>
              <a:gd name="connsiteX3-151" fmla="*/ 147691 w 1098225"/>
              <a:gd name="connsiteY3-152" fmla="*/ 570691 h 940931"/>
              <a:gd name="connsiteX4-153" fmla="*/ 599811 w 1098225"/>
              <a:gd name="connsiteY4-154" fmla="*/ 933911 h 940931"/>
              <a:gd name="connsiteX5-155" fmla="*/ 1097651 w 1098225"/>
              <a:gd name="connsiteY5-156" fmla="*/ 240491 h 940931"/>
              <a:gd name="connsiteX6-157" fmla="*/ 820791 w 1098225"/>
              <a:gd name="connsiteY6-158" fmla="*/ 32211 h 940931"/>
              <a:gd name="connsiteX7-159" fmla="*/ 566791 w 1098225"/>
              <a:gd name="connsiteY7-160" fmla="*/ 225251 h 940931"/>
              <a:gd name="connsiteX0-161" fmla="*/ 588748 w 1120182"/>
              <a:gd name="connsiteY0-162" fmla="*/ 227566 h 943300"/>
              <a:gd name="connsiteX1-163" fmla="*/ 324588 w 1120182"/>
              <a:gd name="connsiteY1-164" fmla="*/ 6586 h 943300"/>
              <a:gd name="connsiteX2-165" fmla="*/ 4548 w 1120182"/>
              <a:gd name="connsiteY2-166" fmla="*/ 105646 h 943300"/>
              <a:gd name="connsiteX3-167" fmla="*/ 169648 w 1120182"/>
              <a:gd name="connsiteY3-168" fmla="*/ 573006 h 943300"/>
              <a:gd name="connsiteX4-169" fmla="*/ 621768 w 1120182"/>
              <a:gd name="connsiteY4-170" fmla="*/ 936226 h 943300"/>
              <a:gd name="connsiteX5-171" fmla="*/ 1119608 w 1120182"/>
              <a:gd name="connsiteY5-172" fmla="*/ 242806 h 943300"/>
              <a:gd name="connsiteX6-173" fmla="*/ 842748 w 1120182"/>
              <a:gd name="connsiteY6-174" fmla="*/ 34526 h 943300"/>
              <a:gd name="connsiteX7-175" fmla="*/ 588748 w 1120182"/>
              <a:gd name="connsiteY7-176" fmla="*/ 227566 h 943300"/>
              <a:gd name="connsiteX0-177" fmla="*/ 596127 w 1127561"/>
              <a:gd name="connsiteY0-178" fmla="*/ 233015 h 948829"/>
              <a:gd name="connsiteX1-179" fmla="*/ 331967 w 1127561"/>
              <a:gd name="connsiteY1-180" fmla="*/ 12035 h 948829"/>
              <a:gd name="connsiteX2-181" fmla="*/ 4307 w 1127561"/>
              <a:gd name="connsiteY2-182" fmla="*/ 88235 h 948829"/>
              <a:gd name="connsiteX3-183" fmla="*/ 177027 w 1127561"/>
              <a:gd name="connsiteY3-184" fmla="*/ 578455 h 948829"/>
              <a:gd name="connsiteX4-185" fmla="*/ 629147 w 1127561"/>
              <a:gd name="connsiteY4-186" fmla="*/ 941675 h 948829"/>
              <a:gd name="connsiteX5-187" fmla="*/ 1126987 w 1127561"/>
              <a:gd name="connsiteY5-188" fmla="*/ 248255 h 948829"/>
              <a:gd name="connsiteX6-189" fmla="*/ 850127 w 1127561"/>
              <a:gd name="connsiteY6-190" fmla="*/ 39975 h 948829"/>
              <a:gd name="connsiteX7-191" fmla="*/ 596127 w 1127561"/>
              <a:gd name="connsiteY7-192" fmla="*/ 233015 h 948829"/>
              <a:gd name="connsiteX0-193" fmla="*/ 596471 w 1127905"/>
              <a:gd name="connsiteY0-194" fmla="*/ 287455 h 1003269"/>
              <a:gd name="connsiteX1-195" fmla="*/ 339931 w 1127905"/>
              <a:gd name="connsiteY1-196" fmla="*/ 5515 h 1003269"/>
              <a:gd name="connsiteX2-197" fmla="*/ 4651 w 1127905"/>
              <a:gd name="connsiteY2-198" fmla="*/ 142675 h 1003269"/>
              <a:gd name="connsiteX3-199" fmla="*/ 177371 w 1127905"/>
              <a:gd name="connsiteY3-200" fmla="*/ 632895 h 1003269"/>
              <a:gd name="connsiteX4-201" fmla="*/ 629491 w 1127905"/>
              <a:gd name="connsiteY4-202" fmla="*/ 996115 h 1003269"/>
              <a:gd name="connsiteX5-203" fmla="*/ 1127331 w 1127905"/>
              <a:gd name="connsiteY5-204" fmla="*/ 302695 h 1003269"/>
              <a:gd name="connsiteX6-205" fmla="*/ 850471 w 1127905"/>
              <a:gd name="connsiteY6-206" fmla="*/ 94415 h 1003269"/>
              <a:gd name="connsiteX7-207" fmla="*/ 596471 w 1127905"/>
              <a:gd name="connsiteY7-208" fmla="*/ 287455 h 1003269"/>
              <a:gd name="connsiteX0-209" fmla="*/ 596471 w 1128002"/>
              <a:gd name="connsiteY0-210" fmla="*/ 287455 h 1003269"/>
              <a:gd name="connsiteX1-211" fmla="*/ 339931 w 1128002"/>
              <a:gd name="connsiteY1-212" fmla="*/ 5515 h 1003269"/>
              <a:gd name="connsiteX2-213" fmla="*/ 4651 w 1128002"/>
              <a:gd name="connsiteY2-214" fmla="*/ 142675 h 1003269"/>
              <a:gd name="connsiteX3-215" fmla="*/ 177371 w 1128002"/>
              <a:gd name="connsiteY3-216" fmla="*/ 632895 h 1003269"/>
              <a:gd name="connsiteX4-217" fmla="*/ 629491 w 1128002"/>
              <a:gd name="connsiteY4-218" fmla="*/ 996115 h 1003269"/>
              <a:gd name="connsiteX5-219" fmla="*/ 1127331 w 1128002"/>
              <a:gd name="connsiteY5-220" fmla="*/ 302695 h 1003269"/>
              <a:gd name="connsiteX6-221" fmla="*/ 880951 w 1128002"/>
              <a:gd name="connsiteY6-222" fmla="*/ 56315 h 1003269"/>
              <a:gd name="connsiteX7-223" fmla="*/ 596471 w 1128002"/>
              <a:gd name="connsiteY7-224" fmla="*/ 287455 h 1003269"/>
              <a:gd name="connsiteX0-225" fmla="*/ 596471 w 1173605"/>
              <a:gd name="connsiteY0-226" fmla="*/ 287455 h 1003552"/>
              <a:gd name="connsiteX1-227" fmla="*/ 339931 w 1173605"/>
              <a:gd name="connsiteY1-228" fmla="*/ 5515 h 1003552"/>
              <a:gd name="connsiteX2-229" fmla="*/ 4651 w 1173605"/>
              <a:gd name="connsiteY2-230" fmla="*/ 142675 h 1003552"/>
              <a:gd name="connsiteX3-231" fmla="*/ 177371 w 1173605"/>
              <a:gd name="connsiteY3-232" fmla="*/ 632895 h 1003552"/>
              <a:gd name="connsiteX4-233" fmla="*/ 629491 w 1173605"/>
              <a:gd name="connsiteY4-234" fmla="*/ 996115 h 1003552"/>
              <a:gd name="connsiteX5-235" fmla="*/ 1173051 w 1173605"/>
              <a:gd name="connsiteY5-236" fmla="*/ 295075 h 1003552"/>
              <a:gd name="connsiteX6-237" fmla="*/ 880951 w 1173605"/>
              <a:gd name="connsiteY6-238" fmla="*/ 56315 h 1003552"/>
              <a:gd name="connsiteX7-239" fmla="*/ 596471 w 1173605"/>
              <a:gd name="connsiteY7-240" fmla="*/ 287455 h 1003552"/>
              <a:gd name="connsiteX0-241" fmla="*/ 603276 w 1180410"/>
              <a:gd name="connsiteY0-242" fmla="*/ 287693 h 1005272"/>
              <a:gd name="connsiteX1-243" fmla="*/ 346736 w 1180410"/>
              <a:gd name="connsiteY1-244" fmla="*/ 5753 h 1005272"/>
              <a:gd name="connsiteX2-245" fmla="*/ 11456 w 1180410"/>
              <a:gd name="connsiteY2-246" fmla="*/ 142913 h 1005272"/>
              <a:gd name="connsiteX3-247" fmla="*/ 130836 w 1180410"/>
              <a:gd name="connsiteY3-248" fmla="*/ 655993 h 1005272"/>
              <a:gd name="connsiteX4-249" fmla="*/ 636296 w 1180410"/>
              <a:gd name="connsiteY4-250" fmla="*/ 996353 h 1005272"/>
              <a:gd name="connsiteX5-251" fmla="*/ 1179856 w 1180410"/>
              <a:gd name="connsiteY5-252" fmla="*/ 295313 h 1005272"/>
              <a:gd name="connsiteX6-253" fmla="*/ 887756 w 1180410"/>
              <a:gd name="connsiteY6-254" fmla="*/ 56553 h 1005272"/>
              <a:gd name="connsiteX7-255" fmla="*/ 603276 w 1180410"/>
              <a:gd name="connsiteY7-256" fmla="*/ 287693 h 1005272"/>
              <a:gd name="connsiteX0-257" fmla="*/ 604313 w 1181447"/>
              <a:gd name="connsiteY0-258" fmla="*/ 287693 h 1027612"/>
              <a:gd name="connsiteX1-259" fmla="*/ 347773 w 1181447"/>
              <a:gd name="connsiteY1-260" fmla="*/ 5753 h 1027612"/>
              <a:gd name="connsiteX2-261" fmla="*/ 12493 w 1181447"/>
              <a:gd name="connsiteY2-262" fmla="*/ 142913 h 1027612"/>
              <a:gd name="connsiteX3-263" fmla="*/ 131873 w 1181447"/>
              <a:gd name="connsiteY3-264" fmla="*/ 655993 h 1027612"/>
              <a:gd name="connsiteX4-265" fmla="*/ 690673 w 1181447"/>
              <a:gd name="connsiteY4-266" fmla="*/ 1019213 h 1027612"/>
              <a:gd name="connsiteX5-267" fmla="*/ 1180893 w 1181447"/>
              <a:gd name="connsiteY5-268" fmla="*/ 295313 h 1027612"/>
              <a:gd name="connsiteX6-269" fmla="*/ 888793 w 1181447"/>
              <a:gd name="connsiteY6-270" fmla="*/ 56553 h 1027612"/>
              <a:gd name="connsiteX7-271" fmla="*/ 604313 w 1181447"/>
              <a:gd name="connsiteY7-272" fmla="*/ 287693 h 1027612"/>
              <a:gd name="connsiteX0-273" fmla="*/ 604313 w 1181465"/>
              <a:gd name="connsiteY0-274" fmla="*/ 287693 h 1027612"/>
              <a:gd name="connsiteX1-275" fmla="*/ 347773 w 1181465"/>
              <a:gd name="connsiteY1-276" fmla="*/ 5753 h 1027612"/>
              <a:gd name="connsiteX2-277" fmla="*/ 12493 w 1181465"/>
              <a:gd name="connsiteY2-278" fmla="*/ 142913 h 1027612"/>
              <a:gd name="connsiteX3-279" fmla="*/ 131873 w 1181465"/>
              <a:gd name="connsiteY3-280" fmla="*/ 655993 h 1027612"/>
              <a:gd name="connsiteX4-281" fmla="*/ 690673 w 1181465"/>
              <a:gd name="connsiteY4-282" fmla="*/ 1019213 h 1027612"/>
              <a:gd name="connsiteX5-283" fmla="*/ 1180893 w 1181465"/>
              <a:gd name="connsiteY5-284" fmla="*/ 295313 h 1027612"/>
              <a:gd name="connsiteX6-285" fmla="*/ 888793 w 1181465"/>
              <a:gd name="connsiteY6-286" fmla="*/ 56553 h 1027612"/>
              <a:gd name="connsiteX7-287" fmla="*/ 604313 w 1181465"/>
              <a:gd name="connsiteY7-288" fmla="*/ 287693 h 1027612"/>
              <a:gd name="connsiteX0-289" fmla="*/ 604313 w 1181465"/>
              <a:gd name="connsiteY0-290" fmla="*/ 288511 h 1028430"/>
              <a:gd name="connsiteX1-291" fmla="*/ 347773 w 1181465"/>
              <a:gd name="connsiteY1-292" fmla="*/ 6571 h 1028430"/>
              <a:gd name="connsiteX2-293" fmla="*/ 12493 w 1181465"/>
              <a:gd name="connsiteY2-294" fmla="*/ 143731 h 1028430"/>
              <a:gd name="connsiteX3-295" fmla="*/ 131873 w 1181465"/>
              <a:gd name="connsiteY3-296" fmla="*/ 656811 h 1028430"/>
              <a:gd name="connsiteX4-297" fmla="*/ 690673 w 1181465"/>
              <a:gd name="connsiteY4-298" fmla="*/ 1020031 h 1028430"/>
              <a:gd name="connsiteX5-299" fmla="*/ 1180893 w 1181465"/>
              <a:gd name="connsiteY5-300" fmla="*/ 296131 h 1028430"/>
              <a:gd name="connsiteX6-301" fmla="*/ 888793 w 1181465"/>
              <a:gd name="connsiteY6-302" fmla="*/ 57371 h 1028430"/>
              <a:gd name="connsiteX7-303" fmla="*/ 604313 w 1181465"/>
              <a:gd name="connsiteY7-304" fmla="*/ 288511 h 1028430"/>
              <a:gd name="connsiteX0-305" fmla="*/ 604313 w 1181465"/>
              <a:gd name="connsiteY0-306" fmla="*/ 270887 h 1010806"/>
              <a:gd name="connsiteX1-307" fmla="*/ 347773 w 1181465"/>
              <a:gd name="connsiteY1-308" fmla="*/ 7997 h 1010806"/>
              <a:gd name="connsiteX2-309" fmla="*/ 12493 w 1181465"/>
              <a:gd name="connsiteY2-310" fmla="*/ 126107 h 1010806"/>
              <a:gd name="connsiteX3-311" fmla="*/ 131873 w 1181465"/>
              <a:gd name="connsiteY3-312" fmla="*/ 639187 h 1010806"/>
              <a:gd name="connsiteX4-313" fmla="*/ 690673 w 1181465"/>
              <a:gd name="connsiteY4-314" fmla="*/ 1002407 h 1010806"/>
              <a:gd name="connsiteX5-315" fmla="*/ 1180893 w 1181465"/>
              <a:gd name="connsiteY5-316" fmla="*/ 278507 h 1010806"/>
              <a:gd name="connsiteX6-317" fmla="*/ 888793 w 1181465"/>
              <a:gd name="connsiteY6-318" fmla="*/ 39747 h 1010806"/>
              <a:gd name="connsiteX7-319" fmla="*/ 604313 w 1181465"/>
              <a:gd name="connsiteY7-320" fmla="*/ 270887 h 1010806"/>
              <a:gd name="connsiteX0-321" fmla="*/ 621462 w 1198614"/>
              <a:gd name="connsiteY0-322" fmla="*/ 289918 h 1029837"/>
              <a:gd name="connsiteX1-323" fmla="*/ 364922 w 1198614"/>
              <a:gd name="connsiteY1-324" fmla="*/ 27028 h 1029837"/>
              <a:gd name="connsiteX2-325" fmla="*/ 29642 w 1198614"/>
              <a:gd name="connsiteY2-326" fmla="*/ 145138 h 1029837"/>
              <a:gd name="connsiteX3-327" fmla="*/ 149022 w 1198614"/>
              <a:gd name="connsiteY3-328" fmla="*/ 658218 h 1029837"/>
              <a:gd name="connsiteX4-329" fmla="*/ 707822 w 1198614"/>
              <a:gd name="connsiteY4-330" fmla="*/ 1021438 h 1029837"/>
              <a:gd name="connsiteX5-331" fmla="*/ 1198042 w 1198614"/>
              <a:gd name="connsiteY5-332" fmla="*/ 297538 h 1029837"/>
              <a:gd name="connsiteX6-333" fmla="*/ 905942 w 1198614"/>
              <a:gd name="connsiteY6-334" fmla="*/ 58778 h 1029837"/>
              <a:gd name="connsiteX7-335" fmla="*/ 621462 w 1198614"/>
              <a:gd name="connsiteY7-336" fmla="*/ 289918 h 1029837"/>
              <a:gd name="connsiteX0-337" fmla="*/ 621462 w 1198614"/>
              <a:gd name="connsiteY0-338" fmla="*/ 309380 h 1049299"/>
              <a:gd name="connsiteX1-339" fmla="*/ 364922 w 1198614"/>
              <a:gd name="connsiteY1-340" fmla="*/ 46490 h 1049299"/>
              <a:gd name="connsiteX2-341" fmla="*/ 29642 w 1198614"/>
              <a:gd name="connsiteY2-342" fmla="*/ 164600 h 1049299"/>
              <a:gd name="connsiteX3-343" fmla="*/ 149022 w 1198614"/>
              <a:gd name="connsiteY3-344" fmla="*/ 677680 h 1049299"/>
              <a:gd name="connsiteX4-345" fmla="*/ 707822 w 1198614"/>
              <a:gd name="connsiteY4-346" fmla="*/ 1040900 h 1049299"/>
              <a:gd name="connsiteX5-347" fmla="*/ 1198042 w 1198614"/>
              <a:gd name="connsiteY5-348" fmla="*/ 317000 h 1049299"/>
              <a:gd name="connsiteX6-349" fmla="*/ 905942 w 1198614"/>
              <a:gd name="connsiteY6-350" fmla="*/ 78240 h 1049299"/>
              <a:gd name="connsiteX7-351" fmla="*/ 621462 w 1198614"/>
              <a:gd name="connsiteY7-352" fmla="*/ 309380 h 1049299"/>
              <a:gd name="connsiteX0-353" fmla="*/ 621462 w 1198614"/>
              <a:gd name="connsiteY0-354" fmla="*/ 305247 h 1045166"/>
              <a:gd name="connsiteX1-355" fmla="*/ 364922 w 1198614"/>
              <a:gd name="connsiteY1-356" fmla="*/ 42357 h 1045166"/>
              <a:gd name="connsiteX2-357" fmla="*/ 29642 w 1198614"/>
              <a:gd name="connsiteY2-358" fmla="*/ 160467 h 1045166"/>
              <a:gd name="connsiteX3-359" fmla="*/ 149022 w 1198614"/>
              <a:gd name="connsiteY3-360" fmla="*/ 673547 h 1045166"/>
              <a:gd name="connsiteX4-361" fmla="*/ 707822 w 1198614"/>
              <a:gd name="connsiteY4-362" fmla="*/ 1036767 h 1045166"/>
              <a:gd name="connsiteX5-363" fmla="*/ 1198042 w 1198614"/>
              <a:gd name="connsiteY5-364" fmla="*/ 312867 h 1045166"/>
              <a:gd name="connsiteX6-365" fmla="*/ 905942 w 1198614"/>
              <a:gd name="connsiteY6-366" fmla="*/ 74107 h 1045166"/>
              <a:gd name="connsiteX7-367" fmla="*/ 621462 w 1198614"/>
              <a:gd name="connsiteY7-368" fmla="*/ 305247 h 1045166"/>
              <a:gd name="connsiteX0-369" fmla="*/ 603989 w 1181141"/>
              <a:gd name="connsiteY0-370" fmla="*/ 283425 h 1023344"/>
              <a:gd name="connsiteX1-371" fmla="*/ 342687 w 1181141"/>
              <a:gd name="connsiteY1-372" fmla="*/ 22916 h 1023344"/>
              <a:gd name="connsiteX2-373" fmla="*/ 12169 w 1181141"/>
              <a:gd name="connsiteY2-374" fmla="*/ 138645 h 1023344"/>
              <a:gd name="connsiteX3-375" fmla="*/ 131549 w 1181141"/>
              <a:gd name="connsiteY3-376" fmla="*/ 651725 h 1023344"/>
              <a:gd name="connsiteX4-377" fmla="*/ 690349 w 1181141"/>
              <a:gd name="connsiteY4-378" fmla="*/ 1014945 h 1023344"/>
              <a:gd name="connsiteX5-379" fmla="*/ 1180569 w 1181141"/>
              <a:gd name="connsiteY5-380" fmla="*/ 291045 h 1023344"/>
              <a:gd name="connsiteX6-381" fmla="*/ 888469 w 1181141"/>
              <a:gd name="connsiteY6-382" fmla="*/ 52285 h 1023344"/>
              <a:gd name="connsiteX7-383" fmla="*/ 603989 w 1181141"/>
              <a:gd name="connsiteY7-384" fmla="*/ 283425 h 102334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1181141" h="1023344">
                <a:moveTo>
                  <a:pt x="603989" y="283425"/>
                </a:moveTo>
                <a:cubicBezTo>
                  <a:pt x="513025" y="278530"/>
                  <a:pt x="457993" y="85147"/>
                  <a:pt x="342687" y="22916"/>
                </a:cubicBezTo>
                <a:cubicBezTo>
                  <a:pt x="227381" y="-39315"/>
                  <a:pt x="47359" y="33844"/>
                  <a:pt x="12169" y="138645"/>
                </a:cubicBezTo>
                <a:cubicBezTo>
                  <a:pt x="-23021" y="243447"/>
                  <a:pt x="18519" y="505675"/>
                  <a:pt x="131549" y="651725"/>
                </a:cubicBezTo>
                <a:cubicBezTo>
                  <a:pt x="244579" y="797775"/>
                  <a:pt x="515512" y="1075058"/>
                  <a:pt x="690349" y="1014945"/>
                </a:cubicBezTo>
                <a:cubicBezTo>
                  <a:pt x="865186" y="954832"/>
                  <a:pt x="1167869" y="460378"/>
                  <a:pt x="1180569" y="291045"/>
                </a:cubicBezTo>
                <a:cubicBezTo>
                  <a:pt x="1193269" y="121712"/>
                  <a:pt x="991710" y="10692"/>
                  <a:pt x="888469" y="52285"/>
                </a:cubicBezTo>
                <a:cubicBezTo>
                  <a:pt x="785228" y="93878"/>
                  <a:pt x="694953" y="288320"/>
                  <a:pt x="603989" y="283425"/>
                </a:cubicBezTo>
                <a:close/>
              </a:path>
            </a:pathLst>
          </a:custGeom>
          <a:solidFill>
            <a:srgbClr val="FCC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任意多边形: 形状 14"/>
          <p:cNvSpPr/>
          <p:nvPr/>
        </p:nvSpPr>
        <p:spPr>
          <a:xfrm>
            <a:off x="965135" y="5781955"/>
            <a:ext cx="268849" cy="232932"/>
          </a:xfrm>
          <a:custGeom>
            <a:avLst/>
            <a:gdLst>
              <a:gd name="connsiteX0" fmla="*/ 639965 w 1300668"/>
              <a:gd name="connsiteY0" fmla="*/ 295844 h 1024714"/>
              <a:gd name="connsiteX1" fmla="*/ 436765 w 1300668"/>
              <a:gd name="connsiteY1" fmla="*/ 29144 h 1024714"/>
              <a:gd name="connsiteX2" fmla="*/ 17665 w 1300668"/>
              <a:gd name="connsiteY2" fmla="*/ 143444 h 1024714"/>
              <a:gd name="connsiteX3" fmla="*/ 144665 w 1300668"/>
              <a:gd name="connsiteY3" fmla="*/ 511744 h 1024714"/>
              <a:gd name="connsiteX4" fmla="*/ 741565 w 1300668"/>
              <a:gd name="connsiteY4" fmla="*/ 1019744 h 1024714"/>
              <a:gd name="connsiteX5" fmla="*/ 1300365 w 1300668"/>
              <a:gd name="connsiteY5" fmla="*/ 181544 h 1024714"/>
              <a:gd name="connsiteX6" fmla="*/ 817765 w 1300668"/>
              <a:gd name="connsiteY6" fmla="*/ 3744 h 1024714"/>
              <a:gd name="connsiteX7" fmla="*/ 639965 w 1300668"/>
              <a:gd name="connsiteY7" fmla="*/ 295844 h 1024714"/>
              <a:gd name="connsiteX0-1" fmla="*/ 639965 w 1300768"/>
              <a:gd name="connsiteY0-2" fmla="*/ 272650 h 1001520"/>
              <a:gd name="connsiteX1-3" fmla="*/ 436765 w 1300768"/>
              <a:gd name="connsiteY1-4" fmla="*/ 5950 h 1001520"/>
              <a:gd name="connsiteX2-5" fmla="*/ 17665 w 1300768"/>
              <a:gd name="connsiteY2-6" fmla="*/ 120250 h 1001520"/>
              <a:gd name="connsiteX3-7" fmla="*/ 144665 w 1300768"/>
              <a:gd name="connsiteY3-8" fmla="*/ 488550 h 1001520"/>
              <a:gd name="connsiteX4-9" fmla="*/ 741565 w 1300768"/>
              <a:gd name="connsiteY4-10" fmla="*/ 996550 h 1001520"/>
              <a:gd name="connsiteX5-11" fmla="*/ 1300365 w 1300768"/>
              <a:gd name="connsiteY5-12" fmla="*/ 158350 h 1001520"/>
              <a:gd name="connsiteX6-13" fmla="*/ 916825 w 1300768"/>
              <a:gd name="connsiteY6-14" fmla="*/ 41510 h 1001520"/>
              <a:gd name="connsiteX7-15" fmla="*/ 639965 w 1300768"/>
              <a:gd name="connsiteY7-16" fmla="*/ 272650 h 1001520"/>
              <a:gd name="connsiteX0-17" fmla="*/ 639965 w 1255114"/>
              <a:gd name="connsiteY0-18" fmla="*/ 272650 h 999147"/>
              <a:gd name="connsiteX1-19" fmla="*/ 436765 w 1255114"/>
              <a:gd name="connsiteY1-20" fmla="*/ 5950 h 999147"/>
              <a:gd name="connsiteX2-21" fmla="*/ 17665 w 1255114"/>
              <a:gd name="connsiteY2-22" fmla="*/ 120250 h 999147"/>
              <a:gd name="connsiteX3-23" fmla="*/ 144665 w 1255114"/>
              <a:gd name="connsiteY3-24" fmla="*/ 488550 h 999147"/>
              <a:gd name="connsiteX4-25" fmla="*/ 741565 w 1255114"/>
              <a:gd name="connsiteY4-26" fmla="*/ 996550 h 999147"/>
              <a:gd name="connsiteX5-27" fmla="*/ 1254645 w 1255114"/>
              <a:gd name="connsiteY5-28" fmla="*/ 257410 h 999147"/>
              <a:gd name="connsiteX6-29" fmla="*/ 916825 w 1255114"/>
              <a:gd name="connsiteY6-30" fmla="*/ 41510 h 999147"/>
              <a:gd name="connsiteX7-31" fmla="*/ 639965 w 1255114"/>
              <a:gd name="connsiteY7-32" fmla="*/ 272650 h 999147"/>
              <a:gd name="connsiteX0-33" fmla="*/ 626545 w 1241694"/>
              <a:gd name="connsiteY0-34" fmla="*/ 274485 h 1006887"/>
              <a:gd name="connsiteX1-35" fmla="*/ 423345 w 1241694"/>
              <a:gd name="connsiteY1-36" fmla="*/ 7785 h 1006887"/>
              <a:gd name="connsiteX2-37" fmla="*/ 4245 w 1241694"/>
              <a:gd name="connsiteY2-38" fmla="*/ 122085 h 1006887"/>
              <a:gd name="connsiteX3-39" fmla="*/ 237925 w 1241694"/>
              <a:gd name="connsiteY3-40" fmla="*/ 627545 h 1006887"/>
              <a:gd name="connsiteX4-41" fmla="*/ 728145 w 1241694"/>
              <a:gd name="connsiteY4-42" fmla="*/ 998385 h 1006887"/>
              <a:gd name="connsiteX5-43" fmla="*/ 1241225 w 1241694"/>
              <a:gd name="connsiteY5-44" fmla="*/ 259245 h 1006887"/>
              <a:gd name="connsiteX6-45" fmla="*/ 903405 w 1241694"/>
              <a:gd name="connsiteY6-46" fmla="*/ 43345 h 1006887"/>
              <a:gd name="connsiteX7-47" fmla="*/ 626545 w 1241694"/>
              <a:gd name="connsiteY7-48" fmla="*/ 274485 h 1006887"/>
              <a:gd name="connsiteX0-49" fmla="*/ 538375 w 1153524"/>
              <a:gd name="connsiteY0-50" fmla="*/ 268848 h 1001039"/>
              <a:gd name="connsiteX1-51" fmla="*/ 335175 w 1153524"/>
              <a:gd name="connsiteY1-52" fmla="*/ 2148 h 1001039"/>
              <a:gd name="connsiteX2-53" fmla="*/ 7515 w 1153524"/>
              <a:gd name="connsiteY2-54" fmla="*/ 169788 h 1001039"/>
              <a:gd name="connsiteX3-55" fmla="*/ 149755 w 1153524"/>
              <a:gd name="connsiteY3-56" fmla="*/ 621908 h 1001039"/>
              <a:gd name="connsiteX4-57" fmla="*/ 639975 w 1153524"/>
              <a:gd name="connsiteY4-58" fmla="*/ 992748 h 1001039"/>
              <a:gd name="connsiteX5-59" fmla="*/ 1153055 w 1153524"/>
              <a:gd name="connsiteY5-60" fmla="*/ 253608 h 1001039"/>
              <a:gd name="connsiteX6-61" fmla="*/ 815235 w 1153524"/>
              <a:gd name="connsiteY6-62" fmla="*/ 37708 h 1001039"/>
              <a:gd name="connsiteX7-63" fmla="*/ 538375 w 1153524"/>
              <a:gd name="connsiteY7-64" fmla="*/ 268848 h 1001039"/>
              <a:gd name="connsiteX0-65" fmla="*/ 536664 w 1151813"/>
              <a:gd name="connsiteY0-66" fmla="*/ 231233 h 963424"/>
              <a:gd name="connsiteX1-67" fmla="*/ 302984 w 1151813"/>
              <a:gd name="connsiteY1-68" fmla="*/ 17873 h 963424"/>
              <a:gd name="connsiteX2-69" fmla="*/ 5804 w 1151813"/>
              <a:gd name="connsiteY2-70" fmla="*/ 132173 h 963424"/>
              <a:gd name="connsiteX3-71" fmla="*/ 148044 w 1151813"/>
              <a:gd name="connsiteY3-72" fmla="*/ 584293 h 963424"/>
              <a:gd name="connsiteX4-73" fmla="*/ 638264 w 1151813"/>
              <a:gd name="connsiteY4-74" fmla="*/ 955133 h 963424"/>
              <a:gd name="connsiteX5-75" fmla="*/ 1151344 w 1151813"/>
              <a:gd name="connsiteY5-76" fmla="*/ 215993 h 963424"/>
              <a:gd name="connsiteX6-77" fmla="*/ 813524 w 1151813"/>
              <a:gd name="connsiteY6-78" fmla="*/ 93 h 963424"/>
              <a:gd name="connsiteX7-79" fmla="*/ 536664 w 1151813"/>
              <a:gd name="connsiteY7-80" fmla="*/ 231233 h 963424"/>
              <a:gd name="connsiteX0-81" fmla="*/ 574764 w 1151802"/>
              <a:gd name="connsiteY0-82" fmla="*/ 254501 h 963832"/>
              <a:gd name="connsiteX1-83" fmla="*/ 302984 w 1151802"/>
              <a:gd name="connsiteY1-84" fmla="*/ 18281 h 963832"/>
              <a:gd name="connsiteX2-85" fmla="*/ 5804 w 1151802"/>
              <a:gd name="connsiteY2-86" fmla="*/ 132581 h 963832"/>
              <a:gd name="connsiteX3-87" fmla="*/ 148044 w 1151802"/>
              <a:gd name="connsiteY3-88" fmla="*/ 584701 h 963832"/>
              <a:gd name="connsiteX4-89" fmla="*/ 638264 w 1151802"/>
              <a:gd name="connsiteY4-90" fmla="*/ 955541 h 963832"/>
              <a:gd name="connsiteX5-91" fmla="*/ 1151344 w 1151802"/>
              <a:gd name="connsiteY5-92" fmla="*/ 216401 h 963832"/>
              <a:gd name="connsiteX6-93" fmla="*/ 813524 w 1151802"/>
              <a:gd name="connsiteY6-94" fmla="*/ 501 h 963832"/>
              <a:gd name="connsiteX7-95" fmla="*/ 574764 w 1151802"/>
              <a:gd name="connsiteY7-96" fmla="*/ 254501 h 963832"/>
              <a:gd name="connsiteX0-97" fmla="*/ 574764 w 1151816"/>
              <a:gd name="connsiteY0-98" fmla="*/ 241366 h 950697"/>
              <a:gd name="connsiteX1-99" fmla="*/ 302984 w 1151816"/>
              <a:gd name="connsiteY1-100" fmla="*/ 5146 h 950697"/>
              <a:gd name="connsiteX2-101" fmla="*/ 5804 w 1151816"/>
              <a:gd name="connsiteY2-102" fmla="*/ 119446 h 950697"/>
              <a:gd name="connsiteX3-103" fmla="*/ 148044 w 1151816"/>
              <a:gd name="connsiteY3-104" fmla="*/ 571566 h 950697"/>
              <a:gd name="connsiteX4-105" fmla="*/ 638264 w 1151816"/>
              <a:gd name="connsiteY4-106" fmla="*/ 942406 h 950697"/>
              <a:gd name="connsiteX5-107" fmla="*/ 1151344 w 1151816"/>
              <a:gd name="connsiteY5-108" fmla="*/ 203266 h 950697"/>
              <a:gd name="connsiteX6-109" fmla="*/ 821144 w 1151816"/>
              <a:gd name="connsiteY6-110" fmla="*/ 33086 h 950697"/>
              <a:gd name="connsiteX7-111" fmla="*/ 574764 w 1151816"/>
              <a:gd name="connsiteY7-112" fmla="*/ 241366 h 950697"/>
              <a:gd name="connsiteX0-113" fmla="*/ 574764 w 1098575"/>
              <a:gd name="connsiteY0-114" fmla="*/ 241366 h 949292"/>
              <a:gd name="connsiteX1-115" fmla="*/ 302984 w 1098575"/>
              <a:gd name="connsiteY1-116" fmla="*/ 5146 h 949292"/>
              <a:gd name="connsiteX2-117" fmla="*/ 5804 w 1098575"/>
              <a:gd name="connsiteY2-118" fmla="*/ 119446 h 949292"/>
              <a:gd name="connsiteX3-119" fmla="*/ 148044 w 1098575"/>
              <a:gd name="connsiteY3-120" fmla="*/ 571566 h 949292"/>
              <a:gd name="connsiteX4-121" fmla="*/ 638264 w 1098575"/>
              <a:gd name="connsiteY4-122" fmla="*/ 942406 h 949292"/>
              <a:gd name="connsiteX5-123" fmla="*/ 1098004 w 1098575"/>
              <a:gd name="connsiteY5-124" fmla="*/ 241366 h 949292"/>
              <a:gd name="connsiteX6-125" fmla="*/ 821144 w 1098575"/>
              <a:gd name="connsiteY6-126" fmla="*/ 33086 h 949292"/>
              <a:gd name="connsiteX7-127" fmla="*/ 574764 w 1098575"/>
              <a:gd name="connsiteY7-128" fmla="*/ 241366 h 949292"/>
              <a:gd name="connsiteX0-129" fmla="*/ 567144 w 1098578"/>
              <a:gd name="connsiteY0-130" fmla="*/ 225251 h 948417"/>
              <a:gd name="connsiteX1-131" fmla="*/ 302984 w 1098578"/>
              <a:gd name="connsiteY1-132" fmla="*/ 4271 h 948417"/>
              <a:gd name="connsiteX2-133" fmla="*/ 5804 w 1098578"/>
              <a:gd name="connsiteY2-134" fmla="*/ 118571 h 948417"/>
              <a:gd name="connsiteX3-135" fmla="*/ 148044 w 1098578"/>
              <a:gd name="connsiteY3-136" fmla="*/ 570691 h 948417"/>
              <a:gd name="connsiteX4-137" fmla="*/ 638264 w 1098578"/>
              <a:gd name="connsiteY4-138" fmla="*/ 941531 h 948417"/>
              <a:gd name="connsiteX5-139" fmla="*/ 1098004 w 1098578"/>
              <a:gd name="connsiteY5-140" fmla="*/ 240491 h 948417"/>
              <a:gd name="connsiteX6-141" fmla="*/ 821144 w 1098578"/>
              <a:gd name="connsiteY6-142" fmla="*/ 32211 h 948417"/>
              <a:gd name="connsiteX7-143" fmla="*/ 567144 w 1098578"/>
              <a:gd name="connsiteY7-144" fmla="*/ 225251 h 948417"/>
              <a:gd name="connsiteX0-145" fmla="*/ 566791 w 1098225"/>
              <a:gd name="connsiteY0-146" fmla="*/ 225251 h 940931"/>
              <a:gd name="connsiteX1-147" fmla="*/ 302631 w 1098225"/>
              <a:gd name="connsiteY1-148" fmla="*/ 4271 h 940931"/>
              <a:gd name="connsiteX2-149" fmla="*/ 5451 w 1098225"/>
              <a:gd name="connsiteY2-150" fmla="*/ 118571 h 940931"/>
              <a:gd name="connsiteX3-151" fmla="*/ 147691 w 1098225"/>
              <a:gd name="connsiteY3-152" fmla="*/ 570691 h 940931"/>
              <a:gd name="connsiteX4-153" fmla="*/ 599811 w 1098225"/>
              <a:gd name="connsiteY4-154" fmla="*/ 933911 h 940931"/>
              <a:gd name="connsiteX5-155" fmla="*/ 1097651 w 1098225"/>
              <a:gd name="connsiteY5-156" fmla="*/ 240491 h 940931"/>
              <a:gd name="connsiteX6-157" fmla="*/ 820791 w 1098225"/>
              <a:gd name="connsiteY6-158" fmla="*/ 32211 h 940931"/>
              <a:gd name="connsiteX7-159" fmla="*/ 566791 w 1098225"/>
              <a:gd name="connsiteY7-160" fmla="*/ 225251 h 940931"/>
              <a:gd name="connsiteX0-161" fmla="*/ 588748 w 1120182"/>
              <a:gd name="connsiteY0-162" fmla="*/ 227566 h 943300"/>
              <a:gd name="connsiteX1-163" fmla="*/ 324588 w 1120182"/>
              <a:gd name="connsiteY1-164" fmla="*/ 6586 h 943300"/>
              <a:gd name="connsiteX2-165" fmla="*/ 4548 w 1120182"/>
              <a:gd name="connsiteY2-166" fmla="*/ 105646 h 943300"/>
              <a:gd name="connsiteX3-167" fmla="*/ 169648 w 1120182"/>
              <a:gd name="connsiteY3-168" fmla="*/ 573006 h 943300"/>
              <a:gd name="connsiteX4-169" fmla="*/ 621768 w 1120182"/>
              <a:gd name="connsiteY4-170" fmla="*/ 936226 h 943300"/>
              <a:gd name="connsiteX5-171" fmla="*/ 1119608 w 1120182"/>
              <a:gd name="connsiteY5-172" fmla="*/ 242806 h 943300"/>
              <a:gd name="connsiteX6-173" fmla="*/ 842748 w 1120182"/>
              <a:gd name="connsiteY6-174" fmla="*/ 34526 h 943300"/>
              <a:gd name="connsiteX7-175" fmla="*/ 588748 w 1120182"/>
              <a:gd name="connsiteY7-176" fmla="*/ 227566 h 943300"/>
              <a:gd name="connsiteX0-177" fmla="*/ 596127 w 1127561"/>
              <a:gd name="connsiteY0-178" fmla="*/ 233015 h 948829"/>
              <a:gd name="connsiteX1-179" fmla="*/ 331967 w 1127561"/>
              <a:gd name="connsiteY1-180" fmla="*/ 12035 h 948829"/>
              <a:gd name="connsiteX2-181" fmla="*/ 4307 w 1127561"/>
              <a:gd name="connsiteY2-182" fmla="*/ 88235 h 948829"/>
              <a:gd name="connsiteX3-183" fmla="*/ 177027 w 1127561"/>
              <a:gd name="connsiteY3-184" fmla="*/ 578455 h 948829"/>
              <a:gd name="connsiteX4-185" fmla="*/ 629147 w 1127561"/>
              <a:gd name="connsiteY4-186" fmla="*/ 941675 h 948829"/>
              <a:gd name="connsiteX5-187" fmla="*/ 1126987 w 1127561"/>
              <a:gd name="connsiteY5-188" fmla="*/ 248255 h 948829"/>
              <a:gd name="connsiteX6-189" fmla="*/ 850127 w 1127561"/>
              <a:gd name="connsiteY6-190" fmla="*/ 39975 h 948829"/>
              <a:gd name="connsiteX7-191" fmla="*/ 596127 w 1127561"/>
              <a:gd name="connsiteY7-192" fmla="*/ 233015 h 948829"/>
              <a:gd name="connsiteX0-193" fmla="*/ 596471 w 1127905"/>
              <a:gd name="connsiteY0-194" fmla="*/ 287455 h 1003269"/>
              <a:gd name="connsiteX1-195" fmla="*/ 339931 w 1127905"/>
              <a:gd name="connsiteY1-196" fmla="*/ 5515 h 1003269"/>
              <a:gd name="connsiteX2-197" fmla="*/ 4651 w 1127905"/>
              <a:gd name="connsiteY2-198" fmla="*/ 142675 h 1003269"/>
              <a:gd name="connsiteX3-199" fmla="*/ 177371 w 1127905"/>
              <a:gd name="connsiteY3-200" fmla="*/ 632895 h 1003269"/>
              <a:gd name="connsiteX4-201" fmla="*/ 629491 w 1127905"/>
              <a:gd name="connsiteY4-202" fmla="*/ 996115 h 1003269"/>
              <a:gd name="connsiteX5-203" fmla="*/ 1127331 w 1127905"/>
              <a:gd name="connsiteY5-204" fmla="*/ 302695 h 1003269"/>
              <a:gd name="connsiteX6-205" fmla="*/ 850471 w 1127905"/>
              <a:gd name="connsiteY6-206" fmla="*/ 94415 h 1003269"/>
              <a:gd name="connsiteX7-207" fmla="*/ 596471 w 1127905"/>
              <a:gd name="connsiteY7-208" fmla="*/ 287455 h 1003269"/>
              <a:gd name="connsiteX0-209" fmla="*/ 596471 w 1128002"/>
              <a:gd name="connsiteY0-210" fmla="*/ 287455 h 1003269"/>
              <a:gd name="connsiteX1-211" fmla="*/ 339931 w 1128002"/>
              <a:gd name="connsiteY1-212" fmla="*/ 5515 h 1003269"/>
              <a:gd name="connsiteX2-213" fmla="*/ 4651 w 1128002"/>
              <a:gd name="connsiteY2-214" fmla="*/ 142675 h 1003269"/>
              <a:gd name="connsiteX3-215" fmla="*/ 177371 w 1128002"/>
              <a:gd name="connsiteY3-216" fmla="*/ 632895 h 1003269"/>
              <a:gd name="connsiteX4-217" fmla="*/ 629491 w 1128002"/>
              <a:gd name="connsiteY4-218" fmla="*/ 996115 h 1003269"/>
              <a:gd name="connsiteX5-219" fmla="*/ 1127331 w 1128002"/>
              <a:gd name="connsiteY5-220" fmla="*/ 302695 h 1003269"/>
              <a:gd name="connsiteX6-221" fmla="*/ 880951 w 1128002"/>
              <a:gd name="connsiteY6-222" fmla="*/ 56315 h 1003269"/>
              <a:gd name="connsiteX7-223" fmla="*/ 596471 w 1128002"/>
              <a:gd name="connsiteY7-224" fmla="*/ 287455 h 1003269"/>
              <a:gd name="connsiteX0-225" fmla="*/ 596471 w 1173605"/>
              <a:gd name="connsiteY0-226" fmla="*/ 287455 h 1003552"/>
              <a:gd name="connsiteX1-227" fmla="*/ 339931 w 1173605"/>
              <a:gd name="connsiteY1-228" fmla="*/ 5515 h 1003552"/>
              <a:gd name="connsiteX2-229" fmla="*/ 4651 w 1173605"/>
              <a:gd name="connsiteY2-230" fmla="*/ 142675 h 1003552"/>
              <a:gd name="connsiteX3-231" fmla="*/ 177371 w 1173605"/>
              <a:gd name="connsiteY3-232" fmla="*/ 632895 h 1003552"/>
              <a:gd name="connsiteX4-233" fmla="*/ 629491 w 1173605"/>
              <a:gd name="connsiteY4-234" fmla="*/ 996115 h 1003552"/>
              <a:gd name="connsiteX5-235" fmla="*/ 1173051 w 1173605"/>
              <a:gd name="connsiteY5-236" fmla="*/ 295075 h 1003552"/>
              <a:gd name="connsiteX6-237" fmla="*/ 880951 w 1173605"/>
              <a:gd name="connsiteY6-238" fmla="*/ 56315 h 1003552"/>
              <a:gd name="connsiteX7-239" fmla="*/ 596471 w 1173605"/>
              <a:gd name="connsiteY7-240" fmla="*/ 287455 h 1003552"/>
              <a:gd name="connsiteX0-241" fmla="*/ 603276 w 1180410"/>
              <a:gd name="connsiteY0-242" fmla="*/ 287693 h 1005272"/>
              <a:gd name="connsiteX1-243" fmla="*/ 346736 w 1180410"/>
              <a:gd name="connsiteY1-244" fmla="*/ 5753 h 1005272"/>
              <a:gd name="connsiteX2-245" fmla="*/ 11456 w 1180410"/>
              <a:gd name="connsiteY2-246" fmla="*/ 142913 h 1005272"/>
              <a:gd name="connsiteX3-247" fmla="*/ 130836 w 1180410"/>
              <a:gd name="connsiteY3-248" fmla="*/ 655993 h 1005272"/>
              <a:gd name="connsiteX4-249" fmla="*/ 636296 w 1180410"/>
              <a:gd name="connsiteY4-250" fmla="*/ 996353 h 1005272"/>
              <a:gd name="connsiteX5-251" fmla="*/ 1179856 w 1180410"/>
              <a:gd name="connsiteY5-252" fmla="*/ 295313 h 1005272"/>
              <a:gd name="connsiteX6-253" fmla="*/ 887756 w 1180410"/>
              <a:gd name="connsiteY6-254" fmla="*/ 56553 h 1005272"/>
              <a:gd name="connsiteX7-255" fmla="*/ 603276 w 1180410"/>
              <a:gd name="connsiteY7-256" fmla="*/ 287693 h 1005272"/>
              <a:gd name="connsiteX0-257" fmla="*/ 604313 w 1181447"/>
              <a:gd name="connsiteY0-258" fmla="*/ 287693 h 1027612"/>
              <a:gd name="connsiteX1-259" fmla="*/ 347773 w 1181447"/>
              <a:gd name="connsiteY1-260" fmla="*/ 5753 h 1027612"/>
              <a:gd name="connsiteX2-261" fmla="*/ 12493 w 1181447"/>
              <a:gd name="connsiteY2-262" fmla="*/ 142913 h 1027612"/>
              <a:gd name="connsiteX3-263" fmla="*/ 131873 w 1181447"/>
              <a:gd name="connsiteY3-264" fmla="*/ 655993 h 1027612"/>
              <a:gd name="connsiteX4-265" fmla="*/ 690673 w 1181447"/>
              <a:gd name="connsiteY4-266" fmla="*/ 1019213 h 1027612"/>
              <a:gd name="connsiteX5-267" fmla="*/ 1180893 w 1181447"/>
              <a:gd name="connsiteY5-268" fmla="*/ 295313 h 1027612"/>
              <a:gd name="connsiteX6-269" fmla="*/ 888793 w 1181447"/>
              <a:gd name="connsiteY6-270" fmla="*/ 56553 h 1027612"/>
              <a:gd name="connsiteX7-271" fmla="*/ 604313 w 1181447"/>
              <a:gd name="connsiteY7-272" fmla="*/ 287693 h 1027612"/>
              <a:gd name="connsiteX0-273" fmla="*/ 604313 w 1181465"/>
              <a:gd name="connsiteY0-274" fmla="*/ 287693 h 1027612"/>
              <a:gd name="connsiteX1-275" fmla="*/ 347773 w 1181465"/>
              <a:gd name="connsiteY1-276" fmla="*/ 5753 h 1027612"/>
              <a:gd name="connsiteX2-277" fmla="*/ 12493 w 1181465"/>
              <a:gd name="connsiteY2-278" fmla="*/ 142913 h 1027612"/>
              <a:gd name="connsiteX3-279" fmla="*/ 131873 w 1181465"/>
              <a:gd name="connsiteY3-280" fmla="*/ 655993 h 1027612"/>
              <a:gd name="connsiteX4-281" fmla="*/ 690673 w 1181465"/>
              <a:gd name="connsiteY4-282" fmla="*/ 1019213 h 1027612"/>
              <a:gd name="connsiteX5-283" fmla="*/ 1180893 w 1181465"/>
              <a:gd name="connsiteY5-284" fmla="*/ 295313 h 1027612"/>
              <a:gd name="connsiteX6-285" fmla="*/ 888793 w 1181465"/>
              <a:gd name="connsiteY6-286" fmla="*/ 56553 h 1027612"/>
              <a:gd name="connsiteX7-287" fmla="*/ 604313 w 1181465"/>
              <a:gd name="connsiteY7-288" fmla="*/ 287693 h 1027612"/>
              <a:gd name="connsiteX0-289" fmla="*/ 604313 w 1181465"/>
              <a:gd name="connsiteY0-290" fmla="*/ 288511 h 1028430"/>
              <a:gd name="connsiteX1-291" fmla="*/ 347773 w 1181465"/>
              <a:gd name="connsiteY1-292" fmla="*/ 6571 h 1028430"/>
              <a:gd name="connsiteX2-293" fmla="*/ 12493 w 1181465"/>
              <a:gd name="connsiteY2-294" fmla="*/ 143731 h 1028430"/>
              <a:gd name="connsiteX3-295" fmla="*/ 131873 w 1181465"/>
              <a:gd name="connsiteY3-296" fmla="*/ 656811 h 1028430"/>
              <a:gd name="connsiteX4-297" fmla="*/ 690673 w 1181465"/>
              <a:gd name="connsiteY4-298" fmla="*/ 1020031 h 1028430"/>
              <a:gd name="connsiteX5-299" fmla="*/ 1180893 w 1181465"/>
              <a:gd name="connsiteY5-300" fmla="*/ 296131 h 1028430"/>
              <a:gd name="connsiteX6-301" fmla="*/ 888793 w 1181465"/>
              <a:gd name="connsiteY6-302" fmla="*/ 57371 h 1028430"/>
              <a:gd name="connsiteX7-303" fmla="*/ 604313 w 1181465"/>
              <a:gd name="connsiteY7-304" fmla="*/ 288511 h 1028430"/>
              <a:gd name="connsiteX0-305" fmla="*/ 604313 w 1181465"/>
              <a:gd name="connsiteY0-306" fmla="*/ 270887 h 1010806"/>
              <a:gd name="connsiteX1-307" fmla="*/ 347773 w 1181465"/>
              <a:gd name="connsiteY1-308" fmla="*/ 7997 h 1010806"/>
              <a:gd name="connsiteX2-309" fmla="*/ 12493 w 1181465"/>
              <a:gd name="connsiteY2-310" fmla="*/ 126107 h 1010806"/>
              <a:gd name="connsiteX3-311" fmla="*/ 131873 w 1181465"/>
              <a:gd name="connsiteY3-312" fmla="*/ 639187 h 1010806"/>
              <a:gd name="connsiteX4-313" fmla="*/ 690673 w 1181465"/>
              <a:gd name="connsiteY4-314" fmla="*/ 1002407 h 1010806"/>
              <a:gd name="connsiteX5-315" fmla="*/ 1180893 w 1181465"/>
              <a:gd name="connsiteY5-316" fmla="*/ 278507 h 1010806"/>
              <a:gd name="connsiteX6-317" fmla="*/ 888793 w 1181465"/>
              <a:gd name="connsiteY6-318" fmla="*/ 39747 h 1010806"/>
              <a:gd name="connsiteX7-319" fmla="*/ 604313 w 1181465"/>
              <a:gd name="connsiteY7-320" fmla="*/ 270887 h 1010806"/>
              <a:gd name="connsiteX0-321" fmla="*/ 621462 w 1198614"/>
              <a:gd name="connsiteY0-322" fmla="*/ 289918 h 1029837"/>
              <a:gd name="connsiteX1-323" fmla="*/ 364922 w 1198614"/>
              <a:gd name="connsiteY1-324" fmla="*/ 27028 h 1029837"/>
              <a:gd name="connsiteX2-325" fmla="*/ 29642 w 1198614"/>
              <a:gd name="connsiteY2-326" fmla="*/ 145138 h 1029837"/>
              <a:gd name="connsiteX3-327" fmla="*/ 149022 w 1198614"/>
              <a:gd name="connsiteY3-328" fmla="*/ 658218 h 1029837"/>
              <a:gd name="connsiteX4-329" fmla="*/ 707822 w 1198614"/>
              <a:gd name="connsiteY4-330" fmla="*/ 1021438 h 1029837"/>
              <a:gd name="connsiteX5-331" fmla="*/ 1198042 w 1198614"/>
              <a:gd name="connsiteY5-332" fmla="*/ 297538 h 1029837"/>
              <a:gd name="connsiteX6-333" fmla="*/ 905942 w 1198614"/>
              <a:gd name="connsiteY6-334" fmla="*/ 58778 h 1029837"/>
              <a:gd name="connsiteX7-335" fmla="*/ 621462 w 1198614"/>
              <a:gd name="connsiteY7-336" fmla="*/ 289918 h 1029837"/>
              <a:gd name="connsiteX0-337" fmla="*/ 621462 w 1198614"/>
              <a:gd name="connsiteY0-338" fmla="*/ 309380 h 1049299"/>
              <a:gd name="connsiteX1-339" fmla="*/ 364922 w 1198614"/>
              <a:gd name="connsiteY1-340" fmla="*/ 46490 h 1049299"/>
              <a:gd name="connsiteX2-341" fmla="*/ 29642 w 1198614"/>
              <a:gd name="connsiteY2-342" fmla="*/ 164600 h 1049299"/>
              <a:gd name="connsiteX3-343" fmla="*/ 149022 w 1198614"/>
              <a:gd name="connsiteY3-344" fmla="*/ 677680 h 1049299"/>
              <a:gd name="connsiteX4-345" fmla="*/ 707822 w 1198614"/>
              <a:gd name="connsiteY4-346" fmla="*/ 1040900 h 1049299"/>
              <a:gd name="connsiteX5-347" fmla="*/ 1198042 w 1198614"/>
              <a:gd name="connsiteY5-348" fmla="*/ 317000 h 1049299"/>
              <a:gd name="connsiteX6-349" fmla="*/ 905942 w 1198614"/>
              <a:gd name="connsiteY6-350" fmla="*/ 78240 h 1049299"/>
              <a:gd name="connsiteX7-351" fmla="*/ 621462 w 1198614"/>
              <a:gd name="connsiteY7-352" fmla="*/ 309380 h 1049299"/>
              <a:gd name="connsiteX0-353" fmla="*/ 621462 w 1198614"/>
              <a:gd name="connsiteY0-354" fmla="*/ 305247 h 1045166"/>
              <a:gd name="connsiteX1-355" fmla="*/ 364922 w 1198614"/>
              <a:gd name="connsiteY1-356" fmla="*/ 42357 h 1045166"/>
              <a:gd name="connsiteX2-357" fmla="*/ 29642 w 1198614"/>
              <a:gd name="connsiteY2-358" fmla="*/ 160467 h 1045166"/>
              <a:gd name="connsiteX3-359" fmla="*/ 149022 w 1198614"/>
              <a:gd name="connsiteY3-360" fmla="*/ 673547 h 1045166"/>
              <a:gd name="connsiteX4-361" fmla="*/ 707822 w 1198614"/>
              <a:gd name="connsiteY4-362" fmla="*/ 1036767 h 1045166"/>
              <a:gd name="connsiteX5-363" fmla="*/ 1198042 w 1198614"/>
              <a:gd name="connsiteY5-364" fmla="*/ 312867 h 1045166"/>
              <a:gd name="connsiteX6-365" fmla="*/ 905942 w 1198614"/>
              <a:gd name="connsiteY6-366" fmla="*/ 74107 h 1045166"/>
              <a:gd name="connsiteX7-367" fmla="*/ 621462 w 1198614"/>
              <a:gd name="connsiteY7-368" fmla="*/ 305247 h 1045166"/>
              <a:gd name="connsiteX0-369" fmla="*/ 603989 w 1181141"/>
              <a:gd name="connsiteY0-370" fmla="*/ 283425 h 1023344"/>
              <a:gd name="connsiteX1-371" fmla="*/ 342687 w 1181141"/>
              <a:gd name="connsiteY1-372" fmla="*/ 22916 h 1023344"/>
              <a:gd name="connsiteX2-373" fmla="*/ 12169 w 1181141"/>
              <a:gd name="connsiteY2-374" fmla="*/ 138645 h 1023344"/>
              <a:gd name="connsiteX3-375" fmla="*/ 131549 w 1181141"/>
              <a:gd name="connsiteY3-376" fmla="*/ 651725 h 1023344"/>
              <a:gd name="connsiteX4-377" fmla="*/ 690349 w 1181141"/>
              <a:gd name="connsiteY4-378" fmla="*/ 1014945 h 1023344"/>
              <a:gd name="connsiteX5-379" fmla="*/ 1180569 w 1181141"/>
              <a:gd name="connsiteY5-380" fmla="*/ 291045 h 1023344"/>
              <a:gd name="connsiteX6-381" fmla="*/ 888469 w 1181141"/>
              <a:gd name="connsiteY6-382" fmla="*/ 52285 h 1023344"/>
              <a:gd name="connsiteX7-383" fmla="*/ 603989 w 1181141"/>
              <a:gd name="connsiteY7-384" fmla="*/ 283425 h 102334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1181141" h="1023344">
                <a:moveTo>
                  <a:pt x="603989" y="283425"/>
                </a:moveTo>
                <a:cubicBezTo>
                  <a:pt x="513025" y="278530"/>
                  <a:pt x="457993" y="85147"/>
                  <a:pt x="342687" y="22916"/>
                </a:cubicBezTo>
                <a:cubicBezTo>
                  <a:pt x="227381" y="-39315"/>
                  <a:pt x="47359" y="33844"/>
                  <a:pt x="12169" y="138645"/>
                </a:cubicBezTo>
                <a:cubicBezTo>
                  <a:pt x="-23021" y="243447"/>
                  <a:pt x="18519" y="505675"/>
                  <a:pt x="131549" y="651725"/>
                </a:cubicBezTo>
                <a:cubicBezTo>
                  <a:pt x="244579" y="797775"/>
                  <a:pt x="515512" y="1075058"/>
                  <a:pt x="690349" y="1014945"/>
                </a:cubicBezTo>
                <a:cubicBezTo>
                  <a:pt x="865186" y="954832"/>
                  <a:pt x="1167869" y="460378"/>
                  <a:pt x="1180569" y="291045"/>
                </a:cubicBezTo>
                <a:cubicBezTo>
                  <a:pt x="1193269" y="121712"/>
                  <a:pt x="991710" y="10692"/>
                  <a:pt x="888469" y="52285"/>
                </a:cubicBezTo>
                <a:cubicBezTo>
                  <a:pt x="785228" y="93878"/>
                  <a:pt x="694953" y="288320"/>
                  <a:pt x="603989" y="283425"/>
                </a:cubicBezTo>
                <a:close/>
              </a:path>
            </a:pathLst>
          </a:custGeom>
          <a:solidFill>
            <a:srgbClr val="F8F6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任意多边形: 形状 15"/>
          <p:cNvSpPr/>
          <p:nvPr/>
        </p:nvSpPr>
        <p:spPr>
          <a:xfrm>
            <a:off x="11689838" y="3600433"/>
            <a:ext cx="268849" cy="232932"/>
          </a:xfrm>
          <a:custGeom>
            <a:avLst/>
            <a:gdLst>
              <a:gd name="connsiteX0" fmla="*/ 639965 w 1300668"/>
              <a:gd name="connsiteY0" fmla="*/ 295844 h 1024714"/>
              <a:gd name="connsiteX1" fmla="*/ 436765 w 1300668"/>
              <a:gd name="connsiteY1" fmla="*/ 29144 h 1024714"/>
              <a:gd name="connsiteX2" fmla="*/ 17665 w 1300668"/>
              <a:gd name="connsiteY2" fmla="*/ 143444 h 1024714"/>
              <a:gd name="connsiteX3" fmla="*/ 144665 w 1300668"/>
              <a:gd name="connsiteY3" fmla="*/ 511744 h 1024714"/>
              <a:gd name="connsiteX4" fmla="*/ 741565 w 1300668"/>
              <a:gd name="connsiteY4" fmla="*/ 1019744 h 1024714"/>
              <a:gd name="connsiteX5" fmla="*/ 1300365 w 1300668"/>
              <a:gd name="connsiteY5" fmla="*/ 181544 h 1024714"/>
              <a:gd name="connsiteX6" fmla="*/ 817765 w 1300668"/>
              <a:gd name="connsiteY6" fmla="*/ 3744 h 1024714"/>
              <a:gd name="connsiteX7" fmla="*/ 639965 w 1300668"/>
              <a:gd name="connsiteY7" fmla="*/ 295844 h 1024714"/>
              <a:gd name="connsiteX0-1" fmla="*/ 639965 w 1300768"/>
              <a:gd name="connsiteY0-2" fmla="*/ 272650 h 1001520"/>
              <a:gd name="connsiteX1-3" fmla="*/ 436765 w 1300768"/>
              <a:gd name="connsiteY1-4" fmla="*/ 5950 h 1001520"/>
              <a:gd name="connsiteX2-5" fmla="*/ 17665 w 1300768"/>
              <a:gd name="connsiteY2-6" fmla="*/ 120250 h 1001520"/>
              <a:gd name="connsiteX3-7" fmla="*/ 144665 w 1300768"/>
              <a:gd name="connsiteY3-8" fmla="*/ 488550 h 1001520"/>
              <a:gd name="connsiteX4-9" fmla="*/ 741565 w 1300768"/>
              <a:gd name="connsiteY4-10" fmla="*/ 996550 h 1001520"/>
              <a:gd name="connsiteX5-11" fmla="*/ 1300365 w 1300768"/>
              <a:gd name="connsiteY5-12" fmla="*/ 158350 h 1001520"/>
              <a:gd name="connsiteX6-13" fmla="*/ 916825 w 1300768"/>
              <a:gd name="connsiteY6-14" fmla="*/ 41510 h 1001520"/>
              <a:gd name="connsiteX7-15" fmla="*/ 639965 w 1300768"/>
              <a:gd name="connsiteY7-16" fmla="*/ 272650 h 1001520"/>
              <a:gd name="connsiteX0-17" fmla="*/ 639965 w 1255114"/>
              <a:gd name="connsiteY0-18" fmla="*/ 272650 h 999147"/>
              <a:gd name="connsiteX1-19" fmla="*/ 436765 w 1255114"/>
              <a:gd name="connsiteY1-20" fmla="*/ 5950 h 999147"/>
              <a:gd name="connsiteX2-21" fmla="*/ 17665 w 1255114"/>
              <a:gd name="connsiteY2-22" fmla="*/ 120250 h 999147"/>
              <a:gd name="connsiteX3-23" fmla="*/ 144665 w 1255114"/>
              <a:gd name="connsiteY3-24" fmla="*/ 488550 h 999147"/>
              <a:gd name="connsiteX4-25" fmla="*/ 741565 w 1255114"/>
              <a:gd name="connsiteY4-26" fmla="*/ 996550 h 999147"/>
              <a:gd name="connsiteX5-27" fmla="*/ 1254645 w 1255114"/>
              <a:gd name="connsiteY5-28" fmla="*/ 257410 h 999147"/>
              <a:gd name="connsiteX6-29" fmla="*/ 916825 w 1255114"/>
              <a:gd name="connsiteY6-30" fmla="*/ 41510 h 999147"/>
              <a:gd name="connsiteX7-31" fmla="*/ 639965 w 1255114"/>
              <a:gd name="connsiteY7-32" fmla="*/ 272650 h 999147"/>
              <a:gd name="connsiteX0-33" fmla="*/ 626545 w 1241694"/>
              <a:gd name="connsiteY0-34" fmla="*/ 274485 h 1006887"/>
              <a:gd name="connsiteX1-35" fmla="*/ 423345 w 1241694"/>
              <a:gd name="connsiteY1-36" fmla="*/ 7785 h 1006887"/>
              <a:gd name="connsiteX2-37" fmla="*/ 4245 w 1241694"/>
              <a:gd name="connsiteY2-38" fmla="*/ 122085 h 1006887"/>
              <a:gd name="connsiteX3-39" fmla="*/ 237925 w 1241694"/>
              <a:gd name="connsiteY3-40" fmla="*/ 627545 h 1006887"/>
              <a:gd name="connsiteX4-41" fmla="*/ 728145 w 1241694"/>
              <a:gd name="connsiteY4-42" fmla="*/ 998385 h 1006887"/>
              <a:gd name="connsiteX5-43" fmla="*/ 1241225 w 1241694"/>
              <a:gd name="connsiteY5-44" fmla="*/ 259245 h 1006887"/>
              <a:gd name="connsiteX6-45" fmla="*/ 903405 w 1241694"/>
              <a:gd name="connsiteY6-46" fmla="*/ 43345 h 1006887"/>
              <a:gd name="connsiteX7-47" fmla="*/ 626545 w 1241694"/>
              <a:gd name="connsiteY7-48" fmla="*/ 274485 h 1006887"/>
              <a:gd name="connsiteX0-49" fmla="*/ 538375 w 1153524"/>
              <a:gd name="connsiteY0-50" fmla="*/ 268848 h 1001039"/>
              <a:gd name="connsiteX1-51" fmla="*/ 335175 w 1153524"/>
              <a:gd name="connsiteY1-52" fmla="*/ 2148 h 1001039"/>
              <a:gd name="connsiteX2-53" fmla="*/ 7515 w 1153524"/>
              <a:gd name="connsiteY2-54" fmla="*/ 169788 h 1001039"/>
              <a:gd name="connsiteX3-55" fmla="*/ 149755 w 1153524"/>
              <a:gd name="connsiteY3-56" fmla="*/ 621908 h 1001039"/>
              <a:gd name="connsiteX4-57" fmla="*/ 639975 w 1153524"/>
              <a:gd name="connsiteY4-58" fmla="*/ 992748 h 1001039"/>
              <a:gd name="connsiteX5-59" fmla="*/ 1153055 w 1153524"/>
              <a:gd name="connsiteY5-60" fmla="*/ 253608 h 1001039"/>
              <a:gd name="connsiteX6-61" fmla="*/ 815235 w 1153524"/>
              <a:gd name="connsiteY6-62" fmla="*/ 37708 h 1001039"/>
              <a:gd name="connsiteX7-63" fmla="*/ 538375 w 1153524"/>
              <a:gd name="connsiteY7-64" fmla="*/ 268848 h 1001039"/>
              <a:gd name="connsiteX0-65" fmla="*/ 536664 w 1151813"/>
              <a:gd name="connsiteY0-66" fmla="*/ 231233 h 963424"/>
              <a:gd name="connsiteX1-67" fmla="*/ 302984 w 1151813"/>
              <a:gd name="connsiteY1-68" fmla="*/ 17873 h 963424"/>
              <a:gd name="connsiteX2-69" fmla="*/ 5804 w 1151813"/>
              <a:gd name="connsiteY2-70" fmla="*/ 132173 h 963424"/>
              <a:gd name="connsiteX3-71" fmla="*/ 148044 w 1151813"/>
              <a:gd name="connsiteY3-72" fmla="*/ 584293 h 963424"/>
              <a:gd name="connsiteX4-73" fmla="*/ 638264 w 1151813"/>
              <a:gd name="connsiteY4-74" fmla="*/ 955133 h 963424"/>
              <a:gd name="connsiteX5-75" fmla="*/ 1151344 w 1151813"/>
              <a:gd name="connsiteY5-76" fmla="*/ 215993 h 963424"/>
              <a:gd name="connsiteX6-77" fmla="*/ 813524 w 1151813"/>
              <a:gd name="connsiteY6-78" fmla="*/ 93 h 963424"/>
              <a:gd name="connsiteX7-79" fmla="*/ 536664 w 1151813"/>
              <a:gd name="connsiteY7-80" fmla="*/ 231233 h 963424"/>
              <a:gd name="connsiteX0-81" fmla="*/ 574764 w 1151802"/>
              <a:gd name="connsiteY0-82" fmla="*/ 254501 h 963832"/>
              <a:gd name="connsiteX1-83" fmla="*/ 302984 w 1151802"/>
              <a:gd name="connsiteY1-84" fmla="*/ 18281 h 963832"/>
              <a:gd name="connsiteX2-85" fmla="*/ 5804 w 1151802"/>
              <a:gd name="connsiteY2-86" fmla="*/ 132581 h 963832"/>
              <a:gd name="connsiteX3-87" fmla="*/ 148044 w 1151802"/>
              <a:gd name="connsiteY3-88" fmla="*/ 584701 h 963832"/>
              <a:gd name="connsiteX4-89" fmla="*/ 638264 w 1151802"/>
              <a:gd name="connsiteY4-90" fmla="*/ 955541 h 963832"/>
              <a:gd name="connsiteX5-91" fmla="*/ 1151344 w 1151802"/>
              <a:gd name="connsiteY5-92" fmla="*/ 216401 h 963832"/>
              <a:gd name="connsiteX6-93" fmla="*/ 813524 w 1151802"/>
              <a:gd name="connsiteY6-94" fmla="*/ 501 h 963832"/>
              <a:gd name="connsiteX7-95" fmla="*/ 574764 w 1151802"/>
              <a:gd name="connsiteY7-96" fmla="*/ 254501 h 963832"/>
              <a:gd name="connsiteX0-97" fmla="*/ 574764 w 1151816"/>
              <a:gd name="connsiteY0-98" fmla="*/ 241366 h 950697"/>
              <a:gd name="connsiteX1-99" fmla="*/ 302984 w 1151816"/>
              <a:gd name="connsiteY1-100" fmla="*/ 5146 h 950697"/>
              <a:gd name="connsiteX2-101" fmla="*/ 5804 w 1151816"/>
              <a:gd name="connsiteY2-102" fmla="*/ 119446 h 950697"/>
              <a:gd name="connsiteX3-103" fmla="*/ 148044 w 1151816"/>
              <a:gd name="connsiteY3-104" fmla="*/ 571566 h 950697"/>
              <a:gd name="connsiteX4-105" fmla="*/ 638264 w 1151816"/>
              <a:gd name="connsiteY4-106" fmla="*/ 942406 h 950697"/>
              <a:gd name="connsiteX5-107" fmla="*/ 1151344 w 1151816"/>
              <a:gd name="connsiteY5-108" fmla="*/ 203266 h 950697"/>
              <a:gd name="connsiteX6-109" fmla="*/ 821144 w 1151816"/>
              <a:gd name="connsiteY6-110" fmla="*/ 33086 h 950697"/>
              <a:gd name="connsiteX7-111" fmla="*/ 574764 w 1151816"/>
              <a:gd name="connsiteY7-112" fmla="*/ 241366 h 950697"/>
              <a:gd name="connsiteX0-113" fmla="*/ 574764 w 1098575"/>
              <a:gd name="connsiteY0-114" fmla="*/ 241366 h 949292"/>
              <a:gd name="connsiteX1-115" fmla="*/ 302984 w 1098575"/>
              <a:gd name="connsiteY1-116" fmla="*/ 5146 h 949292"/>
              <a:gd name="connsiteX2-117" fmla="*/ 5804 w 1098575"/>
              <a:gd name="connsiteY2-118" fmla="*/ 119446 h 949292"/>
              <a:gd name="connsiteX3-119" fmla="*/ 148044 w 1098575"/>
              <a:gd name="connsiteY3-120" fmla="*/ 571566 h 949292"/>
              <a:gd name="connsiteX4-121" fmla="*/ 638264 w 1098575"/>
              <a:gd name="connsiteY4-122" fmla="*/ 942406 h 949292"/>
              <a:gd name="connsiteX5-123" fmla="*/ 1098004 w 1098575"/>
              <a:gd name="connsiteY5-124" fmla="*/ 241366 h 949292"/>
              <a:gd name="connsiteX6-125" fmla="*/ 821144 w 1098575"/>
              <a:gd name="connsiteY6-126" fmla="*/ 33086 h 949292"/>
              <a:gd name="connsiteX7-127" fmla="*/ 574764 w 1098575"/>
              <a:gd name="connsiteY7-128" fmla="*/ 241366 h 949292"/>
              <a:gd name="connsiteX0-129" fmla="*/ 567144 w 1098578"/>
              <a:gd name="connsiteY0-130" fmla="*/ 225251 h 948417"/>
              <a:gd name="connsiteX1-131" fmla="*/ 302984 w 1098578"/>
              <a:gd name="connsiteY1-132" fmla="*/ 4271 h 948417"/>
              <a:gd name="connsiteX2-133" fmla="*/ 5804 w 1098578"/>
              <a:gd name="connsiteY2-134" fmla="*/ 118571 h 948417"/>
              <a:gd name="connsiteX3-135" fmla="*/ 148044 w 1098578"/>
              <a:gd name="connsiteY3-136" fmla="*/ 570691 h 948417"/>
              <a:gd name="connsiteX4-137" fmla="*/ 638264 w 1098578"/>
              <a:gd name="connsiteY4-138" fmla="*/ 941531 h 948417"/>
              <a:gd name="connsiteX5-139" fmla="*/ 1098004 w 1098578"/>
              <a:gd name="connsiteY5-140" fmla="*/ 240491 h 948417"/>
              <a:gd name="connsiteX6-141" fmla="*/ 821144 w 1098578"/>
              <a:gd name="connsiteY6-142" fmla="*/ 32211 h 948417"/>
              <a:gd name="connsiteX7-143" fmla="*/ 567144 w 1098578"/>
              <a:gd name="connsiteY7-144" fmla="*/ 225251 h 948417"/>
              <a:gd name="connsiteX0-145" fmla="*/ 566791 w 1098225"/>
              <a:gd name="connsiteY0-146" fmla="*/ 225251 h 940931"/>
              <a:gd name="connsiteX1-147" fmla="*/ 302631 w 1098225"/>
              <a:gd name="connsiteY1-148" fmla="*/ 4271 h 940931"/>
              <a:gd name="connsiteX2-149" fmla="*/ 5451 w 1098225"/>
              <a:gd name="connsiteY2-150" fmla="*/ 118571 h 940931"/>
              <a:gd name="connsiteX3-151" fmla="*/ 147691 w 1098225"/>
              <a:gd name="connsiteY3-152" fmla="*/ 570691 h 940931"/>
              <a:gd name="connsiteX4-153" fmla="*/ 599811 w 1098225"/>
              <a:gd name="connsiteY4-154" fmla="*/ 933911 h 940931"/>
              <a:gd name="connsiteX5-155" fmla="*/ 1097651 w 1098225"/>
              <a:gd name="connsiteY5-156" fmla="*/ 240491 h 940931"/>
              <a:gd name="connsiteX6-157" fmla="*/ 820791 w 1098225"/>
              <a:gd name="connsiteY6-158" fmla="*/ 32211 h 940931"/>
              <a:gd name="connsiteX7-159" fmla="*/ 566791 w 1098225"/>
              <a:gd name="connsiteY7-160" fmla="*/ 225251 h 940931"/>
              <a:gd name="connsiteX0-161" fmla="*/ 588748 w 1120182"/>
              <a:gd name="connsiteY0-162" fmla="*/ 227566 h 943300"/>
              <a:gd name="connsiteX1-163" fmla="*/ 324588 w 1120182"/>
              <a:gd name="connsiteY1-164" fmla="*/ 6586 h 943300"/>
              <a:gd name="connsiteX2-165" fmla="*/ 4548 w 1120182"/>
              <a:gd name="connsiteY2-166" fmla="*/ 105646 h 943300"/>
              <a:gd name="connsiteX3-167" fmla="*/ 169648 w 1120182"/>
              <a:gd name="connsiteY3-168" fmla="*/ 573006 h 943300"/>
              <a:gd name="connsiteX4-169" fmla="*/ 621768 w 1120182"/>
              <a:gd name="connsiteY4-170" fmla="*/ 936226 h 943300"/>
              <a:gd name="connsiteX5-171" fmla="*/ 1119608 w 1120182"/>
              <a:gd name="connsiteY5-172" fmla="*/ 242806 h 943300"/>
              <a:gd name="connsiteX6-173" fmla="*/ 842748 w 1120182"/>
              <a:gd name="connsiteY6-174" fmla="*/ 34526 h 943300"/>
              <a:gd name="connsiteX7-175" fmla="*/ 588748 w 1120182"/>
              <a:gd name="connsiteY7-176" fmla="*/ 227566 h 943300"/>
              <a:gd name="connsiteX0-177" fmla="*/ 596127 w 1127561"/>
              <a:gd name="connsiteY0-178" fmla="*/ 233015 h 948829"/>
              <a:gd name="connsiteX1-179" fmla="*/ 331967 w 1127561"/>
              <a:gd name="connsiteY1-180" fmla="*/ 12035 h 948829"/>
              <a:gd name="connsiteX2-181" fmla="*/ 4307 w 1127561"/>
              <a:gd name="connsiteY2-182" fmla="*/ 88235 h 948829"/>
              <a:gd name="connsiteX3-183" fmla="*/ 177027 w 1127561"/>
              <a:gd name="connsiteY3-184" fmla="*/ 578455 h 948829"/>
              <a:gd name="connsiteX4-185" fmla="*/ 629147 w 1127561"/>
              <a:gd name="connsiteY4-186" fmla="*/ 941675 h 948829"/>
              <a:gd name="connsiteX5-187" fmla="*/ 1126987 w 1127561"/>
              <a:gd name="connsiteY5-188" fmla="*/ 248255 h 948829"/>
              <a:gd name="connsiteX6-189" fmla="*/ 850127 w 1127561"/>
              <a:gd name="connsiteY6-190" fmla="*/ 39975 h 948829"/>
              <a:gd name="connsiteX7-191" fmla="*/ 596127 w 1127561"/>
              <a:gd name="connsiteY7-192" fmla="*/ 233015 h 948829"/>
              <a:gd name="connsiteX0-193" fmla="*/ 596471 w 1127905"/>
              <a:gd name="connsiteY0-194" fmla="*/ 287455 h 1003269"/>
              <a:gd name="connsiteX1-195" fmla="*/ 339931 w 1127905"/>
              <a:gd name="connsiteY1-196" fmla="*/ 5515 h 1003269"/>
              <a:gd name="connsiteX2-197" fmla="*/ 4651 w 1127905"/>
              <a:gd name="connsiteY2-198" fmla="*/ 142675 h 1003269"/>
              <a:gd name="connsiteX3-199" fmla="*/ 177371 w 1127905"/>
              <a:gd name="connsiteY3-200" fmla="*/ 632895 h 1003269"/>
              <a:gd name="connsiteX4-201" fmla="*/ 629491 w 1127905"/>
              <a:gd name="connsiteY4-202" fmla="*/ 996115 h 1003269"/>
              <a:gd name="connsiteX5-203" fmla="*/ 1127331 w 1127905"/>
              <a:gd name="connsiteY5-204" fmla="*/ 302695 h 1003269"/>
              <a:gd name="connsiteX6-205" fmla="*/ 850471 w 1127905"/>
              <a:gd name="connsiteY6-206" fmla="*/ 94415 h 1003269"/>
              <a:gd name="connsiteX7-207" fmla="*/ 596471 w 1127905"/>
              <a:gd name="connsiteY7-208" fmla="*/ 287455 h 1003269"/>
              <a:gd name="connsiteX0-209" fmla="*/ 596471 w 1128002"/>
              <a:gd name="connsiteY0-210" fmla="*/ 287455 h 1003269"/>
              <a:gd name="connsiteX1-211" fmla="*/ 339931 w 1128002"/>
              <a:gd name="connsiteY1-212" fmla="*/ 5515 h 1003269"/>
              <a:gd name="connsiteX2-213" fmla="*/ 4651 w 1128002"/>
              <a:gd name="connsiteY2-214" fmla="*/ 142675 h 1003269"/>
              <a:gd name="connsiteX3-215" fmla="*/ 177371 w 1128002"/>
              <a:gd name="connsiteY3-216" fmla="*/ 632895 h 1003269"/>
              <a:gd name="connsiteX4-217" fmla="*/ 629491 w 1128002"/>
              <a:gd name="connsiteY4-218" fmla="*/ 996115 h 1003269"/>
              <a:gd name="connsiteX5-219" fmla="*/ 1127331 w 1128002"/>
              <a:gd name="connsiteY5-220" fmla="*/ 302695 h 1003269"/>
              <a:gd name="connsiteX6-221" fmla="*/ 880951 w 1128002"/>
              <a:gd name="connsiteY6-222" fmla="*/ 56315 h 1003269"/>
              <a:gd name="connsiteX7-223" fmla="*/ 596471 w 1128002"/>
              <a:gd name="connsiteY7-224" fmla="*/ 287455 h 1003269"/>
              <a:gd name="connsiteX0-225" fmla="*/ 596471 w 1173605"/>
              <a:gd name="connsiteY0-226" fmla="*/ 287455 h 1003552"/>
              <a:gd name="connsiteX1-227" fmla="*/ 339931 w 1173605"/>
              <a:gd name="connsiteY1-228" fmla="*/ 5515 h 1003552"/>
              <a:gd name="connsiteX2-229" fmla="*/ 4651 w 1173605"/>
              <a:gd name="connsiteY2-230" fmla="*/ 142675 h 1003552"/>
              <a:gd name="connsiteX3-231" fmla="*/ 177371 w 1173605"/>
              <a:gd name="connsiteY3-232" fmla="*/ 632895 h 1003552"/>
              <a:gd name="connsiteX4-233" fmla="*/ 629491 w 1173605"/>
              <a:gd name="connsiteY4-234" fmla="*/ 996115 h 1003552"/>
              <a:gd name="connsiteX5-235" fmla="*/ 1173051 w 1173605"/>
              <a:gd name="connsiteY5-236" fmla="*/ 295075 h 1003552"/>
              <a:gd name="connsiteX6-237" fmla="*/ 880951 w 1173605"/>
              <a:gd name="connsiteY6-238" fmla="*/ 56315 h 1003552"/>
              <a:gd name="connsiteX7-239" fmla="*/ 596471 w 1173605"/>
              <a:gd name="connsiteY7-240" fmla="*/ 287455 h 1003552"/>
              <a:gd name="connsiteX0-241" fmla="*/ 603276 w 1180410"/>
              <a:gd name="connsiteY0-242" fmla="*/ 287693 h 1005272"/>
              <a:gd name="connsiteX1-243" fmla="*/ 346736 w 1180410"/>
              <a:gd name="connsiteY1-244" fmla="*/ 5753 h 1005272"/>
              <a:gd name="connsiteX2-245" fmla="*/ 11456 w 1180410"/>
              <a:gd name="connsiteY2-246" fmla="*/ 142913 h 1005272"/>
              <a:gd name="connsiteX3-247" fmla="*/ 130836 w 1180410"/>
              <a:gd name="connsiteY3-248" fmla="*/ 655993 h 1005272"/>
              <a:gd name="connsiteX4-249" fmla="*/ 636296 w 1180410"/>
              <a:gd name="connsiteY4-250" fmla="*/ 996353 h 1005272"/>
              <a:gd name="connsiteX5-251" fmla="*/ 1179856 w 1180410"/>
              <a:gd name="connsiteY5-252" fmla="*/ 295313 h 1005272"/>
              <a:gd name="connsiteX6-253" fmla="*/ 887756 w 1180410"/>
              <a:gd name="connsiteY6-254" fmla="*/ 56553 h 1005272"/>
              <a:gd name="connsiteX7-255" fmla="*/ 603276 w 1180410"/>
              <a:gd name="connsiteY7-256" fmla="*/ 287693 h 1005272"/>
              <a:gd name="connsiteX0-257" fmla="*/ 604313 w 1181447"/>
              <a:gd name="connsiteY0-258" fmla="*/ 287693 h 1027612"/>
              <a:gd name="connsiteX1-259" fmla="*/ 347773 w 1181447"/>
              <a:gd name="connsiteY1-260" fmla="*/ 5753 h 1027612"/>
              <a:gd name="connsiteX2-261" fmla="*/ 12493 w 1181447"/>
              <a:gd name="connsiteY2-262" fmla="*/ 142913 h 1027612"/>
              <a:gd name="connsiteX3-263" fmla="*/ 131873 w 1181447"/>
              <a:gd name="connsiteY3-264" fmla="*/ 655993 h 1027612"/>
              <a:gd name="connsiteX4-265" fmla="*/ 690673 w 1181447"/>
              <a:gd name="connsiteY4-266" fmla="*/ 1019213 h 1027612"/>
              <a:gd name="connsiteX5-267" fmla="*/ 1180893 w 1181447"/>
              <a:gd name="connsiteY5-268" fmla="*/ 295313 h 1027612"/>
              <a:gd name="connsiteX6-269" fmla="*/ 888793 w 1181447"/>
              <a:gd name="connsiteY6-270" fmla="*/ 56553 h 1027612"/>
              <a:gd name="connsiteX7-271" fmla="*/ 604313 w 1181447"/>
              <a:gd name="connsiteY7-272" fmla="*/ 287693 h 1027612"/>
              <a:gd name="connsiteX0-273" fmla="*/ 604313 w 1181465"/>
              <a:gd name="connsiteY0-274" fmla="*/ 287693 h 1027612"/>
              <a:gd name="connsiteX1-275" fmla="*/ 347773 w 1181465"/>
              <a:gd name="connsiteY1-276" fmla="*/ 5753 h 1027612"/>
              <a:gd name="connsiteX2-277" fmla="*/ 12493 w 1181465"/>
              <a:gd name="connsiteY2-278" fmla="*/ 142913 h 1027612"/>
              <a:gd name="connsiteX3-279" fmla="*/ 131873 w 1181465"/>
              <a:gd name="connsiteY3-280" fmla="*/ 655993 h 1027612"/>
              <a:gd name="connsiteX4-281" fmla="*/ 690673 w 1181465"/>
              <a:gd name="connsiteY4-282" fmla="*/ 1019213 h 1027612"/>
              <a:gd name="connsiteX5-283" fmla="*/ 1180893 w 1181465"/>
              <a:gd name="connsiteY5-284" fmla="*/ 295313 h 1027612"/>
              <a:gd name="connsiteX6-285" fmla="*/ 888793 w 1181465"/>
              <a:gd name="connsiteY6-286" fmla="*/ 56553 h 1027612"/>
              <a:gd name="connsiteX7-287" fmla="*/ 604313 w 1181465"/>
              <a:gd name="connsiteY7-288" fmla="*/ 287693 h 1027612"/>
              <a:gd name="connsiteX0-289" fmla="*/ 604313 w 1181465"/>
              <a:gd name="connsiteY0-290" fmla="*/ 288511 h 1028430"/>
              <a:gd name="connsiteX1-291" fmla="*/ 347773 w 1181465"/>
              <a:gd name="connsiteY1-292" fmla="*/ 6571 h 1028430"/>
              <a:gd name="connsiteX2-293" fmla="*/ 12493 w 1181465"/>
              <a:gd name="connsiteY2-294" fmla="*/ 143731 h 1028430"/>
              <a:gd name="connsiteX3-295" fmla="*/ 131873 w 1181465"/>
              <a:gd name="connsiteY3-296" fmla="*/ 656811 h 1028430"/>
              <a:gd name="connsiteX4-297" fmla="*/ 690673 w 1181465"/>
              <a:gd name="connsiteY4-298" fmla="*/ 1020031 h 1028430"/>
              <a:gd name="connsiteX5-299" fmla="*/ 1180893 w 1181465"/>
              <a:gd name="connsiteY5-300" fmla="*/ 296131 h 1028430"/>
              <a:gd name="connsiteX6-301" fmla="*/ 888793 w 1181465"/>
              <a:gd name="connsiteY6-302" fmla="*/ 57371 h 1028430"/>
              <a:gd name="connsiteX7-303" fmla="*/ 604313 w 1181465"/>
              <a:gd name="connsiteY7-304" fmla="*/ 288511 h 1028430"/>
              <a:gd name="connsiteX0-305" fmla="*/ 604313 w 1181465"/>
              <a:gd name="connsiteY0-306" fmla="*/ 270887 h 1010806"/>
              <a:gd name="connsiteX1-307" fmla="*/ 347773 w 1181465"/>
              <a:gd name="connsiteY1-308" fmla="*/ 7997 h 1010806"/>
              <a:gd name="connsiteX2-309" fmla="*/ 12493 w 1181465"/>
              <a:gd name="connsiteY2-310" fmla="*/ 126107 h 1010806"/>
              <a:gd name="connsiteX3-311" fmla="*/ 131873 w 1181465"/>
              <a:gd name="connsiteY3-312" fmla="*/ 639187 h 1010806"/>
              <a:gd name="connsiteX4-313" fmla="*/ 690673 w 1181465"/>
              <a:gd name="connsiteY4-314" fmla="*/ 1002407 h 1010806"/>
              <a:gd name="connsiteX5-315" fmla="*/ 1180893 w 1181465"/>
              <a:gd name="connsiteY5-316" fmla="*/ 278507 h 1010806"/>
              <a:gd name="connsiteX6-317" fmla="*/ 888793 w 1181465"/>
              <a:gd name="connsiteY6-318" fmla="*/ 39747 h 1010806"/>
              <a:gd name="connsiteX7-319" fmla="*/ 604313 w 1181465"/>
              <a:gd name="connsiteY7-320" fmla="*/ 270887 h 1010806"/>
              <a:gd name="connsiteX0-321" fmla="*/ 621462 w 1198614"/>
              <a:gd name="connsiteY0-322" fmla="*/ 289918 h 1029837"/>
              <a:gd name="connsiteX1-323" fmla="*/ 364922 w 1198614"/>
              <a:gd name="connsiteY1-324" fmla="*/ 27028 h 1029837"/>
              <a:gd name="connsiteX2-325" fmla="*/ 29642 w 1198614"/>
              <a:gd name="connsiteY2-326" fmla="*/ 145138 h 1029837"/>
              <a:gd name="connsiteX3-327" fmla="*/ 149022 w 1198614"/>
              <a:gd name="connsiteY3-328" fmla="*/ 658218 h 1029837"/>
              <a:gd name="connsiteX4-329" fmla="*/ 707822 w 1198614"/>
              <a:gd name="connsiteY4-330" fmla="*/ 1021438 h 1029837"/>
              <a:gd name="connsiteX5-331" fmla="*/ 1198042 w 1198614"/>
              <a:gd name="connsiteY5-332" fmla="*/ 297538 h 1029837"/>
              <a:gd name="connsiteX6-333" fmla="*/ 905942 w 1198614"/>
              <a:gd name="connsiteY6-334" fmla="*/ 58778 h 1029837"/>
              <a:gd name="connsiteX7-335" fmla="*/ 621462 w 1198614"/>
              <a:gd name="connsiteY7-336" fmla="*/ 289918 h 1029837"/>
              <a:gd name="connsiteX0-337" fmla="*/ 621462 w 1198614"/>
              <a:gd name="connsiteY0-338" fmla="*/ 309380 h 1049299"/>
              <a:gd name="connsiteX1-339" fmla="*/ 364922 w 1198614"/>
              <a:gd name="connsiteY1-340" fmla="*/ 46490 h 1049299"/>
              <a:gd name="connsiteX2-341" fmla="*/ 29642 w 1198614"/>
              <a:gd name="connsiteY2-342" fmla="*/ 164600 h 1049299"/>
              <a:gd name="connsiteX3-343" fmla="*/ 149022 w 1198614"/>
              <a:gd name="connsiteY3-344" fmla="*/ 677680 h 1049299"/>
              <a:gd name="connsiteX4-345" fmla="*/ 707822 w 1198614"/>
              <a:gd name="connsiteY4-346" fmla="*/ 1040900 h 1049299"/>
              <a:gd name="connsiteX5-347" fmla="*/ 1198042 w 1198614"/>
              <a:gd name="connsiteY5-348" fmla="*/ 317000 h 1049299"/>
              <a:gd name="connsiteX6-349" fmla="*/ 905942 w 1198614"/>
              <a:gd name="connsiteY6-350" fmla="*/ 78240 h 1049299"/>
              <a:gd name="connsiteX7-351" fmla="*/ 621462 w 1198614"/>
              <a:gd name="connsiteY7-352" fmla="*/ 309380 h 1049299"/>
              <a:gd name="connsiteX0-353" fmla="*/ 621462 w 1198614"/>
              <a:gd name="connsiteY0-354" fmla="*/ 305247 h 1045166"/>
              <a:gd name="connsiteX1-355" fmla="*/ 364922 w 1198614"/>
              <a:gd name="connsiteY1-356" fmla="*/ 42357 h 1045166"/>
              <a:gd name="connsiteX2-357" fmla="*/ 29642 w 1198614"/>
              <a:gd name="connsiteY2-358" fmla="*/ 160467 h 1045166"/>
              <a:gd name="connsiteX3-359" fmla="*/ 149022 w 1198614"/>
              <a:gd name="connsiteY3-360" fmla="*/ 673547 h 1045166"/>
              <a:gd name="connsiteX4-361" fmla="*/ 707822 w 1198614"/>
              <a:gd name="connsiteY4-362" fmla="*/ 1036767 h 1045166"/>
              <a:gd name="connsiteX5-363" fmla="*/ 1198042 w 1198614"/>
              <a:gd name="connsiteY5-364" fmla="*/ 312867 h 1045166"/>
              <a:gd name="connsiteX6-365" fmla="*/ 905942 w 1198614"/>
              <a:gd name="connsiteY6-366" fmla="*/ 74107 h 1045166"/>
              <a:gd name="connsiteX7-367" fmla="*/ 621462 w 1198614"/>
              <a:gd name="connsiteY7-368" fmla="*/ 305247 h 1045166"/>
              <a:gd name="connsiteX0-369" fmla="*/ 603989 w 1181141"/>
              <a:gd name="connsiteY0-370" fmla="*/ 283425 h 1023344"/>
              <a:gd name="connsiteX1-371" fmla="*/ 342687 w 1181141"/>
              <a:gd name="connsiteY1-372" fmla="*/ 22916 h 1023344"/>
              <a:gd name="connsiteX2-373" fmla="*/ 12169 w 1181141"/>
              <a:gd name="connsiteY2-374" fmla="*/ 138645 h 1023344"/>
              <a:gd name="connsiteX3-375" fmla="*/ 131549 w 1181141"/>
              <a:gd name="connsiteY3-376" fmla="*/ 651725 h 1023344"/>
              <a:gd name="connsiteX4-377" fmla="*/ 690349 w 1181141"/>
              <a:gd name="connsiteY4-378" fmla="*/ 1014945 h 1023344"/>
              <a:gd name="connsiteX5-379" fmla="*/ 1180569 w 1181141"/>
              <a:gd name="connsiteY5-380" fmla="*/ 291045 h 1023344"/>
              <a:gd name="connsiteX6-381" fmla="*/ 888469 w 1181141"/>
              <a:gd name="connsiteY6-382" fmla="*/ 52285 h 1023344"/>
              <a:gd name="connsiteX7-383" fmla="*/ 603989 w 1181141"/>
              <a:gd name="connsiteY7-384" fmla="*/ 283425 h 102334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1181141" h="1023344">
                <a:moveTo>
                  <a:pt x="603989" y="283425"/>
                </a:moveTo>
                <a:cubicBezTo>
                  <a:pt x="513025" y="278530"/>
                  <a:pt x="457993" y="85147"/>
                  <a:pt x="342687" y="22916"/>
                </a:cubicBezTo>
                <a:cubicBezTo>
                  <a:pt x="227381" y="-39315"/>
                  <a:pt x="47359" y="33844"/>
                  <a:pt x="12169" y="138645"/>
                </a:cubicBezTo>
                <a:cubicBezTo>
                  <a:pt x="-23021" y="243447"/>
                  <a:pt x="18519" y="505675"/>
                  <a:pt x="131549" y="651725"/>
                </a:cubicBezTo>
                <a:cubicBezTo>
                  <a:pt x="244579" y="797775"/>
                  <a:pt x="515512" y="1075058"/>
                  <a:pt x="690349" y="1014945"/>
                </a:cubicBezTo>
                <a:cubicBezTo>
                  <a:pt x="865186" y="954832"/>
                  <a:pt x="1167869" y="460378"/>
                  <a:pt x="1180569" y="291045"/>
                </a:cubicBezTo>
                <a:cubicBezTo>
                  <a:pt x="1193269" y="121712"/>
                  <a:pt x="991710" y="10692"/>
                  <a:pt x="888469" y="52285"/>
                </a:cubicBezTo>
                <a:cubicBezTo>
                  <a:pt x="785228" y="93878"/>
                  <a:pt x="694953" y="288320"/>
                  <a:pt x="603989" y="283425"/>
                </a:cubicBezTo>
                <a:close/>
              </a:path>
            </a:pathLst>
          </a:custGeom>
          <a:solidFill>
            <a:srgbClr val="7FD1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7" name="图片 1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 y="5659878"/>
            <a:ext cx="12192000" cy="1198068"/>
          </a:xfrm>
          <a:prstGeom prst="rect">
            <a:avLst/>
          </a:prstGeom>
        </p:spPr>
      </p:pic>
      <p:pic>
        <p:nvPicPr>
          <p:cNvPr id="18" name="图片 1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105326" y="1230203"/>
            <a:ext cx="4988319" cy="4973932"/>
          </a:xfrm>
          <a:prstGeom prst="rect">
            <a:avLst/>
          </a:prstGeom>
        </p:spPr>
      </p:pic>
      <p:pic>
        <p:nvPicPr>
          <p:cNvPr id="19" name="图片 2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875916" y="3832684"/>
            <a:ext cx="2313945" cy="2495308"/>
          </a:xfrm>
          <a:prstGeom prst="rect">
            <a:avLst/>
          </a:prstGeom>
        </p:spPr>
      </p:pic>
      <p:pic>
        <p:nvPicPr>
          <p:cNvPr id="20" name="图片 2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966787" y="4957521"/>
            <a:ext cx="1816256" cy="966300"/>
          </a:xfrm>
          <a:prstGeom prst="rect">
            <a:avLst/>
          </a:prstGeom>
        </p:spPr>
      </p:pic>
      <p:pic>
        <p:nvPicPr>
          <p:cNvPr id="21" name="图片 27"/>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80623" y="1338568"/>
            <a:ext cx="4192676" cy="2523890"/>
          </a:xfrm>
          <a:prstGeom prst="rect">
            <a:avLst/>
          </a:prstGeom>
        </p:spPr>
      </p:pic>
      <p:sp>
        <p:nvSpPr>
          <p:cNvPr id="23" name="文本框 29"/>
          <p:cNvSpPr txBox="1"/>
          <p:nvPr/>
        </p:nvSpPr>
        <p:spPr>
          <a:xfrm>
            <a:off x="4511675" y="2955290"/>
            <a:ext cx="3539490" cy="10147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6000" b="1" i="0" u="none" strike="noStrike" kern="1200" cap="none" spc="300" normalizeH="0" baseline="0" noProof="0">
                <a:ln>
                  <a:noFill/>
                </a:ln>
                <a:solidFill>
                  <a:srgbClr val="ED81A1"/>
                </a:solidFill>
                <a:effectLst/>
                <a:uLnTx/>
                <a:uFillTx/>
                <a:latin typeface="Microsoft YaHei" panose="020B0503020204020204" charset="-122"/>
                <a:ea typeface="Microsoft YaHei" panose="020B0503020204020204" charset="-122"/>
                <a:cs typeface="Aharoni" panose="02010803020104030203" pitchFamily="2" charset="-79"/>
              </a:rPr>
              <a:t>Tiết 2</a:t>
            </a:r>
            <a:endParaRPr kumimoji="0" lang="zh-CN" altLang="en-US" sz="2400" b="1" i="0" u="none" strike="noStrike" kern="1200" cap="none" spc="300" normalizeH="0" baseline="0" noProof="0" dirty="0">
              <a:ln>
                <a:noFill/>
              </a:ln>
              <a:solidFill>
                <a:srgbClr val="ED81A1"/>
              </a:solidFill>
              <a:effectLst/>
              <a:uLnTx/>
              <a:uFillTx/>
              <a:latin typeface="Microsoft YaHei" panose="020B0503020204020204" charset="-122"/>
              <a:ea typeface="Microsoft YaHei" panose="020B0503020204020204" charset="-122"/>
              <a:cs typeface="Aharoni" panose="02010803020104030203" pitchFamily="2" charset="-79"/>
            </a:endParaRPr>
          </a:p>
        </p:txBody>
      </p:sp>
    </p:spTree>
    <p:extLst>
      <p:ext uri="{BB962C8B-B14F-4D97-AF65-F5344CB8AC3E}">
        <p14:creationId xmlns:p14="http://schemas.microsoft.com/office/powerpoint/2010/main" val="27116757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750"/>
                                        <p:tgtEl>
                                          <p:spTgt spid="17"/>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750" fill="hold"/>
                                        <p:tgtEl>
                                          <p:spTgt spid="5"/>
                                        </p:tgtEl>
                                        <p:attrNameLst>
                                          <p:attrName>ppt_w</p:attrName>
                                        </p:attrNameLst>
                                      </p:cBhvr>
                                      <p:tavLst>
                                        <p:tav tm="0">
                                          <p:val>
                                            <p:fltVal val="0"/>
                                          </p:val>
                                        </p:tav>
                                        <p:tav tm="100000">
                                          <p:val>
                                            <p:strVal val="#ppt_w"/>
                                          </p:val>
                                        </p:tav>
                                      </p:tavLst>
                                    </p:anim>
                                    <p:anim calcmode="lin" valueType="num">
                                      <p:cBhvr>
                                        <p:cTn id="12" dur="750" fill="hold"/>
                                        <p:tgtEl>
                                          <p:spTgt spid="5"/>
                                        </p:tgtEl>
                                        <p:attrNameLst>
                                          <p:attrName>ppt_h</p:attrName>
                                        </p:attrNameLst>
                                      </p:cBhvr>
                                      <p:tavLst>
                                        <p:tav tm="0">
                                          <p:val>
                                            <p:fltVal val="0"/>
                                          </p:val>
                                        </p:tav>
                                        <p:tav tm="100000">
                                          <p:val>
                                            <p:strVal val="#ppt_h"/>
                                          </p:val>
                                        </p:tav>
                                      </p:tavLst>
                                    </p:anim>
                                    <p:animEffect transition="in" filter="fade">
                                      <p:cBhvr>
                                        <p:cTn id="13" dur="750"/>
                                        <p:tgtEl>
                                          <p:spTgt spid="5"/>
                                        </p:tgtEl>
                                      </p:cBhvr>
                                    </p:animEffect>
                                  </p:childTnLst>
                                </p:cTn>
                              </p:par>
                              <p:par>
                                <p:cTn id="14" presetID="53" presetClass="entr" presetSubtype="16"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p:cTn id="16" dur="750" fill="hold"/>
                                        <p:tgtEl>
                                          <p:spTgt spid="9"/>
                                        </p:tgtEl>
                                        <p:attrNameLst>
                                          <p:attrName>ppt_w</p:attrName>
                                        </p:attrNameLst>
                                      </p:cBhvr>
                                      <p:tavLst>
                                        <p:tav tm="0">
                                          <p:val>
                                            <p:fltVal val="0"/>
                                          </p:val>
                                        </p:tav>
                                        <p:tav tm="100000">
                                          <p:val>
                                            <p:strVal val="#ppt_w"/>
                                          </p:val>
                                        </p:tav>
                                      </p:tavLst>
                                    </p:anim>
                                    <p:anim calcmode="lin" valueType="num">
                                      <p:cBhvr>
                                        <p:cTn id="17" dur="750" fill="hold"/>
                                        <p:tgtEl>
                                          <p:spTgt spid="9"/>
                                        </p:tgtEl>
                                        <p:attrNameLst>
                                          <p:attrName>ppt_h</p:attrName>
                                        </p:attrNameLst>
                                      </p:cBhvr>
                                      <p:tavLst>
                                        <p:tav tm="0">
                                          <p:val>
                                            <p:fltVal val="0"/>
                                          </p:val>
                                        </p:tav>
                                        <p:tav tm="100000">
                                          <p:val>
                                            <p:strVal val="#ppt_h"/>
                                          </p:val>
                                        </p:tav>
                                      </p:tavLst>
                                    </p:anim>
                                    <p:animEffect transition="in" filter="fade">
                                      <p:cBhvr>
                                        <p:cTn id="18" dur="750"/>
                                        <p:tgtEl>
                                          <p:spTgt spid="9"/>
                                        </p:tgtEl>
                                      </p:cBhvr>
                                    </p:animEffect>
                                  </p:childTnLst>
                                </p:cTn>
                              </p:par>
                              <p:par>
                                <p:cTn id="19" presetID="53" presetClass="entr" presetSubtype="16"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p:cTn id="21" dur="750" fill="hold"/>
                                        <p:tgtEl>
                                          <p:spTgt spid="13"/>
                                        </p:tgtEl>
                                        <p:attrNameLst>
                                          <p:attrName>ppt_w</p:attrName>
                                        </p:attrNameLst>
                                      </p:cBhvr>
                                      <p:tavLst>
                                        <p:tav tm="0">
                                          <p:val>
                                            <p:fltVal val="0"/>
                                          </p:val>
                                        </p:tav>
                                        <p:tav tm="100000">
                                          <p:val>
                                            <p:strVal val="#ppt_w"/>
                                          </p:val>
                                        </p:tav>
                                      </p:tavLst>
                                    </p:anim>
                                    <p:anim calcmode="lin" valueType="num">
                                      <p:cBhvr>
                                        <p:cTn id="22" dur="750" fill="hold"/>
                                        <p:tgtEl>
                                          <p:spTgt spid="13"/>
                                        </p:tgtEl>
                                        <p:attrNameLst>
                                          <p:attrName>ppt_h</p:attrName>
                                        </p:attrNameLst>
                                      </p:cBhvr>
                                      <p:tavLst>
                                        <p:tav tm="0">
                                          <p:val>
                                            <p:fltVal val="0"/>
                                          </p:val>
                                        </p:tav>
                                        <p:tav tm="100000">
                                          <p:val>
                                            <p:strVal val="#ppt_h"/>
                                          </p:val>
                                        </p:tav>
                                      </p:tavLst>
                                    </p:anim>
                                    <p:animEffect transition="in" filter="fade">
                                      <p:cBhvr>
                                        <p:cTn id="23" dur="750"/>
                                        <p:tgtEl>
                                          <p:spTgt spid="13"/>
                                        </p:tgtEl>
                                      </p:cBhvr>
                                    </p:animEffect>
                                  </p:childTnLst>
                                </p:cTn>
                              </p:par>
                              <p:par>
                                <p:cTn id="24" presetID="53" presetClass="entr" presetSubtype="16"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p:cTn id="26" dur="750" fill="hold"/>
                                        <p:tgtEl>
                                          <p:spTgt spid="10"/>
                                        </p:tgtEl>
                                        <p:attrNameLst>
                                          <p:attrName>ppt_w</p:attrName>
                                        </p:attrNameLst>
                                      </p:cBhvr>
                                      <p:tavLst>
                                        <p:tav tm="0">
                                          <p:val>
                                            <p:fltVal val="0"/>
                                          </p:val>
                                        </p:tav>
                                        <p:tav tm="100000">
                                          <p:val>
                                            <p:strVal val="#ppt_w"/>
                                          </p:val>
                                        </p:tav>
                                      </p:tavLst>
                                    </p:anim>
                                    <p:anim calcmode="lin" valueType="num">
                                      <p:cBhvr>
                                        <p:cTn id="27" dur="750" fill="hold"/>
                                        <p:tgtEl>
                                          <p:spTgt spid="10"/>
                                        </p:tgtEl>
                                        <p:attrNameLst>
                                          <p:attrName>ppt_h</p:attrName>
                                        </p:attrNameLst>
                                      </p:cBhvr>
                                      <p:tavLst>
                                        <p:tav tm="0">
                                          <p:val>
                                            <p:fltVal val="0"/>
                                          </p:val>
                                        </p:tav>
                                        <p:tav tm="100000">
                                          <p:val>
                                            <p:strVal val="#ppt_h"/>
                                          </p:val>
                                        </p:tav>
                                      </p:tavLst>
                                    </p:anim>
                                    <p:animEffect transition="in" filter="fade">
                                      <p:cBhvr>
                                        <p:cTn id="28" dur="750"/>
                                        <p:tgtEl>
                                          <p:spTgt spid="10"/>
                                        </p:tgtEl>
                                      </p:cBhvr>
                                    </p:animEffect>
                                  </p:childTnLst>
                                </p:cTn>
                              </p:par>
                              <p:par>
                                <p:cTn id="29" presetID="53" presetClass="entr" presetSubtype="16"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750" fill="hold"/>
                                        <p:tgtEl>
                                          <p:spTgt spid="12"/>
                                        </p:tgtEl>
                                        <p:attrNameLst>
                                          <p:attrName>ppt_w</p:attrName>
                                        </p:attrNameLst>
                                      </p:cBhvr>
                                      <p:tavLst>
                                        <p:tav tm="0">
                                          <p:val>
                                            <p:fltVal val="0"/>
                                          </p:val>
                                        </p:tav>
                                        <p:tav tm="100000">
                                          <p:val>
                                            <p:strVal val="#ppt_w"/>
                                          </p:val>
                                        </p:tav>
                                      </p:tavLst>
                                    </p:anim>
                                    <p:anim calcmode="lin" valueType="num">
                                      <p:cBhvr>
                                        <p:cTn id="32" dur="750" fill="hold"/>
                                        <p:tgtEl>
                                          <p:spTgt spid="12"/>
                                        </p:tgtEl>
                                        <p:attrNameLst>
                                          <p:attrName>ppt_h</p:attrName>
                                        </p:attrNameLst>
                                      </p:cBhvr>
                                      <p:tavLst>
                                        <p:tav tm="0">
                                          <p:val>
                                            <p:fltVal val="0"/>
                                          </p:val>
                                        </p:tav>
                                        <p:tav tm="100000">
                                          <p:val>
                                            <p:strVal val="#ppt_h"/>
                                          </p:val>
                                        </p:tav>
                                      </p:tavLst>
                                    </p:anim>
                                    <p:animEffect transition="in" filter="fade">
                                      <p:cBhvr>
                                        <p:cTn id="33" dur="750"/>
                                        <p:tgtEl>
                                          <p:spTgt spid="12"/>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750" fill="hold"/>
                                        <p:tgtEl>
                                          <p:spTgt spid="15"/>
                                        </p:tgtEl>
                                        <p:attrNameLst>
                                          <p:attrName>ppt_w</p:attrName>
                                        </p:attrNameLst>
                                      </p:cBhvr>
                                      <p:tavLst>
                                        <p:tav tm="0">
                                          <p:val>
                                            <p:fltVal val="0"/>
                                          </p:val>
                                        </p:tav>
                                        <p:tav tm="100000">
                                          <p:val>
                                            <p:strVal val="#ppt_w"/>
                                          </p:val>
                                        </p:tav>
                                      </p:tavLst>
                                    </p:anim>
                                    <p:anim calcmode="lin" valueType="num">
                                      <p:cBhvr>
                                        <p:cTn id="37" dur="750" fill="hold"/>
                                        <p:tgtEl>
                                          <p:spTgt spid="15"/>
                                        </p:tgtEl>
                                        <p:attrNameLst>
                                          <p:attrName>ppt_h</p:attrName>
                                        </p:attrNameLst>
                                      </p:cBhvr>
                                      <p:tavLst>
                                        <p:tav tm="0">
                                          <p:val>
                                            <p:fltVal val="0"/>
                                          </p:val>
                                        </p:tav>
                                        <p:tav tm="100000">
                                          <p:val>
                                            <p:strVal val="#ppt_h"/>
                                          </p:val>
                                        </p:tav>
                                      </p:tavLst>
                                    </p:anim>
                                    <p:animEffect transition="in" filter="fade">
                                      <p:cBhvr>
                                        <p:cTn id="38" dur="750"/>
                                        <p:tgtEl>
                                          <p:spTgt spid="15"/>
                                        </p:tgtEl>
                                      </p:cBhvr>
                                    </p:animEffect>
                                  </p:childTnLst>
                                </p:cTn>
                              </p:par>
                              <p:par>
                                <p:cTn id="39" presetID="53" presetClass="entr" presetSubtype="16" fill="hold" nodeType="withEffect">
                                  <p:stCondLst>
                                    <p:cond delay="0"/>
                                  </p:stCondLst>
                                  <p:childTnLst>
                                    <p:set>
                                      <p:cBhvr>
                                        <p:cTn id="40" dur="1" fill="hold">
                                          <p:stCondLst>
                                            <p:cond delay="0"/>
                                          </p:stCondLst>
                                        </p:cTn>
                                        <p:tgtEl>
                                          <p:spTgt spid="6"/>
                                        </p:tgtEl>
                                        <p:attrNameLst>
                                          <p:attrName>style.visibility</p:attrName>
                                        </p:attrNameLst>
                                      </p:cBhvr>
                                      <p:to>
                                        <p:strVal val="visible"/>
                                      </p:to>
                                    </p:set>
                                    <p:anim calcmode="lin" valueType="num">
                                      <p:cBhvr>
                                        <p:cTn id="41" dur="750" fill="hold"/>
                                        <p:tgtEl>
                                          <p:spTgt spid="6"/>
                                        </p:tgtEl>
                                        <p:attrNameLst>
                                          <p:attrName>ppt_w</p:attrName>
                                        </p:attrNameLst>
                                      </p:cBhvr>
                                      <p:tavLst>
                                        <p:tav tm="0">
                                          <p:val>
                                            <p:fltVal val="0"/>
                                          </p:val>
                                        </p:tav>
                                        <p:tav tm="100000">
                                          <p:val>
                                            <p:strVal val="#ppt_w"/>
                                          </p:val>
                                        </p:tav>
                                      </p:tavLst>
                                    </p:anim>
                                    <p:anim calcmode="lin" valueType="num">
                                      <p:cBhvr>
                                        <p:cTn id="42" dur="750" fill="hold"/>
                                        <p:tgtEl>
                                          <p:spTgt spid="6"/>
                                        </p:tgtEl>
                                        <p:attrNameLst>
                                          <p:attrName>ppt_h</p:attrName>
                                        </p:attrNameLst>
                                      </p:cBhvr>
                                      <p:tavLst>
                                        <p:tav tm="0">
                                          <p:val>
                                            <p:fltVal val="0"/>
                                          </p:val>
                                        </p:tav>
                                        <p:tav tm="100000">
                                          <p:val>
                                            <p:strVal val="#ppt_h"/>
                                          </p:val>
                                        </p:tav>
                                      </p:tavLst>
                                    </p:anim>
                                    <p:animEffect transition="in" filter="fade">
                                      <p:cBhvr>
                                        <p:cTn id="43" dur="750"/>
                                        <p:tgtEl>
                                          <p:spTgt spid="6"/>
                                        </p:tgtEl>
                                      </p:cBhvr>
                                    </p:animEffect>
                                  </p:childTnLst>
                                </p:cTn>
                              </p:par>
                              <p:par>
                                <p:cTn id="44" presetID="53" presetClass="entr" presetSubtype="16" fill="hold" nodeType="withEffect">
                                  <p:stCondLst>
                                    <p:cond delay="0"/>
                                  </p:stCondLst>
                                  <p:childTnLst>
                                    <p:set>
                                      <p:cBhvr>
                                        <p:cTn id="45" dur="1" fill="hold">
                                          <p:stCondLst>
                                            <p:cond delay="0"/>
                                          </p:stCondLst>
                                        </p:cTn>
                                        <p:tgtEl>
                                          <p:spTgt spid="7"/>
                                        </p:tgtEl>
                                        <p:attrNameLst>
                                          <p:attrName>style.visibility</p:attrName>
                                        </p:attrNameLst>
                                      </p:cBhvr>
                                      <p:to>
                                        <p:strVal val="visible"/>
                                      </p:to>
                                    </p:set>
                                    <p:anim calcmode="lin" valueType="num">
                                      <p:cBhvr>
                                        <p:cTn id="46" dur="750" fill="hold"/>
                                        <p:tgtEl>
                                          <p:spTgt spid="7"/>
                                        </p:tgtEl>
                                        <p:attrNameLst>
                                          <p:attrName>ppt_w</p:attrName>
                                        </p:attrNameLst>
                                      </p:cBhvr>
                                      <p:tavLst>
                                        <p:tav tm="0">
                                          <p:val>
                                            <p:fltVal val="0"/>
                                          </p:val>
                                        </p:tav>
                                        <p:tav tm="100000">
                                          <p:val>
                                            <p:strVal val="#ppt_w"/>
                                          </p:val>
                                        </p:tav>
                                      </p:tavLst>
                                    </p:anim>
                                    <p:anim calcmode="lin" valueType="num">
                                      <p:cBhvr>
                                        <p:cTn id="47" dur="750" fill="hold"/>
                                        <p:tgtEl>
                                          <p:spTgt spid="7"/>
                                        </p:tgtEl>
                                        <p:attrNameLst>
                                          <p:attrName>ppt_h</p:attrName>
                                        </p:attrNameLst>
                                      </p:cBhvr>
                                      <p:tavLst>
                                        <p:tav tm="0">
                                          <p:val>
                                            <p:fltVal val="0"/>
                                          </p:val>
                                        </p:tav>
                                        <p:tav tm="100000">
                                          <p:val>
                                            <p:strVal val="#ppt_h"/>
                                          </p:val>
                                        </p:tav>
                                      </p:tavLst>
                                    </p:anim>
                                    <p:animEffect transition="in" filter="fade">
                                      <p:cBhvr>
                                        <p:cTn id="48" dur="750"/>
                                        <p:tgtEl>
                                          <p:spTgt spid="7"/>
                                        </p:tgtEl>
                                      </p:cBhvr>
                                    </p:animEffect>
                                  </p:childTnLst>
                                </p:cTn>
                              </p:par>
                              <p:par>
                                <p:cTn id="49" presetID="53" presetClass="entr" presetSubtype="16" fill="hold" nodeType="withEffect">
                                  <p:stCondLst>
                                    <p:cond delay="0"/>
                                  </p:stCondLst>
                                  <p:childTnLst>
                                    <p:set>
                                      <p:cBhvr>
                                        <p:cTn id="50" dur="1" fill="hold">
                                          <p:stCondLst>
                                            <p:cond delay="0"/>
                                          </p:stCondLst>
                                        </p:cTn>
                                        <p:tgtEl>
                                          <p:spTgt spid="8"/>
                                        </p:tgtEl>
                                        <p:attrNameLst>
                                          <p:attrName>style.visibility</p:attrName>
                                        </p:attrNameLst>
                                      </p:cBhvr>
                                      <p:to>
                                        <p:strVal val="visible"/>
                                      </p:to>
                                    </p:set>
                                    <p:anim calcmode="lin" valueType="num">
                                      <p:cBhvr>
                                        <p:cTn id="51" dur="750" fill="hold"/>
                                        <p:tgtEl>
                                          <p:spTgt spid="8"/>
                                        </p:tgtEl>
                                        <p:attrNameLst>
                                          <p:attrName>ppt_w</p:attrName>
                                        </p:attrNameLst>
                                      </p:cBhvr>
                                      <p:tavLst>
                                        <p:tav tm="0">
                                          <p:val>
                                            <p:fltVal val="0"/>
                                          </p:val>
                                        </p:tav>
                                        <p:tav tm="100000">
                                          <p:val>
                                            <p:strVal val="#ppt_w"/>
                                          </p:val>
                                        </p:tav>
                                      </p:tavLst>
                                    </p:anim>
                                    <p:anim calcmode="lin" valueType="num">
                                      <p:cBhvr>
                                        <p:cTn id="52" dur="750" fill="hold"/>
                                        <p:tgtEl>
                                          <p:spTgt spid="8"/>
                                        </p:tgtEl>
                                        <p:attrNameLst>
                                          <p:attrName>ppt_h</p:attrName>
                                        </p:attrNameLst>
                                      </p:cBhvr>
                                      <p:tavLst>
                                        <p:tav tm="0">
                                          <p:val>
                                            <p:fltVal val="0"/>
                                          </p:val>
                                        </p:tav>
                                        <p:tav tm="100000">
                                          <p:val>
                                            <p:strVal val="#ppt_h"/>
                                          </p:val>
                                        </p:tav>
                                      </p:tavLst>
                                    </p:anim>
                                    <p:animEffect transition="in" filter="fade">
                                      <p:cBhvr>
                                        <p:cTn id="53" dur="750"/>
                                        <p:tgtEl>
                                          <p:spTgt spid="8"/>
                                        </p:tgtEl>
                                      </p:cBhvr>
                                    </p:animEffect>
                                  </p:childTnLst>
                                </p:cTn>
                              </p:par>
                              <p:par>
                                <p:cTn id="54" presetID="53" presetClass="entr" presetSubtype="16" fill="hold" nodeType="withEffect">
                                  <p:stCondLst>
                                    <p:cond delay="0"/>
                                  </p:stCondLst>
                                  <p:childTnLst>
                                    <p:set>
                                      <p:cBhvr>
                                        <p:cTn id="55" dur="1" fill="hold">
                                          <p:stCondLst>
                                            <p:cond delay="0"/>
                                          </p:stCondLst>
                                        </p:cTn>
                                        <p:tgtEl>
                                          <p:spTgt spid="11"/>
                                        </p:tgtEl>
                                        <p:attrNameLst>
                                          <p:attrName>style.visibility</p:attrName>
                                        </p:attrNameLst>
                                      </p:cBhvr>
                                      <p:to>
                                        <p:strVal val="visible"/>
                                      </p:to>
                                    </p:set>
                                    <p:anim calcmode="lin" valueType="num">
                                      <p:cBhvr>
                                        <p:cTn id="56" dur="750" fill="hold"/>
                                        <p:tgtEl>
                                          <p:spTgt spid="11"/>
                                        </p:tgtEl>
                                        <p:attrNameLst>
                                          <p:attrName>ppt_w</p:attrName>
                                        </p:attrNameLst>
                                      </p:cBhvr>
                                      <p:tavLst>
                                        <p:tav tm="0">
                                          <p:val>
                                            <p:fltVal val="0"/>
                                          </p:val>
                                        </p:tav>
                                        <p:tav tm="100000">
                                          <p:val>
                                            <p:strVal val="#ppt_w"/>
                                          </p:val>
                                        </p:tav>
                                      </p:tavLst>
                                    </p:anim>
                                    <p:anim calcmode="lin" valueType="num">
                                      <p:cBhvr>
                                        <p:cTn id="57" dur="750" fill="hold"/>
                                        <p:tgtEl>
                                          <p:spTgt spid="11"/>
                                        </p:tgtEl>
                                        <p:attrNameLst>
                                          <p:attrName>ppt_h</p:attrName>
                                        </p:attrNameLst>
                                      </p:cBhvr>
                                      <p:tavLst>
                                        <p:tav tm="0">
                                          <p:val>
                                            <p:fltVal val="0"/>
                                          </p:val>
                                        </p:tav>
                                        <p:tav tm="100000">
                                          <p:val>
                                            <p:strVal val="#ppt_h"/>
                                          </p:val>
                                        </p:tav>
                                      </p:tavLst>
                                    </p:anim>
                                    <p:animEffect transition="in" filter="fade">
                                      <p:cBhvr>
                                        <p:cTn id="58" dur="750"/>
                                        <p:tgtEl>
                                          <p:spTgt spid="11"/>
                                        </p:tgtEl>
                                      </p:cBhvr>
                                    </p:animEffect>
                                  </p:childTnLst>
                                </p:cTn>
                              </p:par>
                              <p:par>
                                <p:cTn id="59" presetID="53" presetClass="entr" presetSubtype="16" fill="hold" grpId="0" nodeType="withEffect">
                                  <p:stCondLst>
                                    <p:cond delay="0"/>
                                  </p:stCondLst>
                                  <p:childTnLst>
                                    <p:set>
                                      <p:cBhvr>
                                        <p:cTn id="60" dur="1" fill="hold">
                                          <p:stCondLst>
                                            <p:cond delay="0"/>
                                          </p:stCondLst>
                                        </p:cTn>
                                        <p:tgtEl>
                                          <p:spTgt spid="14"/>
                                        </p:tgtEl>
                                        <p:attrNameLst>
                                          <p:attrName>style.visibility</p:attrName>
                                        </p:attrNameLst>
                                      </p:cBhvr>
                                      <p:to>
                                        <p:strVal val="visible"/>
                                      </p:to>
                                    </p:set>
                                    <p:anim calcmode="lin" valueType="num">
                                      <p:cBhvr>
                                        <p:cTn id="61" dur="750" fill="hold"/>
                                        <p:tgtEl>
                                          <p:spTgt spid="14"/>
                                        </p:tgtEl>
                                        <p:attrNameLst>
                                          <p:attrName>ppt_w</p:attrName>
                                        </p:attrNameLst>
                                      </p:cBhvr>
                                      <p:tavLst>
                                        <p:tav tm="0">
                                          <p:val>
                                            <p:fltVal val="0"/>
                                          </p:val>
                                        </p:tav>
                                        <p:tav tm="100000">
                                          <p:val>
                                            <p:strVal val="#ppt_w"/>
                                          </p:val>
                                        </p:tav>
                                      </p:tavLst>
                                    </p:anim>
                                    <p:anim calcmode="lin" valueType="num">
                                      <p:cBhvr>
                                        <p:cTn id="62" dur="750" fill="hold"/>
                                        <p:tgtEl>
                                          <p:spTgt spid="14"/>
                                        </p:tgtEl>
                                        <p:attrNameLst>
                                          <p:attrName>ppt_h</p:attrName>
                                        </p:attrNameLst>
                                      </p:cBhvr>
                                      <p:tavLst>
                                        <p:tav tm="0">
                                          <p:val>
                                            <p:fltVal val="0"/>
                                          </p:val>
                                        </p:tav>
                                        <p:tav tm="100000">
                                          <p:val>
                                            <p:strVal val="#ppt_h"/>
                                          </p:val>
                                        </p:tav>
                                      </p:tavLst>
                                    </p:anim>
                                    <p:animEffect transition="in" filter="fade">
                                      <p:cBhvr>
                                        <p:cTn id="63" dur="750"/>
                                        <p:tgtEl>
                                          <p:spTgt spid="14"/>
                                        </p:tgtEl>
                                      </p:cBhvr>
                                    </p:animEffect>
                                  </p:childTnLst>
                                </p:cTn>
                              </p:par>
                              <p:par>
                                <p:cTn id="64" presetID="53" presetClass="entr" presetSubtype="16" fill="hold" grpId="0" nodeType="withEffect">
                                  <p:stCondLst>
                                    <p:cond delay="0"/>
                                  </p:stCondLst>
                                  <p:childTnLst>
                                    <p:set>
                                      <p:cBhvr>
                                        <p:cTn id="65" dur="1" fill="hold">
                                          <p:stCondLst>
                                            <p:cond delay="0"/>
                                          </p:stCondLst>
                                        </p:cTn>
                                        <p:tgtEl>
                                          <p:spTgt spid="16"/>
                                        </p:tgtEl>
                                        <p:attrNameLst>
                                          <p:attrName>style.visibility</p:attrName>
                                        </p:attrNameLst>
                                      </p:cBhvr>
                                      <p:to>
                                        <p:strVal val="visible"/>
                                      </p:to>
                                    </p:set>
                                    <p:anim calcmode="lin" valueType="num">
                                      <p:cBhvr>
                                        <p:cTn id="66" dur="750" fill="hold"/>
                                        <p:tgtEl>
                                          <p:spTgt spid="16"/>
                                        </p:tgtEl>
                                        <p:attrNameLst>
                                          <p:attrName>ppt_w</p:attrName>
                                        </p:attrNameLst>
                                      </p:cBhvr>
                                      <p:tavLst>
                                        <p:tav tm="0">
                                          <p:val>
                                            <p:fltVal val="0"/>
                                          </p:val>
                                        </p:tav>
                                        <p:tav tm="100000">
                                          <p:val>
                                            <p:strVal val="#ppt_w"/>
                                          </p:val>
                                        </p:tav>
                                      </p:tavLst>
                                    </p:anim>
                                    <p:anim calcmode="lin" valueType="num">
                                      <p:cBhvr>
                                        <p:cTn id="67" dur="750" fill="hold"/>
                                        <p:tgtEl>
                                          <p:spTgt spid="16"/>
                                        </p:tgtEl>
                                        <p:attrNameLst>
                                          <p:attrName>ppt_h</p:attrName>
                                        </p:attrNameLst>
                                      </p:cBhvr>
                                      <p:tavLst>
                                        <p:tav tm="0">
                                          <p:val>
                                            <p:fltVal val="0"/>
                                          </p:val>
                                        </p:tav>
                                        <p:tav tm="100000">
                                          <p:val>
                                            <p:strVal val="#ppt_h"/>
                                          </p:val>
                                        </p:tav>
                                      </p:tavLst>
                                    </p:anim>
                                    <p:animEffect transition="in" filter="fade">
                                      <p:cBhvr>
                                        <p:cTn id="68" dur="750"/>
                                        <p:tgtEl>
                                          <p:spTgt spid="16"/>
                                        </p:tgtEl>
                                      </p:cBhvr>
                                    </p:animEffect>
                                  </p:childTnLst>
                                </p:cTn>
                              </p:par>
                            </p:childTnLst>
                          </p:cTn>
                        </p:par>
                        <p:par>
                          <p:cTn id="69" fill="hold">
                            <p:stCondLst>
                              <p:cond delay="2000"/>
                            </p:stCondLst>
                            <p:childTnLst>
                              <p:par>
                                <p:cTn id="70" presetID="2" presetClass="entr" presetSubtype="8" fill="hold" nodeType="afterEffect">
                                  <p:stCondLst>
                                    <p:cond delay="0"/>
                                  </p:stCondLst>
                                  <p:childTnLst>
                                    <p:set>
                                      <p:cBhvr>
                                        <p:cTn id="71" dur="1" fill="hold">
                                          <p:stCondLst>
                                            <p:cond delay="0"/>
                                          </p:stCondLst>
                                        </p:cTn>
                                        <p:tgtEl>
                                          <p:spTgt spid="21"/>
                                        </p:tgtEl>
                                        <p:attrNameLst>
                                          <p:attrName>style.visibility</p:attrName>
                                        </p:attrNameLst>
                                      </p:cBhvr>
                                      <p:to>
                                        <p:strVal val="visible"/>
                                      </p:to>
                                    </p:set>
                                    <p:anim calcmode="lin" valueType="num">
                                      <p:cBhvr additive="base">
                                        <p:cTn id="72" dur="750" fill="hold"/>
                                        <p:tgtEl>
                                          <p:spTgt spid="21"/>
                                        </p:tgtEl>
                                        <p:attrNameLst>
                                          <p:attrName>ppt_x</p:attrName>
                                        </p:attrNameLst>
                                      </p:cBhvr>
                                      <p:tavLst>
                                        <p:tav tm="0">
                                          <p:val>
                                            <p:strVal val="0-#ppt_w/2"/>
                                          </p:val>
                                        </p:tav>
                                        <p:tav tm="100000">
                                          <p:val>
                                            <p:strVal val="#ppt_x"/>
                                          </p:val>
                                        </p:tav>
                                      </p:tavLst>
                                    </p:anim>
                                    <p:anim calcmode="lin" valueType="num">
                                      <p:cBhvr additive="base">
                                        <p:cTn id="73" dur="750" fill="hold"/>
                                        <p:tgtEl>
                                          <p:spTgt spid="21"/>
                                        </p:tgtEl>
                                        <p:attrNameLst>
                                          <p:attrName>ppt_y</p:attrName>
                                        </p:attrNameLst>
                                      </p:cBhvr>
                                      <p:tavLst>
                                        <p:tav tm="0">
                                          <p:val>
                                            <p:strVal val="#ppt_y"/>
                                          </p:val>
                                        </p:tav>
                                        <p:tav tm="100000">
                                          <p:val>
                                            <p:strVal val="#ppt_y"/>
                                          </p:val>
                                        </p:tav>
                                      </p:tavLst>
                                    </p:anim>
                                  </p:childTnLst>
                                </p:cTn>
                              </p:par>
                            </p:childTnLst>
                          </p:cTn>
                        </p:par>
                        <p:par>
                          <p:cTn id="74" fill="hold">
                            <p:stCondLst>
                              <p:cond delay="3000"/>
                            </p:stCondLst>
                            <p:childTnLst>
                              <p:par>
                                <p:cTn id="75" presetID="53" presetClass="entr" presetSubtype="16" fill="hold" nodeType="afterEffect">
                                  <p:stCondLst>
                                    <p:cond delay="0"/>
                                  </p:stCondLst>
                                  <p:childTnLst>
                                    <p:set>
                                      <p:cBhvr>
                                        <p:cTn id="76" dur="1" fill="hold">
                                          <p:stCondLst>
                                            <p:cond delay="0"/>
                                          </p:stCondLst>
                                        </p:cTn>
                                        <p:tgtEl>
                                          <p:spTgt spid="18"/>
                                        </p:tgtEl>
                                        <p:attrNameLst>
                                          <p:attrName>style.visibility</p:attrName>
                                        </p:attrNameLst>
                                      </p:cBhvr>
                                      <p:to>
                                        <p:strVal val="visible"/>
                                      </p:to>
                                    </p:set>
                                    <p:anim calcmode="lin" valueType="num">
                                      <p:cBhvr>
                                        <p:cTn id="77" dur="750" fill="hold"/>
                                        <p:tgtEl>
                                          <p:spTgt spid="18"/>
                                        </p:tgtEl>
                                        <p:attrNameLst>
                                          <p:attrName>ppt_w</p:attrName>
                                        </p:attrNameLst>
                                      </p:cBhvr>
                                      <p:tavLst>
                                        <p:tav tm="0">
                                          <p:val>
                                            <p:fltVal val="0"/>
                                          </p:val>
                                        </p:tav>
                                        <p:tav tm="100000">
                                          <p:val>
                                            <p:strVal val="#ppt_w"/>
                                          </p:val>
                                        </p:tav>
                                      </p:tavLst>
                                    </p:anim>
                                    <p:anim calcmode="lin" valueType="num">
                                      <p:cBhvr>
                                        <p:cTn id="78" dur="750" fill="hold"/>
                                        <p:tgtEl>
                                          <p:spTgt spid="18"/>
                                        </p:tgtEl>
                                        <p:attrNameLst>
                                          <p:attrName>ppt_h</p:attrName>
                                        </p:attrNameLst>
                                      </p:cBhvr>
                                      <p:tavLst>
                                        <p:tav tm="0">
                                          <p:val>
                                            <p:fltVal val="0"/>
                                          </p:val>
                                        </p:tav>
                                        <p:tav tm="100000">
                                          <p:val>
                                            <p:strVal val="#ppt_h"/>
                                          </p:val>
                                        </p:tav>
                                      </p:tavLst>
                                    </p:anim>
                                    <p:animEffect transition="in" filter="fade">
                                      <p:cBhvr>
                                        <p:cTn id="79" dur="750"/>
                                        <p:tgtEl>
                                          <p:spTgt spid="18"/>
                                        </p:tgtEl>
                                      </p:cBhvr>
                                    </p:animEffect>
                                  </p:childTnLst>
                                </p:cTn>
                              </p:par>
                            </p:childTnLst>
                          </p:cTn>
                        </p:par>
                        <p:par>
                          <p:cTn id="80" fill="hold">
                            <p:stCondLst>
                              <p:cond delay="4000"/>
                            </p:stCondLst>
                            <p:childTnLst>
                              <p:par>
                                <p:cTn id="81" presetID="22" presetClass="entr" presetSubtype="8" fill="hold" grpId="0" nodeType="afterEffect">
                                  <p:stCondLst>
                                    <p:cond delay="0"/>
                                  </p:stCondLst>
                                  <p:childTnLst>
                                    <p:set>
                                      <p:cBhvr>
                                        <p:cTn id="82" dur="1" fill="hold">
                                          <p:stCondLst>
                                            <p:cond delay="0"/>
                                          </p:stCondLst>
                                        </p:cTn>
                                        <p:tgtEl>
                                          <p:spTgt spid="23"/>
                                        </p:tgtEl>
                                        <p:attrNameLst>
                                          <p:attrName>style.visibility</p:attrName>
                                        </p:attrNameLst>
                                      </p:cBhvr>
                                      <p:to>
                                        <p:strVal val="visible"/>
                                      </p:to>
                                    </p:set>
                                    <p:animEffect transition="in" filter="wipe(left)">
                                      <p:cBhvr>
                                        <p:cTn id="83" dur="750"/>
                                        <p:tgtEl>
                                          <p:spTgt spid="23"/>
                                        </p:tgtEl>
                                      </p:cBhvr>
                                    </p:animEffect>
                                  </p:childTnLst>
                                </p:cTn>
                              </p:par>
                            </p:childTnLst>
                          </p:cTn>
                        </p:par>
                        <p:par>
                          <p:cTn id="84" fill="hold">
                            <p:stCondLst>
                              <p:cond delay="5000"/>
                            </p:stCondLst>
                            <p:childTnLst>
                              <p:par>
                                <p:cTn id="85" presetID="53" presetClass="entr" presetSubtype="16" fill="hold" nodeType="afterEffect">
                                  <p:stCondLst>
                                    <p:cond delay="0"/>
                                  </p:stCondLst>
                                  <p:childTnLst>
                                    <p:set>
                                      <p:cBhvr>
                                        <p:cTn id="86" dur="1" fill="hold">
                                          <p:stCondLst>
                                            <p:cond delay="0"/>
                                          </p:stCondLst>
                                        </p:cTn>
                                        <p:tgtEl>
                                          <p:spTgt spid="20"/>
                                        </p:tgtEl>
                                        <p:attrNameLst>
                                          <p:attrName>style.visibility</p:attrName>
                                        </p:attrNameLst>
                                      </p:cBhvr>
                                      <p:to>
                                        <p:strVal val="visible"/>
                                      </p:to>
                                    </p:set>
                                    <p:anim calcmode="lin" valueType="num">
                                      <p:cBhvr>
                                        <p:cTn id="87" dur="750" fill="hold"/>
                                        <p:tgtEl>
                                          <p:spTgt spid="20"/>
                                        </p:tgtEl>
                                        <p:attrNameLst>
                                          <p:attrName>ppt_w</p:attrName>
                                        </p:attrNameLst>
                                      </p:cBhvr>
                                      <p:tavLst>
                                        <p:tav tm="0">
                                          <p:val>
                                            <p:fltVal val="0"/>
                                          </p:val>
                                        </p:tav>
                                        <p:tav tm="100000">
                                          <p:val>
                                            <p:strVal val="#ppt_w"/>
                                          </p:val>
                                        </p:tav>
                                      </p:tavLst>
                                    </p:anim>
                                    <p:anim calcmode="lin" valueType="num">
                                      <p:cBhvr>
                                        <p:cTn id="88" dur="750" fill="hold"/>
                                        <p:tgtEl>
                                          <p:spTgt spid="20"/>
                                        </p:tgtEl>
                                        <p:attrNameLst>
                                          <p:attrName>ppt_h</p:attrName>
                                        </p:attrNameLst>
                                      </p:cBhvr>
                                      <p:tavLst>
                                        <p:tav tm="0">
                                          <p:val>
                                            <p:fltVal val="0"/>
                                          </p:val>
                                        </p:tav>
                                        <p:tav tm="100000">
                                          <p:val>
                                            <p:strVal val="#ppt_h"/>
                                          </p:val>
                                        </p:tav>
                                      </p:tavLst>
                                    </p:anim>
                                    <p:animEffect transition="in" filter="fade">
                                      <p:cBhvr>
                                        <p:cTn id="89" dur="750"/>
                                        <p:tgtEl>
                                          <p:spTgt spid="20"/>
                                        </p:tgtEl>
                                      </p:cBhvr>
                                    </p:animEffect>
                                  </p:childTnLst>
                                </p:cTn>
                              </p:par>
                              <p:par>
                                <p:cTn id="90" presetID="53" presetClass="entr" presetSubtype="16" fill="hold" nodeType="withEffect">
                                  <p:stCondLst>
                                    <p:cond delay="0"/>
                                  </p:stCondLst>
                                  <p:childTnLst>
                                    <p:set>
                                      <p:cBhvr>
                                        <p:cTn id="91" dur="1" fill="hold">
                                          <p:stCondLst>
                                            <p:cond delay="0"/>
                                          </p:stCondLst>
                                        </p:cTn>
                                        <p:tgtEl>
                                          <p:spTgt spid="19"/>
                                        </p:tgtEl>
                                        <p:attrNameLst>
                                          <p:attrName>style.visibility</p:attrName>
                                        </p:attrNameLst>
                                      </p:cBhvr>
                                      <p:to>
                                        <p:strVal val="visible"/>
                                      </p:to>
                                    </p:set>
                                    <p:anim calcmode="lin" valueType="num">
                                      <p:cBhvr>
                                        <p:cTn id="92" dur="750" fill="hold"/>
                                        <p:tgtEl>
                                          <p:spTgt spid="19"/>
                                        </p:tgtEl>
                                        <p:attrNameLst>
                                          <p:attrName>ppt_w</p:attrName>
                                        </p:attrNameLst>
                                      </p:cBhvr>
                                      <p:tavLst>
                                        <p:tav tm="0">
                                          <p:val>
                                            <p:fltVal val="0"/>
                                          </p:val>
                                        </p:tav>
                                        <p:tav tm="100000">
                                          <p:val>
                                            <p:strVal val="#ppt_w"/>
                                          </p:val>
                                        </p:tav>
                                      </p:tavLst>
                                    </p:anim>
                                    <p:anim calcmode="lin" valueType="num">
                                      <p:cBhvr>
                                        <p:cTn id="93" dur="750" fill="hold"/>
                                        <p:tgtEl>
                                          <p:spTgt spid="19"/>
                                        </p:tgtEl>
                                        <p:attrNameLst>
                                          <p:attrName>ppt_h</p:attrName>
                                        </p:attrNameLst>
                                      </p:cBhvr>
                                      <p:tavLst>
                                        <p:tav tm="0">
                                          <p:val>
                                            <p:fltVal val="0"/>
                                          </p:val>
                                        </p:tav>
                                        <p:tav tm="100000">
                                          <p:val>
                                            <p:strVal val="#ppt_h"/>
                                          </p:val>
                                        </p:tav>
                                      </p:tavLst>
                                    </p:anim>
                                    <p:animEffect transition="in" filter="fade">
                                      <p:cBhvr>
                                        <p:cTn id="94" dur="75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ldLvl="0" animBg="1"/>
      <p:bldP spid="14" grpId="0" bldLvl="0" animBg="1"/>
      <p:bldP spid="15" grpId="0" bldLvl="0" animBg="1"/>
      <p:bldP spid="16" grpId="0" bldLvl="0" animBg="1"/>
      <p:bldP spid="2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ập Thể Dục">
            <a:hlinkClick r:id="" action="ppaction://media"/>
            <a:extLst>
              <a:ext uri="{FF2B5EF4-FFF2-40B4-BE49-F238E27FC236}">
                <a16:creationId xmlns:a16="http://schemas.microsoft.com/office/drawing/2014/main" id="{AEF2DB19-8BCE-42AD-BF1D-61CEEB7B63A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8425" y="115049"/>
            <a:ext cx="11896840" cy="6543445"/>
          </a:xfrm>
          <a:prstGeom prst="rect">
            <a:avLst/>
          </a:prstGeom>
        </p:spPr>
      </p:pic>
    </p:spTree>
    <p:extLst>
      <p:ext uri="{BB962C8B-B14F-4D97-AF65-F5344CB8AC3E}">
        <p14:creationId xmlns:p14="http://schemas.microsoft.com/office/powerpoint/2010/main" val="3710822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08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4042"/>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9" name="Ghen-Co-Vy-MIN-ERI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77251" y="199166"/>
            <a:ext cx="609600" cy="609600"/>
          </a:xfrm>
          <a:prstGeom prst="rect">
            <a:avLst/>
          </a:prstGeom>
        </p:spPr>
      </p:pic>
      <p:pic>
        <p:nvPicPr>
          <p:cNvPr id="31" name="Picture 30">
            <a:hlinkClick r:id="" action="ppaction://noaction"/>
          </p:cNvPr>
          <p:cNvPicPr>
            <a:picLocks noChangeAspect="1"/>
          </p:cNvPicPr>
          <p:nvPr/>
        </p:nvPicPr>
        <p:blipFill rotWithShape="1">
          <a:blip r:embed="rId6" cstate="print">
            <a:extLst>
              <a:ext uri="{28A0092B-C50C-407E-A947-70E740481C1C}">
                <a14:useLocalDpi xmlns:a14="http://schemas.microsoft.com/office/drawing/2010/main" val="0"/>
              </a:ext>
            </a:extLst>
          </a:blip>
          <a:srcRect l="39315" t="62197" r="38456" b="16132"/>
          <a:stretch>
            <a:fillRect/>
          </a:stretch>
        </p:blipFill>
        <p:spPr>
          <a:xfrm>
            <a:off x="4767451" y="2896461"/>
            <a:ext cx="2657098" cy="127600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par>
                                <p:cTn id="7" presetID="32" presetClass="emph" presetSubtype="0" repeatCount="indefinite" nodeType="withEffect">
                                  <p:stCondLst>
                                    <p:cond delay="0"/>
                                  </p:stCondLst>
                                  <p:endCondLst>
                                    <p:cond evt="onNext" delay="0">
                                      <p:tgtEl>
                                        <p:sldTgt/>
                                      </p:tgtEl>
                                    </p:cond>
                                  </p:endCondLst>
                                  <p:childTnLst>
                                    <p:animRot by="120000">
                                      <p:cBhvr>
                                        <p:cTn id="8" dur="100" fill="hold">
                                          <p:stCondLst>
                                            <p:cond delay="0"/>
                                          </p:stCondLst>
                                        </p:cTn>
                                        <p:tgtEl>
                                          <p:spTgt spid="31"/>
                                        </p:tgtEl>
                                        <p:attrNameLst>
                                          <p:attrName>r</p:attrName>
                                        </p:attrNameLst>
                                      </p:cBhvr>
                                    </p:animRot>
                                    <p:animRot by="-240000">
                                      <p:cBhvr>
                                        <p:cTn id="9" dur="200" fill="hold">
                                          <p:stCondLst>
                                            <p:cond delay="200"/>
                                          </p:stCondLst>
                                        </p:cTn>
                                        <p:tgtEl>
                                          <p:spTgt spid="31"/>
                                        </p:tgtEl>
                                        <p:attrNameLst>
                                          <p:attrName>r</p:attrName>
                                        </p:attrNameLst>
                                      </p:cBhvr>
                                    </p:animRot>
                                    <p:animRot by="240000">
                                      <p:cBhvr>
                                        <p:cTn id="10" dur="200" fill="hold">
                                          <p:stCondLst>
                                            <p:cond delay="400"/>
                                          </p:stCondLst>
                                        </p:cTn>
                                        <p:tgtEl>
                                          <p:spTgt spid="31"/>
                                        </p:tgtEl>
                                        <p:attrNameLst>
                                          <p:attrName>r</p:attrName>
                                        </p:attrNameLst>
                                      </p:cBhvr>
                                    </p:animRot>
                                    <p:animRot by="-240000">
                                      <p:cBhvr>
                                        <p:cTn id="11" dur="200" fill="hold">
                                          <p:stCondLst>
                                            <p:cond delay="600"/>
                                          </p:stCondLst>
                                        </p:cTn>
                                        <p:tgtEl>
                                          <p:spTgt spid="31"/>
                                        </p:tgtEl>
                                        <p:attrNameLst>
                                          <p:attrName>r</p:attrName>
                                        </p:attrNameLst>
                                      </p:cBhvr>
                                    </p:animRot>
                                    <p:animRot by="120000">
                                      <p:cBhvr>
                                        <p:cTn id="12" dur="200" fill="hold">
                                          <p:stCondLst>
                                            <p:cond delay="800"/>
                                          </p:stCondLst>
                                        </p:cTn>
                                        <p:tgtEl>
                                          <p:spTgt spid="3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13" repeatCount="indefinite" fill="hold" display="0">
                  <p:stCondLst>
                    <p:cond delay="indefinite"/>
                  </p:stCondLst>
                  <p:endCondLst>
                    <p:cond evt="onStopAudio" delay="0">
                      <p:tgtEl>
                        <p:sldTgt/>
                      </p:tgtEl>
                    </p:cond>
                  </p:endCondLst>
                </p:cTn>
                <p:tgtEl>
                  <p:spTgt spid="29"/>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txBox="1">
            <a:spLocks noChangeArrowheads="1"/>
          </p:cNvSpPr>
          <p:nvPr/>
        </p:nvSpPr>
        <p:spPr bwMode="auto">
          <a:xfrm>
            <a:off x="1052938" y="1440872"/>
            <a:ext cx="10917389" cy="1108864"/>
          </a:xfrm>
          <a:prstGeom prst="rect">
            <a:avLst/>
          </a:prstGeom>
          <a:noFill/>
          <a:ln w="9525">
            <a:noFill/>
            <a:miter lim="800000"/>
            <a:headEnd/>
            <a:tailEnd/>
          </a:ln>
          <a:effectLst/>
        </p:spPr>
        <p:txBody>
          <a:bodyPr anchor="ctr"/>
          <a:lstStyle/>
          <a:p>
            <a:pPr>
              <a:spcBef>
                <a:spcPts val="600"/>
              </a:spcBef>
            </a:pPr>
            <a:r>
              <a:rPr lang="en-US" sz="2800">
                <a:solidFill>
                  <a:srgbClr val="002060"/>
                </a:solidFill>
                <a:latin typeface="Times New Roman" panose="02020603050405020304" pitchFamily="18" charset="0"/>
                <a:cs typeface="Times New Roman" panose="02020603050405020304" pitchFamily="18" charset="0"/>
              </a:rPr>
              <a:t>Hoạt động 1: </a:t>
            </a:r>
            <a:r>
              <a:rPr lang="vi-VN" sz="2800">
                <a:solidFill>
                  <a:srgbClr val="002060"/>
                </a:solidFill>
                <a:latin typeface="Times New Roman" panose="02020603050405020304" pitchFamily="18" charset="0"/>
                <a:cs typeface="Times New Roman" panose="02020603050405020304" pitchFamily="18" charset="0"/>
              </a:rPr>
              <a:t>Làm động tác co và duỗi tay như hình vẽ. Theo dõi sự thay đổi của các cơ cánh tay kết hợp với quan sát các hình dưới đây và cho biết</a:t>
            </a:r>
            <a:r>
              <a:rPr lang="en-US" sz="2800">
                <a:solidFill>
                  <a:srgbClr val="002060"/>
                </a:solidFill>
                <a:latin typeface="Times New Roman" panose="02020603050405020304" pitchFamily="18" charset="0"/>
                <a:cs typeface="Times New Roman" panose="02020603050405020304" pitchFamily="18" charset="0"/>
              </a:rPr>
              <a:t>:</a:t>
            </a:r>
          </a:p>
        </p:txBody>
      </p:sp>
      <p:pic>
        <p:nvPicPr>
          <p:cNvPr id="8" name="Picture 7" descr="Bài 21: Tìm hiểu cơ quan vận động"/>
          <p:cNvPicPr/>
          <p:nvPr/>
        </p:nvPicPr>
        <p:blipFill>
          <a:blip r:embed="rId2">
            <a:extLst>
              <a:ext uri="{28A0092B-C50C-407E-A947-70E740481C1C}">
                <a14:useLocalDpi xmlns:a14="http://schemas.microsoft.com/office/drawing/2010/main" val="0"/>
              </a:ext>
            </a:extLst>
          </a:blip>
          <a:srcRect/>
          <a:stretch>
            <a:fillRect/>
          </a:stretch>
        </p:blipFill>
        <p:spPr bwMode="auto">
          <a:xfrm>
            <a:off x="1177762" y="2396842"/>
            <a:ext cx="5472540" cy="4350324"/>
          </a:xfrm>
          <a:prstGeom prst="rect">
            <a:avLst/>
          </a:prstGeom>
          <a:noFill/>
          <a:ln>
            <a:noFill/>
          </a:ln>
        </p:spPr>
      </p:pic>
      <p:pic>
        <p:nvPicPr>
          <p:cNvPr id="10" name="Picture 9">
            <a:extLst>
              <a:ext uri="{FF2B5EF4-FFF2-40B4-BE49-F238E27FC236}">
                <a16:creationId xmlns:a16="http://schemas.microsoft.com/office/drawing/2014/main" id="{9AD187A5-3AD7-4BF7-83A3-FAC4A37F29FE}"/>
              </a:ext>
            </a:extLst>
          </p:cNvPr>
          <p:cNvPicPr>
            <a:picLocks noChangeAspect="1"/>
          </p:cNvPicPr>
          <p:nvPr/>
        </p:nvPicPr>
        <p:blipFill>
          <a:blip r:embed="rId3"/>
          <a:stretch>
            <a:fillRect/>
          </a:stretch>
        </p:blipFill>
        <p:spPr>
          <a:xfrm>
            <a:off x="136482" y="858969"/>
            <a:ext cx="819482" cy="1081170"/>
          </a:xfrm>
          <a:prstGeom prst="rect">
            <a:avLst/>
          </a:prstGeom>
        </p:spPr>
      </p:pic>
      <p:sp>
        <p:nvSpPr>
          <p:cNvPr id="7" name="Rectangle 6">
            <a:extLst>
              <a:ext uri="{FF2B5EF4-FFF2-40B4-BE49-F238E27FC236}">
                <a16:creationId xmlns:a16="http://schemas.microsoft.com/office/drawing/2014/main" id="{A9B0E66E-7819-4B71-AE7B-37D2FD92BFEF}"/>
              </a:ext>
            </a:extLst>
          </p:cNvPr>
          <p:cNvSpPr/>
          <p:nvPr/>
        </p:nvSpPr>
        <p:spPr>
          <a:xfrm>
            <a:off x="1177762" y="963655"/>
            <a:ext cx="3960421" cy="540207"/>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lvl="0">
              <a:defRPr/>
            </a:pPr>
            <a:r>
              <a:rPr lang="en-US" altLang="zh-CN" sz="2800" b="1">
                <a:solidFill>
                  <a:schemeClr val="accent6">
                    <a:lumMod val="50000"/>
                  </a:schemeClr>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Hoạt động khám phá</a:t>
            </a:r>
            <a:endParaRPr lang="zh-CN" altLang="en-US" sz="2800" b="1" dirty="0">
              <a:solidFill>
                <a:schemeClr val="accent6">
                  <a:lumMod val="50000"/>
                </a:schemeClr>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endParaRPr>
          </a:p>
        </p:txBody>
      </p:sp>
      <p:sp>
        <p:nvSpPr>
          <p:cNvPr id="11" name="Rectangle 2"/>
          <p:cNvSpPr txBox="1">
            <a:spLocks noChangeArrowheads="1"/>
          </p:cNvSpPr>
          <p:nvPr/>
        </p:nvSpPr>
        <p:spPr bwMode="auto">
          <a:xfrm>
            <a:off x="6650302" y="2743214"/>
            <a:ext cx="5541698" cy="2078173"/>
          </a:xfrm>
          <a:prstGeom prst="rect">
            <a:avLst/>
          </a:prstGeom>
          <a:noFill/>
          <a:ln w="9525">
            <a:noFill/>
            <a:miter lim="800000"/>
            <a:headEnd/>
            <a:tailEnd/>
          </a:ln>
          <a:effectLst/>
        </p:spPr>
        <p:txBody>
          <a:bodyPr anchor="ctr"/>
          <a:lstStyle/>
          <a:p>
            <a:pPr>
              <a:spcBef>
                <a:spcPts val="600"/>
              </a:spcBef>
              <a:spcAft>
                <a:spcPts val="600"/>
              </a:spcAft>
            </a:pPr>
            <a:r>
              <a:rPr lang="vi-VN" sz="2800">
                <a:latin typeface="Times New Roman" panose="02020603050405020304" pitchFamily="18" charset="0"/>
                <a:cs typeface="Times New Roman" panose="02020603050405020304" pitchFamily="18" charset="0"/>
              </a:rPr>
              <a:t>- Khi tay co hoặc duỗi các cơ ở cánh tay thay đổi như thế nào?</a:t>
            </a:r>
          </a:p>
          <a:p>
            <a:pPr marL="285750" indent="-285750">
              <a:spcBef>
                <a:spcPts val="600"/>
              </a:spcBef>
              <a:spcAft>
                <a:spcPts val="600"/>
              </a:spcAft>
              <a:buFont typeface="Wingdings" panose="05000000000000000000" pitchFamily="2" charset="2"/>
              <a:buChar char="Ø"/>
            </a:pPr>
            <a:r>
              <a:rPr lang="vi-VN" sz="2800">
                <a:solidFill>
                  <a:srgbClr val="FF0000"/>
                </a:solidFill>
                <a:latin typeface="+mj-lt"/>
              </a:rPr>
              <a:t>Khi tay co hoặc duỗi, các cơ ở cánh tay thay đổi to lên hơn.</a:t>
            </a:r>
            <a:endParaRPr lang="en-US" sz="2800">
              <a:solidFill>
                <a:srgbClr val="FF0000"/>
              </a:solidFill>
              <a:latin typeface="+mj-lt"/>
            </a:endParaRPr>
          </a:p>
        </p:txBody>
      </p:sp>
    </p:spTree>
    <p:extLst>
      <p:ext uri="{BB962C8B-B14F-4D97-AF65-F5344CB8AC3E}">
        <p14:creationId xmlns:p14="http://schemas.microsoft.com/office/powerpoint/2010/main" val="1672251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11">
                                            <p:txEl>
                                              <p:pRg st="0" end="0"/>
                                            </p:txEl>
                                          </p:spTgt>
                                        </p:tgtEl>
                                        <p:attrNameLst>
                                          <p:attrName>style.visibility</p:attrName>
                                        </p:attrNameLst>
                                      </p:cBhvr>
                                      <p:to>
                                        <p:strVal val="visible"/>
                                      </p:to>
                                    </p:set>
                                    <p:animEffect transition="in" filter="circle(in)">
                                      <p:cBhvr>
                                        <p:cTn id="24" dur="2000"/>
                                        <p:tgtEl>
                                          <p:spTgt spid="11">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11">
                                            <p:txEl>
                                              <p:pRg st="1" end="1"/>
                                            </p:txEl>
                                          </p:spTgt>
                                        </p:tgtEl>
                                        <p:attrNameLst>
                                          <p:attrName>style.visibility</p:attrName>
                                        </p:attrNameLst>
                                      </p:cBhvr>
                                      <p:to>
                                        <p:strVal val="visible"/>
                                      </p:to>
                                    </p:set>
                                    <p:animEffect transition="in" filter="circle(in)">
                                      <p:cBhvr>
                                        <p:cTn id="29" dur="20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txBox="1">
            <a:spLocks noChangeArrowheads="1"/>
          </p:cNvSpPr>
          <p:nvPr/>
        </p:nvSpPr>
        <p:spPr bwMode="auto">
          <a:xfrm>
            <a:off x="1052938" y="1440872"/>
            <a:ext cx="10917389" cy="1108864"/>
          </a:xfrm>
          <a:prstGeom prst="rect">
            <a:avLst/>
          </a:prstGeom>
          <a:noFill/>
          <a:ln w="9525">
            <a:noFill/>
            <a:miter lim="800000"/>
            <a:headEnd/>
            <a:tailEnd/>
          </a:ln>
          <a:effectLst/>
        </p:spPr>
        <p:txBody>
          <a:bodyPr anchor="ctr"/>
          <a:lstStyle/>
          <a:p>
            <a:pPr>
              <a:spcBef>
                <a:spcPts val="600"/>
              </a:spcBef>
            </a:pPr>
            <a:r>
              <a:rPr lang="en-US" sz="2800">
                <a:solidFill>
                  <a:srgbClr val="002060"/>
                </a:solidFill>
                <a:latin typeface="Times New Roman" panose="02020603050405020304" pitchFamily="18" charset="0"/>
                <a:cs typeface="Times New Roman" panose="02020603050405020304" pitchFamily="18" charset="0"/>
              </a:rPr>
              <a:t>Hoạt động 1: </a:t>
            </a:r>
            <a:r>
              <a:rPr lang="vi-VN" sz="2800">
                <a:solidFill>
                  <a:srgbClr val="002060"/>
                </a:solidFill>
                <a:latin typeface="Times New Roman" panose="02020603050405020304" pitchFamily="18" charset="0"/>
                <a:cs typeface="Times New Roman" panose="02020603050405020304" pitchFamily="18" charset="0"/>
              </a:rPr>
              <a:t>Làm động tác co và duỗi tay như hình vẽ. Theo dõi sự thay đổi của các cơ cánh tay kết hợp với quan sát các hình dưới đây và cho biết</a:t>
            </a:r>
            <a:r>
              <a:rPr lang="en-US" sz="2800">
                <a:solidFill>
                  <a:srgbClr val="002060"/>
                </a:solidFill>
                <a:latin typeface="Times New Roman" panose="02020603050405020304" pitchFamily="18" charset="0"/>
                <a:cs typeface="Times New Roman" panose="02020603050405020304" pitchFamily="18" charset="0"/>
              </a:rPr>
              <a:t>:</a:t>
            </a:r>
          </a:p>
        </p:txBody>
      </p:sp>
      <p:pic>
        <p:nvPicPr>
          <p:cNvPr id="8" name="Picture 7" descr="Bài 21: Tìm hiểu cơ quan vận động"/>
          <p:cNvPicPr/>
          <p:nvPr/>
        </p:nvPicPr>
        <p:blipFill>
          <a:blip r:embed="rId2">
            <a:extLst>
              <a:ext uri="{28A0092B-C50C-407E-A947-70E740481C1C}">
                <a14:useLocalDpi xmlns:a14="http://schemas.microsoft.com/office/drawing/2010/main" val="0"/>
              </a:ext>
            </a:extLst>
          </a:blip>
          <a:srcRect/>
          <a:stretch>
            <a:fillRect/>
          </a:stretch>
        </p:blipFill>
        <p:spPr bwMode="auto">
          <a:xfrm>
            <a:off x="1177762" y="2396842"/>
            <a:ext cx="5472540" cy="4350324"/>
          </a:xfrm>
          <a:prstGeom prst="rect">
            <a:avLst/>
          </a:prstGeom>
          <a:noFill/>
          <a:ln>
            <a:noFill/>
          </a:ln>
        </p:spPr>
      </p:pic>
      <p:pic>
        <p:nvPicPr>
          <p:cNvPr id="10" name="Picture 9">
            <a:extLst>
              <a:ext uri="{FF2B5EF4-FFF2-40B4-BE49-F238E27FC236}">
                <a16:creationId xmlns:a16="http://schemas.microsoft.com/office/drawing/2014/main" id="{9AD187A5-3AD7-4BF7-83A3-FAC4A37F29FE}"/>
              </a:ext>
            </a:extLst>
          </p:cNvPr>
          <p:cNvPicPr>
            <a:picLocks noChangeAspect="1"/>
          </p:cNvPicPr>
          <p:nvPr/>
        </p:nvPicPr>
        <p:blipFill>
          <a:blip r:embed="rId3"/>
          <a:stretch>
            <a:fillRect/>
          </a:stretch>
        </p:blipFill>
        <p:spPr>
          <a:xfrm>
            <a:off x="136482" y="858969"/>
            <a:ext cx="819482" cy="1081170"/>
          </a:xfrm>
          <a:prstGeom prst="rect">
            <a:avLst/>
          </a:prstGeom>
        </p:spPr>
      </p:pic>
      <p:sp>
        <p:nvSpPr>
          <p:cNvPr id="7" name="Rectangle 6">
            <a:extLst>
              <a:ext uri="{FF2B5EF4-FFF2-40B4-BE49-F238E27FC236}">
                <a16:creationId xmlns:a16="http://schemas.microsoft.com/office/drawing/2014/main" id="{A9B0E66E-7819-4B71-AE7B-37D2FD92BFEF}"/>
              </a:ext>
            </a:extLst>
          </p:cNvPr>
          <p:cNvSpPr/>
          <p:nvPr/>
        </p:nvSpPr>
        <p:spPr>
          <a:xfrm>
            <a:off x="1177762" y="963655"/>
            <a:ext cx="3960421" cy="540207"/>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lvl="0">
              <a:defRPr/>
            </a:pPr>
            <a:r>
              <a:rPr lang="en-US" altLang="zh-CN" sz="2800" b="1">
                <a:solidFill>
                  <a:schemeClr val="accent6">
                    <a:lumMod val="50000"/>
                  </a:schemeClr>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Hoạt động khám phá</a:t>
            </a:r>
            <a:endParaRPr lang="zh-CN" altLang="en-US" sz="2800" b="1" dirty="0">
              <a:solidFill>
                <a:schemeClr val="accent6">
                  <a:lumMod val="50000"/>
                </a:schemeClr>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endParaRPr>
          </a:p>
        </p:txBody>
      </p:sp>
      <p:sp>
        <p:nvSpPr>
          <p:cNvPr id="12" name="Rectangle 2"/>
          <p:cNvSpPr txBox="1">
            <a:spLocks noChangeArrowheads="1"/>
          </p:cNvSpPr>
          <p:nvPr/>
        </p:nvSpPr>
        <p:spPr bwMode="auto">
          <a:xfrm>
            <a:off x="6497782" y="2798624"/>
            <a:ext cx="5694218" cy="3657596"/>
          </a:xfrm>
          <a:prstGeom prst="rect">
            <a:avLst/>
          </a:prstGeom>
          <a:noFill/>
          <a:ln w="9525">
            <a:noFill/>
            <a:miter lim="800000"/>
            <a:headEnd/>
            <a:tailEnd/>
          </a:ln>
          <a:effectLst/>
        </p:spPr>
        <p:txBody>
          <a:bodyPr anchor="ctr"/>
          <a:lstStyle/>
          <a:p>
            <a:r>
              <a:rPr lang="vi-VN" sz="2800">
                <a:latin typeface="Times New Roman" panose="02020603050405020304" pitchFamily="18" charset="0"/>
                <a:cs typeface="Times New Roman" panose="02020603050405020304" pitchFamily="18" charset="0"/>
              </a:rPr>
              <a:t>- Cử động của tay sẽ bị ảnh hưởng như thế nào nếu xương cánh tay bị gãy?</a:t>
            </a:r>
          </a:p>
          <a:p>
            <a:pPr marL="285750" indent="-285750">
              <a:spcBef>
                <a:spcPts val="600"/>
              </a:spcBef>
              <a:spcAft>
                <a:spcPts val="600"/>
              </a:spcAft>
              <a:buFont typeface="Wingdings" panose="05000000000000000000" pitchFamily="2" charset="2"/>
              <a:buChar char="Ø"/>
            </a:pPr>
            <a:r>
              <a:rPr lang="vi-VN" sz="2800">
                <a:solidFill>
                  <a:srgbClr val="FF0000"/>
                </a:solidFill>
                <a:latin typeface="Times New Roman" panose="02020603050405020304" pitchFamily="18" charset="0"/>
                <a:cs typeface="Times New Roman" panose="02020603050405020304" pitchFamily="18" charset="0"/>
              </a:rPr>
              <a:t>Nếu xương cánh tay bị gãy, cử động của tay sẽ bị ảnh hưởng nghiêm trọng, chúng ta sẽ không cử động được tay và gây đau nhức.</a:t>
            </a:r>
            <a:endParaRPr lang="en-US" sz="28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39497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wheel(1)">
                                      <p:cBhvr>
                                        <p:cTn id="7" dur="20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wheel(1)">
                                      <p:cBhvr>
                                        <p:cTn id="12" dur="2000"/>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txBox="1">
            <a:spLocks noChangeArrowheads="1"/>
          </p:cNvSpPr>
          <p:nvPr/>
        </p:nvSpPr>
        <p:spPr bwMode="auto">
          <a:xfrm>
            <a:off x="1052938" y="1440872"/>
            <a:ext cx="10917389" cy="1108864"/>
          </a:xfrm>
          <a:prstGeom prst="rect">
            <a:avLst/>
          </a:prstGeom>
          <a:noFill/>
          <a:ln w="9525">
            <a:noFill/>
            <a:miter lim="800000"/>
            <a:headEnd/>
            <a:tailEnd/>
          </a:ln>
          <a:effectLst/>
        </p:spPr>
        <p:txBody>
          <a:bodyPr anchor="ctr"/>
          <a:lstStyle/>
          <a:p>
            <a:pPr>
              <a:spcBef>
                <a:spcPts val="600"/>
              </a:spcBef>
            </a:pPr>
            <a:r>
              <a:rPr lang="en-US" sz="2800">
                <a:solidFill>
                  <a:srgbClr val="002060"/>
                </a:solidFill>
                <a:latin typeface="Times New Roman" panose="02020603050405020304" pitchFamily="18" charset="0"/>
                <a:cs typeface="Times New Roman" panose="02020603050405020304" pitchFamily="18" charset="0"/>
              </a:rPr>
              <a:t>Hoạt động 1: </a:t>
            </a:r>
            <a:r>
              <a:rPr lang="vi-VN" sz="2800">
                <a:solidFill>
                  <a:srgbClr val="002060"/>
                </a:solidFill>
                <a:latin typeface="Times New Roman" panose="02020603050405020304" pitchFamily="18" charset="0"/>
                <a:cs typeface="Times New Roman" panose="02020603050405020304" pitchFamily="18" charset="0"/>
              </a:rPr>
              <a:t>Làm động tác co và duỗi tay như hình vẽ. Theo dõi sự thay đổi của các cơ cánh tay kết hợp với quan sát các hình dưới đây và cho biết</a:t>
            </a:r>
            <a:r>
              <a:rPr lang="en-US" sz="2800">
                <a:solidFill>
                  <a:srgbClr val="002060"/>
                </a:solidFill>
                <a:latin typeface="Times New Roman" panose="02020603050405020304" pitchFamily="18" charset="0"/>
                <a:cs typeface="Times New Roman" panose="02020603050405020304" pitchFamily="18" charset="0"/>
              </a:rPr>
              <a:t>:</a:t>
            </a:r>
          </a:p>
        </p:txBody>
      </p:sp>
      <p:pic>
        <p:nvPicPr>
          <p:cNvPr id="8" name="Picture 7" descr="Bài 21: Tìm hiểu cơ quan vận động"/>
          <p:cNvPicPr/>
          <p:nvPr/>
        </p:nvPicPr>
        <p:blipFill>
          <a:blip r:embed="rId2">
            <a:extLst>
              <a:ext uri="{28A0092B-C50C-407E-A947-70E740481C1C}">
                <a14:useLocalDpi xmlns:a14="http://schemas.microsoft.com/office/drawing/2010/main" val="0"/>
              </a:ext>
            </a:extLst>
          </a:blip>
          <a:srcRect/>
          <a:stretch>
            <a:fillRect/>
          </a:stretch>
        </p:blipFill>
        <p:spPr bwMode="auto">
          <a:xfrm>
            <a:off x="1177762" y="2396842"/>
            <a:ext cx="5472540" cy="4350324"/>
          </a:xfrm>
          <a:prstGeom prst="rect">
            <a:avLst/>
          </a:prstGeom>
          <a:noFill/>
          <a:ln>
            <a:noFill/>
          </a:ln>
        </p:spPr>
      </p:pic>
      <p:pic>
        <p:nvPicPr>
          <p:cNvPr id="10" name="Picture 9">
            <a:extLst>
              <a:ext uri="{FF2B5EF4-FFF2-40B4-BE49-F238E27FC236}">
                <a16:creationId xmlns:a16="http://schemas.microsoft.com/office/drawing/2014/main" id="{9AD187A5-3AD7-4BF7-83A3-FAC4A37F29FE}"/>
              </a:ext>
            </a:extLst>
          </p:cNvPr>
          <p:cNvPicPr>
            <a:picLocks noChangeAspect="1"/>
          </p:cNvPicPr>
          <p:nvPr/>
        </p:nvPicPr>
        <p:blipFill>
          <a:blip r:embed="rId3"/>
          <a:stretch>
            <a:fillRect/>
          </a:stretch>
        </p:blipFill>
        <p:spPr>
          <a:xfrm>
            <a:off x="136482" y="858969"/>
            <a:ext cx="819482" cy="1081170"/>
          </a:xfrm>
          <a:prstGeom prst="rect">
            <a:avLst/>
          </a:prstGeom>
        </p:spPr>
      </p:pic>
      <p:sp>
        <p:nvSpPr>
          <p:cNvPr id="7" name="Rectangle 6">
            <a:extLst>
              <a:ext uri="{FF2B5EF4-FFF2-40B4-BE49-F238E27FC236}">
                <a16:creationId xmlns:a16="http://schemas.microsoft.com/office/drawing/2014/main" id="{A9B0E66E-7819-4B71-AE7B-37D2FD92BFEF}"/>
              </a:ext>
            </a:extLst>
          </p:cNvPr>
          <p:cNvSpPr/>
          <p:nvPr/>
        </p:nvSpPr>
        <p:spPr>
          <a:xfrm>
            <a:off x="1177762" y="963655"/>
            <a:ext cx="3960421" cy="540207"/>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lvl="0">
              <a:defRPr/>
            </a:pPr>
            <a:r>
              <a:rPr lang="en-US" altLang="zh-CN" sz="2800" b="1">
                <a:solidFill>
                  <a:schemeClr val="accent6">
                    <a:lumMod val="50000"/>
                  </a:schemeClr>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Hoạt động khám phá</a:t>
            </a:r>
            <a:endParaRPr lang="zh-CN" altLang="en-US" sz="2800" b="1" dirty="0">
              <a:solidFill>
                <a:schemeClr val="accent6">
                  <a:lumMod val="50000"/>
                </a:schemeClr>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endParaRPr>
          </a:p>
        </p:txBody>
      </p:sp>
      <p:sp>
        <p:nvSpPr>
          <p:cNvPr id="11" name="Rectangle 2"/>
          <p:cNvSpPr txBox="1">
            <a:spLocks noChangeArrowheads="1"/>
          </p:cNvSpPr>
          <p:nvPr/>
        </p:nvSpPr>
        <p:spPr bwMode="auto">
          <a:xfrm>
            <a:off x="6525491" y="2493823"/>
            <a:ext cx="5652661" cy="2230578"/>
          </a:xfrm>
          <a:prstGeom prst="rect">
            <a:avLst/>
          </a:prstGeom>
          <a:noFill/>
          <a:ln w="9525">
            <a:noFill/>
            <a:miter lim="800000"/>
            <a:headEnd/>
            <a:tailEnd/>
          </a:ln>
          <a:effectLst/>
        </p:spPr>
        <p:txBody>
          <a:bodyPr anchor="ctr"/>
          <a:lstStyle/>
          <a:p>
            <a:r>
              <a:rPr lang="en-US" sz="2800">
                <a:latin typeface="Times New Roman" panose="02020603050405020304" pitchFamily="18" charset="0"/>
                <a:cs typeface="Times New Roman" panose="02020603050405020304" pitchFamily="18" charset="0"/>
              </a:rPr>
              <a:t>- </a:t>
            </a:r>
            <a:r>
              <a:rPr lang="vi-VN" sz="2800">
                <a:latin typeface="Times New Roman" panose="02020603050405020304" pitchFamily="18" charset="0"/>
                <a:cs typeface="Times New Roman" panose="02020603050405020304" pitchFamily="18" charset="0"/>
              </a:rPr>
              <a:t>Bộ xương, hệ xương và khớp có chức năng gì?</a:t>
            </a:r>
            <a:endParaRPr lang="en-US" sz="2800">
              <a:latin typeface="Times New Roman" panose="02020603050405020304" pitchFamily="18" charset="0"/>
              <a:cs typeface="Times New Roman" panose="02020603050405020304" pitchFamily="18" charset="0"/>
            </a:endParaRPr>
          </a:p>
          <a:p>
            <a:pPr marL="285750" indent="-285750">
              <a:spcBef>
                <a:spcPts val="600"/>
              </a:spcBef>
              <a:spcAft>
                <a:spcPts val="600"/>
              </a:spcAft>
              <a:buFont typeface="Wingdings" panose="05000000000000000000" pitchFamily="2" charset="2"/>
              <a:buChar char="Ø"/>
            </a:pPr>
            <a:r>
              <a:rPr lang="en-US" sz="2800">
                <a:solidFill>
                  <a:srgbClr val="FF0000"/>
                </a:solidFill>
                <a:latin typeface="Times New Roman" panose="02020603050405020304" pitchFamily="18" charset="0"/>
                <a:cs typeface="Times New Roman" panose="02020603050405020304" pitchFamily="18" charset="0"/>
              </a:rPr>
              <a:t> </a:t>
            </a:r>
            <a:r>
              <a:rPr lang="vi-VN" sz="2800">
                <a:solidFill>
                  <a:srgbClr val="FF0000"/>
                </a:solidFill>
                <a:latin typeface="Times New Roman" panose="02020603050405020304" pitchFamily="18" charset="0"/>
                <a:cs typeface="Times New Roman" panose="02020603050405020304" pitchFamily="18" charset="0"/>
              </a:rPr>
              <a:t>Bộ xương, hệ cơ và khớp giúp cơ thể chúng ta cử động và di chuyển.</a:t>
            </a:r>
            <a:endParaRPr lang="en-US" sz="28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18196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circle(in)">
                                      <p:cBhvr>
                                        <p:cTn id="7" dur="20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circle(in)">
                                      <p:cBhvr>
                                        <p:cTn id="12" dur="20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txBox="1">
            <a:spLocks noChangeArrowheads="1"/>
          </p:cNvSpPr>
          <p:nvPr/>
        </p:nvSpPr>
        <p:spPr bwMode="auto">
          <a:xfrm>
            <a:off x="831270" y="1565572"/>
            <a:ext cx="10889672" cy="693652"/>
          </a:xfrm>
          <a:prstGeom prst="rect">
            <a:avLst/>
          </a:prstGeom>
          <a:noFill/>
          <a:ln w="9525">
            <a:noFill/>
            <a:miter lim="800000"/>
            <a:headEnd/>
            <a:tailEnd/>
          </a:ln>
          <a:effectLst/>
        </p:spPr>
        <p:txBody>
          <a:bodyPr anchor="ctr"/>
          <a:lstStyle/>
          <a:p>
            <a:pPr>
              <a:spcBef>
                <a:spcPts val="600"/>
              </a:spcBef>
            </a:pPr>
            <a:r>
              <a:rPr lang="en-US" sz="2800">
                <a:latin typeface="Times New Roman" panose="02020603050405020304" pitchFamily="18" charset="0"/>
                <a:cs typeface="Times New Roman" panose="02020603050405020304" pitchFamily="18" charset="0"/>
              </a:rPr>
              <a:t>Hoạt động 2:</a:t>
            </a:r>
            <a:r>
              <a:rPr lang="vi-VN" sz="2800">
                <a:latin typeface="Times New Roman" panose="02020603050405020304" pitchFamily="18" charset="0"/>
                <a:cs typeface="Times New Roman" panose="02020603050405020304" pitchFamily="18" charset="0"/>
              </a:rPr>
              <a:t> Quan sát các hình sau và cho biết cơ mặt đang biểu lộ cảm xúc nào.</a:t>
            </a:r>
            <a:endParaRPr lang="en-US" sz="2800">
              <a:latin typeface="Times New Roman" panose="02020603050405020304" pitchFamily="18" charset="0"/>
              <a:cs typeface="Times New Roman" panose="02020603050405020304" pitchFamily="18" charset="0"/>
            </a:endParaRPr>
          </a:p>
        </p:txBody>
      </p:sp>
      <p:sp>
        <p:nvSpPr>
          <p:cNvPr id="6" name="Rectangle 2"/>
          <p:cNvSpPr txBox="1">
            <a:spLocks noChangeArrowheads="1"/>
          </p:cNvSpPr>
          <p:nvPr/>
        </p:nvSpPr>
        <p:spPr bwMode="auto">
          <a:xfrm>
            <a:off x="2147458" y="5209329"/>
            <a:ext cx="8659091" cy="1620972"/>
          </a:xfrm>
          <a:prstGeom prst="rect">
            <a:avLst/>
          </a:prstGeom>
          <a:noFill/>
          <a:ln w="9525">
            <a:noFill/>
            <a:miter lim="800000"/>
            <a:headEnd/>
            <a:tailEnd/>
          </a:ln>
          <a:effectLst/>
        </p:spPr>
        <p:txBody>
          <a:bodyPr anchor="ctr"/>
          <a:lstStyle/>
          <a:p>
            <a:pPr>
              <a:spcBef>
                <a:spcPts val="600"/>
              </a:spcBef>
              <a:spcAft>
                <a:spcPts val="600"/>
              </a:spcAft>
            </a:pPr>
            <a:r>
              <a:rPr lang="vi-VN" sz="2800">
                <a:solidFill>
                  <a:schemeClr val="accent5">
                    <a:lumMod val="50000"/>
                  </a:schemeClr>
                </a:solidFill>
                <a:latin typeface="Times New Roman" panose="02020603050405020304" pitchFamily="18" charset="0"/>
                <a:cs typeface="Times New Roman" panose="02020603050405020304" pitchFamily="18" charset="0"/>
              </a:rPr>
              <a:t>- Hình 3: cơ mặt đang biểu lộ cảm xúc vui.</a:t>
            </a:r>
          </a:p>
          <a:p>
            <a:pPr>
              <a:spcBef>
                <a:spcPts val="600"/>
              </a:spcBef>
              <a:spcAft>
                <a:spcPts val="600"/>
              </a:spcAft>
            </a:pPr>
            <a:r>
              <a:rPr lang="vi-VN" sz="2800">
                <a:solidFill>
                  <a:schemeClr val="accent5">
                    <a:lumMod val="50000"/>
                  </a:schemeClr>
                </a:solidFill>
                <a:latin typeface="Times New Roman" panose="02020603050405020304" pitchFamily="18" charset="0"/>
                <a:cs typeface="Times New Roman" panose="02020603050405020304" pitchFamily="18" charset="0"/>
              </a:rPr>
              <a:t>- Hình 4: cơ mặt đang biểu lộ cảm xúc buồn.</a:t>
            </a:r>
          </a:p>
          <a:p>
            <a:pPr>
              <a:spcBef>
                <a:spcPts val="600"/>
              </a:spcBef>
              <a:spcAft>
                <a:spcPts val="600"/>
              </a:spcAft>
            </a:pPr>
            <a:r>
              <a:rPr lang="vi-VN" sz="2800">
                <a:solidFill>
                  <a:schemeClr val="accent5">
                    <a:lumMod val="50000"/>
                  </a:schemeClr>
                </a:solidFill>
                <a:latin typeface="Times New Roman" panose="02020603050405020304" pitchFamily="18" charset="0"/>
                <a:cs typeface="Times New Roman" panose="02020603050405020304" pitchFamily="18" charset="0"/>
              </a:rPr>
              <a:t>- Hình 5: cơ mặt đang biểu lộ cảm xúc tức giận.</a:t>
            </a:r>
          </a:p>
        </p:txBody>
      </p:sp>
      <p:pic>
        <p:nvPicPr>
          <p:cNvPr id="10" name="Picture 9">
            <a:extLst>
              <a:ext uri="{FF2B5EF4-FFF2-40B4-BE49-F238E27FC236}">
                <a16:creationId xmlns:a16="http://schemas.microsoft.com/office/drawing/2014/main" id="{9AD187A5-3AD7-4BF7-83A3-FAC4A37F29FE}"/>
              </a:ext>
            </a:extLst>
          </p:cNvPr>
          <p:cNvPicPr>
            <a:picLocks noChangeAspect="1"/>
          </p:cNvPicPr>
          <p:nvPr/>
        </p:nvPicPr>
        <p:blipFill>
          <a:blip r:embed="rId3"/>
          <a:stretch>
            <a:fillRect/>
          </a:stretch>
        </p:blipFill>
        <p:spPr>
          <a:xfrm>
            <a:off x="136482" y="858969"/>
            <a:ext cx="819482" cy="1081170"/>
          </a:xfrm>
          <a:prstGeom prst="rect">
            <a:avLst/>
          </a:prstGeom>
        </p:spPr>
      </p:pic>
      <p:pic>
        <p:nvPicPr>
          <p:cNvPr id="2050" name="Picture 2" descr="Bài 21: Tìm hiểu cơ quan vận độ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16184" y="2354856"/>
            <a:ext cx="9282545" cy="285446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A9B0E66E-7819-4B71-AE7B-37D2FD92BFEF}"/>
              </a:ext>
            </a:extLst>
          </p:cNvPr>
          <p:cNvSpPr/>
          <p:nvPr/>
        </p:nvSpPr>
        <p:spPr>
          <a:xfrm>
            <a:off x="1177762" y="963655"/>
            <a:ext cx="3960421" cy="540207"/>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lvl="0">
              <a:defRPr/>
            </a:pPr>
            <a:r>
              <a:rPr lang="en-US" altLang="zh-CN" sz="2800" b="1">
                <a:solidFill>
                  <a:schemeClr val="accent6">
                    <a:lumMod val="50000"/>
                  </a:schemeClr>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Hoạt động khám phá</a:t>
            </a:r>
            <a:endParaRPr lang="zh-CN" altLang="en-US" sz="2800" b="1" dirty="0">
              <a:solidFill>
                <a:schemeClr val="accent6">
                  <a:lumMod val="50000"/>
                </a:schemeClr>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endParaRPr>
          </a:p>
        </p:txBody>
      </p:sp>
    </p:spTree>
    <p:extLst>
      <p:ext uri="{BB962C8B-B14F-4D97-AF65-F5344CB8AC3E}">
        <p14:creationId xmlns:p14="http://schemas.microsoft.com/office/powerpoint/2010/main" val="2871149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2050"/>
                                        </p:tgtEl>
                                        <p:attrNameLst>
                                          <p:attrName>style.visibility</p:attrName>
                                        </p:attrNameLst>
                                      </p:cBhvr>
                                      <p:to>
                                        <p:strVal val="visible"/>
                                      </p:to>
                                    </p:set>
                                    <p:animEffect transition="in" filter="wheel(1)">
                                      <p:cBhvr>
                                        <p:cTn id="14" dur="2000"/>
                                        <p:tgtEl>
                                          <p:spTgt spid="2050"/>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animEffect transition="in" filter="circle(in)">
                                      <p:cBhvr>
                                        <p:cTn id="19" dur="2000"/>
                                        <p:tgtEl>
                                          <p:spTgt spid="6">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6">
                                            <p:txEl>
                                              <p:pRg st="1" end="1"/>
                                            </p:txEl>
                                          </p:spTgt>
                                        </p:tgtEl>
                                        <p:attrNameLst>
                                          <p:attrName>style.visibility</p:attrName>
                                        </p:attrNameLst>
                                      </p:cBhvr>
                                      <p:to>
                                        <p:strVal val="visible"/>
                                      </p:to>
                                    </p:set>
                                    <p:animEffect transition="in" filter="barn(inVertical)">
                                      <p:cBhvr>
                                        <p:cTn id="24" dur="500"/>
                                        <p:tgtEl>
                                          <p:spTgt spid="6">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6">
                                            <p:txEl>
                                              <p:pRg st="2" end="2"/>
                                            </p:txEl>
                                          </p:spTgt>
                                        </p:tgtEl>
                                        <p:attrNameLst>
                                          <p:attrName>style.visibility</p:attrName>
                                        </p:attrNameLst>
                                      </p:cBhvr>
                                      <p:to>
                                        <p:strVal val="visible"/>
                                      </p:to>
                                    </p:set>
                                    <p:animEffect transition="in" filter="fade">
                                      <p:cBhvr>
                                        <p:cTn id="29"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836F688-6470-4084-8246-8C4B6B1B228B}"/>
              </a:ext>
            </a:extLst>
          </p:cNvPr>
          <p:cNvPicPr>
            <a:picLocks noChangeAspect="1"/>
          </p:cNvPicPr>
          <p:nvPr/>
        </p:nvPicPr>
        <p:blipFill>
          <a:blip r:embed="rId2"/>
          <a:stretch>
            <a:fillRect/>
          </a:stretch>
        </p:blipFill>
        <p:spPr>
          <a:xfrm>
            <a:off x="223672" y="865974"/>
            <a:ext cx="704708" cy="727626"/>
          </a:xfrm>
          <a:prstGeom prst="rect">
            <a:avLst/>
          </a:prstGeom>
        </p:spPr>
      </p:pic>
      <p:sp>
        <p:nvSpPr>
          <p:cNvPr id="9" name="Rectangle 2"/>
          <p:cNvSpPr txBox="1">
            <a:spLocks noChangeArrowheads="1"/>
          </p:cNvSpPr>
          <p:nvPr/>
        </p:nvSpPr>
        <p:spPr bwMode="auto">
          <a:xfrm>
            <a:off x="3283529" y="1551705"/>
            <a:ext cx="4267200" cy="706587"/>
          </a:xfrm>
          <a:prstGeom prst="rect">
            <a:avLst/>
          </a:prstGeom>
          <a:noFill/>
          <a:ln w="9525">
            <a:noFill/>
            <a:miter lim="800000"/>
            <a:headEnd/>
            <a:tailEnd/>
          </a:ln>
          <a:effectLst/>
        </p:spPr>
        <p:txBody>
          <a:bodyPr anchor="ctr"/>
          <a:lstStyle/>
          <a:p>
            <a:r>
              <a:rPr lang="vi-VN" sz="2800">
                <a:latin typeface="Times New Roman" panose="02020603050405020304" pitchFamily="18" charset="0"/>
                <a:cs typeface="Times New Roman" panose="02020603050405020304" pitchFamily="18" charset="0"/>
              </a:rPr>
              <a:t>Chơi trò chơi: </a:t>
            </a:r>
            <a:r>
              <a:rPr lang="vi-VN" sz="2800" i="1">
                <a:solidFill>
                  <a:srgbClr val="FF0000"/>
                </a:solidFill>
                <a:latin typeface="Times New Roman" panose="02020603050405020304" pitchFamily="18" charset="0"/>
                <a:cs typeface="Times New Roman" panose="02020603050405020304" pitchFamily="18" charset="0"/>
              </a:rPr>
              <a:t>Vật tay</a:t>
            </a:r>
          </a:p>
        </p:txBody>
      </p:sp>
      <p:pic>
        <p:nvPicPr>
          <p:cNvPr id="3074" name="Picture 2" descr="Bài 21: Tìm hiểu cơ quan vận độ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5106" y="2590377"/>
            <a:ext cx="7258050" cy="42672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A9B0E66E-7819-4B71-AE7B-37D2FD92BFEF}"/>
              </a:ext>
            </a:extLst>
          </p:cNvPr>
          <p:cNvSpPr/>
          <p:nvPr/>
        </p:nvSpPr>
        <p:spPr>
          <a:xfrm>
            <a:off x="928380" y="991366"/>
            <a:ext cx="3960421" cy="540207"/>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lvl="0">
              <a:defRPr/>
            </a:pPr>
            <a:r>
              <a:rPr lang="en-US" altLang="zh-CN" sz="2800" b="1">
                <a:solidFill>
                  <a:schemeClr val="accent5">
                    <a:lumMod val="75000"/>
                  </a:schemeClr>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Hoạt động thực hành</a:t>
            </a:r>
            <a:endParaRPr lang="zh-CN" altLang="en-US" sz="2800" b="1" dirty="0">
              <a:solidFill>
                <a:schemeClr val="accent5">
                  <a:lumMod val="75000"/>
                </a:schemeClr>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endParaRPr>
          </a:p>
        </p:txBody>
      </p:sp>
    </p:spTree>
    <p:extLst>
      <p:ext uri="{BB962C8B-B14F-4D97-AF65-F5344CB8AC3E}">
        <p14:creationId xmlns:p14="http://schemas.microsoft.com/office/powerpoint/2010/main" val="803676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3074"/>
                                        </p:tgtEl>
                                        <p:attrNameLst>
                                          <p:attrName>style.visibility</p:attrName>
                                        </p:attrNameLst>
                                      </p:cBhvr>
                                      <p:to>
                                        <p:strVal val="visible"/>
                                      </p:to>
                                    </p:set>
                                    <p:animEffect transition="in" filter="circle(in)">
                                      <p:cBhvr>
                                        <p:cTn id="13" dur="2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836F688-6470-4084-8246-8C4B6B1B228B}"/>
              </a:ext>
            </a:extLst>
          </p:cNvPr>
          <p:cNvPicPr>
            <a:picLocks noChangeAspect="1"/>
          </p:cNvPicPr>
          <p:nvPr/>
        </p:nvPicPr>
        <p:blipFill>
          <a:blip r:embed="rId2"/>
          <a:stretch>
            <a:fillRect/>
          </a:stretch>
        </p:blipFill>
        <p:spPr>
          <a:xfrm>
            <a:off x="120057" y="915166"/>
            <a:ext cx="704708" cy="727626"/>
          </a:xfrm>
          <a:prstGeom prst="rect">
            <a:avLst/>
          </a:prstGeom>
        </p:spPr>
      </p:pic>
      <p:sp>
        <p:nvSpPr>
          <p:cNvPr id="6" name="Rectangle 5">
            <a:extLst>
              <a:ext uri="{FF2B5EF4-FFF2-40B4-BE49-F238E27FC236}">
                <a16:creationId xmlns:a16="http://schemas.microsoft.com/office/drawing/2014/main" id="{A9B0E66E-7819-4B71-AE7B-37D2FD92BFEF}"/>
              </a:ext>
            </a:extLst>
          </p:cNvPr>
          <p:cNvSpPr/>
          <p:nvPr/>
        </p:nvSpPr>
        <p:spPr>
          <a:xfrm>
            <a:off x="1051210" y="983251"/>
            <a:ext cx="3960421" cy="540207"/>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lvl="0">
              <a:defRPr/>
            </a:pPr>
            <a:r>
              <a:rPr lang="en-US" altLang="zh-CN" sz="2800" b="1">
                <a:solidFill>
                  <a:srgbClr val="C00000"/>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Hoạt động thực hành</a:t>
            </a:r>
            <a:endParaRPr lang="zh-CN" altLang="en-US" sz="2800" b="1" dirty="0">
              <a:solidFill>
                <a:srgbClr val="C00000"/>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endParaRPr>
          </a:p>
        </p:txBody>
      </p:sp>
      <p:sp>
        <p:nvSpPr>
          <p:cNvPr id="2" name="Rectangle 1"/>
          <p:cNvSpPr/>
          <p:nvPr/>
        </p:nvSpPr>
        <p:spPr>
          <a:xfrm>
            <a:off x="824765" y="1570944"/>
            <a:ext cx="10719535" cy="1815882"/>
          </a:xfrm>
          <a:prstGeom prst="rect">
            <a:avLst/>
          </a:prstGeom>
        </p:spPr>
        <p:txBody>
          <a:bodyPr wrap="square">
            <a:spAutoFit/>
          </a:bodyPr>
          <a:lstStyle/>
          <a:p>
            <a:r>
              <a:rPr lang="en-US" sz="2800">
                <a:solidFill>
                  <a:srgbClr val="000000"/>
                </a:solidFill>
                <a:latin typeface="Arial" panose="020B0604020202020204" pitchFamily="34" charset="0"/>
                <a:cs typeface="Arial" panose="020B0604020202020204" pitchFamily="34" charset="0"/>
              </a:rPr>
              <a:t>2. Trả lời các câu hỏi sau:</a:t>
            </a:r>
          </a:p>
          <a:p>
            <a:pPr marL="457200" indent="-457200">
              <a:buFont typeface="Arial" panose="020B0604020202020204" pitchFamily="34" charset="0"/>
              <a:buChar char="•"/>
            </a:pPr>
            <a:r>
              <a:rPr lang="en-US" sz="2800">
                <a:solidFill>
                  <a:srgbClr val="000000"/>
                </a:solidFill>
                <a:latin typeface="Arial" panose="020B0604020202020204" pitchFamily="34" charset="0"/>
                <a:cs typeface="Arial" panose="020B0604020202020204" pitchFamily="34" charset="0"/>
              </a:rPr>
              <a:t>Có những cơ, xương và khớp nào tham gia thực hiện động tác vật tay?</a:t>
            </a:r>
          </a:p>
          <a:p>
            <a:pPr marL="457200" indent="-457200">
              <a:buFont typeface="Arial" panose="020B0604020202020204" pitchFamily="34" charset="0"/>
              <a:buChar char="•"/>
            </a:pPr>
            <a:r>
              <a:rPr lang="en-US" sz="2800">
                <a:solidFill>
                  <a:srgbClr val="000000"/>
                </a:solidFill>
                <a:latin typeface="Arial" panose="020B0604020202020204" pitchFamily="34" charset="0"/>
                <a:cs typeface="Arial" panose="020B0604020202020204" pitchFamily="34" charset="0"/>
              </a:rPr>
              <a:t>Em cảm thấy tay mình thế nào nếu chơi vật tay quá lâu?</a:t>
            </a:r>
            <a:endParaRPr lang="en-US" sz="280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5790" y="3434312"/>
            <a:ext cx="5309560" cy="3423244"/>
          </a:xfrm>
          <a:prstGeom prst="rect">
            <a:avLst/>
          </a:prstGeom>
        </p:spPr>
      </p:pic>
      <p:sp>
        <p:nvSpPr>
          <p:cNvPr id="8" name="Cloud Callout 7"/>
          <p:cNvSpPr/>
          <p:nvPr/>
        </p:nvSpPr>
        <p:spPr>
          <a:xfrm>
            <a:off x="0" y="3434312"/>
            <a:ext cx="4229100" cy="3195088"/>
          </a:xfrm>
          <a:prstGeom prst="cloudCallout">
            <a:avLst>
              <a:gd name="adj1" fmla="val 72198"/>
              <a:gd name="adj2" fmla="val 629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0000"/>
                </a:solidFill>
                <a:latin typeface="Arial" panose="020B0604020202020204" pitchFamily="34" charset="0"/>
                <a:cs typeface="Arial" panose="020B0604020202020204" pitchFamily="34" charset="0"/>
              </a:rPr>
              <a:t>C</a:t>
            </a:r>
            <a:r>
              <a:rPr lang="vi-VN" sz="2800">
                <a:solidFill>
                  <a:srgbClr val="000000"/>
                </a:solidFill>
                <a:latin typeface="Arial" panose="020B0604020202020204" pitchFamily="34" charset="0"/>
                <a:cs typeface="Arial" panose="020B0604020202020204" pitchFamily="34" charset="0"/>
              </a:rPr>
              <a:t>ó cơ cánh tay, khớp khuỷu tay, khớp vai và xương tay</a:t>
            </a:r>
            <a:r>
              <a:rPr lang="en-US" sz="2800">
                <a:solidFill>
                  <a:srgbClr val="000000"/>
                </a:solidFill>
                <a:latin typeface="Arial" panose="020B0604020202020204" pitchFamily="34" charset="0"/>
                <a:cs typeface="Arial" panose="020B0604020202020204" pitchFamily="34" charset="0"/>
              </a:rPr>
              <a:t> thực hiện vật tay</a:t>
            </a:r>
            <a:r>
              <a:rPr lang="vi-VN" sz="2800">
                <a:solidFill>
                  <a:srgbClr val="000000"/>
                </a:solidFill>
                <a:latin typeface="Arial" panose="020B0604020202020204" pitchFamily="34" charset="0"/>
                <a:cs typeface="Arial" panose="020B0604020202020204" pitchFamily="34" charset="0"/>
              </a:rPr>
              <a:t>.</a:t>
            </a:r>
            <a:endParaRPr lang="en-US" sz="2800">
              <a:latin typeface="Arial" panose="020B0604020202020204" pitchFamily="34" charset="0"/>
              <a:cs typeface="Arial" panose="020B0604020202020204" pitchFamily="34" charset="0"/>
            </a:endParaRPr>
          </a:p>
        </p:txBody>
      </p:sp>
      <p:sp>
        <p:nvSpPr>
          <p:cNvPr id="9" name="Cloud Callout 8"/>
          <p:cNvSpPr/>
          <p:nvPr/>
        </p:nvSpPr>
        <p:spPr>
          <a:xfrm>
            <a:off x="7772400" y="3224762"/>
            <a:ext cx="5314950" cy="3195088"/>
          </a:xfrm>
          <a:prstGeom prst="cloudCallout">
            <a:avLst>
              <a:gd name="adj1" fmla="val -77933"/>
              <a:gd name="adj2" fmla="val 629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a:solidFill>
                  <a:schemeClr val="tx1"/>
                </a:solidFill>
                <a:latin typeface="Arial" panose="020B0604020202020204" pitchFamily="34" charset="0"/>
                <a:cs typeface="Arial" panose="020B0604020202020204" pitchFamily="34" charset="0"/>
              </a:rPr>
              <a:t> Em</a:t>
            </a:r>
            <a:r>
              <a:rPr lang="en-US" sz="2800">
                <a:solidFill>
                  <a:schemeClr val="tx1"/>
                </a:solidFill>
                <a:latin typeface="Arial" panose="020B0604020202020204" pitchFamily="34" charset="0"/>
                <a:cs typeface="Arial" panose="020B0604020202020204" pitchFamily="34" charset="0"/>
              </a:rPr>
              <a:t> </a:t>
            </a:r>
            <a:r>
              <a:rPr lang="vi-VN" sz="2800">
                <a:solidFill>
                  <a:schemeClr val="tx1"/>
                </a:solidFill>
                <a:latin typeface="Arial" panose="020B0604020202020204" pitchFamily="34" charset="0"/>
                <a:cs typeface="Arial" panose="020B0604020202020204" pitchFamily="34" charset="0"/>
              </a:rPr>
              <a:t>thấy mình sẽ bị mỏi cổ tay hoặc đau cơ cánh tay nếu chơi vật tay quá lâu.</a:t>
            </a:r>
            <a:endParaRPr lang="en-US" sz="28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76591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fade">
                                      <p:cBhvr>
                                        <p:cTn id="22" dur="500"/>
                                        <p:tgtEl>
                                          <p:spTgt spid="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684" y="798886"/>
            <a:ext cx="900752" cy="1017733"/>
          </a:xfrm>
          <a:prstGeom prst="rect">
            <a:avLst/>
          </a:prstGeom>
        </p:spPr>
      </p:pic>
      <p:sp>
        <p:nvSpPr>
          <p:cNvPr id="6" name="Rectangle 5">
            <a:extLst>
              <a:ext uri="{FF2B5EF4-FFF2-40B4-BE49-F238E27FC236}">
                <a16:creationId xmlns:a16="http://schemas.microsoft.com/office/drawing/2014/main" id="{A9B0E66E-7819-4B71-AE7B-37D2FD92BFEF}"/>
              </a:ext>
            </a:extLst>
          </p:cNvPr>
          <p:cNvSpPr/>
          <p:nvPr/>
        </p:nvSpPr>
        <p:spPr>
          <a:xfrm>
            <a:off x="1050826" y="1058578"/>
            <a:ext cx="3960421" cy="540207"/>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lvl="0">
              <a:defRPr/>
            </a:pPr>
            <a:r>
              <a:rPr lang="en-US" altLang="zh-CN" sz="2800" b="1">
                <a:solidFill>
                  <a:schemeClr val="accent5">
                    <a:lumMod val="50000"/>
                  </a:schemeClr>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Hoạt động vận dụng</a:t>
            </a:r>
            <a:endParaRPr lang="zh-CN" altLang="en-US" sz="2800" b="1" dirty="0">
              <a:solidFill>
                <a:schemeClr val="accent5">
                  <a:lumMod val="50000"/>
                </a:schemeClr>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endParaRPr>
          </a:p>
        </p:txBody>
      </p:sp>
      <p:sp>
        <p:nvSpPr>
          <p:cNvPr id="2" name="Rectangle 1"/>
          <p:cNvSpPr/>
          <p:nvPr/>
        </p:nvSpPr>
        <p:spPr>
          <a:xfrm>
            <a:off x="951436" y="1674112"/>
            <a:ext cx="11387995" cy="954107"/>
          </a:xfrm>
          <a:prstGeom prst="rect">
            <a:avLst/>
          </a:prstGeom>
        </p:spPr>
        <p:txBody>
          <a:bodyPr wrap="square">
            <a:spAutoFit/>
          </a:bodyPr>
          <a:lstStyle/>
          <a:p>
            <a:r>
              <a:rPr lang="en-US" sz="2800">
                <a:solidFill>
                  <a:srgbClr val="000000"/>
                </a:solidFill>
                <a:latin typeface="Arial" panose="020B0604020202020204" pitchFamily="34" charset="0"/>
                <a:cs typeface="Arial" panose="020B0604020202020204" pitchFamily="34" charset="0"/>
              </a:rPr>
              <a:t>Hoa bị vấp ngã, đau chân không đi lại được. Cơ quan nào trên cơ thể Hoa bị tổn thương? Em sẽ làm gì để giúp đỡ bạn?</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684" y="2937932"/>
            <a:ext cx="4656783" cy="3928573"/>
          </a:xfrm>
          <a:prstGeom prst="rect">
            <a:avLst/>
          </a:prstGeom>
        </p:spPr>
      </p:pic>
      <p:sp>
        <p:nvSpPr>
          <p:cNvPr id="9" name="Cloud Callout 8"/>
          <p:cNvSpPr/>
          <p:nvPr/>
        </p:nvSpPr>
        <p:spPr>
          <a:xfrm>
            <a:off x="5177229" y="2650777"/>
            <a:ext cx="8228935" cy="1940274"/>
          </a:xfrm>
          <a:prstGeom prst="cloudCallout">
            <a:avLst>
              <a:gd name="adj1" fmla="val -72057"/>
              <a:gd name="adj2" fmla="val 1709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dirty="0">
                <a:solidFill>
                  <a:srgbClr val="FF0000"/>
                </a:solidFill>
                <a:highlight>
                  <a:srgbClr val="FFFF00"/>
                </a:highlight>
                <a:latin typeface="Times New Roman" panose="02020603050405020304" pitchFamily="18" charset="0"/>
                <a:cs typeface="Times New Roman" panose="02020603050405020304" pitchFamily="18" charset="0"/>
              </a:rPr>
              <a:t>Hoa bị vấp ngã, đau chân không đi lại được </a:t>
            </a:r>
            <a:r>
              <a:rPr lang="vi-VN" sz="2800" b="1" dirty="0">
                <a:solidFill>
                  <a:srgbClr val="FF0000"/>
                </a:solidFill>
                <a:highlight>
                  <a:srgbClr val="FFFF00"/>
                </a:highlight>
                <a:latin typeface="Open Sans"/>
              </a:rPr>
              <a:t>Cơ đùi, khớp gối và xương chân đã bị tổn thương</a:t>
            </a:r>
            <a:r>
              <a:rPr lang="vi-VN" sz="2800" dirty="0">
                <a:solidFill>
                  <a:srgbClr val="000000"/>
                </a:solidFill>
                <a:latin typeface="Open Sans"/>
              </a:rPr>
              <a:t>.</a:t>
            </a:r>
            <a:endParaRPr lang="en-US" sz="2800" dirty="0"/>
          </a:p>
        </p:txBody>
      </p:sp>
      <p:sp>
        <p:nvSpPr>
          <p:cNvPr id="11" name="Cloud Callout 10"/>
          <p:cNvSpPr/>
          <p:nvPr/>
        </p:nvSpPr>
        <p:spPr>
          <a:xfrm>
            <a:off x="5901267" y="4613609"/>
            <a:ext cx="6289794" cy="2031887"/>
          </a:xfrm>
          <a:prstGeom prst="cloudCallout">
            <a:avLst>
              <a:gd name="adj1" fmla="val -65165"/>
              <a:gd name="adj2" fmla="val -997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dirty="0">
                <a:solidFill>
                  <a:srgbClr val="FF0000"/>
                </a:solidFill>
                <a:highlight>
                  <a:srgbClr val="FFFF00"/>
                </a:highlight>
                <a:latin typeface="Open Sans"/>
              </a:rPr>
              <a:t>Em sẽ giúp đỡ bạn đi lại và luyện tập cho các cơ và khớp sớm hồi phục lại</a:t>
            </a:r>
            <a:r>
              <a:rPr lang="vi-VN" sz="2800" dirty="0">
                <a:solidFill>
                  <a:srgbClr val="000000"/>
                </a:solidFill>
                <a:highlight>
                  <a:srgbClr val="FFFF00"/>
                </a:highlight>
                <a:latin typeface="Open Sans"/>
              </a:rPr>
              <a:t>.</a:t>
            </a:r>
            <a:endParaRPr lang="en-US" sz="2800" dirty="0">
              <a:highlight>
                <a:srgbClr val="FFFF00"/>
              </a:highlight>
            </a:endParaRPr>
          </a:p>
        </p:txBody>
      </p:sp>
    </p:spTree>
    <p:extLst>
      <p:ext uri="{BB962C8B-B14F-4D97-AF65-F5344CB8AC3E}">
        <p14:creationId xmlns:p14="http://schemas.microsoft.com/office/powerpoint/2010/main" val="1962200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par>
                                <p:cTn id="16" presetID="1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P spid="9" grpId="0" animBg="1"/>
      <p:bldP spid="1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4373" y="954399"/>
            <a:ext cx="721353" cy="742262"/>
          </a:xfrm>
          <a:prstGeom prst="rect">
            <a:avLst/>
          </a:prstGeom>
        </p:spPr>
      </p:pic>
      <p:sp>
        <p:nvSpPr>
          <p:cNvPr id="8" name="Rectangle 7">
            <a:extLst>
              <a:ext uri="{FF2B5EF4-FFF2-40B4-BE49-F238E27FC236}">
                <a16:creationId xmlns:a16="http://schemas.microsoft.com/office/drawing/2014/main" id="{A9B0E66E-7819-4B71-AE7B-37D2FD92BFEF}"/>
              </a:ext>
            </a:extLst>
          </p:cNvPr>
          <p:cNvSpPr/>
          <p:nvPr/>
        </p:nvSpPr>
        <p:spPr>
          <a:xfrm>
            <a:off x="1151926" y="1096520"/>
            <a:ext cx="3960421" cy="540207"/>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lvl="0">
              <a:defRPr/>
            </a:pPr>
            <a:r>
              <a:rPr lang="en-US" altLang="zh-CN" sz="2800" b="1">
                <a:solidFill>
                  <a:schemeClr val="accent5">
                    <a:lumMod val="50000"/>
                  </a:schemeClr>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Dẫn dắt, nhắc nhở</a:t>
            </a:r>
            <a:endParaRPr lang="zh-CN" altLang="en-US" sz="2800" b="1" dirty="0">
              <a:solidFill>
                <a:schemeClr val="accent5">
                  <a:lumMod val="50000"/>
                </a:schemeClr>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endParaRPr>
          </a:p>
        </p:txBody>
      </p:sp>
      <p:pic>
        <p:nvPicPr>
          <p:cNvPr id="2" name="Picture 1"/>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775" t="-1509" r="775" b="27928"/>
          <a:stretch/>
        </p:blipFill>
        <p:spPr>
          <a:xfrm>
            <a:off x="1075726" y="1636727"/>
            <a:ext cx="10584590" cy="5221273"/>
          </a:xfrm>
          <a:prstGeom prst="rect">
            <a:avLst/>
          </a:prstGeom>
        </p:spPr>
      </p:pic>
    </p:spTree>
    <p:extLst>
      <p:ext uri="{BB962C8B-B14F-4D97-AF65-F5344CB8AC3E}">
        <p14:creationId xmlns:p14="http://schemas.microsoft.com/office/powerpoint/2010/main" val="3713331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2056630" y="3246400"/>
            <a:ext cx="1732168" cy="1392023"/>
          </a:xfrm>
          <a:prstGeom prst="rect">
            <a:avLst/>
          </a:prstGeom>
        </p:spPr>
      </p:pic>
      <p:pic>
        <p:nvPicPr>
          <p:cNvPr id="9" name="Picture 8"/>
          <p:cNvPicPr>
            <a:picLocks noChangeAspect="1"/>
          </p:cNvPicPr>
          <p:nvPr/>
        </p:nvPicPr>
        <p:blipFill rotWithShape="1">
          <a:blip r:embed="rId8" cstate="print">
            <a:extLst>
              <a:ext uri="{28A0092B-C50C-407E-A947-70E740481C1C}">
                <a14:useLocalDpi xmlns:a14="http://schemas.microsoft.com/office/drawing/2010/main" val="0"/>
              </a:ext>
            </a:extLst>
          </a:blip>
          <a:srcRect l="24015" t="11360" r="19959" b="9562"/>
          <a:stretch>
            <a:fillRect/>
          </a:stretch>
        </p:blipFill>
        <p:spPr>
          <a:xfrm>
            <a:off x="1927228" y="3111463"/>
            <a:ext cx="1479588" cy="1392022"/>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5687088" y="3625103"/>
            <a:ext cx="1732168" cy="1392023"/>
          </a:xfrm>
          <a:prstGeom prst="rect">
            <a:avLst/>
          </a:prstGeom>
        </p:spPr>
      </p:pic>
      <p:pic>
        <p:nvPicPr>
          <p:cNvPr id="11" name="Picture 10"/>
          <p:cNvPicPr>
            <a:picLocks noChangeAspect="1"/>
          </p:cNvPicPr>
          <p:nvPr/>
        </p:nvPicPr>
        <p:blipFill rotWithShape="1">
          <a:blip r:embed="rId8" cstate="print">
            <a:extLst>
              <a:ext uri="{28A0092B-C50C-407E-A947-70E740481C1C}">
                <a14:useLocalDpi xmlns:a14="http://schemas.microsoft.com/office/drawing/2010/main" val="0"/>
              </a:ext>
            </a:extLst>
          </a:blip>
          <a:srcRect l="24015" t="11360" r="19959" b="9562"/>
          <a:stretch>
            <a:fillRect/>
          </a:stretch>
        </p:blipFill>
        <p:spPr>
          <a:xfrm>
            <a:off x="5601380" y="3162674"/>
            <a:ext cx="1479588" cy="1392022"/>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9808769" y="1774019"/>
            <a:ext cx="1732168" cy="1392023"/>
          </a:xfrm>
          <a:prstGeom prst="rect">
            <a:avLst/>
          </a:prstGeom>
        </p:spPr>
      </p:pic>
      <p:pic>
        <p:nvPicPr>
          <p:cNvPr id="13" name="Picture 12"/>
          <p:cNvPicPr>
            <a:picLocks noChangeAspect="1"/>
          </p:cNvPicPr>
          <p:nvPr/>
        </p:nvPicPr>
        <p:blipFill rotWithShape="1">
          <a:blip r:embed="rId8" cstate="print">
            <a:extLst>
              <a:ext uri="{28A0092B-C50C-407E-A947-70E740481C1C}">
                <a14:useLocalDpi xmlns:a14="http://schemas.microsoft.com/office/drawing/2010/main" val="0"/>
              </a:ext>
            </a:extLst>
          </a:blip>
          <a:srcRect l="24015" t="11360" r="19959" b="9562"/>
          <a:stretch>
            <a:fillRect/>
          </a:stretch>
        </p:blipFill>
        <p:spPr>
          <a:xfrm>
            <a:off x="9751023" y="1354712"/>
            <a:ext cx="1479588" cy="1392022"/>
          </a:xfrm>
          <a:prstGeom prst="rect">
            <a:avLst/>
          </a:prstGeom>
        </p:spPr>
      </p:pic>
      <p:pic>
        <p:nvPicPr>
          <p:cNvPr id="15" name="Picture 14">
            <a:hlinkClick r:id="" action="ppaction://hlinkshowjump?jump=previousslide"/>
          </p:cNvPr>
          <p:cNvPicPr>
            <a:picLocks noChangeAspect="1"/>
          </p:cNvPicPr>
          <p:nvPr/>
        </p:nvPicPr>
        <p:blipFill rotWithShape="1">
          <a:blip r:embed="rId9">
            <a:extLst>
              <a:ext uri="{28A0092B-C50C-407E-A947-70E740481C1C}">
                <a14:useLocalDpi xmlns:a14="http://schemas.microsoft.com/office/drawing/2010/main" val="0"/>
              </a:ext>
            </a:extLst>
          </a:blip>
          <a:srcRect l="6798" t="23886" r="80958" b="56887"/>
          <a:stretch>
            <a:fillRect/>
          </a:stretch>
        </p:blipFill>
        <p:spPr>
          <a:xfrm>
            <a:off x="0" y="2548327"/>
            <a:ext cx="989351" cy="909915"/>
          </a:xfrm>
          <a:prstGeom prst="rect">
            <a:avLst/>
          </a:prstGeom>
        </p:spPr>
      </p:pic>
      <p:pic>
        <p:nvPicPr>
          <p:cNvPr id="17" name="Picture 16">
            <a:hlinkClick r:id="" action="ppaction://hlinkshowjump?jump=nextslide"/>
          </p:cNvPr>
          <p:cNvPicPr>
            <a:picLocks noChangeAspect="1"/>
          </p:cNvPicPr>
          <p:nvPr/>
        </p:nvPicPr>
        <p:blipFill rotWithShape="1">
          <a:blip r:embed="rId9">
            <a:extLst>
              <a:ext uri="{28A0092B-C50C-407E-A947-70E740481C1C}">
                <a14:useLocalDpi xmlns:a14="http://schemas.microsoft.com/office/drawing/2010/main" val="0"/>
              </a:ext>
            </a:extLst>
          </a:blip>
          <a:srcRect l="84900" t="24520" r="2856" b="56253"/>
          <a:stretch>
            <a:fillRect/>
          </a:stretch>
        </p:blipFill>
        <p:spPr>
          <a:xfrm>
            <a:off x="11202649" y="2548327"/>
            <a:ext cx="989351" cy="909915"/>
          </a:xfrm>
          <a:prstGeom prst="rect">
            <a:avLst/>
          </a:prstGeom>
        </p:spPr>
      </p:pic>
      <p:pic>
        <p:nvPicPr>
          <p:cNvPr id="19" name="Picture 18"/>
          <p:cNvPicPr>
            <a:picLocks noChangeAspect="1"/>
          </p:cNvPicPr>
          <p:nvPr/>
        </p:nvPicPr>
        <p:blipFill rotWithShape="1">
          <a:blip r:embed="rId10" cstate="print">
            <a:extLst>
              <a:ext uri="{28A0092B-C50C-407E-A947-70E740481C1C}">
                <a14:useLocalDpi xmlns:a14="http://schemas.microsoft.com/office/drawing/2010/main" val="0"/>
              </a:ext>
            </a:extLst>
          </a:blip>
          <a:srcRect l="53073" t="47270"/>
          <a:stretch>
            <a:fillRect/>
          </a:stretch>
        </p:blipFill>
        <p:spPr>
          <a:xfrm flipH="1">
            <a:off x="-132608" y="4246663"/>
            <a:ext cx="2016982" cy="2425865"/>
          </a:xfrm>
          <a:prstGeom prst="rect">
            <a:avLst/>
          </a:prstGeom>
        </p:spPr>
      </p:pic>
      <p:pic>
        <p:nvPicPr>
          <p:cNvPr id="25" name="Content Placeholder 24"/>
          <p:cNvPicPr>
            <a:picLocks noGrp="1" noChangeAspect="1"/>
          </p:cNvPicPr>
          <p:nvPr>
            <p:ph idx="1"/>
          </p:nvPr>
        </p:nvPicPr>
        <p:blipFill rotWithShape="1">
          <a:blip r:embed="rId11" cstate="print">
            <a:extLst>
              <a:ext uri="{28A0092B-C50C-407E-A947-70E740481C1C}">
                <a14:useLocalDpi xmlns:a14="http://schemas.microsoft.com/office/drawing/2010/main" val="0"/>
              </a:ext>
            </a:extLst>
          </a:blip>
          <a:srcRect l="-3990" t="-1403" r="84381" b="87279"/>
          <a:stretch>
            <a:fillRect/>
          </a:stretch>
        </p:blipFill>
        <p:spPr>
          <a:xfrm>
            <a:off x="5014275" y="6164603"/>
            <a:ext cx="2163451" cy="767597"/>
          </a:xfrm>
        </p:spPr>
      </p:pic>
      <p:pic>
        <p:nvPicPr>
          <p:cNvPr id="32" name="Cái bả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2313934" y="3920671"/>
            <a:ext cx="6008887" cy="3254014"/>
          </a:xfrm>
          <a:prstGeom prst="rect">
            <a:avLst/>
          </a:prstGeom>
        </p:spPr>
      </p:pic>
      <p:sp>
        <p:nvSpPr>
          <p:cNvPr id="34" name="Đáp án 1-LV1"/>
          <p:cNvSpPr/>
          <p:nvPr/>
        </p:nvSpPr>
        <p:spPr>
          <a:xfrm>
            <a:off x="7904823" y="5170198"/>
            <a:ext cx="1534333" cy="448414"/>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Arial" panose="020B0604020202020204" pitchFamily="34" charset="0"/>
                <a:cs typeface="Arial" panose="020B0604020202020204" pitchFamily="34" charset="0"/>
              </a:rPr>
              <a:t>ngon</a:t>
            </a:r>
          </a:p>
        </p:txBody>
      </p:sp>
      <p:sp>
        <p:nvSpPr>
          <p:cNvPr id="33" name="TextBox 32"/>
          <p:cNvSpPr txBox="1"/>
          <p:nvPr/>
        </p:nvSpPr>
        <p:spPr>
          <a:xfrm>
            <a:off x="7904823" y="4068381"/>
            <a:ext cx="3425126" cy="829945"/>
          </a:xfrm>
          <a:prstGeom prst="rect">
            <a:avLst/>
          </a:prstGeom>
          <a:noFill/>
        </p:spPr>
        <p:txBody>
          <a:bodyPr wrap="square" rtlCol="0">
            <a:spAutoFit/>
          </a:bodyPr>
          <a:lstStyle/>
          <a:p>
            <a:pPr algn="ctr"/>
            <a:r>
              <a:rPr lang="en-US" sz="2400" b="1" dirty="0" err="1">
                <a:solidFill>
                  <a:schemeClr val="bg1"/>
                </a:solidFill>
                <a:latin typeface="Arial" panose="020B0604020202020204" pitchFamily="34" charset="0"/>
                <a:cs typeface="Arial" panose="020B0604020202020204" pitchFamily="34" charset="0"/>
              </a:rPr>
              <a:t>Câu 1: Nhà sạch thì mát, bát sạch ngon....</a:t>
            </a:r>
            <a:endParaRPr lang="en-US" sz="2400" b="1" dirty="0">
              <a:solidFill>
                <a:schemeClr val="bg1"/>
              </a:solidFill>
              <a:latin typeface="Arial" panose="020B0604020202020204" pitchFamily="34" charset="0"/>
              <a:cs typeface="Arial" panose="020B0604020202020204" pitchFamily="34" charset="0"/>
            </a:endParaRPr>
          </a:p>
        </p:txBody>
      </p:sp>
      <p:sp>
        <p:nvSpPr>
          <p:cNvPr id="35" name="Đáp án 3-LV1"/>
          <p:cNvSpPr/>
          <p:nvPr/>
        </p:nvSpPr>
        <p:spPr>
          <a:xfrm>
            <a:off x="7904823" y="5902525"/>
            <a:ext cx="1534333" cy="448414"/>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Arial" panose="020B0604020202020204" pitchFamily="34" charset="0"/>
                <a:cs typeface="Arial" panose="020B0604020202020204" pitchFamily="34" charset="0"/>
              </a:rPr>
              <a:t>cháo</a:t>
            </a:r>
          </a:p>
        </p:txBody>
      </p:sp>
      <p:sp>
        <p:nvSpPr>
          <p:cNvPr id="36" name="Đáp án 2-LV1"/>
          <p:cNvSpPr/>
          <p:nvPr/>
        </p:nvSpPr>
        <p:spPr>
          <a:xfrm>
            <a:off x="9562075" y="5170198"/>
            <a:ext cx="1534333" cy="448414"/>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Arial" panose="020B0604020202020204" pitchFamily="34" charset="0"/>
                <a:cs typeface="Arial" panose="020B0604020202020204" pitchFamily="34" charset="0"/>
              </a:rPr>
              <a:t>ăn</a:t>
            </a:r>
          </a:p>
        </p:txBody>
      </p:sp>
      <p:sp>
        <p:nvSpPr>
          <p:cNvPr id="37" name="Đáp án 4-LV1"/>
          <p:cNvSpPr/>
          <p:nvPr/>
        </p:nvSpPr>
        <p:spPr>
          <a:xfrm>
            <a:off x="9562075" y="5902525"/>
            <a:ext cx="1534333" cy="448414"/>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Arial" panose="020B0604020202020204" pitchFamily="34" charset="0"/>
                <a:cs typeface="Arial" panose="020B0604020202020204" pitchFamily="34" charset="0"/>
              </a:rPr>
              <a:t>cơm</a:t>
            </a:r>
          </a:p>
        </p:txBody>
      </p:sp>
      <p:sp>
        <p:nvSpPr>
          <p:cNvPr id="51" name="TextBox 50"/>
          <p:cNvSpPr txBox="1"/>
          <p:nvPr/>
        </p:nvSpPr>
        <p:spPr>
          <a:xfrm>
            <a:off x="6064377" y="6267741"/>
            <a:ext cx="802649" cy="461665"/>
          </a:xfrm>
          <a:prstGeom prst="rect">
            <a:avLst/>
          </a:prstGeom>
          <a:noFill/>
        </p:spPr>
        <p:txBody>
          <a:bodyPr wrap="square" rtlCol="0">
            <a:spAutoFit/>
          </a:bodyPr>
          <a:lstStyle/>
          <a:p>
            <a:r>
              <a:rPr lang="en-US" sz="2400" b="1" dirty="0">
                <a:solidFill>
                  <a:schemeClr val="bg1"/>
                </a:solidFill>
                <a:latin typeface="Arial" panose="020B0604020202020204" pitchFamily="34" charset="0"/>
                <a:cs typeface="Arial" panose="020B0604020202020204" pitchFamily="34" charset="0"/>
              </a:rPr>
              <a:t>500</a:t>
            </a: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50"/>
                                        <p:tgtEl>
                                          <p:spTgt spid="7"/>
                                        </p:tgtEl>
                                      </p:cBhvr>
                                    </p:animEffect>
                                    <p:anim calcmode="lin" valueType="num">
                                      <p:cBhvr>
                                        <p:cTn id="8" dur="250" fill="hold"/>
                                        <p:tgtEl>
                                          <p:spTgt spid="7"/>
                                        </p:tgtEl>
                                        <p:attrNameLst>
                                          <p:attrName>ppt_x</p:attrName>
                                        </p:attrNameLst>
                                      </p:cBhvr>
                                      <p:tavLst>
                                        <p:tav tm="0">
                                          <p:val>
                                            <p:strVal val="#ppt_x"/>
                                          </p:val>
                                        </p:tav>
                                        <p:tav tm="100000">
                                          <p:val>
                                            <p:strVal val="#ppt_x"/>
                                          </p:val>
                                        </p:tav>
                                      </p:tavLst>
                                    </p:anim>
                                    <p:anim calcmode="lin" valueType="num">
                                      <p:cBhvr>
                                        <p:cTn id="9" dur="250" fill="hold"/>
                                        <p:tgtEl>
                                          <p:spTgt spid="7"/>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5"/>
                                            </p:cond>
                                          </p:stCondLst>
                                          <p:endCondLst>
                                            <p:cond evt="onStopAudio" delay="0">
                                              <p:tgtEl>
                                                <p:sldTgt/>
                                              </p:tgtEl>
                                            </p:cond>
                                          </p:endCondLst>
                                        </p:cTn>
                                        <p:tgtEl>
                                          <p:sndTgt r:embed="rId2" name="bomb.wav"/>
                                        </p:tgtEl>
                                      </p:cMediaNode>
                                    </p:audio>
                                  </p:sub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50"/>
                                        <p:tgtEl>
                                          <p:spTgt spid="10"/>
                                        </p:tgtEl>
                                      </p:cBhvr>
                                    </p:animEffect>
                                    <p:anim calcmode="lin" valueType="num">
                                      <p:cBhvr>
                                        <p:cTn id="13" dur="250" fill="hold"/>
                                        <p:tgtEl>
                                          <p:spTgt spid="10"/>
                                        </p:tgtEl>
                                        <p:attrNameLst>
                                          <p:attrName>ppt_x</p:attrName>
                                        </p:attrNameLst>
                                      </p:cBhvr>
                                      <p:tavLst>
                                        <p:tav tm="0">
                                          <p:val>
                                            <p:strVal val="#ppt_x"/>
                                          </p:val>
                                        </p:tav>
                                        <p:tav tm="100000">
                                          <p:val>
                                            <p:strVal val="#ppt_x"/>
                                          </p:val>
                                        </p:tav>
                                      </p:tavLst>
                                    </p:anim>
                                    <p:anim calcmode="lin" valueType="num">
                                      <p:cBhvr>
                                        <p:cTn id="14" dur="250" fill="hold"/>
                                        <p:tgtEl>
                                          <p:spTgt spid="10"/>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10"/>
                                            </p:cond>
                                          </p:stCondLst>
                                          <p:endCondLst>
                                            <p:cond evt="onStopAudio" delay="0">
                                              <p:tgtEl>
                                                <p:sldTgt/>
                                              </p:tgtEl>
                                            </p:cond>
                                          </p:endCondLst>
                                        </p:cTn>
                                        <p:tgtEl>
                                          <p:sndTgt r:embed="rId2" name="bomb.wav"/>
                                        </p:tgtEl>
                                      </p:cMediaNode>
                                    </p:audio>
                                  </p:sub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250"/>
                                        <p:tgtEl>
                                          <p:spTgt spid="12"/>
                                        </p:tgtEl>
                                      </p:cBhvr>
                                    </p:animEffect>
                                    <p:anim calcmode="lin" valueType="num">
                                      <p:cBhvr>
                                        <p:cTn id="18" dur="250" fill="hold"/>
                                        <p:tgtEl>
                                          <p:spTgt spid="12"/>
                                        </p:tgtEl>
                                        <p:attrNameLst>
                                          <p:attrName>ppt_x</p:attrName>
                                        </p:attrNameLst>
                                      </p:cBhvr>
                                      <p:tavLst>
                                        <p:tav tm="0">
                                          <p:val>
                                            <p:strVal val="#ppt_x"/>
                                          </p:val>
                                        </p:tav>
                                        <p:tav tm="100000">
                                          <p:val>
                                            <p:strVal val="#ppt_x"/>
                                          </p:val>
                                        </p:tav>
                                      </p:tavLst>
                                    </p:anim>
                                    <p:anim calcmode="lin" valueType="num">
                                      <p:cBhvr>
                                        <p:cTn id="19" dur="250" fill="hold"/>
                                        <p:tgtEl>
                                          <p:spTgt spid="12"/>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15"/>
                                            </p:cond>
                                          </p:stCondLst>
                                          <p:endCondLst>
                                            <p:cond evt="onStopAudio" delay="0">
                                              <p:tgtEl>
                                                <p:sldTgt/>
                                              </p:tgtEl>
                                            </p:cond>
                                          </p:endCondLst>
                                        </p:cTn>
                                        <p:tgtEl>
                                          <p:sndTgt r:embed="rId2" name="bomb.wav"/>
                                        </p:tgtEl>
                                      </p:cMediaNode>
                                    </p:audio>
                                  </p:subTnLst>
                                </p:cTn>
                              </p:par>
                              <p:par>
                                <p:cTn id="20" presetID="35" presetClass="path" presetSubtype="0" accel="50000" decel="50000" fill="hold" nodeType="withEffect">
                                  <p:stCondLst>
                                    <p:cond delay="0"/>
                                  </p:stCondLst>
                                  <p:childTnLst>
                                    <p:animMotion origin="layout" path="M -2.08333E-7 3.7037E-6 L -0.47083 3.7037E-6 " pathEditMode="relative" rAng="0" ptsTypes="AA">
                                      <p:cBhvr>
                                        <p:cTn id="21" dur="1500" fill="hold"/>
                                        <p:tgtEl>
                                          <p:spTgt spid="32"/>
                                        </p:tgtEl>
                                        <p:attrNameLst>
                                          <p:attrName>ppt_x</p:attrName>
                                          <p:attrName>ppt_y</p:attrName>
                                        </p:attrNameLst>
                                      </p:cBhvr>
                                      <p:rCtr x="-23542" y="0"/>
                                    </p:animMotion>
                                  </p:childTnLst>
                                  <p:subTnLst>
                                    <p:audio>
                                      <p:cMediaNode>
                                        <p:cTn display="0" masterRel="sameClick">
                                          <p:stCondLst>
                                            <p:cond evt="begin" delay="0">
                                              <p:tn val="20"/>
                                            </p:cond>
                                          </p:stCondLst>
                                          <p:endCondLst>
                                            <p:cond evt="onStopAudio" delay="0">
                                              <p:tgtEl>
                                                <p:sldTgt/>
                                              </p:tgtEl>
                                            </p:cond>
                                          </p:endCondLst>
                                        </p:cTn>
                                        <p:tgtEl>
                                          <p:sndTgt r:embed="rId3" name="whoosh.wav"/>
                                        </p:tgtEl>
                                      </p:cMediaNode>
                                    </p:audio>
                                  </p:subTnLst>
                                </p:cTn>
                              </p:par>
                              <p:par>
                                <p:cTn id="22" presetID="10" presetClass="entr" presetSubtype="0" fill="hold" grpId="0" nodeType="withEffect">
                                  <p:stCondLst>
                                    <p:cond delay="1500"/>
                                  </p:stCondLst>
                                  <p:childTnLst>
                                    <p:set>
                                      <p:cBhvr>
                                        <p:cTn id="23" dur="1" fill="hold">
                                          <p:stCondLst>
                                            <p:cond delay="0"/>
                                          </p:stCondLst>
                                        </p:cTn>
                                        <p:tgtEl>
                                          <p:spTgt spid="33"/>
                                        </p:tgtEl>
                                        <p:attrNameLst>
                                          <p:attrName>style.visibility</p:attrName>
                                        </p:attrNameLst>
                                      </p:cBhvr>
                                      <p:to>
                                        <p:strVal val="visible"/>
                                      </p:to>
                                    </p:set>
                                    <p:animEffect transition="in" filter="fade">
                                      <p:cBhvr>
                                        <p:cTn id="24" dur="500"/>
                                        <p:tgtEl>
                                          <p:spTgt spid="33"/>
                                        </p:tgtEl>
                                      </p:cBhvr>
                                    </p:animEffect>
                                  </p:childTnLst>
                                </p:cTn>
                              </p:par>
                              <p:par>
                                <p:cTn id="25" presetID="10" presetClass="entr" presetSubtype="0" fill="hold" grpId="0" nodeType="withEffect">
                                  <p:stCondLst>
                                    <p:cond delay="150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childTnLst>
                                </p:cTn>
                              </p:par>
                              <p:par>
                                <p:cTn id="28" presetID="10" presetClass="entr" presetSubtype="0" fill="hold" grpId="0" nodeType="withEffect">
                                  <p:stCondLst>
                                    <p:cond delay="1500"/>
                                  </p:stCondLst>
                                  <p:childTnLst>
                                    <p:set>
                                      <p:cBhvr>
                                        <p:cTn id="29" dur="1" fill="hold">
                                          <p:stCondLst>
                                            <p:cond delay="0"/>
                                          </p:stCondLst>
                                        </p:cTn>
                                        <p:tgtEl>
                                          <p:spTgt spid="35"/>
                                        </p:tgtEl>
                                        <p:attrNameLst>
                                          <p:attrName>style.visibility</p:attrName>
                                        </p:attrNameLst>
                                      </p:cBhvr>
                                      <p:to>
                                        <p:strVal val="visible"/>
                                      </p:to>
                                    </p:set>
                                    <p:animEffect transition="in" filter="fade">
                                      <p:cBhvr>
                                        <p:cTn id="30" dur="500"/>
                                        <p:tgtEl>
                                          <p:spTgt spid="35"/>
                                        </p:tgtEl>
                                      </p:cBhvr>
                                    </p:animEffect>
                                  </p:childTnLst>
                                </p:cTn>
                              </p:par>
                              <p:par>
                                <p:cTn id="31" presetID="10" presetClass="entr" presetSubtype="0" fill="hold" grpId="0" nodeType="withEffect">
                                  <p:stCondLst>
                                    <p:cond delay="1500"/>
                                  </p:stCondLst>
                                  <p:childTnLst>
                                    <p:set>
                                      <p:cBhvr>
                                        <p:cTn id="32" dur="1" fill="hold">
                                          <p:stCondLst>
                                            <p:cond delay="0"/>
                                          </p:stCondLst>
                                        </p:cTn>
                                        <p:tgtEl>
                                          <p:spTgt spid="37"/>
                                        </p:tgtEl>
                                        <p:attrNameLst>
                                          <p:attrName>style.visibility</p:attrName>
                                        </p:attrNameLst>
                                      </p:cBhvr>
                                      <p:to>
                                        <p:strVal val="visible"/>
                                      </p:to>
                                    </p:set>
                                    <p:animEffect transition="in" filter="fade">
                                      <p:cBhvr>
                                        <p:cTn id="33" dur="500"/>
                                        <p:tgtEl>
                                          <p:spTgt spid="37"/>
                                        </p:tgtEl>
                                      </p:cBhvr>
                                    </p:animEffect>
                                  </p:childTnLst>
                                </p:cTn>
                              </p:par>
                              <p:par>
                                <p:cTn id="34" presetID="10" presetClass="entr" presetSubtype="0" fill="hold" grpId="0" nodeType="withEffect">
                                  <p:stCondLst>
                                    <p:cond delay="1500"/>
                                  </p:stCondLst>
                                  <p:childTnLst>
                                    <p:set>
                                      <p:cBhvr>
                                        <p:cTn id="35" dur="1" fill="hold">
                                          <p:stCondLst>
                                            <p:cond delay="0"/>
                                          </p:stCondLst>
                                        </p:cTn>
                                        <p:tgtEl>
                                          <p:spTgt spid="36"/>
                                        </p:tgtEl>
                                        <p:attrNameLst>
                                          <p:attrName>style.visibility</p:attrName>
                                        </p:attrNameLst>
                                      </p:cBhvr>
                                      <p:to>
                                        <p:strVal val="visible"/>
                                      </p:to>
                                    </p:set>
                                    <p:animEffect transition="in" filter="fade">
                                      <p:cBhvr>
                                        <p:cTn id="36"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34"/>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clickEffect">
                                  <p:stCondLst>
                                    <p:cond delay="0"/>
                                  </p:stCondLst>
                                  <p:childTnLst>
                                    <p:animClr clrSpc="rgb" dir="cw">
                                      <p:cBhvr>
                                        <p:cTn id="41" dur="500" fill="hold"/>
                                        <p:tgtEl>
                                          <p:spTgt spid="34"/>
                                        </p:tgtEl>
                                        <p:attrNameLst>
                                          <p:attrName>fillcolor</p:attrName>
                                        </p:attrNameLst>
                                      </p:cBhvr>
                                      <p:to>
                                        <a:srgbClr val="FF0000"/>
                                      </p:to>
                                    </p:animClr>
                                    <p:set>
                                      <p:cBhvr>
                                        <p:cTn id="42" dur="500" fill="hold"/>
                                        <p:tgtEl>
                                          <p:spTgt spid="34"/>
                                        </p:tgtEl>
                                        <p:attrNameLst>
                                          <p:attrName>fill.type</p:attrName>
                                        </p:attrNameLst>
                                      </p:cBhvr>
                                      <p:to>
                                        <p:strVal val="solid"/>
                                      </p:to>
                                    </p:set>
                                    <p:set>
                                      <p:cBhvr>
                                        <p:cTn id="43" dur="500" fill="hold"/>
                                        <p:tgtEl>
                                          <p:spTgt spid="34"/>
                                        </p:tgtEl>
                                        <p:attrNameLst>
                                          <p:attrName>fill.on</p:attrName>
                                        </p:attrNameLst>
                                      </p:cBhvr>
                                      <p:to>
                                        <p:strVal val="true"/>
                                      </p:to>
                                    </p:set>
                                  </p:childTnLst>
                                </p:cTn>
                              </p:par>
                            </p:childTnLst>
                          </p:cTn>
                        </p:par>
                      </p:childTnLst>
                    </p:cTn>
                  </p:par>
                </p:childTnLst>
              </p:cTn>
              <p:nextCondLst>
                <p:cond evt="onClick" delay="0">
                  <p:tgtEl>
                    <p:spTgt spid="34"/>
                  </p:tgtEl>
                </p:cond>
              </p:nextCondLst>
            </p:seq>
            <p:seq concurrent="1" nextAc="seek">
              <p:cTn id="44" restart="whenNotActive" fill="hold" evtFilter="cancelBubble" nodeType="interactiveSeq">
                <p:stCondLst>
                  <p:cond evt="onClick" delay="0">
                    <p:tgtEl>
                      <p:spTgt spid="35"/>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500" fill="hold"/>
                                        <p:tgtEl>
                                          <p:spTgt spid="35"/>
                                        </p:tgtEl>
                                        <p:attrNameLst>
                                          <p:attrName>fillcolor</p:attrName>
                                        </p:attrNameLst>
                                      </p:cBhvr>
                                      <p:to>
                                        <a:srgbClr val="FF0000"/>
                                      </p:to>
                                    </p:animClr>
                                    <p:set>
                                      <p:cBhvr>
                                        <p:cTn id="49" dur="500" fill="hold"/>
                                        <p:tgtEl>
                                          <p:spTgt spid="35"/>
                                        </p:tgtEl>
                                        <p:attrNameLst>
                                          <p:attrName>fill.type</p:attrName>
                                        </p:attrNameLst>
                                      </p:cBhvr>
                                      <p:to>
                                        <p:strVal val="solid"/>
                                      </p:to>
                                    </p:set>
                                    <p:set>
                                      <p:cBhvr>
                                        <p:cTn id="50"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51" restart="whenNotActive" fill="hold" evtFilter="cancelBubble" nodeType="interactiveSeq">
                <p:stCondLst>
                  <p:cond evt="onClick" delay="0">
                    <p:tgtEl>
                      <p:spTgt spid="37"/>
                    </p:tgtEl>
                  </p:cond>
                </p:stCondLst>
                <p:endSync evt="end" delay="0">
                  <p:rtn val="all"/>
                </p:endSync>
                <p:childTnLst>
                  <p:par>
                    <p:cTn id="52" fill="hold">
                      <p:stCondLst>
                        <p:cond delay="0"/>
                      </p:stCondLst>
                      <p:childTnLst>
                        <p:par>
                          <p:cTn id="53" fill="hold">
                            <p:stCondLst>
                              <p:cond delay="0"/>
                            </p:stCondLst>
                            <p:childTnLst>
                              <p:par>
                                <p:cTn id="54" presetID="1" presetClass="emph" presetSubtype="2" fill="hold" nodeType="clickEffect">
                                  <p:stCondLst>
                                    <p:cond delay="0"/>
                                  </p:stCondLst>
                                  <p:childTnLst>
                                    <p:animClr clrSpc="rgb" dir="cw">
                                      <p:cBhvr>
                                        <p:cTn id="55" dur="500" fill="hold"/>
                                        <p:tgtEl>
                                          <p:spTgt spid="37"/>
                                        </p:tgtEl>
                                        <p:attrNameLst>
                                          <p:attrName>fillcolor</p:attrName>
                                        </p:attrNameLst>
                                      </p:cBhvr>
                                      <p:to>
                                        <a:srgbClr val="00B0F0"/>
                                      </p:to>
                                    </p:animClr>
                                    <p:set>
                                      <p:cBhvr>
                                        <p:cTn id="56" dur="500" fill="hold"/>
                                        <p:tgtEl>
                                          <p:spTgt spid="37"/>
                                        </p:tgtEl>
                                        <p:attrNameLst>
                                          <p:attrName>fill.type</p:attrName>
                                        </p:attrNameLst>
                                      </p:cBhvr>
                                      <p:to>
                                        <p:strVal val="solid"/>
                                      </p:to>
                                    </p:set>
                                    <p:set>
                                      <p:cBhvr>
                                        <p:cTn id="57" dur="500" fill="hold"/>
                                        <p:tgtEl>
                                          <p:spTgt spid="37"/>
                                        </p:tgtEl>
                                        <p:attrNameLst>
                                          <p:attrName>fill.on</p:attrName>
                                        </p:attrNameLst>
                                      </p:cBhvr>
                                      <p:to>
                                        <p:strVal val="true"/>
                                      </p:to>
                                    </p:set>
                                  </p:childTnLst>
                                </p:cTn>
                              </p:par>
                              <p:par>
                                <p:cTn id="58" presetID="49" presetClass="path" presetSubtype="0" accel="50000" decel="50000" fill="hold" nodeType="withEffect">
                                  <p:stCondLst>
                                    <p:cond delay="0"/>
                                  </p:stCondLst>
                                  <p:childTnLst>
                                    <p:animMotion origin="layout" path="M 0.00743 0.0044 L 0.36875 -0.13935 " pathEditMode="relative" rAng="0" ptsTypes="AA">
                                      <p:cBhvr>
                                        <p:cTn id="59" dur="500" fill="hold"/>
                                        <p:tgtEl>
                                          <p:spTgt spid="19"/>
                                        </p:tgtEl>
                                        <p:attrNameLst>
                                          <p:attrName>ppt_x</p:attrName>
                                          <p:attrName>ppt_y</p:attrName>
                                        </p:attrNameLst>
                                      </p:cBhvr>
                                      <p:rCtr x="18060" y="-7199"/>
                                    </p:animMotion>
                                  </p:childTnLst>
                                  <p:subTnLst>
                                    <p:audio>
                                      <p:cMediaNode>
                                        <p:cTn display="0" masterRel="sameClick">
                                          <p:stCondLst>
                                            <p:cond evt="begin" delay="0">
                                              <p:tn val="58"/>
                                            </p:cond>
                                          </p:stCondLst>
                                          <p:endCondLst>
                                            <p:cond evt="onStopAudio" delay="0">
                                              <p:tgtEl>
                                                <p:sldTgt/>
                                              </p:tgtEl>
                                            </p:cond>
                                          </p:endCondLst>
                                        </p:cTn>
                                        <p:tgtEl>
                                          <p:sndTgt r:embed="rId4" name="Bắn tan Covid.wav"/>
                                        </p:tgtEl>
                                      </p:cMediaNode>
                                    </p:audio>
                                  </p:subTnLst>
                                </p:cTn>
                              </p:par>
                            </p:childTnLst>
                          </p:cTn>
                        </p:par>
                        <p:par>
                          <p:cTn id="60" fill="hold">
                            <p:stCondLst>
                              <p:cond delay="500"/>
                            </p:stCondLst>
                            <p:childTnLst>
                              <p:par>
                                <p:cTn id="61" presetID="10" presetClass="entr" presetSubtype="0" fill="hold" nodeType="afterEffect">
                                  <p:stCondLst>
                                    <p:cond delay="0"/>
                                  </p:stCondLst>
                                  <p:childTnLst>
                                    <p:set>
                                      <p:cBhvr>
                                        <p:cTn id="62" dur="1" fill="hold">
                                          <p:stCondLst>
                                            <p:cond delay="0"/>
                                          </p:stCondLst>
                                        </p:cTn>
                                        <p:tgtEl>
                                          <p:spTgt spid="11"/>
                                        </p:tgtEl>
                                        <p:attrNameLst>
                                          <p:attrName>style.visibility</p:attrName>
                                        </p:attrNameLst>
                                      </p:cBhvr>
                                      <p:to>
                                        <p:strVal val="visible"/>
                                      </p:to>
                                    </p:set>
                                    <p:animEffect transition="in" filter="fade">
                                      <p:cBhvr>
                                        <p:cTn id="63" dur="500"/>
                                        <p:tgtEl>
                                          <p:spTgt spid="11"/>
                                        </p:tgtEl>
                                      </p:cBhvr>
                                    </p:animEffect>
                                  </p:childTnLst>
                                </p:cTn>
                              </p:par>
                              <p:par>
                                <p:cTn id="64" presetID="32" presetClass="emph" presetSubtype="0" fill="hold" nodeType="withEffect">
                                  <p:stCondLst>
                                    <p:cond delay="0"/>
                                  </p:stCondLst>
                                  <p:childTnLst>
                                    <p:animRot by="120000">
                                      <p:cBhvr>
                                        <p:cTn id="65" dur="50" fill="hold">
                                          <p:stCondLst>
                                            <p:cond delay="0"/>
                                          </p:stCondLst>
                                        </p:cTn>
                                        <p:tgtEl>
                                          <p:spTgt spid="11"/>
                                        </p:tgtEl>
                                        <p:attrNameLst>
                                          <p:attrName>r</p:attrName>
                                        </p:attrNameLst>
                                      </p:cBhvr>
                                    </p:animRot>
                                    <p:animRot by="-240000">
                                      <p:cBhvr>
                                        <p:cTn id="66" dur="100" fill="hold">
                                          <p:stCondLst>
                                            <p:cond delay="100"/>
                                          </p:stCondLst>
                                        </p:cTn>
                                        <p:tgtEl>
                                          <p:spTgt spid="11"/>
                                        </p:tgtEl>
                                        <p:attrNameLst>
                                          <p:attrName>r</p:attrName>
                                        </p:attrNameLst>
                                      </p:cBhvr>
                                    </p:animRot>
                                    <p:animRot by="240000">
                                      <p:cBhvr>
                                        <p:cTn id="67" dur="100" fill="hold">
                                          <p:stCondLst>
                                            <p:cond delay="200"/>
                                          </p:stCondLst>
                                        </p:cTn>
                                        <p:tgtEl>
                                          <p:spTgt spid="11"/>
                                        </p:tgtEl>
                                        <p:attrNameLst>
                                          <p:attrName>r</p:attrName>
                                        </p:attrNameLst>
                                      </p:cBhvr>
                                    </p:animRot>
                                    <p:animRot by="-240000">
                                      <p:cBhvr>
                                        <p:cTn id="68" dur="100" fill="hold">
                                          <p:stCondLst>
                                            <p:cond delay="300"/>
                                          </p:stCondLst>
                                        </p:cTn>
                                        <p:tgtEl>
                                          <p:spTgt spid="11"/>
                                        </p:tgtEl>
                                        <p:attrNameLst>
                                          <p:attrName>r</p:attrName>
                                        </p:attrNameLst>
                                      </p:cBhvr>
                                    </p:animRot>
                                    <p:animRot by="120000">
                                      <p:cBhvr>
                                        <p:cTn id="69" dur="100" fill="hold">
                                          <p:stCondLst>
                                            <p:cond delay="400"/>
                                          </p:stCondLst>
                                        </p:cTn>
                                        <p:tgtEl>
                                          <p:spTgt spid="11"/>
                                        </p:tgtEl>
                                        <p:attrNameLst>
                                          <p:attrName>r</p:attrName>
                                        </p:attrNameLst>
                                      </p:cBhvr>
                                    </p:animRot>
                                  </p:childTnLst>
                                </p:cTn>
                              </p:par>
                            </p:childTnLst>
                          </p:cTn>
                        </p:par>
                        <p:par>
                          <p:cTn id="70" fill="hold">
                            <p:stCondLst>
                              <p:cond delay="1000"/>
                            </p:stCondLst>
                            <p:childTnLst>
                              <p:par>
                                <p:cTn id="71" presetID="9" presetClass="exit" presetSubtype="0" fill="hold" nodeType="afterEffect">
                                  <p:stCondLst>
                                    <p:cond delay="0"/>
                                  </p:stCondLst>
                                  <p:childTnLst>
                                    <p:animEffect transition="out" filter="dissolve">
                                      <p:cBhvr>
                                        <p:cTn id="72" dur="250"/>
                                        <p:tgtEl>
                                          <p:spTgt spid="11"/>
                                        </p:tgtEl>
                                      </p:cBhvr>
                                    </p:animEffect>
                                    <p:set>
                                      <p:cBhvr>
                                        <p:cTn id="73" dur="1" fill="hold">
                                          <p:stCondLst>
                                            <p:cond delay="249"/>
                                          </p:stCondLst>
                                        </p:cTn>
                                        <p:tgtEl>
                                          <p:spTgt spid="11"/>
                                        </p:tgtEl>
                                        <p:attrNameLst>
                                          <p:attrName>style.visibility</p:attrName>
                                        </p:attrNameLst>
                                      </p:cBhvr>
                                      <p:to>
                                        <p:strVal val="hidden"/>
                                      </p:to>
                                    </p:set>
                                  </p:childTnLst>
                                </p:cTn>
                              </p:par>
                            </p:childTnLst>
                          </p:cTn>
                        </p:par>
                        <p:par>
                          <p:cTn id="74" fill="hold">
                            <p:stCondLst>
                              <p:cond delay="1500"/>
                            </p:stCondLst>
                            <p:childTnLst>
                              <p:par>
                                <p:cTn id="75" presetID="9" presetClass="exit" presetSubtype="0" fill="hold" nodeType="afterEffect">
                                  <p:stCondLst>
                                    <p:cond delay="0"/>
                                  </p:stCondLst>
                                  <p:childTnLst>
                                    <p:animEffect transition="out" filter="dissolve">
                                      <p:cBhvr>
                                        <p:cTn id="76" dur="250"/>
                                        <p:tgtEl>
                                          <p:spTgt spid="10"/>
                                        </p:tgtEl>
                                      </p:cBhvr>
                                    </p:animEffect>
                                    <p:set>
                                      <p:cBhvr>
                                        <p:cTn id="77" dur="1" fill="hold">
                                          <p:stCondLst>
                                            <p:cond delay="249"/>
                                          </p:stCondLst>
                                        </p:cTn>
                                        <p:tgtEl>
                                          <p:spTgt spid="10"/>
                                        </p:tgtEl>
                                        <p:attrNameLst>
                                          <p:attrName>style.visibility</p:attrName>
                                        </p:attrNameLst>
                                      </p:cBhvr>
                                      <p:to>
                                        <p:strVal val="hidden"/>
                                      </p:to>
                                    </p:set>
                                  </p:childTnLst>
                                  <p:subTnLst>
                                    <p:audio>
                                      <p:cMediaNode vol="100000">
                                        <p:cTn display="0" masterRel="sameClick">
                                          <p:stCondLst>
                                            <p:cond evt="begin" delay="0">
                                              <p:tn val="75"/>
                                            </p:cond>
                                          </p:stCondLst>
                                          <p:endCondLst>
                                            <p:cond evt="onStopAudio" delay="0">
                                              <p:tgtEl>
                                                <p:sldTgt/>
                                              </p:tgtEl>
                                            </p:cond>
                                          </p:endCondLst>
                                        </p:cTn>
                                        <p:tgtEl>
                                          <p:sndTgt r:embed="rId2" name="bomb.wav"/>
                                        </p:tgtEl>
                                      </p:cMediaNode>
                                    </p:audio>
                                  </p:subTnLst>
                                </p:cTn>
                              </p:par>
                              <p:par>
                                <p:cTn id="78" presetID="56" presetClass="path" presetSubtype="0" accel="50000" decel="50000" fill="hold" nodeType="withEffect">
                                  <p:stCondLst>
                                    <p:cond delay="0"/>
                                  </p:stCondLst>
                                  <p:childTnLst>
                                    <p:animMotion origin="layout" path="M -4.79167E-6 -4.81481E-6 L 0.7125 -0.38217 " pathEditMode="relative" rAng="0" ptsTypes="AA">
                                      <p:cBhvr>
                                        <p:cTn id="79" dur="500" fill="hold"/>
                                        <p:tgtEl>
                                          <p:spTgt spid="19"/>
                                        </p:tgtEl>
                                        <p:attrNameLst>
                                          <p:attrName>ppt_x</p:attrName>
                                          <p:attrName>ppt_y</p:attrName>
                                        </p:attrNameLst>
                                      </p:cBhvr>
                                      <p:rCtr x="35625" y="-19120"/>
                                    </p:animMotion>
                                  </p:childTnLst>
                                  <p:subTnLst>
                                    <p:audio>
                                      <p:cMediaNode>
                                        <p:cTn display="0" masterRel="sameClick">
                                          <p:stCondLst>
                                            <p:cond evt="begin" delay="0">
                                              <p:tn val="78"/>
                                            </p:cond>
                                          </p:stCondLst>
                                          <p:endCondLst>
                                            <p:cond evt="onStopAudio" delay="0">
                                              <p:tgtEl>
                                                <p:sldTgt/>
                                              </p:tgtEl>
                                            </p:cond>
                                          </p:endCondLst>
                                        </p:cTn>
                                        <p:tgtEl>
                                          <p:sndTgt r:embed="rId4" name="Bắn tan Covid.wav"/>
                                        </p:tgtEl>
                                      </p:cMediaNode>
                                    </p:audio>
                                  </p:subTnLst>
                                </p:cTn>
                              </p:par>
                            </p:childTnLst>
                          </p:cTn>
                        </p:par>
                        <p:par>
                          <p:cTn id="80" fill="hold">
                            <p:stCondLst>
                              <p:cond delay="2000"/>
                            </p:stCondLst>
                            <p:childTnLst>
                              <p:par>
                                <p:cTn id="81" presetID="10" presetClass="entr" presetSubtype="0" fill="hold" nodeType="afterEffect">
                                  <p:stCondLst>
                                    <p:cond delay="0"/>
                                  </p:stCondLst>
                                  <p:childTnLst>
                                    <p:set>
                                      <p:cBhvr>
                                        <p:cTn id="82" dur="1" fill="hold">
                                          <p:stCondLst>
                                            <p:cond delay="0"/>
                                          </p:stCondLst>
                                        </p:cTn>
                                        <p:tgtEl>
                                          <p:spTgt spid="13"/>
                                        </p:tgtEl>
                                        <p:attrNameLst>
                                          <p:attrName>style.visibility</p:attrName>
                                        </p:attrNameLst>
                                      </p:cBhvr>
                                      <p:to>
                                        <p:strVal val="visible"/>
                                      </p:to>
                                    </p:set>
                                    <p:animEffect transition="in" filter="fade">
                                      <p:cBhvr>
                                        <p:cTn id="83" dur="500"/>
                                        <p:tgtEl>
                                          <p:spTgt spid="13"/>
                                        </p:tgtEl>
                                      </p:cBhvr>
                                    </p:animEffect>
                                  </p:childTnLst>
                                </p:cTn>
                              </p:par>
                              <p:par>
                                <p:cTn id="84" presetID="32" presetClass="emph" presetSubtype="0" fill="hold" nodeType="withEffect">
                                  <p:stCondLst>
                                    <p:cond delay="0"/>
                                  </p:stCondLst>
                                  <p:childTnLst>
                                    <p:animRot by="120000">
                                      <p:cBhvr>
                                        <p:cTn id="85" dur="50" fill="hold">
                                          <p:stCondLst>
                                            <p:cond delay="0"/>
                                          </p:stCondLst>
                                        </p:cTn>
                                        <p:tgtEl>
                                          <p:spTgt spid="13"/>
                                        </p:tgtEl>
                                        <p:attrNameLst>
                                          <p:attrName>r</p:attrName>
                                        </p:attrNameLst>
                                      </p:cBhvr>
                                    </p:animRot>
                                    <p:animRot by="-240000">
                                      <p:cBhvr>
                                        <p:cTn id="86" dur="100" fill="hold">
                                          <p:stCondLst>
                                            <p:cond delay="100"/>
                                          </p:stCondLst>
                                        </p:cTn>
                                        <p:tgtEl>
                                          <p:spTgt spid="13"/>
                                        </p:tgtEl>
                                        <p:attrNameLst>
                                          <p:attrName>r</p:attrName>
                                        </p:attrNameLst>
                                      </p:cBhvr>
                                    </p:animRot>
                                    <p:animRot by="240000">
                                      <p:cBhvr>
                                        <p:cTn id="87" dur="100" fill="hold">
                                          <p:stCondLst>
                                            <p:cond delay="200"/>
                                          </p:stCondLst>
                                        </p:cTn>
                                        <p:tgtEl>
                                          <p:spTgt spid="13"/>
                                        </p:tgtEl>
                                        <p:attrNameLst>
                                          <p:attrName>r</p:attrName>
                                        </p:attrNameLst>
                                      </p:cBhvr>
                                    </p:animRot>
                                    <p:animRot by="-240000">
                                      <p:cBhvr>
                                        <p:cTn id="88" dur="100" fill="hold">
                                          <p:stCondLst>
                                            <p:cond delay="300"/>
                                          </p:stCondLst>
                                        </p:cTn>
                                        <p:tgtEl>
                                          <p:spTgt spid="13"/>
                                        </p:tgtEl>
                                        <p:attrNameLst>
                                          <p:attrName>r</p:attrName>
                                        </p:attrNameLst>
                                      </p:cBhvr>
                                    </p:animRot>
                                    <p:animRot by="120000">
                                      <p:cBhvr>
                                        <p:cTn id="89" dur="100" fill="hold">
                                          <p:stCondLst>
                                            <p:cond delay="400"/>
                                          </p:stCondLst>
                                        </p:cTn>
                                        <p:tgtEl>
                                          <p:spTgt spid="13"/>
                                        </p:tgtEl>
                                        <p:attrNameLst>
                                          <p:attrName>r</p:attrName>
                                        </p:attrNameLst>
                                      </p:cBhvr>
                                    </p:animRot>
                                  </p:childTnLst>
                                </p:cTn>
                              </p:par>
                            </p:childTnLst>
                          </p:cTn>
                        </p:par>
                        <p:par>
                          <p:cTn id="90" fill="hold">
                            <p:stCondLst>
                              <p:cond delay="2500"/>
                            </p:stCondLst>
                            <p:childTnLst>
                              <p:par>
                                <p:cTn id="91" presetID="9" presetClass="exit" presetSubtype="0" fill="hold" nodeType="afterEffect">
                                  <p:stCondLst>
                                    <p:cond delay="0"/>
                                  </p:stCondLst>
                                  <p:childTnLst>
                                    <p:animEffect transition="out" filter="dissolve">
                                      <p:cBhvr>
                                        <p:cTn id="92" dur="250"/>
                                        <p:tgtEl>
                                          <p:spTgt spid="13"/>
                                        </p:tgtEl>
                                      </p:cBhvr>
                                    </p:animEffect>
                                    <p:set>
                                      <p:cBhvr>
                                        <p:cTn id="93" dur="1" fill="hold">
                                          <p:stCondLst>
                                            <p:cond delay="249"/>
                                          </p:stCondLst>
                                        </p:cTn>
                                        <p:tgtEl>
                                          <p:spTgt spid="13"/>
                                        </p:tgtEl>
                                        <p:attrNameLst>
                                          <p:attrName>style.visibility</p:attrName>
                                        </p:attrNameLst>
                                      </p:cBhvr>
                                      <p:to>
                                        <p:strVal val="hidden"/>
                                      </p:to>
                                    </p:set>
                                  </p:childTnLst>
                                </p:cTn>
                              </p:par>
                            </p:childTnLst>
                          </p:cTn>
                        </p:par>
                        <p:par>
                          <p:cTn id="94" fill="hold">
                            <p:stCondLst>
                              <p:cond delay="3000"/>
                            </p:stCondLst>
                            <p:childTnLst>
                              <p:par>
                                <p:cTn id="95" presetID="9" presetClass="exit" presetSubtype="0" fill="hold" nodeType="afterEffect">
                                  <p:stCondLst>
                                    <p:cond delay="0"/>
                                  </p:stCondLst>
                                  <p:childTnLst>
                                    <p:animEffect transition="out" filter="dissolve">
                                      <p:cBhvr>
                                        <p:cTn id="96" dur="250"/>
                                        <p:tgtEl>
                                          <p:spTgt spid="12"/>
                                        </p:tgtEl>
                                      </p:cBhvr>
                                    </p:animEffect>
                                    <p:set>
                                      <p:cBhvr>
                                        <p:cTn id="97" dur="1" fill="hold">
                                          <p:stCondLst>
                                            <p:cond delay="249"/>
                                          </p:stCondLst>
                                        </p:cTn>
                                        <p:tgtEl>
                                          <p:spTgt spid="12"/>
                                        </p:tgtEl>
                                        <p:attrNameLst>
                                          <p:attrName>style.visibility</p:attrName>
                                        </p:attrNameLst>
                                      </p:cBhvr>
                                      <p:to>
                                        <p:strVal val="hidden"/>
                                      </p:to>
                                    </p:set>
                                  </p:childTnLst>
                                  <p:subTnLst>
                                    <p:audio>
                                      <p:cMediaNode vol="100000">
                                        <p:cTn display="0" masterRel="sameClick">
                                          <p:stCondLst>
                                            <p:cond evt="begin" delay="0">
                                              <p:tn val="95"/>
                                            </p:cond>
                                          </p:stCondLst>
                                          <p:endCondLst>
                                            <p:cond evt="onStopAudio" delay="0">
                                              <p:tgtEl>
                                                <p:sldTgt/>
                                              </p:tgtEl>
                                            </p:cond>
                                          </p:endCondLst>
                                        </p:cTn>
                                        <p:tgtEl>
                                          <p:sndTgt r:embed="rId2" name="bomb.wav"/>
                                        </p:tgtEl>
                                      </p:cMediaNode>
                                    </p:audio>
                                  </p:subTnLst>
                                </p:cTn>
                              </p:par>
                              <p:par>
                                <p:cTn id="98" presetID="32" presetClass="emph" presetSubtype="0" repeatCount="indefinite" nodeType="withEffect">
                                  <p:stCondLst>
                                    <p:cond delay="0"/>
                                  </p:stCondLst>
                                  <p:endCondLst>
                                    <p:cond evt="onNext" delay="0">
                                      <p:tgtEl>
                                        <p:sldTgt/>
                                      </p:tgtEl>
                                    </p:cond>
                                  </p:endCondLst>
                                  <p:childTnLst>
                                    <p:animRot by="120000">
                                      <p:cBhvr>
                                        <p:cTn id="99" dur="100" fill="hold">
                                          <p:stCondLst>
                                            <p:cond delay="0"/>
                                          </p:stCondLst>
                                        </p:cTn>
                                        <p:tgtEl>
                                          <p:spTgt spid="15"/>
                                        </p:tgtEl>
                                        <p:attrNameLst>
                                          <p:attrName>r</p:attrName>
                                        </p:attrNameLst>
                                      </p:cBhvr>
                                    </p:animRot>
                                    <p:animRot by="-240000">
                                      <p:cBhvr>
                                        <p:cTn id="100" dur="200" fill="hold">
                                          <p:stCondLst>
                                            <p:cond delay="200"/>
                                          </p:stCondLst>
                                        </p:cTn>
                                        <p:tgtEl>
                                          <p:spTgt spid="15"/>
                                        </p:tgtEl>
                                        <p:attrNameLst>
                                          <p:attrName>r</p:attrName>
                                        </p:attrNameLst>
                                      </p:cBhvr>
                                    </p:animRot>
                                    <p:animRot by="240000">
                                      <p:cBhvr>
                                        <p:cTn id="101" dur="200" fill="hold">
                                          <p:stCondLst>
                                            <p:cond delay="400"/>
                                          </p:stCondLst>
                                        </p:cTn>
                                        <p:tgtEl>
                                          <p:spTgt spid="15"/>
                                        </p:tgtEl>
                                        <p:attrNameLst>
                                          <p:attrName>r</p:attrName>
                                        </p:attrNameLst>
                                      </p:cBhvr>
                                    </p:animRot>
                                    <p:animRot by="-240000">
                                      <p:cBhvr>
                                        <p:cTn id="102" dur="200" fill="hold">
                                          <p:stCondLst>
                                            <p:cond delay="600"/>
                                          </p:stCondLst>
                                        </p:cTn>
                                        <p:tgtEl>
                                          <p:spTgt spid="15"/>
                                        </p:tgtEl>
                                        <p:attrNameLst>
                                          <p:attrName>r</p:attrName>
                                        </p:attrNameLst>
                                      </p:cBhvr>
                                    </p:animRot>
                                    <p:animRot by="120000">
                                      <p:cBhvr>
                                        <p:cTn id="103" dur="200" fill="hold">
                                          <p:stCondLst>
                                            <p:cond delay="800"/>
                                          </p:stCondLst>
                                        </p:cTn>
                                        <p:tgtEl>
                                          <p:spTgt spid="15"/>
                                        </p:tgtEl>
                                        <p:attrNameLst>
                                          <p:attrName>r</p:attrName>
                                        </p:attrNameLst>
                                      </p:cBhvr>
                                    </p:animRot>
                                  </p:childTnLst>
                                </p:cTn>
                              </p:par>
                              <p:par>
                                <p:cTn id="104" presetID="32" presetClass="emph" presetSubtype="0" repeatCount="indefinite" nodeType="withEffect">
                                  <p:stCondLst>
                                    <p:cond delay="0"/>
                                  </p:stCondLst>
                                  <p:endCondLst>
                                    <p:cond evt="onNext" delay="0">
                                      <p:tgtEl>
                                        <p:sldTgt/>
                                      </p:tgtEl>
                                    </p:cond>
                                  </p:endCondLst>
                                  <p:childTnLst>
                                    <p:animRot by="120000">
                                      <p:cBhvr>
                                        <p:cTn id="105" dur="100" fill="hold">
                                          <p:stCondLst>
                                            <p:cond delay="0"/>
                                          </p:stCondLst>
                                        </p:cTn>
                                        <p:tgtEl>
                                          <p:spTgt spid="17"/>
                                        </p:tgtEl>
                                        <p:attrNameLst>
                                          <p:attrName>r</p:attrName>
                                        </p:attrNameLst>
                                      </p:cBhvr>
                                    </p:animRot>
                                    <p:animRot by="-240000">
                                      <p:cBhvr>
                                        <p:cTn id="106" dur="200" fill="hold">
                                          <p:stCondLst>
                                            <p:cond delay="200"/>
                                          </p:stCondLst>
                                        </p:cTn>
                                        <p:tgtEl>
                                          <p:spTgt spid="17"/>
                                        </p:tgtEl>
                                        <p:attrNameLst>
                                          <p:attrName>r</p:attrName>
                                        </p:attrNameLst>
                                      </p:cBhvr>
                                    </p:animRot>
                                    <p:animRot by="240000">
                                      <p:cBhvr>
                                        <p:cTn id="107" dur="200" fill="hold">
                                          <p:stCondLst>
                                            <p:cond delay="400"/>
                                          </p:stCondLst>
                                        </p:cTn>
                                        <p:tgtEl>
                                          <p:spTgt spid="17"/>
                                        </p:tgtEl>
                                        <p:attrNameLst>
                                          <p:attrName>r</p:attrName>
                                        </p:attrNameLst>
                                      </p:cBhvr>
                                    </p:animRot>
                                    <p:animRot by="-240000">
                                      <p:cBhvr>
                                        <p:cTn id="108" dur="200" fill="hold">
                                          <p:stCondLst>
                                            <p:cond delay="600"/>
                                          </p:stCondLst>
                                        </p:cTn>
                                        <p:tgtEl>
                                          <p:spTgt spid="17"/>
                                        </p:tgtEl>
                                        <p:attrNameLst>
                                          <p:attrName>r</p:attrName>
                                        </p:attrNameLst>
                                      </p:cBhvr>
                                    </p:animRot>
                                    <p:animRot by="120000">
                                      <p:cBhvr>
                                        <p:cTn id="109" dur="200" fill="hold">
                                          <p:stCondLst>
                                            <p:cond delay="800"/>
                                          </p:stCondLst>
                                        </p:cTn>
                                        <p:tgtEl>
                                          <p:spTgt spid="17"/>
                                        </p:tgtEl>
                                        <p:attrNameLst>
                                          <p:attrName>r</p:attrName>
                                        </p:attrNameLst>
                                      </p:cBhvr>
                                    </p:animRot>
                                  </p:childTnLst>
                                </p:cTn>
                              </p:par>
                              <p:par>
                                <p:cTn id="110" presetID="56" presetClass="path" presetSubtype="0" accel="50000" decel="50000" fill="hold" nodeType="withEffect">
                                  <p:stCondLst>
                                    <p:cond delay="0"/>
                                  </p:stCondLst>
                                  <p:childTnLst>
                                    <p:animMotion origin="layout" path="M -4.79167E-6 -4.81481E-6 L 0.06915 -0.13194 " pathEditMode="relative" rAng="0" ptsTypes="AA">
                                      <p:cBhvr>
                                        <p:cTn id="111" dur="500" fill="hold"/>
                                        <p:tgtEl>
                                          <p:spTgt spid="19"/>
                                        </p:tgtEl>
                                        <p:attrNameLst>
                                          <p:attrName>ppt_x</p:attrName>
                                          <p:attrName>ppt_y</p:attrName>
                                        </p:attrNameLst>
                                      </p:cBhvr>
                                      <p:rCtr x="3451" y="-6597"/>
                                    </p:animMotion>
                                  </p:childTnLst>
                                  <p:subTnLst>
                                    <p:audio>
                                      <p:cMediaNode>
                                        <p:cTn display="0" masterRel="sameClick">
                                          <p:stCondLst>
                                            <p:cond evt="begin" delay="0">
                                              <p:tn val="110"/>
                                            </p:cond>
                                          </p:stCondLst>
                                          <p:endCondLst>
                                            <p:cond evt="onStopAudio" delay="0">
                                              <p:tgtEl>
                                                <p:sldTgt/>
                                              </p:tgtEl>
                                            </p:cond>
                                          </p:endCondLst>
                                        </p:cTn>
                                        <p:tgtEl>
                                          <p:sndTgt r:embed="rId4" name="Bắn tan Covid.wav"/>
                                        </p:tgtEl>
                                      </p:cMediaNode>
                                    </p:audio>
                                  </p:subTnLst>
                                </p:cTn>
                              </p:par>
                              <p:par>
                                <p:cTn id="112" presetID="10" presetClass="entr" presetSubtype="0" fill="hold" nodeType="withEffect">
                                  <p:stCondLst>
                                    <p:cond delay="0"/>
                                  </p:stCondLst>
                                  <p:childTnLst>
                                    <p:set>
                                      <p:cBhvr>
                                        <p:cTn id="113" dur="1" fill="hold">
                                          <p:stCondLst>
                                            <p:cond delay="0"/>
                                          </p:stCondLst>
                                        </p:cTn>
                                        <p:tgtEl>
                                          <p:spTgt spid="9"/>
                                        </p:tgtEl>
                                        <p:attrNameLst>
                                          <p:attrName>style.visibility</p:attrName>
                                        </p:attrNameLst>
                                      </p:cBhvr>
                                      <p:to>
                                        <p:strVal val="visible"/>
                                      </p:to>
                                    </p:set>
                                    <p:animEffect transition="in" filter="fade">
                                      <p:cBhvr>
                                        <p:cTn id="114" dur="500"/>
                                        <p:tgtEl>
                                          <p:spTgt spid="9"/>
                                        </p:tgtEl>
                                      </p:cBhvr>
                                    </p:animEffect>
                                  </p:childTnLst>
                                </p:cTn>
                              </p:par>
                              <p:par>
                                <p:cTn id="115" presetID="32" presetClass="emph" presetSubtype="0" fill="hold" nodeType="withEffect">
                                  <p:stCondLst>
                                    <p:cond delay="0"/>
                                  </p:stCondLst>
                                  <p:childTnLst>
                                    <p:animRot by="120000">
                                      <p:cBhvr>
                                        <p:cTn id="116" dur="50" fill="hold">
                                          <p:stCondLst>
                                            <p:cond delay="0"/>
                                          </p:stCondLst>
                                        </p:cTn>
                                        <p:tgtEl>
                                          <p:spTgt spid="9"/>
                                        </p:tgtEl>
                                        <p:attrNameLst>
                                          <p:attrName>r</p:attrName>
                                        </p:attrNameLst>
                                      </p:cBhvr>
                                    </p:animRot>
                                    <p:animRot by="-240000">
                                      <p:cBhvr>
                                        <p:cTn id="117" dur="100" fill="hold">
                                          <p:stCondLst>
                                            <p:cond delay="100"/>
                                          </p:stCondLst>
                                        </p:cTn>
                                        <p:tgtEl>
                                          <p:spTgt spid="9"/>
                                        </p:tgtEl>
                                        <p:attrNameLst>
                                          <p:attrName>r</p:attrName>
                                        </p:attrNameLst>
                                      </p:cBhvr>
                                    </p:animRot>
                                    <p:animRot by="240000">
                                      <p:cBhvr>
                                        <p:cTn id="118" dur="100" fill="hold">
                                          <p:stCondLst>
                                            <p:cond delay="200"/>
                                          </p:stCondLst>
                                        </p:cTn>
                                        <p:tgtEl>
                                          <p:spTgt spid="9"/>
                                        </p:tgtEl>
                                        <p:attrNameLst>
                                          <p:attrName>r</p:attrName>
                                        </p:attrNameLst>
                                      </p:cBhvr>
                                    </p:animRot>
                                    <p:animRot by="-240000">
                                      <p:cBhvr>
                                        <p:cTn id="119" dur="100" fill="hold">
                                          <p:stCondLst>
                                            <p:cond delay="300"/>
                                          </p:stCondLst>
                                        </p:cTn>
                                        <p:tgtEl>
                                          <p:spTgt spid="9"/>
                                        </p:tgtEl>
                                        <p:attrNameLst>
                                          <p:attrName>r</p:attrName>
                                        </p:attrNameLst>
                                      </p:cBhvr>
                                    </p:animRot>
                                    <p:animRot by="120000">
                                      <p:cBhvr>
                                        <p:cTn id="120" dur="100" fill="hold">
                                          <p:stCondLst>
                                            <p:cond delay="400"/>
                                          </p:stCondLst>
                                        </p:cTn>
                                        <p:tgtEl>
                                          <p:spTgt spid="9"/>
                                        </p:tgtEl>
                                        <p:attrNameLst>
                                          <p:attrName>r</p:attrName>
                                        </p:attrNameLst>
                                      </p:cBhvr>
                                    </p:animRot>
                                  </p:childTnLst>
                                </p:cTn>
                              </p:par>
                            </p:childTnLst>
                          </p:cTn>
                        </p:par>
                        <p:par>
                          <p:cTn id="121" fill="hold">
                            <p:stCondLst>
                              <p:cond delay="3500"/>
                            </p:stCondLst>
                            <p:childTnLst>
                              <p:par>
                                <p:cTn id="122" presetID="9" presetClass="exit" presetSubtype="0" fill="hold" nodeType="afterEffect">
                                  <p:stCondLst>
                                    <p:cond delay="0"/>
                                  </p:stCondLst>
                                  <p:childTnLst>
                                    <p:animEffect transition="out" filter="dissolve">
                                      <p:cBhvr>
                                        <p:cTn id="123" dur="250"/>
                                        <p:tgtEl>
                                          <p:spTgt spid="9"/>
                                        </p:tgtEl>
                                      </p:cBhvr>
                                    </p:animEffect>
                                    <p:set>
                                      <p:cBhvr>
                                        <p:cTn id="124" dur="1" fill="hold">
                                          <p:stCondLst>
                                            <p:cond delay="249"/>
                                          </p:stCondLst>
                                        </p:cTn>
                                        <p:tgtEl>
                                          <p:spTgt spid="9"/>
                                        </p:tgtEl>
                                        <p:attrNameLst>
                                          <p:attrName>style.visibility</p:attrName>
                                        </p:attrNameLst>
                                      </p:cBhvr>
                                      <p:to>
                                        <p:strVal val="hidden"/>
                                      </p:to>
                                    </p:set>
                                  </p:childTnLst>
                                </p:cTn>
                              </p:par>
                            </p:childTnLst>
                          </p:cTn>
                        </p:par>
                        <p:par>
                          <p:cTn id="125" fill="hold">
                            <p:stCondLst>
                              <p:cond delay="4000"/>
                            </p:stCondLst>
                            <p:childTnLst>
                              <p:par>
                                <p:cTn id="126" presetID="9" presetClass="exit" presetSubtype="0" fill="hold" nodeType="afterEffect">
                                  <p:stCondLst>
                                    <p:cond delay="0"/>
                                  </p:stCondLst>
                                  <p:childTnLst>
                                    <p:animEffect transition="out" filter="dissolve">
                                      <p:cBhvr>
                                        <p:cTn id="127" dur="250"/>
                                        <p:tgtEl>
                                          <p:spTgt spid="7"/>
                                        </p:tgtEl>
                                      </p:cBhvr>
                                    </p:animEffect>
                                    <p:set>
                                      <p:cBhvr>
                                        <p:cTn id="128" dur="1" fill="hold">
                                          <p:stCondLst>
                                            <p:cond delay="249"/>
                                          </p:stCondLst>
                                        </p:cTn>
                                        <p:tgtEl>
                                          <p:spTgt spid="7"/>
                                        </p:tgtEl>
                                        <p:attrNameLst>
                                          <p:attrName>style.visibility</p:attrName>
                                        </p:attrNameLst>
                                      </p:cBhvr>
                                      <p:to>
                                        <p:strVal val="hidden"/>
                                      </p:to>
                                    </p:set>
                                  </p:childTnLst>
                                  <p:subTnLst>
                                    <p:audio>
                                      <p:cMediaNode vol="100000">
                                        <p:cTn display="0" masterRel="sameClick">
                                          <p:stCondLst>
                                            <p:cond evt="begin" delay="0">
                                              <p:tn val="126"/>
                                            </p:cond>
                                          </p:stCondLst>
                                          <p:endCondLst>
                                            <p:cond evt="onStopAudio" delay="0">
                                              <p:tgtEl>
                                                <p:sldTgt/>
                                              </p:tgtEl>
                                            </p:cond>
                                          </p:endCondLst>
                                        </p:cTn>
                                        <p:tgtEl>
                                          <p:sndTgt r:embed="rId2" name="bomb.wav"/>
                                        </p:tgtEl>
                                      </p:cMediaNode>
                                    </p:audio>
                                  </p:subTnLst>
                                </p:cTn>
                              </p:par>
                            </p:childTnLst>
                          </p:cTn>
                        </p:par>
                        <p:par>
                          <p:cTn id="129" fill="hold">
                            <p:stCondLst>
                              <p:cond delay="4500"/>
                            </p:stCondLst>
                            <p:childTnLst>
                              <p:par>
                                <p:cTn id="130" presetID="10" presetClass="entr" presetSubtype="0" fill="hold" grpId="0" nodeType="afterEffect">
                                  <p:stCondLst>
                                    <p:cond delay="0"/>
                                  </p:stCondLst>
                                  <p:childTnLst>
                                    <p:set>
                                      <p:cBhvr>
                                        <p:cTn id="131" dur="1" fill="hold">
                                          <p:stCondLst>
                                            <p:cond delay="0"/>
                                          </p:stCondLst>
                                        </p:cTn>
                                        <p:tgtEl>
                                          <p:spTgt spid="51"/>
                                        </p:tgtEl>
                                        <p:attrNameLst>
                                          <p:attrName>style.visibility</p:attrName>
                                        </p:attrNameLst>
                                      </p:cBhvr>
                                      <p:to>
                                        <p:strVal val="visible"/>
                                      </p:to>
                                    </p:set>
                                    <p:animEffect transition="in" filter="fade">
                                      <p:cBhvr>
                                        <p:cTn id="132" dur="250"/>
                                        <p:tgtEl>
                                          <p:spTgt spid="51"/>
                                        </p:tgtEl>
                                      </p:cBhvr>
                                    </p:animEffect>
                                  </p:childTnLst>
                                  <p:subTnLst>
                                    <p:audio>
                                      <p:cMediaNode>
                                        <p:cTn display="0" masterRel="sameClick">
                                          <p:stCondLst>
                                            <p:cond evt="begin" delay="0">
                                              <p:tn val="130"/>
                                            </p:cond>
                                          </p:stCondLst>
                                          <p:endCondLst>
                                            <p:cond evt="onStopAudio" delay="0">
                                              <p:tgtEl>
                                                <p:sldTgt/>
                                              </p:tgtEl>
                                            </p:cond>
                                          </p:endCondLst>
                                        </p:cTn>
                                        <p:tgtEl>
                                          <p:sndTgt r:embed="rId5" name="Tiếng điểm.wav"/>
                                        </p:tgtEl>
                                      </p:cMediaNode>
                                    </p:audio>
                                  </p:subTnLst>
                                </p:cTn>
                              </p:par>
                            </p:childTnLst>
                          </p:cTn>
                        </p:par>
                      </p:childTnLst>
                    </p:cTn>
                  </p:par>
                </p:childTnLst>
              </p:cTn>
              <p:nextCondLst>
                <p:cond evt="onClick" delay="0">
                  <p:tgtEl>
                    <p:spTgt spid="37"/>
                  </p:tgtEl>
                </p:cond>
              </p:nextCondLst>
            </p:seq>
            <p:seq concurrent="1" nextAc="seek">
              <p:cTn id="133" restart="whenNotActive" fill="hold" evtFilter="cancelBubble" nodeType="interactiveSeq">
                <p:stCondLst>
                  <p:cond evt="onClick" delay="0">
                    <p:tgtEl>
                      <p:spTgt spid="36"/>
                    </p:tgtEl>
                  </p:cond>
                </p:stCondLst>
                <p:endSync evt="end" delay="0">
                  <p:rtn val="all"/>
                </p:endSync>
                <p:childTnLst>
                  <p:par>
                    <p:cTn id="134" fill="hold">
                      <p:stCondLst>
                        <p:cond delay="0"/>
                      </p:stCondLst>
                      <p:childTnLst>
                        <p:par>
                          <p:cTn id="135" fill="hold">
                            <p:stCondLst>
                              <p:cond delay="0"/>
                            </p:stCondLst>
                            <p:childTnLst>
                              <p:par>
                                <p:cTn id="136" presetID="1" presetClass="emph" presetSubtype="2" fill="hold" nodeType="clickEffect">
                                  <p:stCondLst>
                                    <p:cond delay="0"/>
                                  </p:stCondLst>
                                  <p:childTnLst>
                                    <p:animClr clrSpc="rgb" dir="cw">
                                      <p:cBhvr>
                                        <p:cTn id="137" dur="500" fill="hold"/>
                                        <p:tgtEl>
                                          <p:spTgt spid="36"/>
                                        </p:tgtEl>
                                        <p:attrNameLst>
                                          <p:attrName>fillcolor</p:attrName>
                                        </p:attrNameLst>
                                      </p:cBhvr>
                                      <p:to>
                                        <a:srgbClr val="FF0000"/>
                                      </p:to>
                                    </p:animClr>
                                    <p:set>
                                      <p:cBhvr>
                                        <p:cTn id="138" dur="500" fill="hold"/>
                                        <p:tgtEl>
                                          <p:spTgt spid="36"/>
                                        </p:tgtEl>
                                        <p:attrNameLst>
                                          <p:attrName>fill.type</p:attrName>
                                        </p:attrNameLst>
                                      </p:cBhvr>
                                      <p:to>
                                        <p:strVal val="solid"/>
                                      </p:to>
                                    </p:set>
                                    <p:set>
                                      <p:cBhvr>
                                        <p:cTn id="139" dur="500" fill="hold"/>
                                        <p:tgtEl>
                                          <p:spTgt spid="36"/>
                                        </p:tgtEl>
                                        <p:attrNameLst>
                                          <p:attrName>fill.on</p:attrName>
                                        </p:attrNameLst>
                                      </p:cBhvr>
                                      <p:to>
                                        <p:strVal val="true"/>
                                      </p:to>
                                    </p:set>
                                  </p:childTnLst>
                                </p:cTn>
                              </p:par>
                            </p:childTnLst>
                          </p:cTn>
                        </p:par>
                      </p:childTnLst>
                    </p:cTn>
                  </p:par>
                </p:childTnLst>
              </p:cTn>
              <p:nextCondLst>
                <p:cond evt="onClick" delay="0">
                  <p:tgtEl>
                    <p:spTgt spid="36"/>
                  </p:tgtEl>
                </p:cond>
              </p:nextCondLst>
            </p:seq>
          </p:childTnLst>
        </p:cTn>
      </p:par>
    </p:tnLst>
    <p:bldLst>
      <p:bldP spid="34" grpId="0" bldLvl="0" animBg="1"/>
      <p:bldP spid="33" grpId="0"/>
      <p:bldP spid="35" grpId="0" bldLvl="0" animBg="1"/>
      <p:bldP spid="36" grpId="0" bldLvl="0" animBg="1"/>
      <p:bldP spid="37" grpId="0" bldLvl="0" animBg="1"/>
      <p:bldP spid="5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5234868" y="4456052"/>
            <a:ext cx="1732168" cy="1392023"/>
          </a:xfrm>
          <a:prstGeom prst="rect">
            <a:avLst/>
          </a:prstGeom>
        </p:spPr>
      </p:pic>
      <p:pic>
        <p:nvPicPr>
          <p:cNvPr id="9" name="Picture 8"/>
          <p:cNvPicPr>
            <a:picLocks noChangeAspect="1"/>
          </p:cNvPicPr>
          <p:nvPr/>
        </p:nvPicPr>
        <p:blipFill rotWithShape="1">
          <a:blip r:embed="rId8" cstate="print">
            <a:extLst>
              <a:ext uri="{28A0092B-C50C-407E-A947-70E740481C1C}">
                <a14:useLocalDpi xmlns:a14="http://schemas.microsoft.com/office/drawing/2010/main" val="0"/>
              </a:ext>
            </a:extLst>
          </a:blip>
          <a:srcRect l="24015" t="11360" r="19959" b="9562"/>
          <a:stretch>
            <a:fillRect/>
          </a:stretch>
        </p:blipFill>
        <p:spPr>
          <a:xfrm>
            <a:off x="5105466" y="4321115"/>
            <a:ext cx="1479588" cy="1392022"/>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963948" y="1034894"/>
            <a:ext cx="1732168" cy="1392023"/>
          </a:xfrm>
          <a:prstGeom prst="rect">
            <a:avLst/>
          </a:prstGeom>
        </p:spPr>
      </p:pic>
      <p:pic>
        <p:nvPicPr>
          <p:cNvPr id="11" name="Picture 10"/>
          <p:cNvPicPr>
            <a:picLocks noChangeAspect="1"/>
          </p:cNvPicPr>
          <p:nvPr/>
        </p:nvPicPr>
        <p:blipFill rotWithShape="1">
          <a:blip r:embed="rId8" cstate="print">
            <a:extLst>
              <a:ext uri="{28A0092B-C50C-407E-A947-70E740481C1C}">
                <a14:useLocalDpi xmlns:a14="http://schemas.microsoft.com/office/drawing/2010/main" val="0"/>
              </a:ext>
            </a:extLst>
          </a:blip>
          <a:srcRect l="24015" t="11360" r="19959" b="9562"/>
          <a:stretch>
            <a:fillRect/>
          </a:stretch>
        </p:blipFill>
        <p:spPr>
          <a:xfrm>
            <a:off x="1878240" y="572465"/>
            <a:ext cx="1479588" cy="1392022"/>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9780807" y="572465"/>
            <a:ext cx="1732168" cy="1392023"/>
          </a:xfrm>
          <a:prstGeom prst="rect">
            <a:avLst/>
          </a:prstGeom>
        </p:spPr>
      </p:pic>
      <p:pic>
        <p:nvPicPr>
          <p:cNvPr id="13" name="Picture 12"/>
          <p:cNvPicPr>
            <a:picLocks noChangeAspect="1"/>
          </p:cNvPicPr>
          <p:nvPr/>
        </p:nvPicPr>
        <p:blipFill rotWithShape="1">
          <a:blip r:embed="rId8" cstate="print">
            <a:extLst>
              <a:ext uri="{28A0092B-C50C-407E-A947-70E740481C1C}">
                <a14:useLocalDpi xmlns:a14="http://schemas.microsoft.com/office/drawing/2010/main" val="0"/>
              </a:ext>
            </a:extLst>
          </a:blip>
          <a:srcRect l="24015" t="11360" r="19959" b="9562"/>
          <a:stretch>
            <a:fillRect/>
          </a:stretch>
        </p:blipFill>
        <p:spPr>
          <a:xfrm>
            <a:off x="9723061" y="153158"/>
            <a:ext cx="1479588" cy="1392022"/>
          </a:xfrm>
          <a:prstGeom prst="rect">
            <a:avLst/>
          </a:prstGeom>
        </p:spPr>
      </p:pic>
      <p:pic>
        <p:nvPicPr>
          <p:cNvPr id="15" name="Picture 14">
            <a:hlinkClick r:id="" action="ppaction://hlinkshowjump?jump=previousslide"/>
          </p:cNvPr>
          <p:cNvPicPr>
            <a:picLocks noChangeAspect="1"/>
          </p:cNvPicPr>
          <p:nvPr/>
        </p:nvPicPr>
        <p:blipFill rotWithShape="1">
          <a:blip r:embed="rId9">
            <a:extLst>
              <a:ext uri="{28A0092B-C50C-407E-A947-70E740481C1C}">
                <a14:useLocalDpi xmlns:a14="http://schemas.microsoft.com/office/drawing/2010/main" val="0"/>
              </a:ext>
            </a:extLst>
          </a:blip>
          <a:srcRect l="6798" t="23886" r="80958" b="56887"/>
          <a:stretch>
            <a:fillRect/>
          </a:stretch>
        </p:blipFill>
        <p:spPr>
          <a:xfrm>
            <a:off x="0" y="2548327"/>
            <a:ext cx="989351" cy="909915"/>
          </a:xfrm>
          <a:prstGeom prst="rect">
            <a:avLst/>
          </a:prstGeom>
        </p:spPr>
      </p:pic>
      <p:pic>
        <p:nvPicPr>
          <p:cNvPr id="17" name="Picture 16">
            <a:hlinkClick r:id="" action="ppaction://hlinkshowjump?jump=nextslide"/>
          </p:cNvPr>
          <p:cNvPicPr>
            <a:picLocks noChangeAspect="1"/>
          </p:cNvPicPr>
          <p:nvPr/>
        </p:nvPicPr>
        <p:blipFill rotWithShape="1">
          <a:blip r:embed="rId9">
            <a:extLst>
              <a:ext uri="{28A0092B-C50C-407E-A947-70E740481C1C}">
                <a14:useLocalDpi xmlns:a14="http://schemas.microsoft.com/office/drawing/2010/main" val="0"/>
              </a:ext>
            </a:extLst>
          </a:blip>
          <a:srcRect l="84900" t="24520" r="2856" b="56253"/>
          <a:stretch>
            <a:fillRect/>
          </a:stretch>
        </p:blipFill>
        <p:spPr>
          <a:xfrm>
            <a:off x="11202649" y="2548327"/>
            <a:ext cx="989351" cy="909915"/>
          </a:xfrm>
          <a:prstGeom prst="rect">
            <a:avLst/>
          </a:prstGeom>
        </p:spPr>
      </p:pic>
      <p:pic>
        <p:nvPicPr>
          <p:cNvPr id="19" name="Picture 18"/>
          <p:cNvPicPr>
            <a:picLocks noChangeAspect="1"/>
          </p:cNvPicPr>
          <p:nvPr/>
        </p:nvPicPr>
        <p:blipFill rotWithShape="1">
          <a:blip r:embed="rId10" cstate="print">
            <a:extLst>
              <a:ext uri="{28A0092B-C50C-407E-A947-70E740481C1C}">
                <a14:useLocalDpi xmlns:a14="http://schemas.microsoft.com/office/drawing/2010/main" val="0"/>
              </a:ext>
            </a:extLst>
          </a:blip>
          <a:srcRect l="53073" t="47270"/>
          <a:stretch>
            <a:fillRect/>
          </a:stretch>
        </p:blipFill>
        <p:spPr>
          <a:xfrm flipH="1">
            <a:off x="-132608" y="4246663"/>
            <a:ext cx="2016982" cy="2425865"/>
          </a:xfrm>
          <a:prstGeom prst="rect">
            <a:avLst/>
          </a:prstGeom>
        </p:spPr>
      </p:pic>
      <p:pic>
        <p:nvPicPr>
          <p:cNvPr id="25" name="Content Placeholder 24"/>
          <p:cNvPicPr>
            <a:picLocks noGrp="1" noChangeAspect="1"/>
          </p:cNvPicPr>
          <p:nvPr>
            <p:ph idx="1"/>
          </p:nvPr>
        </p:nvPicPr>
        <p:blipFill rotWithShape="1">
          <a:blip r:embed="rId11" cstate="print">
            <a:extLst>
              <a:ext uri="{28A0092B-C50C-407E-A947-70E740481C1C}">
                <a14:useLocalDpi xmlns:a14="http://schemas.microsoft.com/office/drawing/2010/main" val="0"/>
              </a:ext>
            </a:extLst>
          </a:blip>
          <a:srcRect l="-3990" t="-1403" r="84381" b="87279"/>
          <a:stretch>
            <a:fillRect/>
          </a:stretch>
        </p:blipFill>
        <p:spPr>
          <a:xfrm>
            <a:off x="5014275" y="6164603"/>
            <a:ext cx="2163451" cy="767597"/>
          </a:xfrm>
        </p:spPr>
      </p:pic>
      <p:pic>
        <p:nvPicPr>
          <p:cNvPr id="32" name="Cái bả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2313934" y="3920671"/>
            <a:ext cx="6008887" cy="3254014"/>
          </a:xfrm>
          <a:prstGeom prst="rect">
            <a:avLst/>
          </a:prstGeom>
        </p:spPr>
      </p:pic>
      <p:sp>
        <p:nvSpPr>
          <p:cNvPr id="34" name="Đáp án 1-LV1"/>
          <p:cNvSpPr/>
          <p:nvPr/>
        </p:nvSpPr>
        <p:spPr>
          <a:xfrm>
            <a:off x="7904823" y="5170198"/>
            <a:ext cx="1534333" cy="448414"/>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Arial" panose="020B0604020202020204" pitchFamily="34" charset="0"/>
                <a:cs typeface="Arial" panose="020B0604020202020204" pitchFamily="34" charset="0"/>
                <a:sym typeface="+mn-ea"/>
              </a:rPr>
              <a:t>10 giây</a:t>
            </a:r>
            <a:endParaRPr lang="en-US" sz="2800" b="1" dirty="0">
              <a:latin typeface="Arial" panose="020B0604020202020204" pitchFamily="34" charset="0"/>
              <a:cs typeface="Arial" panose="020B0604020202020204" pitchFamily="34" charset="0"/>
            </a:endParaRPr>
          </a:p>
        </p:txBody>
      </p:sp>
      <p:sp>
        <p:nvSpPr>
          <p:cNvPr id="33" name="TextBox 32"/>
          <p:cNvSpPr txBox="1"/>
          <p:nvPr/>
        </p:nvSpPr>
        <p:spPr>
          <a:xfrm>
            <a:off x="7329805" y="4039870"/>
            <a:ext cx="4362450" cy="829945"/>
          </a:xfrm>
          <a:prstGeom prst="rect">
            <a:avLst/>
          </a:prstGeom>
          <a:noFill/>
        </p:spPr>
        <p:txBody>
          <a:bodyPr wrap="square" rtlCol="0">
            <a:spAutoFit/>
          </a:bodyPr>
          <a:lstStyle/>
          <a:p>
            <a:pPr algn="ctr"/>
            <a:r>
              <a:rPr lang="en-US" sz="2400" b="1" dirty="0" err="1">
                <a:solidFill>
                  <a:schemeClr val="bg1"/>
                </a:solidFill>
                <a:latin typeface="Arial" panose="020B0604020202020204" pitchFamily="34" charset="0"/>
                <a:cs typeface="Arial" panose="020B0604020202020204" pitchFamily="34" charset="0"/>
              </a:rPr>
              <a:t>Câu</a:t>
            </a:r>
            <a:r>
              <a:rPr lang="en-US" sz="2400" b="1" dirty="0">
                <a:solidFill>
                  <a:schemeClr val="bg1"/>
                </a:solidFill>
                <a:latin typeface="Arial" panose="020B0604020202020204" pitchFamily="34" charset="0"/>
                <a:cs typeface="Arial" panose="020B0604020202020204" pitchFamily="34" charset="0"/>
              </a:rPr>
              <a:t> 2: </a:t>
            </a:r>
            <a:r>
              <a:rPr lang="en-US" sz="2400" b="1">
                <a:solidFill>
                  <a:schemeClr val="bg1"/>
                </a:solidFill>
                <a:latin typeface="Arial" panose="020B0604020202020204" pitchFamily="34" charset="0"/>
                <a:cs typeface="Arial" panose="020B0604020202020204" pitchFamily="34" charset="0"/>
              </a:rPr>
              <a:t>Nên rửa tay bằng xà phòng trong bao lâu?</a:t>
            </a:r>
          </a:p>
        </p:txBody>
      </p:sp>
      <p:sp>
        <p:nvSpPr>
          <p:cNvPr id="35" name="Đáp án 3-LV1"/>
          <p:cNvSpPr/>
          <p:nvPr/>
        </p:nvSpPr>
        <p:spPr>
          <a:xfrm>
            <a:off x="7904823" y="5902525"/>
            <a:ext cx="1534333" cy="448414"/>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Arial" panose="020B0604020202020204" pitchFamily="34" charset="0"/>
                <a:cs typeface="Arial" panose="020B0604020202020204" pitchFamily="34" charset="0"/>
                <a:sym typeface="+mn-ea"/>
              </a:rPr>
              <a:t>5 giây</a:t>
            </a:r>
            <a:endParaRPr lang="en-US" sz="2800" b="1" dirty="0">
              <a:latin typeface="Arial" panose="020B0604020202020204" pitchFamily="34" charset="0"/>
              <a:cs typeface="Arial" panose="020B0604020202020204" pitchFamily="34" charset="0"/>
            </a:endParaRPr>
          </a:p>
        </p:txBody>
      </p:sp>
      <p:sp>
        <p:nvSpPr>
          <p:cNvPr id="36" name="Đáp án 2-LV1"/>
          <p:cNvSpPr/>
          <p:nvPr/>
        </p:nvSpPr>
        <p:spPr>
          <a:xfrm>
            <a:off x="9562075" y="5170198"/>
            <a:ext cx="1534333" cy="448414"/>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Arial" panose="020B0604020202020204" pitchFamily="34" charset="0"/>
                <a:cs typeface="Arial" panose="020B0604020202020204" pitchFamily="34" charset="0"/>
                <a:sym typeface="+mn-ea"/>
              </a:rPr>
              <a:t>20 giây</a:t>
            </a:r>
            <a:endParaRPr lang="en-US" sz="2800" b="1" dirty="0">
              <a:latin typeface="Arial" panose="020B0604020202020204" pitchFamily="34" charset="0"/>
              <a:cs typeface="Arial" panose="020B0604020202020204" pitchFamily="34" charset="0"/>
            </a:endParaRPr>
          </a:p>
        </p:txBody>
      </p:sp>
      <p:sp>
        <p:nvSpPr>
          <p:cNvPr id="37" name="Đáp án 4-LV1"/>
          <p:cNvSpPr/>
          <p:nvPr/>
        </p:nvSpPr>
        <p:spPr>
          <a:xfrm>
            <a:off x="9562075" y="5902525"/>
            <a:ext cx="1534333" cy="448414"/>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Arial" panose="020B0604020202020204" pitchFamily="34" charset="0"/>
                <a:cs typeface="Arial" panose="020B0604020202020204" pitchFamily="34" charset="0"/>
              </a:rPr>
              <a:t>30 giây</a:t>
            </a:r>
          </a:p>
        </p:txBody>
      </p:sp>
      <p:sp>
        <p:nvSpPr>
          <p:cNvPr id="51" name="TextBox 50"/>
          <p:cNvSpPr txBox="1"/>
          <p:nvPr/>
        </p:nvSpPr>
        <p:spPr>
          <a:xfrm>
            <a:off x="6064377" y="6267741"/>
            <a:ext cx="956205" cy="461665"/>
          </a:xfrm>
          <a:prstGeom prst="rect">
            <a:avLst/>
          </a:prstGeom>
          <a:noFill/>
        </p:spPr>
        <p:txBody>
          <a:bodyPr wrap="square" rtlCol="0">
            <a:spAutoFit/>
          </a:bodyPr>
          <a:lstStyle/>
          <a:p>
            <a:r>
              <a:rPr lang="en-US" sz="2400" b="1" dirty="0">
                <a:solidFill>
                  <a:schemeClr val="bg1"/>
                </a:solidFill>
                <a:latin typeface="Arial" panose="020B0604020202020204" pitchFamily="34" charset="0"/>
                <a:cs typeface="Arial" panose="020B0604020202020204" pitchFamily="34" charset="0"/>
              </a:rPr>
              <a:t>1000</a:t>
            </a: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50"/>
                                        <p:tgtEl>
                                          <p:spTgt spid="7"/>
                                        </p:tgtEl>
                                      </p:cBhvr>
                                    </p:animEffect>
                                    <p:anim calcmode="lin" valueType="num">
                                      <p:cBhvr>
                                        <p:cTn id="8" dur="250" fill="hold"/>
                                        <p:tgtEl>
                                          <p:spTgt spid="7"/>
                                        </p:tgtEl>
                                        <p:attrNameLst>
                                          <p:attrName>ppt_x</p:attrName>
                                        </p:attrNameLst>
                                      </p:cBhvr>
                                      <p:tavLst>
                                        <p:tav tm="0">
                                          <p:val>
                                            <p:strVal val="#ppt_x"/>
                                          </p:val>
                                        </p:tav>
                                        <p:tav tm="100000">
                                          <p:val>
                                            <p:strVal val="#ppt_x"/>
                                          </p:val>
                                        </p:tav>
                                      </p:tavLst>
                                    </p:anim>
                                    <p:anim calcmode="lin" valueType="num">
                                      <p:cBhvr>
                                        <p:cTn id="9" dur="250" fill="hold"/>
                                        <p:tgtEl>
                                          <p:spTgt spid="7"/>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5"/>
                                            </p:cond>
                                          </p:stCondLst>
                                          <p:endCondLst>
                                            <p:cond evt="onStopAudio" delay="0">
                                              <p:tgtEl>
                                                <p:sldTgt/>
                                              </p:tgtEl>
                                            </p:cond>
                                          </p:endCondLst>
                                        </p:cTn>
                                        <p:tgtEl>
                                          <p:sndTgt r:embed="rId2" name="bomb.wav"/>
                                        </p:tgtEl>
                                      </p:cMediaNode>
                                    </p:audio>
                                  </p:sub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50"/>
                                        <p:tgtEl>
                                          <p:spTgt spid="10"/>
                                        </p:tgtEl>
                                      </p:cBhvr>
                                    </p:animEffect>
                                    <p:anim calcmode="lin" valueType="num">
                                      <p:cBhvr>
                                        <p:cTn id="13" dur="250" fill="hold"/>
                                        <p:tgtEl>
                                          <p:spTgt spid="10"/>
                                        </p:tgtEl>
                                        <p:attrNameLst>
                                          <p:attrName>ppt_x</p:attrName>
                                        </p:attrNameLst>
                                      </p:cBhvr>
                                      <p:tavLst>
                                        <p:tav tm="0">
                                          <p:val>
                                            <p:strVal val="#ppt_x"/>
                                          </p:val>
                                        </p:tav>
                                        <p:tav tm="100000">
                                          <p:val>
                                            <p:strVal val="#ppt_x"/>
                                          </p:val>
                                        </p:tav>
                                      </p:tavLst>
                                    </p:anim>
                                    <p:anim calcmode="lin" valueType="num">
                                      <p:cBhvr>
                                        <p:cTn id="14" dur="250" fill="hold"/>
                                        <p:tgtEl>
                                          <p:spTgt spid="10"/>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10"/>
                                            </p:cond>
                                          </p:stCondLst>
                                          <p:endCondLst>
                                            <p:cond evt="onStopAudio" delay="0">
                                              <p:tgtEl>
                                                <p:sldTgt/>
                                              </p:tgtEl>
                                            </p:cond>
                                          </p:endCondLst>
                                        </p:cTn>
                                        <p:tgtEl>
                                          <p:sndTgt r:embed="rId2" name="bomb.wav"/>
                                        </p:tgtEl>
                                      </p:cMediaNode>
                                    </p:audio>
                                  </p:sub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250"/>
                                        <p:tgtEl>
                                          <p:spTgt spid="12"/>
                                        </p:tgtEl>
                                      </p:cBhvr>
                                    </p:animEffect>
                                    <p:anim calcmode="lin" valueType="num">
                                      <p:cBhvr>
                                        <p:cTn id="18" dur="250" fill="hold"/>
                                        <p:tgtEl>
                                          <p:spTgt spid="12"/>
                                        </p:tgtEl>
                                        <p:attrNameLst>
                                          <p:attrName>ppt_x</p:attrName>
                                        </p:attrNameLst>
                                      </p:cBhvr>
                                      <p:tavLst>
                                        <p:tav tm="0">
                                          <p:val>
                                            <p:strVal val="#ppt_x"/>
                                          </p:val>
                                        </p:tav>
                                        <p:tav tm="100000">
                                          <p:val>
                                            <p:strVal val="#ppt_x"/>
                                          </p:val>
                                        </p:tav>
                                      </p:tavLst>
                                    </p:anim>
                                    <p:anim calcmode="lin" valueType="num">
                                      <p:cBhvr>
                                        <p:cTn id="19" dur="250" fill="hold"/>
                                        <p:tgtEl>
                                          <p:spTgt spid="12"/>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15"/>
                                            </p:cond>
                                          </p:stCondLst>
                                          <p:endCondLst>
                                            <p:cond evt="onStopAudio" delay="0">
                                              <p:tgtEl>
                                                <p:sldTgt/>
                                              </p:tgtEl>
                                            </p:cond>
                                          </p:endCondLst>
                                        </p:cTn>
                                        <p:tgtEl>
                                          <p:sndTgt r:embed="rId2" name="bomb.wav"/>
                                        </p:tgtEl>
                                      </p:cMediaNode>
                                    </p:audio>
                                  </p:subTnLst>
                                </p:cTn>
                              </p:par>
                              <p:par>
                                <p:cTn id="20" presetID="35" presetClass="path" presetSubtype="0" accel="50000" decel="50000" fill="hold" nodeType="withEffect">
                                  <p:stCondLst>
                                    <p:cond delay="0"/>
                                  </p:stCondLst>
                                  <p:childTnLst>
                                    <p:animMotion origin="layout" path="M -2.08333E-7 3.7037E-6 L -0.47083 3.7037E-6 " pathEditMode="relative" rAng="0" ptsTypes="AA">
                                      <p:cBhvr>
                                        <p:cTn id="21" dur="1500" fill="hold"/>
                                        <p:tgtEl>
                                          <p:spTgt spid="32"/>
                                        </p:tgtEl>
                                        <p:attrNameLst>
                                          <p:attrName>ppt_x</p:attrName>
                                          <p:attrName>ppt_y</p:attrName>
                                        </p:attrNameLst>
                                      </p:cBhvr>
                                      <p:rCtr x="-23542" y="0"/>
                                    </p:animMotion>
                                  </p:childTnLst>
                                  <p:subTnLst>
                                    <p:audio>
                                      <p:cMediaNode>
                                        <p:cTn display="0" masterRel="sameClick">
                                          <p:stCondLst>
                                            <p:cond evt="begin" delay="0">
                                              <p:tn val="20"/>
                                            </p:cond>
                                          </p:stCondLst>
                                          <p:endCondLst>
                                            <p:cond evt="onStopAudio" delay="0">
                                              <p:tgtEl>
                                                <p:sldTgt/>
                                              </p:tgtEl>
                                            </p:cond>
                                          </p:endCondLst>
                                        </p:cTn>
                                        <p:tgtEl>
                                          <p:sndTgt r:embed="rId3" name="whoosh.wav"/>
                                        </p:tgtEl>
                                      </p:cMediaNode>
                                    </p:audio>
                                  </p:subTnLst>
                                </p:cTn>
                              </p:par>
                              <p:par>
                                <p:cTn id="22" presetID="10" presetClass="entr" presetSubtype="0" fill="hold" grpId="0" nodeType="withEffect">
                                  <p:stCondLst>
                                    <p:cond delay="1500"/>
                                  </p:stCondLst>
                                  <p:childTnLst>
                                    <p:set>
                                      <p:cBhvr>
                                        <p:cTn id="23" dur="1" fill="hold">
                                          <p:stCondLst>
                                            <p:cond delay="0"/>
                                          </p:stCondLst>
                                        </p:cTn>
                                        <p:tgtEl>
                                          <p:spTgt spid="33"/>
                                        </p:tgtEl>
                                        <p:attrNameLst>
                                          <p:attrName>style.visibility</p:attrName>
                                        </p:attrNameLst>
                                      </p:cBhvr>
                                      <p:to>
                                        <p:strVal val="visible"/>
                                      </p:to>
                                    </p:set>
                                    <p:animEffect transition="in" filter="fade">
                                      <p:cBhvr>
                                        <p:cTn id="24" dur="500"/>
                                        <p:tgtEl>
                                          <p:spTgt spid="33"/>
                                        </p:tgtEl>
                                      </p:cBhvr>
                                    </p:animEffect>
                                  </p:childTnLst>
                                </p:cTn>
                              </p:par>
                              <p:par>
                                <p:cTn id="25" presetID="10" presetClass="entr" presetSubtype="0" fill="hold" grpId="0" nodeType="withEffect">
                                  <p:stCondLst>
                                    <p:cond delay="150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childTnLst>
                                </p:cTn>
                              </p:par>
                              <p:par>
                                <p:cTn id="28" presetID="10" presetClass="entr" presetSubtype="0" fill="hold" grpId="0" nodeType="withEffect">
                                  <p:stCondLst>
                                    <p:cond delay="1500"/>
                                  </p:stCondLst>
                                  <p:childTnLst>
                                    <p:set>
                                      <p:cBhvr>
                                        <p:cTn id="29" dur="1" fill="hold">
                                          <p:stCondLst>
                                            <p:cond delay="0"/>
                                          </p:stCondLst>
                                        </p:cTn>
                                        <p:tgtEl>
                                          <p:spTgt spid="35"/>
                                        </p:tgtEl>
                                        <p:attrNameLst>
                                          <p:attrName>style.visibility</p:attrName>
                                        </p:attrNameLst>
                                      </p:cBhvr>
                                      <p:to>
                                        <p:strVal val="visible"/>
                                      </p:to>
                                    </p:set>
                                    <p:animEffect transition="in" filter="fade">
                                      <p:cBhvr>
                                        <p:cTn id="30" dur="500"/>
                                        <p:tgtEl>
                                          <p:spTgt spid="35"/>
                                        </p:tgtEl>
                                      </p:cBhvr>
                                    </p:animEffect>
                                  </p:childTnLst>
                                </p:cTn>
                              </p:par>
                              <p:par>
                                <p:cTn id="31" presetID="10" presetClass="entr" presetSubtype="0" fill="hold" grpId="0" nodeType="withEffect">
                                  <p:stCondLst>
                                    <p:cond delay="1500"/>
                                  </p:stCondLst>
                                  <p:childTnLst>
                                    <p:set>
                                      <p:cBhvr>
                                        <p:cTn id="32" dur="1" fill="hold">
                                          <p:stCondLst>
                                            <p:cond delay="0"/>
                                          </p:stCondLst>
                                        </p:cTn>
                                        <p:tgtEl>
                                          <p:spTgt spid="37"/>
                                        </p:tgtEl>
                                        <p:attrNameLst>
                                          <p:attrName>style.visibility</p:attrName>
                                        </p:attrNameLst>
                                      </p:cBhvr>
                                      <p:to>
                                        <p:strVal val="visible"/>
                                      </p:to>
                                    </p:set>
                                    <p:animEffect transition="in" filter="fade">
                                      <p:cBhvr>
                                        <p:cTn id="33" dur="500"/>
                                        <p:tgtEl>
                                          <p:spTgt spid="37"/>
                                        </p:tgtEl>
                                      </p:cBhvr>
                                    </p:animEffect>
                                  </p:childTnLst>
                                </p:cTn>
                              </p:par>
                              <p:par>
                                <p:cTn id="34" presetID="10" presetClass="entr" presetSubtype="0" fill="hold" grpId="0" nodeType="withEffect">
                                  <p:stCondLst>
                                    <p:cond delay="1500"/>
                                  </p:stCondLst>
                                  <p:childTnLst>
                                    <p:set>
                                      <p:cBhvr>
                                        <p:cTn id="35" dur="1" fill="hold">
                                          <p:stCondLst>
                                            <p:cond delay="0"/>
                                          </p:stCondLst>
                                        </p:cTn>
                                        <p:tgtEl>
                                          <p:spTgt spid="36"/>
                                        </p:tgtEl>
                                        <p:attrNameLst>
                                          <p:attrName>style.visibility</p:attrName>
                                        </p:attrNameLst>
                                      </p:cBhvr>
                                      <p:to>
                                        <p:strVal val="visible"/>
                                      </p:to>
                                    </p:set>
                                    <p:animEffect transition="in" filter="fade">
                                      <p:cBhvr>
                                        <p:cTn id="36"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34"/>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clickEffect">
                                  <p:stCondLst>
                                    <p:cond delay="0"/>
                                  </p:stCondLst>
                                  <p:childTnLst>
                                    <p:animClr clrSpc="rgb" dir="cw">
                                      <p:cBhvr>
                                        <p:cTn id="41" dur="500" fill="hold"/>
                                        <p:tgtEl>
                                          <p:spTgt spid="34"/>
                                        </p:tgtEl>
                                        <p:attrNameLst>
                                          <p:attrName>fillcolor</p:attrName>
                                        </p:attrNameLst>
                                      </p:cBhvr>
                                      <p:to>
                                        <a:srgbClr val="FF0000"/>
                                      </p:to>
                                    </p:animClr>
                                    <p:set>
                                      <p:cBhvr>
                                        <p:cTn id="42" dur="500" fill="hold"/>
                                        <p:tgtEl>
                                          <p:spTgt spid="34"/>
                                        </p:tgtEl>
                                        <p:attrNameLst>
                                          <p:attrName>fill.type</p:attrName>
                                        </p:attrNameLst>
                                      </p:cBhvr>
                                      <p:to>
                                        <p:strVal val="solid"/>
                                      </p:to>
                                    </p:set>
                                    <p:set>
                                      <p:cBhvr>
                                        <p:cTn id="43" dur="500" fill="hold"/>
                                        <p:tgtEl>
                                          <p:spTgt spid="34"/>
                                        </p:tgtEl>
                                        <p:attrNameLst>
                                          <p:attrName>fill.on</p:attrName>
                                        </p:attrNameLst>
                                      </p:cBhvr>
                                      <p:to>
                                        <p:strVal val="true"/>
                                      </p:to>
                                    </p:set>
                                  </p:childTnLst>
                                </p:cTn>
                              </p:par>
                            </p:childTnLst>
                          </p:cTn>
                        </p:par>
                      </p:childTnLst>
                    </p:cTn>
                  </p:par>
                </p:childTnLst>
              </p:cTn>
              <p:nextCondLst>
                <p:cond evt="onClick" delay="0">
                  <p:tgtEl>
                    <p:spTgt spid="34"/>
                  </p:tgtEl>
                </p:cond>
              </p:nextCondLst>
            </p:seq>
            <p:seq concurrent="1" nextAc="seek">
              <p:cTn id="44" restart="whenNotActive" fill="hold" evtFilter="cancelBubble" nodeType="interactiveSeq">
                <p:stCondLst>
                  <p:cond evt="onClick" delay="0">
                    <p:tgtEl>
                      <p:spTgt spid="35"/>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500" fill="hold"/>
                                        <p:tgtEl>
                                          <p:spTgt spid="35"/>
                                        </p:tgtEl>
                                        <p:attrNameLst>
                                          <p:attrName>fillcolor</p:attrName>
                                        </p:attrNameLst>
                                      </p:cBhvr>
                                      <p:to>
                                        <a:srgbClr val="FF0000"/>
                                      </p:to>
                                    </p:animClr>
                                    <p:set>
                                      <p:cBhvr>
                                        <p:cTn id="49" dur="500" fill="hold"/>
                                        <p:tgtEl>
                                          <p:spTgt spid="35"/>
                                        </p:tgtEl>
                                        <p:attrNameLst>
                                          <p:attrName>fill.type</p:attrName>
                                        </p:attrNameLst>
                                      </p:cBhvr>
                                      <p:to>
                                        <p:strVal val="solid"/>
                                      </p:to>
                                    </p:set>
                                    <p:set>
                                      <p:cBhvr>
                                        <p:cTn id="50"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51" restart="whenNotActive" fill="hold" evtFilter="cancelBubble" nodeType="interactiveSeq">
                <p:stCondLst>
                  <p:cond evt="onClick" delay="0">
                    <p:tgtEl>
                      <p:spTgt spid="37"/>
                    </p:tgtEl>
                  </p:cond>
                </p:stCondLst>
                <p:endSync evt="end" delay="0">
                  <p:rtn val="all"/>
                </p:endSync>
                <p:childTnLst>
                  <p:par>
                    <p:cTn id="52" fill="hold">
                      <p:stCondLst>
                        <p:cond delay="0"/>
                      </p:stCondLst>
                      <p:childTnLst>
                        <p:par>
                          <p:cTn id="53" fill="hold">
                            <p:stCondLst>
                              <p:cond delay="0"/>
                            </p:stCondLst>
                            <p:childTnLst>
                              <p:par>
                                <p:cTn id="54" presetID="1" presetClass="emph" presetSubtype="2" fill="hold" nodeType="clickEffect">
                                  <p:stCondLst>
                                    <p:cond delay="0"/>
                                  </p:stCondLst>
                                  <p:childTnLst>
                                    <p:animClr clrSpc="rgb" dir="cw">
                                      <p:cBhvr>
                                        <p:cTn id="55" dur="500" fill="hold"/>
                                        <p:tgtEl>
                                          <p:spTgt spid="37"/>
                                        </p:tgtEl>
                                        <p:attrNameLst>
                                          <p:attrName>fillcolor</p:attrName>
                                        </p:attrNameLst>
                                      </p:cBhvr>
                                      <p:to>
                                        <a:srgbClr val="00B0F0"/>
                                      </p:to>
                                    </p:animClr>
                                    <p:set>
                                      <p:cBhvr>
                                        <p:cTn id="56" dur="500" fill="hold"/>
                                        <p:tgtEl>
                                          <p:spTgt spid="37"/>
                                        </p:tgtEl>
                                        <p:attrNameLst>
                                          <p:attrName>fill.type</p:attrName>
                                        </p:attrNameLst>
                                      </p:cBhvr>
                                      <p:to>
                                        <p:strVal val="solid"/>
                                      </p:to>
                                    </p:set>
                                    <p:set>
                                      <p:cBhvr>
                                        <p:cTn id="57" dur="500" fill="hold"/>
                                        <p:tgtEl>
                                          <p:spTgt spid="37"/>
                                        </p:tgtEl>
                                        <p:attrNameLst>
                                          <p:attrName>fill.on</p:attrName>
                                        </p:attrNameLst>
                                      </p:cBhvr>
                                      <p:to>
                                        <p:strVal val="true"/>
                                      </p:to>
                                    </p:set>
                                  </p:childTnLst>
                                </p:cTn>
                              </p:par>
                              <p:par>
                                <p:cTn id="58" presetID="49" presetClass="path" presetSubtype="0" accel="50000" decel="50000" fill="hold" nodeType="withEffect">
                                  <p:stCondLst>
                                    <p:cond delay="0"/>
                                  </p:stCondLst>
                                  <p:childTnLst>
                                    <p:animMotion origin="layout" path="M 0.00743 0.0044 L 0.075 -0.50972 " pathEditMode="relative" rAng="0" ptsTypes="AA">
                                      <p:cBhvr>
                                        <p:cTn id="59" dur="500" fill="hold"/>
                                        <p:tgtEl>
                                          <p:spTgt spid="19"/>
                                        </p:tgtEl>
                                        <p:attrNameLst>
                                          <p:attrName>ppt_x</p:attrName>
                                          <p:attrName>ppt_y</p:attrName>
                                        </p:attrNameLst>
                                      </p:cBhvr>
                                      <p:rCtr x="3372" y="-25718"/>
                                    </p:animMotion>
                                  </p:childTnLst>
                                  <p:subTnLst>
                                    <p:audio>
                                      <p:cMediaNode>
                                        <p:cTn display="0" masterRel="sameClick">
                                          <p:stCondLst>
                                            <p:cond evt="begin" delay="0">
                                              <p:tn val="58"/>
                                            </p:cond>
                                          </p:stCondLst>
                                          <p:endCondLst>
                                            <p:cond evt="onStopAudio" delay="0">
                                              <p:tgtEl>
                                                <p:sldTgt/>
                                              </p:tgtEl>
                                            </p:cond>
                                          </p:endCondLst>
                                        </p:cTn>
                                        <p:tgtEl>
                                          <p:sndTgt r:embed="rId4" name="Bắn tan Covid.wav"/>
                                        </p:tgtEl>
                                      </p:cMediaNode>
                                    </p:audio>
                                  </p:subTnLst>
                                </p:cTn>
                              </p:par>
                            </p:childTnLst>
                          </p:cTn>
                        </p:par>
                        <p:par>
                          <p:cTn id="60" fill="hold">
                            <p:stCondLst>
                              <p:cond delay="500"/>
                            </p:stCondLst>
                            <p:childTnLst>
                              <p:par>
                                <p:cTn id="61" presetID="10" presetClass="entr" presetSubtype="0" fill="hold" nodeType="afterEffect">
                                  <p:stCondLst>
                                    <p:cond delay="0"/>
                                  </p:stCondLst>
                                  <p:childTnLst>
                                    <p:set>
                                      <p:cBhvr>
                                        <p:cTn id="62" dur="1" fill="hold">
                                          <p:stCondLst>
                                            <p:cond delay="0"/>
                                          </p:stCondLst>
                                        </p:cTn>
                                        <p:tgtEl>
                                          <p:spTgt spid="11"/>
                                        </p:tgtEl>
                                        <p:attrNameLst>
                                          <p:attrName>style.visibility</p:attrName>
                                        </p:attrNameLst>
                                      </p:cBhvr>
                                      <p:to>
                                        <p:strVal val="visible"/>
                                      </p:to>
                                    </p:set>
                                    <p:animEffect transition="in" filter="fade">
                                      <p:cBhvr>
                                        <p:cTn id="63" dur="500"/>
                                        <p:tgtEl>
                                          <p:spTgt spid="11"/>
                                        </p:tgtEl>
                                      </p:cBhvr>
                                    </p:animEffect>
                                  </p:childTnLst>
                                </p:cTn>
                              </p:par>
                              <p:par>
                                <p:cTn id="64" presetID="32" presetClass="emph" presetSubtype="0" fill="hold" nodeType="withEffect">
                                  <p:stCondLst>
                                    <p:cond delay="0"/>
                                  </p:stCondLst>
                                  <p:childTnLst>
                                    <p:animRot by="120000">
                                      <p:cBhvr>
                                        <p:cTn id="65" dur="50" fill="hold">
                                          <p:stCondLst>
                                            <p:cond delay="0"/>
                                          </p:stCondLst>
                                        </p:cTn>
                                        <p:tgtEl>
                                          <p:spTgt spid="11"/>
                                        </p:tgtEl>
                                        <p:attrNameLst>
                                          <p:attrName>r</p:attrName>
                                        </p:attrNameLst>
                                      </p:cBhvr>
                                    </p:animRot>
                                    <p:animRot by="-240000">
                                      <p:cBhvr>
                                        <p:cTn id="66" dur="100" fill="hold">
                                          <p:stCondLst>
                                            <p:cond delay="100"/>
                                          </p:stCondLst>
                                        </p:cTn>
                                        <p:tgtEl>
                                          <p:spTgt spid="11"/>
                                        </p:tgtEl>
                                        <p:attrNameLst>
                                          <p:attrName>r</p:attrName>
                                        </p:attrNameLst>
                                      </p:cBhvr>
                                    </p:animRot>
                                    <p:animRot by="240000">
                                      <p:cBhvr>
                                        <p:cTn id="67" dur="100" fill="hold">
                                          <p:stCondLst>
                                            <p:cond delay="200"/>
                                          </p:stCondLst>
                                        </p:cTn>
                                        <p:tgtEl>
                                          <p:spTgt spid="11"/>
                                        </p:tgtEl>
                                        <p:attrNameLst>
                                          <p:attrName>r</p:attrName>
                                        </p:attrNameLst>
                                      </p:cBhvr>
                                    </p:animRot>
                                    <p:animRot by="-240000">
                                      <p:cBhvr>
                                        <p:cTn id="68" dur="100" fill="hold">
                                          <p:stCondLst>
                                            <p:cond delay="300"/>
                                          </p:stCondLst>
                                        </p:cTn>
                                        <p:tgtEl>
                                          <p:spTgt spid="11"/>
                                        </p:tgtEl>
                                        <p:attrNameLst>
                                          <p:attrName>r</p:attrName>
                                        </p:attrNameLst>
                                      </p:cBhvr>
                                    </p:animRot>
                                    <p:animRot by="120000">
                                      <p:cBhvr>
                                        <p:cTn id="69" dur="100" fill="hold">
                                          <p:stCondLst>
                                            <p:cond delay="400"/>
                                          </p:stCondLst>
                                        </p:cTn>
                                        <p:tgtEl>
                                          <p:spTgt spid="11"/>
                                        </p:tgtEl>
                                        <p:attrNameLst>
                                          <p:attrName>r</p:attrName>
                                        </p:attrNameLst>
                                      </p:cBhvr>
                                    </p:animRot>
                                  </p:childTnLst>
                                </p:cTn>
                              </p:par>
                            </p:childTnLst>
                          </p:cTn>
                        </p:par>
                        <p:par>
                          <p:cTn id="70" fill="hold">
                            <p:stCondLst>
                              <p:cond delay="1000"/>
                            </p:stCondLst>
                            <p:childTnLst>
                              <p:par>
                                <p:cTn id="71" presetID="9" presetClass="exit" presetSubtype="0" fill="hold" nodeType="afterEffect">
                                  <p:stCondLst>
                                    <p:cond delay="0"/>
                                  </p:stCondLst>
                                  <p:childTnLst>
                                    <p:animEffect transition="out" filter="dissolve">
                                      <p:cBhvr>
                                        <p:cTn id="72" dur="250"/>
                                        <p:tgtEl>
                                          <p:spTgt spid="11"/>
                                        </p:tgtEl>
                                      </p:cBhvr>
                                    </p:animEffect>
                                    <p:set>
                                      <p:cBhvr>
                                        <p:cTn id="73" dur="1" fill="hold">
                                          <p:stCondLst>
                                            <p:cond delay="249"/>
                                          </p:stCondLst>
                                        </p:cTn>
                                        <p:tgtEl>
                                          <p:spTgt spid="11"/>
                                        </p:tgtEl>
                                        <p:attrNameLst>
                                          <p:attrName>style.visibility</p:attrName>
                                        </p:attrNameLst>
                                      </p:cBhvr>
                                      <p:to>
                                        <p:strVal val="hidden"/>
                                      </p:to>
                                    </p:set>
                                  </p:childTnLst>
                                </p:cTn>
                              </p:par>
                            </p:childTnLst>
                          </p:cTn>
                        </p:par>
                        <p:par>
                          <p:cTn id="74" fill="hold">
                            <p:stCondLst>
                              <p:cond delay="1500"/>
                            </p:stCondLst>
                            <p:childTnLst>
                              <p:par>
                                <p:cTn id="75" presetID="9" presetClass="exit" presetSubtype="0" fill="hold" nodeType="afterEffect">
                                  <p:stCondLst>
                                    <p:cond delay="0"/>
                                  </p:stCondLst>
                                  <p:childTnLst>
                                    <p:animEffect transition="out" filter="dissolve">
                                      <p:cBhvr>
                                        <p:cTn id="76" dur="250"/>
                                        <p:tgtEl>
                                          <p:spTgt spid="10"/>
                                        </p:tgtEl>
                                      </p:cBhvr>
                                    </p:animEffect>
                                    <p:set>
                                      <p:cBhvr>
                                        <p:cTn id="77" dur="1" fill="hold">
                                          <p:stCondLst>
                                            <p:cond delay="249"/>
                                          </p:stCondLst>
                                        </p:cTn>
                                        <p:tgtEl>
                                          <p:spTgt spid="10"/>
                                        </p:tgtEl>
                                        <p:attrNameLst>
                                          <p:attrName>style.visibility</p:attrName>
                                        </p:attrNameLst>
                                      </p:cBhvr>
                                      <p:to>
                                        <p:strVal val="hidden"/>
                                      </p:to>
                                    </p:set>
                                  </p:childTnLst>
                                  <p:subTnLst>
                                    <p:audio>
                                      <p:cMediaNode vol="100000">
                                        <p:cTn display="0" masterRel="sameClick">
                                          <p:stCondLst>
                                            <p:cond evt="begin" delay="0">
                                              <p:tn val="75"/>
                                            </p:cond>
                                          </p:stCondLst>
                                          <p:endCondLst>
                                            <p:cond evt="onStopAudio" delay="0">
                                              <p:tgtEl>
                                                <p:sldTgt/>
                                              </p:tgtEl>
                                            </p:cond>
                                          </p:endCondLst>
                                        </p:cTn>
                                        <p:tgtEl>
                                          <p:sndTgt r:embed="rId2" name="bomb.wav"/>
                                        </p:tgtEl>
                                      </p:cMediaNode>
                                    </p:audio>
                                  </p:subTnLst>
                                </p:cTn>
                              </p:par>
                              <p:par>
                                <p:cTn id="78" presetID="56" presetClass="path" presetSubtype="0" accel="50000" decel="50000" fill="hold" nodeType="withEffect">
                                  <p:stCondLst>
                                    <p:cond delay="0"/>
                                  </p:stCondLst>
                                  <p:childTnLst>
                                    <p:animMotion origin="layout" path="M -4.79167E-6 -4.81481E-6 L 0.70248 -0.58495 " pathEditMode="relative" rAng="0" ptsTypes="AA">
                                      <p:cBhvr>
                                        <p:cTn id="79" dur="500" fill="hold"/>
                                        <p:tgtEl>
                                          <p:spTgt spid="19"/>
                                        </p:tgtEl>
                                        <p:attrNameLst>
                                          <p:attrName>ppt_x</p:attrName>
                                          <p:attrName>ppt_y</p:attrName>
                                        </p:attrNameLst>
                                      </p:cBhvr>
                                      <p:rCtr x="35117" y="-29259"/>
                                    </p:animMotion>
                                  </p:childTnLst>
                                  <p:subTnLst>
                                    <p:audio>
                                      <p:cMediaNode>
                                        <p:cTn display="0" masterRel="sameClick">
                                          <p:stCondLst>
                                            <p:cond evt="begin" delay="0">
                                              <p:tn val="78"/>
                                            </p:cond>
                                          </p:stCondLst>
                                          <p:endCondLst>
                                            <p:cond evt="onStopAudio" delay="0">
                                              <p:tgtEl>
                                                <p:sldTgt/>
                                              </p:tgtEl>
                                            </p:cond>
                                          </p:endCondLst>
                                        </p:cTn>
                                        <p:tgtEl>
                                          <p:sndTgt r:embed="rId4" name="Bắn tan Covid.wav"/>
                                        </p:tgtEl>
                                      </p:cMediaNode>
                                    </p:audio>
                                  </p:subTnLst>
                                </p:cTn>
                              </p:par>
                            </p:childTnLst>
                          </p:cTn>
                        </p:par>
                        <p:par>
                          <p:cTn id="80" fill="hold">
                            <p:stCondLst>
                              <p:cond delay="2000"/>
                            </p:stCondLst>
                            <p:childTnLst>
                              <p:par>
                                <p:cTn id="81" presetID="10" presetClass="entr" presetSubtype="0" fill="hold" nodeType="afterEffect">
                                  <p:stCondLst>
                                    <p:cond delay="0"/>
                                  </p:stCondLst>
                                  <p:childTnLst>
                                    <p:set>
                                      <p:cBhvr>
                                        <p:cTn id="82" dur="1" fill="hold">
                                          <p:stCondLst>
                                            <p:cond delay="0"/>
                                          </p:stCondLst>
                                        </p:cTn>
                                        <p:tgtEl>
                                          <p:spTgt spid="13"/>
                                        </p:tgtEl>
                                        <p:attrNameLst>
                                          <p:attrName>style.visibility</p:attrName>
                                        </p:attrNameLst>
                                      </p:cBhvr>
                                      <p:to>
                                        <p:strVal val="visible"/>
                                      </p:to>
                                    </p:set>
                                    <p:animEffect transition="in" filter="fade">
                                      <p:cBhvr>
                                        <p:cTn id="83" dur="500"/>
                                        <p:tgtEl>
                                          <p:spTgt spid="13"/>
                                        </p:tgtEl>
                                      </p:cBhvr>
                                    </p:animEffect>
                                  </p:childTnLst>
                                </p:cTn>
                              </p:par>
                              <p:par>
                                <p:cTn id="84" presetID="32" presetClass="emph" presetSubtype="0" fill="hold" nodeType="withEffect">
                                  <p:stCondLst>
                                    <p:cond delay="0"/>
                                  </p:stCondLst>
                                  <p:childTnLst>
                                    <p:animRot by="120000">
                                      <p:cBhvr>
                                        <p:cTn id="85" dur="50" fill="hold">
                                          <p:stCondLst>
                                            <p:cond delay="0"/>
                                          </p:stCondLst>
                                        </p:cTn>
                                        <p:tgtEl>
                                          <p:spTgt spid="13"/>
                                        </p:tgtEl>
                                        <p:attrNameLst>
                                          <p:attrName>r</p:attrName>
                                        </p:attrNameLst>
                                      </p:cBhvr>
                                    </p:animRot>
                                    <p:animRot by="-240000">
                                      <p:cBhvr>
                                        <p:cTn id="86" dur="100" fill="hold">
                                          <p:stCondLst>
                                            <p:cond delay="100"/>
                                          </p:stCondLst>
                                        </p:cTn>
                                        <p:tgtEl>
                                          <p:spTgt spid="13"/>
                                        </p:tgtEl>
                                        <p:attrNameLst>
                                          <p:attrName>r</p:attrName>
                                        </p:attrNameLst>
                                      </p:cBhvr>
                                    </p:animRot>
                                    <p:animRot by="240000">
                                      <p:cBhvr>
                                        <p:cTn id="87" dur="100" fill="hold">
                                          <p:stCondLst>
                                            <p:cond delay="200"/>
                                          </p:stCondLst>
                                        </p:cTn>
                                        <p:tgtEl>
                                          <p:spTgt spid="13"/>
                                        </p:tgtEl>
                                        <p:attrNameLst>
                                          <p:attrName>r</p:attrName>
                                        </p:attrNameLst>
                                      </p:cBhvr>
                                    </p:animRot>
                                    <p:animRot by="-240000">
                                      <p:cBhvr>
                                        <p:cTn id="88" dur="100" fill="hold">
                                          <p:stCondLst>
                                            <p:cond delay="300"/>
                                          </p:stCondLst>
                                        </p:cTn>
                                        <p:tgtEl>
                                          <p:spTgt spid="13"/>
                                        </p:tgtEl>
                                        <p:attrNameLst>
                                          <p:attrName>r</p:attrName>
                                        </p:attrNameLst>
                                      </p:cBhvr>
                                    </p:animRot>
                                    <p:animRot by="120000">
                                      <p:cBhvr>
                                        <p:cTn id="89" dur="100" fill="hold">
                                          <p:stCondLst>
                                            <p:cond delay="400"/>
                                          </p:stCondLst>
                                        </p:cTn>
                                        <p:tgtEl>
                                          <p:spTgt spid="13"/>
                                        </p:tgtEl>
                                        <p:attrNameLst>
                                          <p:attrName>r</p:attrName>
                                        </p:attrNameLst>
                                      </p:cBhvr>
                                    </p:animRot>
                                  </p:childTnLst>
                                </p:cTn>
                              </p:par>
                            </p:childTnLst>
                          </p:cTn>
                        </p:par>
                        <p:par>
                          <p:cTn id="90" fill="hold">
                            <p:stCondLst>
                              <p:cond delay="2500"/>
                            </p:stCondLst>
                            <p:childTnLst>
                              <p:par>
                                <p:cTn id="91" presetID="9" presetClass="exit" presetSubtype="0" fill="hold" nodeType="afterEffect">
                                  <p:stCondLst>
                                    <p:cond delay="0"/>
                                  </p:stCondLst>
                                  <p:childTnLst>
                                    <p:animEffect transition="out" filter="dissolve">
                                      <p:cBhvr>
                                        <p:cTn id="92" dur="250"/>
                                        <p:tgtEl>
                                          <p:spTgt spid="13"/>
                                        </p:tgtEl>
                                      </p:cBhvr>
                                    </p:animEffect>
                                    <p:set>
                                      <p:cBhvr>
                                        <p:cTn id="93" dur="1" fill="hold">
                                          <p:stCondLst>
                                            <p:cond delay="249"/>
                                          </p:stCondLst>
                                        </p:cTn>
                                        <p:tgtEl>
                                          <p:spTgt spid="13"/>
                                        </p:tgtEl>
                                        <p:attrNameLst>
                                          <p:attrName>style.visibility</p:attrName>
                                        </p:attrNameLst>
                                      </p:cBhvr>
                                      <p:to>
                                        <p:strVal val="hidden"/>
                                      </p:to>
                                    </p:set>
                                  </p:childTnLst>
                                </p:cTn>
                              </p:par>
                            </p:childTnLst>
                          </p:cTn>
                        </p:par>
                        <p:par>
                          <p:cTn id="94" fill="hold">
                            <p:stCondLst>
                              <p:cond delay="3000"/>
                            </p:stCondLst>
                            <p:childTnLst>
                              <p:par>
                                <p:cTn id="95" presetID="9" presetClass="exit" presetSubtype="0" fill="hold" nodeType="afterEffect">
                                  <p:stCondLst>
                                    <p:cond delay="0"/>
                                  </p:stCondLst>
                                  <p:childTnLst>
                                    <p:animEffect transition="out" filter="dissolve">
                                      <p:cBhvr>
                                        <p:cTn id="96" dur="250"/>
                                        <p:tgtEl>
                                          <p:spTgt spid="12"/>
                                        </p:tgtEl>
                                      </p:cBhvr>
                                    </p:animEffect>
                                    <p:set>
                                      <p:cBhvr>
                                        <p:cTn id="97" dur="1" fill="hold">
                                          <p:stCondLst>
                                            <p:cond delay="249"/>
                                          </p:stCondLst>
                                        </p:cTn>
                                        <p:tgtEl>
                                          <p:spTgt spid="12"/>
                                        </p:tgtEl>
                                        <p:attrNameLst>
                                          <p:attrName>style.visibility</p:attrName>
                                        </p:attrNameLst>
                                      </p:cBhvr>
                                      <p:to>
                                        <p:strVal val="hidden"/>
                                      </p:to>
                                    </p:set>
                                  </p:childTnLst>
                                  <p:subTnLst>
                                    <p:audio>
                                      <p:cMediaNode vol="100000">
                                        <p:cTn display="0" masterRel="sameClick">
                                          <p:stCondLst>
                                            <p:cond evt="begin" delay="0">
                                              <p:tn val="95"/>
                                            </p:cond>
                                          </p:stCondLst>
                                          <p:endCondLst>
                                            <p:cond evt="onStopAudio" delay="0">
                                              <p:tgtEl>
                                                <p:sldTgt/>
                                              </p:tgtEl>
                                            </p:cond>
                                          </p:endCondLst>
                                        </p:cTn>
                                        <p:tgtEl>
                                          <p:sndTgt r:embed="rId2" name="bomb.wav"/>
                                        </p:tgtEl>
                                      </p:cMediaNode>
                                    </p:audio>
                                  </p:subTnLst>
                                </p:cTn>
                              </p:par>
                              <p:par>
                                <p:cTn id="98" presetID="32" presetClass="emph" presetSubtype="0" repeatCount="indefinite" nodeType="withEffect">
                                  <p:stCondLst>
                                    <p:cond delay="0"/>
                                  </p:stCondLst>
                                  <p:endCondLst>
                                    <p:cond evt="onNext" delay="0">
                                      <p:tgtEl>
                                        <p:sldTgt/>
                                      </p:tgtEl>
                                    </p:cond>
                                  </p:endCondLst>
                                  <p:childTnLst>
                                    <p:animRot by="120000">
                                      <p:cBhvr>
                                        <p:cTn id="99" dur="100" fill="hold">
                                          <p:stCondLst>
                                            <p:cond delay="0"/>
                                          </p:stCondLst>
                                        </p:cTn>
                                        <p:tgtEl>
                                          <p:spTgt spid="15"/>
                                        </p:tgtEl>
                                        <p:attrNameLst>
                                          <p:attrName>r</p:attrName>
                                        </p:attrNameLst>
                                      </p:cBhvr>
                                    </p:animRot>
                                    <p:animRot by="-240000">
                                      <p:cBhvr>
                                        <p:cTn id="100" dur="200" fill="hold">
                                          <p:stCondLst>
                                            <p:cond delay="200"/>
                                          </p:stCondLst>
                                        </p:cTn>
                                        <p:tgtEl>
                                          <p:spTgt spid="15"/>
                                        </p:tgtEl>
                                        <p:attrNameLst>
                                          <p:attrName>r</p:attrName>
                                        </p:attrNameLst>
                                      </p:cBhvr>
                                    </p:animRot>
                                    <p:animRot by="240000">
                                      <p:cBhvr>
                                        <p:cTn id="101" dur="200" fill="hold">
                                          <p:stCondLst>
                                            <p:cond delay="400"/>
                                          </p:stCondLst>
                                        </p:cTn>
                                        <p:tgtEl>
                                          <p:spTgt spid="15"/>
                                        </p:tgtEl>
                                        <p:attrNameLst>
                                          <p:attrName>r</p:attrName>
                                        </p:attrNameLst>
                                      </p:cBhvr>
                                    </p:animRot>
                                    <p:animRot by="-240000">
                                      <p:cBhvr>
                                        <p:cTn id="102" dur="200" fill="hold">
                                          <p:stCondLst>
                                            <p:cond delay="600"/>
                                          </p:stCondLst>
                                        </p:cTn>
                                        <p:tgtEl>
                                          <p:spTgt spid="15"/>
                                        </p:tgtEl>
                                        <p:attrNameLst>
                                          <p:attrName>r</p:attrName>
                                        </p:attrNameLst>
                                      </p:cBhvr>
                                    </p:animRot>
                                    <p:animRot by="120000">
                                      <p:cBhvr>
                                        <p:cTn id="103" dur="200" fill="hold">
                                          <p:stCondLst>
                                            <p:cond delay="800"/>
                                          </p:stCondLst>
                                        </p:cTn>
                                        <p:tgtEl>
                                          <p:spTgt spid="15"/>
                                        </p:tgtEl>
                                        <p:attrNameLst>
                                          <p:attrName>r</p:attrName>
                                        </p:attrNameLst>
                                      </p:cBhvr>
                                    </p:animRot>
                                  </p:childTnLst>
                                </p:cTn>
                              </p:par>
                              <p:par>
                                <p:cTn id="104" presetID="32" presetClass="emph" presetSubtype="0" repeatCount="indefinite" nodeType="withEffect">
                                  <p:stCondLst>
                                    <p:cond delay="0"/>
                                  </p:stCondLst>
                                  <p:endCondLst>
                                    <p:cond evt="onNext" delay="0">
                                      <p:tgtEl>
                                        <p:sldTgt/>
                                      </p:tgtEl>
                                    </p:cond>
                                  </p:endCondLst>
                                  <p:childTnLst>
                                    <p:animRot by="120000">
                                      <p:cBhvr>
                                        <p:cTn id="105" dur="100" fill="hold">
                                          <p:stCondLst>
                                            <p:cond delay="0"/>
                                          </p:stCondLst>
                                        </p:cTn>
                                        <p:tgtEl>
                                          <p:spTgt spid="17"/>
                                        </p:tgtEl>
                                        <p:attrNameLst>
                                          <p:attrName>r</p:attrName>
                                        </p:attrNameLst>
                                      </p:cBhvr>
                                    </p:animRot>
                                    <p:animRot by="-240000">
                                      <p:cBhvr>
                                        <p:cTn id="106" dur="200" fill="hold">
                                          <p:stCondLst>
                                            <p:cond delay="200"/>
                                          </p:stCondLst>
                                        </p:cTn>
                                        <p:tgtEl>
                                          <p:spTgt spid="17"/>
                                        </p:tgtEl>
                                        <p:attrNameLst>
                                          <p:attrName>r</p:attrName>
                                        </p:attrNameLst>
                                      </p:cBhvr>
                                    </p:animRot>
                                    <p:animRot by="240000">
                                      <p:cBhvr>
                                        <p:cTn id="107" dur="200" fill="hold">
                                          <p:stCondLst>
                                            <p:cond delay="400"/>
                                          </p:stCondLst>
                                        </p:cTn>
                                        <p:tgtEl>
                                          <p:spTgt spid="17"/>
                                        </p:tgtEl>
                                        <p:attrNameLst>
                                          <p:attrName>r</p:attrName>
                                        </p:attrNameLst>
                                      </p:cBhvr>
                                    </p:animRot>
                                    <p:animRot by="-240000">
                                      <p:cBhvr>
                                        <p:cTn id="108" dur="200" fill="hold">
                                          <p:stCondLst>
                                            <p:cond delay="600"/>
                                          </p:stCondLst>
                                        </p:cTn>
                                        <p:tgtEl>
                                          <p:spTgt spid="17"/>
                                        </p:tgtEl>
                                        <p:attrNameLst>
                                          <p:attrName>r</p:attrName>
                                        </p:attrNameLst>
                                      </p:cBhvr>
                                    </p:animRot>
                                    <p:animRot by="120000">
                                      <p:cBhvr>
                                        <p:cTn id="109" dur="200" fill="hold">
                                          <p:stCondLst>
                                            <p:cond delay="800"/>
                                          </p:stCondLst>
                                        </p:cTn>
                                        <p:tgtEl>
                                          <p:spTgt spid="17"/>
                                        </p:tgtEl>
                                        <p:attrNameLst>
                                          <p:attrName>r</p:attrName>
                                        </p:attrNameLst>
                                      </p:cBhvr>
                                    </p:animRot>
                                  </p:childTnLst>
                                </p:cTn>
                              </p:par>
                              <p:par>
                                <p:cTn id="110" presetID="56" presetClass="path" presetSubtype="0" accel="50000" decel="50000" fill="hold" nodeType="withEffect">
                                  <p:stCondLst>
                                    <p:cond delay="0"/>
                                  </p:stCondLst>
                                  <p:childTnLst>
                                    <p:animMotion origin="layout" path="M -4.79167E-6 -4.81481E-6 L 0.31849 0.02315 " pathEditMode="relative" rAng="0" ptsTypes="AA">
                                      <p:cBhvr>
                                        <p:cTn id="111" dur="500" fill="hold"/>
                                        <p:tgtEl>
                                          <p:spTgt spid="19"/>
                                        </p:tgtEl>
                                        <p:attrNameLst>
                                          <p:attrName>ppt_x</p:attrName>
                                          <p:attrName>ppt_y</p:attrName>
                                        </p:attrNameLst>
                                      </p:cBhvr>
                                      <p:rCtr x="15924" y="1157"/>
                                    </p:animMotion>
                                  </p:childTnLst>
                                  <p:subTnLst>
                                    <p:audio>
                                      <p:cMediaNode>
                                        <p:cTn display="0" masterRel="sameClick">
                                          <p:stCondLst>
                                            <p:cond evt="begin" delay="0">
                                              <p:tn val="110"/>
                                            </p:cond>
                                          </p:stCondLst>
                                          <p:endCondLst>
                                            <p:cond evt="onStopAudio" delay="0">
                                              <p:tgtEl>
                                                <p:sldTgt/>
                                              </p:tgtEl>
                                            </p:cond>
                                          </p:endCondLst>
                                        </p:cTn>
                                        <p:tgtEl>
                                          <p:sndTgt r:embed="rId4" name="Bắn tan Covid.wav"/>
                                        </p:tgtEl>
                                      </p:cMediaNode>
                                    </p:audio>
                                  </p:subTnLst>
                                </p:cTn>
                              </p:par>
                              <p:par>
                                <p:cTn id="112" presetID="10" presetClass="entr" presetSubtype="0" fill="hold" nodeType="withEffect">
                                  <p:stCondLst>
                                    <p:cond delay="0"/>
                                  </p:stCondLst>
                                  <p:childTnLst>
                                    <p:set>
                                      <p:cBhvr>
                                        <p:cTn id="113" dur="1" fill="hold">
                                          <p:stCondLst>
                                            <p:cond delay="0"/>
                                          </p:stCondLst>
                                        </p:cTn>
                                        <p:tgtEl>
                                          <p:spTgt spid="9"/>
                                        </p:tgtEl>
                                        <p:attrNameLst>
                                          <p:attrName>style.visibility</p:attrName>
                                        </p:attrNameLst>
                                      </p:cBhvr>
                                      <p:to>
                                        <p:strVal val="visible"/>
                                      </p:to>
                                    </p:set>
                                    <p:animEffect transition="in" filter="fade">
                                      <p:cBhvr>
                                        <p:cTn id="114" dur="500"/>
                                        <p:tgtEl>
                                          <p:spTgt spid="9"/>
                                        </p:tgtEl>
                                      </p:cBhvr>
                                    </p:animEffect>
                                  </p:childTnLst>
                                </p:cTn>
                              </p:par>
                              <p:par>
                                <p:cTn id="115" presetID="32" presetClass="emph" presetSubtype="0" fill="hold" nodeType="withEffect">
                                  <p:stCondLst>
                                    <p:cond delay="0"/>
                                  </p:stCondLst>
                                  <p:childTnLst>
                                    <p:animRot by="120000">
                                      <p:cBhvr>
                                        <p:cTn id="116" dur="50" fill="hold">
                                          <p:stCondLst>
                                            <p:cond delay="0"/>
                                          </p:stCondLst>
                                        </p:cTn>
                                        <p:tgtEl>
                                          <p:spTgt spid="9"/>
                                        </p:tgtEl>
                                        <p:attrNameLst>
                                          <p:attrName>r</p:attrName>
                                        </p:attrNameLst>
                                      </p:cBhvr>
                                    </p:animRot>
                                    <p:animRot by="-240000">
                                      <p:cBhvr>
                                        <p:cTn id="117" dur="100" fill="hold">
                                          <p:stCondLst>
                                            <p:cond delay="100"/>
                                          </p:stCondLst>
                                        </p:cTn>
                                        <p:tgtEl>
                                          <p:spTgt spid="9"/>
                                        </p:tgtEl>
                                        <p:attrNameLst>
                                          <p:attrName>r</p:attrName>
                                        </p:attrNameLst>
                                      </p:cBhvr>
                                    </p:animRot>
                                    <p:animRot by="240000">
                                      <p:cBhvr>
                                        <p:cTn id="118" dur="100" fill="hold">
                                          <p:stCondLst>
                                            <p:cond delay="200"/>
                                          </p:stCondLst>
                                        </p:cTn>
                                        <p:tgtEl>
                                          <p:spTgt spid="9"/>
                                        </p:tgtEl>
                                        <p:attrNameLst>
                                          <p:attrName>r</p:attrName>
                                        </p:attrNameLst>
                                      </p:cBhvr>
                                    </p:animRot>
                                    <p:animRot by="-240000">
                                      <p:cBhvr>
                                        <p:cTn id="119" dur="100" fill="hold">
                                          <p:stCondLst>
                                            <p:cond delay="300"/>
                                          </p:stCondLst>
                                        </p:cTn>
                                        <p:tgtEl>
                                          <p:spTgt spid="9"/>
                                        </p:tgtEl>
                                        <p:attrNameLst>
                                          <p:attrName>r</p:attrName>
                                        </p:attrNameLst>
                                      </p:cBhvr>
                                    </p:animRot>
                                    <p:animRot by="120000">
                                      <p:cBhvr>
                                        <p:cTn id="120" dur="100" fill="hold">
                                          <p:stCondLst>
                                            <p:cond delay="400"/>
                                          </p:stCondLst>
                                        </p:cTn>
                                        <p:tgtEl>
                                          <p:spTgt spid="9"/>
                                        </p:tgtEl>
                                        <p:attrNameLst>
                                          <p:attrName>r</p:attrName>
                                        </p:attrNameLst>
                                      </p:cBhvr>
                                    </p:animRot>
                                  </p:childTnLst>
                                </p:cTn>
                              </p:par>
                            </p:childTnLst>
                          </p:cTn>
                        </p:par>
                        <p:par>
                          <p:cTn id="121" fill="hold">
                            <p:stCondLst>
                              <p:cond delay="3500"/>
                            </p:stCondLst>
                            <p:childTnLst>
                              <p:par>
                                <p:cTn id="122" presetID="9" presetClass="exit" presetSubtype="0" fill="hold" nodeType="afterEffect">
                                  <p:stCondLst>
                                    <p:cond delay="0"/>
                                  </p:stCondLst>
                                  <p:childTnLst>
                                    <p:animEffect transition="out" filter="dissolve">
                                      <p:cBhvr>
                                        <p:cTn id="123" dur="250"/>
                                        <p:tgtEl>
                                          <p:spTgt spid="9"/>
                                        </p:tgtEl>
                                      </p:cBhvr>
                                    </p:animEffect>
                                    <p:set>
                                      <p:cBhvr>
                                        <p:cTn id="124" dur="1" fill="hold">
                                          <p:stCondLst>
                                            <p:cond delay="249"/>
                                          </p:stCondLst>
                                        </p:cTn>
                                        <p:tgtEl>
                                          <p:spTgt spid="9"/>
                                        </p:tgtEl>
                                        <p:attrNameLst>
                                          <p:attrName>style.visibility</p:attrName>
                                        </p:attrNameLst>
                                      </p:cBhvr>
                                      <p:to>
                                        <p:strVal val="hidden"/>
                                      </p:to>
                                    </p:set>
                                  </p:childTnLst>
                                </p:cTn>
                              </p:par>
                            </p:childTnLst>
                          </p:cTn>
                        </p:par>
                        <p:par>
                          <p:cTn id="125" fill="hold">
                            <p:stCondLst>
                              <p:cond delay="4000"/>
                            </p:stCondLst>
                            <p:childTnLst>
                              <p:par>
                                <p:cTn id="126" presetID="9" presetClass="exit" presetSubtype="0" fill="hold" nodeType="afterEffect">
                                  <p:stCondLst>
                                    <p:cond delay="0"/>
                                  </p:stCondLst>
                                  <p:childTnLst>
                                    <p:animEffect transition="out" filter="dissolve">
                                      <p:cBhvr>
                                        <p:cTn id="127" dur="250"/>
                                        <p:tgtEl>
                                          <p:spTgt spid="7"/>
                                        </p:tgtEl>
                                      </p:cBhvr>
                                    </p:animEffect>
                                    <p:set>
                                      <p:cBhvr>
                                        <p:cTn id="128" dur="1" fill="hold">
                                          <p:stCondLst>
                                            <p:cond delay="249"/>
                                          </p:stCondLst>
                                        </p:cTn>
                                        <p:tgtEl>
                                          <p:spTgt spid="7"/>
                                        </p:tgtEl>
                                        <p:attrNameLst>
                                          <p:attrName>style.visibility</p:attrName>
                                        </p:attrNameLst>
                                      </p:cBhvr>
                                      <p:to>
                                        <p:strVal val="hidden"/>
                                      </p:to>
                                    </p:set>
                                  </p:childTnLst>
                                  <p:subTnLst>
                                    <p:audio>
                                      <p:cMediaNode vol="100000">
                                        <p:cTn display="0" masterRel="sameClick">
                                          <p:stCondLst>
                                            <p:cond evt="begin" delay="0">
                                              <p:tn val="126"/>
                                            </p:cond>
                                          </p:stCondLst>
                                          <p:endCondLst>
                                            <p:cond evt="onStopAudio" delay="0">
                                              <p:tgtEl>
                                                <p:sldTgt/>
                                              </p:tgtEl>
                                            </p:cond>
                                          </p:endCondLst>
                                        </p:cTn>
                                        <p:tgtEl>
                                          <p:sndTgt r:embed="rId2" name="bomb.wav"/>
                                        </p:tgtEl>
                                      </p:cMediaNode>
                                    </p:audio>
                                  </p:subTnLst>
                                </p:cTn>
                              </p:par>
                            </p:childTnLst>
                          </p:cTn>
                        </p:par>
                        <p:par>
                          <p:cTn id="129" fill="hold">
                            <p:stCondLst>
                              <p:cond delay="4500"/>
                            </p:stCondLst>
                            <p:childTnLst>
                              <p:par>
                                <p:cTn id="130" presetID="10" presetClass="entr" presetSubtype="0" fill="hold" grpId="0" nodeType="afterEffect">
                                  <p:stCondLst>
                                    <p:cond delay="0"/>
                                  </p:stCondLst>
                                  <p:childTnLst>
                                    <p:set>
                                      <p:cBhvr>
                                        <p:cTn id="131" dur="1" fill="hold">
                                          <p:stCondLst>
                                            <p:cond delay="0"/>
                                          </p:stCondLst>
                                        </p:cTn>
                                        <p:tgtEl>
                                          <p:spTgt spid="51"/>
                                        </p:tgtEl>
                                        <p:attrNameLst>
                                          <p:attrName>style.visibility</p:attrName>
                                        </p:attrNameLst>
                                      </p:cBhvr>
                                      <p:to>
                                        <p:strVal val="visible"/>
                                      </p:to>
                                    </p:set>
                                    <p:animEffect transition="in" filter="fade">
                                      <p:cBhvr>
                                        <p:cTn id="132" dur="250"/>
                                        <p:tgtEl>
                                          <p:spTgt spid="51"/>
                                        </p:tgtEl>
                                      </p:cBhvr>
                                    </p:animEffect>
                                  </p:childTnLst>
                                  <p:subTnLst>
                                    <p:audio>
                                      <p:cMediaNode>
                                        <p:cTn display="0" masterRel="sameClick">
                                          <p:stCondLst>
                                            <p:cond evt="begin" delay="0">
                                              <p:tn val="130"/>
                                            </p:cond>
                                          </p:stCondLst>
                                          <p:endCondLst>
                                            <p:cond evt="onStopAudio" delay="0">
                                              <p:tgtEl>
                                                <p:sldTgt/>
                                              </p:tgtEl>
                                            </p:cond>
                                          </p:endCondLst>
                                        </p:cTn>
                                        <p:tgtEl>
                                          <p:sndTgt r:embed="rId5" name="Tiếng điểm.wav"/>
                                        </p:tgtEl>
                                      </p:cMediaNode>
                                    </p:audio>
                                  </p:subTnLst>
                                </p:cTn>
                              </p:par>
                            </p:childTnLst>
                          </p:cTn>
                        </p:par>
                      </p:childTnLst>
                    </p:cTn>
                  </p:par>
                </p:childTnLst>
              </p:cTn>
              <p:nextCondLst>
                <p:cond evt="onClick" delay="0">
                  <p:tgtEl>
                    <p:spTgt spid="37"/>
                  </p:tgtEl>
                </p:cond>
              </p:nextCondLst>
            </p:seq>
            <p:seq concurrent="1" nextAc="seek">
              <p:cTn id="133" restart="whenNotActive" fill="hold" evtFilter="cancelBubble" nodeType="interactiveSeq">
                <p:stCondLst>
                  <p:cond evt="onClick" delay="0">
                    <p:tgtEl>
                      <p:spTgt spid="36"/>
                    </p:tgtEl>
                  </p:cond>
                </p:stCondLst>
                <p:endSync evt="end" delay="0">
                  <p:rtn val="all"/>
                </p:endSync>
                <p:childTnLst>
                  <p:par>
                    <p:cTn id="134" fill="hold">
                      <p:stCondLst>
                        <p:cond delay="0"/>
                      </p:stCondLst>
                      <p:childTnLst>
                        <p:par>
                          <p:cTn id="135" fill="hold">
                            <p:stCondLst>
                              <p:cond delay="0"/>
                            </p:stCondLst>
                            <p:childTnLst>
                              <p:par>
                                <p:cTn id="136" presetID="1" presetClass="emph" presetSubtype="2" fill="hold" nodeType="clickEffect">
                                  <p:stCondLst>
                                    <p:cond delay="0"/>
                                  </p:stCondLst>
                                  <p:childTnLst>
                                    <p:animClr clrSpc="rgb" dir="cw">
                                      <p:cBhvr>
                                        <p:cTn id="137" dur="500" fill="hold"/>
                                        <p:tgtEl>
                                          <p:spTgt spid="36"/>
                                        </p:tgtEl>
                                        <p:attrNameLst>
                                          <p:attrName>fillcolor</p:attrName>
                                        </p:attrNameLst>
                                      </p:cBhvr>
                                      <p:to>
                                        <a:srgbClr val="FF0000"/>
                                      </p:to>
                                    </p:animClr>
                                    <p:set>
                                      <p:cBhvr>
                                        <p:cTn id="138" dur="500" fill="hold"/>
                                        <p:tgtEl>
                                          <p:spTgt spid="36"/>
                                        </p:tgtEl>
                                        <p:attrNameLst>
                                          <p:attrName>fill.type</p:attrName>
                                        </p:attrNameLst>
                                      </p:cBhvr>
                                      <p:to>
                                        <p:strVal val="solid"/>
                                      </p:to>
                                    </p:set>
                                    <p:set>
                                      <p:cBhvr>
                                        <p:cTn id="139" dur="500" fill="hold"/>
                                        <p:tgtEl>
                                          <p:spTgt spid="36"/>
                                        </p:tgtEl>
                                        <p:attrNameLst>
                                          <p:attrName>fill.on</p:attrName>
                                        </p:attrNameLst>
                                      </p:cBhvr>
                                      <p:to>
                                        <p:strVal val="true"/>
                                      </p:to>
                                    </p:set>
                                  </p:childTnLst>
                                </p:cTn>
                              </p:par>
                            </p:childTnLst>
                          </p:cTn>
                        </p:par>
                      </p:childTnLst>
                    </p:cTn>
                  </p:par>
                </p:childTnLst>
              </p:cTn>
              <p:nextCondLst>
                <p:cond evt="onClick" delay="0">
                  <p:tgtEl>
                    <p:spTgt spid="36"/>
                  </p:tgtEl>
                </p:cond>
              </p:nextCondLst>
            </p:seq>
          </p:childTnLst>
        </p:cTn>
      </p:par>
    </p:tnLst>
    <p:bldLst>
      <p:bldP spid="34" grpId="0" bldLvl="0" animBg="1"/>
      <p:bldP spid="33" grpId="0"/>
      <p:bldP spid="35" grpId="0" bldLvl="0" animBg="1"/>
      <p:bldP spid="36" grpId="0" bldLvl="0" animBg="1"/>
      <p:bldP spid="37" grpId="0" bldLvl="0" animBg="1"/>
      <p:bldP spid="5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2366966" y="1852454"/>
            <a:ext cx="1732168" cy="1392023"/>
          </a:xfrm>
          <a:prstGeom prst="rect">
            <a:avLst/>
          </a:prstGeom>
        </p:spPr>
      </p:pic>
      <p:pic>
        <p:nvPicPr>
          <p:cNvPr id="9" name="Picture 8"/>
          <p:cNvPicPr>
            <a:picLocks noChangeAspect="1"/>
          </p:cNvPicPr>
          <p:nvPr/>
        </p:nvPicPr>
        <p:blipFill rotWithShape="1">
          <a:blip r:embed="rId8" cstate="print">
            <a:extLst>
              <a:ext uri="{28A0092B-C50C-407E-A947-70E740481C1C}">
                <a14:useLocalDpi xmlns:a14="http://schemas.microsoft.com/office/drawing/2010/main" val="0"/>
              </a:ext>
            </a:extLst>
          </a:blip>
          <a:srcRect l="24015" t="11360" r="19959" b="9562"/>
          <a:stretch>
            <a:fillRect/>
          </a:stretch>
        </p:blipFill>
        <p:spPr>
          <a:xfrm>
            <a:off x="2237564" y="1717517"/>
            <a:ext cx="1479588" cy="1392022"/>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6445679" y="1106965"/>
            <a:ext cx="1732168" cy="1392023"/>
          </a:xfrm>
          <a:prstGeom prst="rect">
            <a:avLst/>
          </a:prstGeom>
        </p:spPr>
      </p:pic>
      <p:pic>
        <p:nvPicPr>
          <p:cNvPr id="11" name="Picture 10"/>
          <p:cNvPicPr>
            <a:picLocks noChangeAspect="1"/>
          </p:cNvPicPr>
          <p:nvPr/>
        </p:nvPicPr>
        <p:blipFill rotWithShape="1">
          <a:blip r:embed="rId8" cstate="print">
            <a:extLst>
              <a:ext uri="{28A0092B-C50C-407E-A947-70E740481C1C}">
                <a14:useLocalDpi xmlns:a14="http://schemas.microsoft.com/office/drawing/2010/main" val="0"/>
              </a:ext>
            </a:extLst>
          </a:blip>
          <a:srcRect l="24015" t="11360" r="19959" b="9562"/>
          <a:stretch>
            <a:fillRect/>
          </a:stretch>
        </p:blipFill>
        <p:spPr>
          <a:xfrm>
            <a:off x="6359971" y="644536"/>
            <a:ext cx="1479588" cy="1392022"/>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5598740" y="5033803"/>
            <a:ext cx="1732168" cy="1392023"/>
          </a:xfrm>
          <a:prstGeom prst="rect">
            <a:avLst/>
          </a:prstGeom>
        </p:spPr>
      </p:pic>
      <p:pic>
        <p:nvPicPr>
          <p:cNvPr id="13" name="Picture 12"/>
          <p:cNvPicPr>
            <a:picLocks noChangeAspect="1"/>
          </p:cNvPicPr>
          <p:nvPr/>
        </p:nvPicPr>
        <p:blipFill rotWithShape="1">
          <a:blip r:embed="rId8" cstate="print">
            <a:extLst>
              <a:ext uri="{28A0092B-C50C-407E-A947-70E740481C1C}">
                <a14:useLocalDpi xmlns:a14="http://schemas.microsoft.com/office/drawing/2010/main" val="0"/>
              </a:ext>
            </a:extLst>
          </a:blip>
          <a:srcRect l="24015" t="11360" r="19959" b="9562"/>
          <a:stretch>
            <a:fillRect/>
          </a:stretch>
        </p:blipFill>
        <p:spPr>
          <a:xfrm>
            <a:off x="5540994" y="4614496"/>
            <a:ext cx="1479588" cy="1392022"/>
          </a:xfrm>
          <a:prstGeom prst="rect">
            <a:avLst/>
          </a:prstGeom>
        </p:spPr>
      </p:pic>
      <p:pic>
        <p:nvPicPr>
          <p:cNvPr id="15" name="Picture 14">
            <a:hlinkClick r:id="" action="ppaction://hlinkshowjump?jump=previousslide"/>
          </p:cNvPr>
          <p:cNvPicPr>
            <a:picLocks noChangeAspect="1"/>
          </p:cNvPicPr>
          <p:nvPr/>
        </p:nvPicPr>
        <p:blipFill rotWithShape="1">
          <a:blip r:embed="rId9">
            <a:extLst>
              <a:ext uri="{28A0092B-C50C-407E-A947-70E740481C1C}">
                <a14:useLocalDpi xmlns:a14="http://schemas.microsoft.com/office/drawing/2010/main" val="0"/>
              </a:ext>
            </a:extLst>
          </a:blip>
          <a:srcRect l="6798" t="23886" r="80958" b="56887"/>
          <a:stretch>
            <a:fillRect/>
          </a:stretch>
        </p:blipFill>
        <p:spPr>
          <a:xfrm>
            <a:off x="0" y="2548327"/>
            <a:ext cx="989351" cy="909915"/>
          </a:xfrm>
          <a:prstGeom prst="rect">
            <a:avLst/>
          </a:prstGeom>
        </p:spPr>
      </p:pic>
      <p:pic>
        <p:nvPicPr>
          <p:cNvPr id="17" name="Picture 16">
            <a:hlinkClick r:id="" action="ppaction://hlinkshowjump?jump=nextslide"/>
          </p:cNvPr>
          <p:cNvPicPr>
            <a:picLocks noChangeAspect="1"/>
          </p:cNvPicPr>
          <p:nvPr/>
        </p:nvPicPr>
        <p:blipFill rotWithShape="1">
          <a:blip r:embed="rId9">
            <a:extLst>
              <a:ext uri="{28A0092B-C50C-407E-A947-70E740481C1C}">
                <a14:useLocalDpi xmlns:a14="http://schemas.microsoft.com/office/drawing/2010/main" val="0"/>
              </a:ext>
            </a:extLst>
          </a:blip>
          <a:srcRect l="84900" t="24520" r="2856" b="56253"/>
          <a:stretch>
            <a:fillRect/>
          </a:stretch>
        </p:blipFill>
        <p:spPr>
          <a:xfrm>
            <a:off x="11202649" y="2548327"/>
            <a:ext cx="989351" cy="909915"/>
          </a:xfrm>
          <a:prstGeom prst="rect">
            <a:avLst/>
          </a:prstGeom>
        </p:spPr>
      </p:pic>
      <p:pic>
        <p:nvPicPr>
          <p:cNvPr id="19" name="Picture 18"/>
          <p:cNvPicPr>
            <a:picLocks noChangeAspect="1"/>
          </p:cNvPicPr>
          <p:nvPr/>
        </p:nvPicPr>
        <p:blipFill rotWithShape="1">
          <a:blip r:embed="rId10" cstate="print">
            <a:extLst>
              <a:ext uri="{28A0092B-C50C-407E-A947-70E740481C1C}">
                <a14:useLocalDpi xmlns:a14="http://schemas.microsoft.com/office/drawing/2010/main" val="0"/>
              </a:ext>
            </a:extLst>
          </a:blip>
          <a:srcRect l="53073" t="47270"/>
          <a:stretch>
            <a:fillRect/>
          </a:stretch>
        </p:blipFill>
        <p:spPr>
          <a:xfrm flipH="1">
            <a:off x="-132608" y="4246663"/>
            <a:ext cx="2016982" cy="2425865"/>
          </a:xfrm>
          <a:prstGeom prst="rect">
            <a:avLst/>
          </a:prstGeom>
        </p:spPr>
      </p:pic>
      <p:pic>
        <p:nvPicPr>
          <p:cNvPr id="25" name="Content Placeholder 24"/>
          <p:cNvPicPr>
            <a:picLocks noGrp="1" noChangeAspect="1"/>
          </p:cNvPicPr>
          <p:nvPr>
            <p:ph idx="1"/>
          </p:nvPr>
        </p:nvPicPr>
        <p:blipFill rotWithShape="1">
          <a:blip r:embed="rId11" cstate="print">
            <a:extLst>
              <a:ext uri="{28A0092B-C50C-407E-A947-70E740481C1C}">
                <a14:useLocalDpi xmlns:a14="http://schemas.microsoft.com/office/drawing/2010/main" val="0"/>
              </a:ext>
            </a:extLst>
          </a:blip>
          <a:srcRect l="-3990" t="-1403" r="84381" b="87279"/>
          <a:stretch>
            <a:fillRect/>
          </a:stretch>
        </p:blipFill>
        <p:spPr>
          <a:xfrm>
            <a:off x="5014275" y="6164603"/>
            <a:ext cx="2163451" cy="767597"/>
          </a:xfrm>
        </p:spPr>
      </p:pic>
      <p:pic>
        <p:nvPicPr>
          <p:cNvPr id="32" name="Cái bả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2313934" y="3920671"/>
            <a:ext cx="6008887" cy="3254014"/>
          </a:xfrm>
          <a:prstGeom prst="rect">
            <a:avLst/>
          </a:prstGeom>
        </p:spPr>
      </p:pic>
      <p:sp>
        <p:nvSpPr>
          <p:cNvPr id="34" name="Đáp án 1-LV1"/>
          <p:cNvSpPr/>
          <p:nvPr/>
        </p:nvSpPr>
        <p:spPr>
          <a:xfrm>
            <a:off x="7561580" y="5170170"/>
            <a:ext cx="1877695" cy="448310"/>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Arial" panose="020B0604020202020204" pitchFamily="34" charset="0"/>
                <a:cs typeface="Arial" panose="020B0604020202020204" pitchFamily="34" charset="0"/>
              </a:rPr>
              <a:t>vứt rác</a:t>
            </a:r>
          </a:p>
        </p:txBody>
      </p:sp>
      <p:sp>
        <p:nvSpPr>
          <p:cNvPr id="33" name="TextBox 32"/>
          <p:cNvSpPr txBox="1"/>
          <p:nvPr/>
        </p:nvSpPr>
        <p:spPr>
          <a:xfrm>
            <a:off x="7904823" y="4068381"/>
            <a:ext cx="3425126" cy="1198880"/>
          </a:xfrm>
          <a:prstGeom prst="rect">
            <a:avLst/>
          </a:prstGeom>
          <a:noFill/>
        </p:spPr>
        <p:txBody>
          <a:bodyPr wrap="square" rtlCol="0">
            <a:spAutoFit/>
          </a:bodyPr>
          <a:lstStyle/>
          <a:p>
            <a:pPr algn="ctr"/>
            <a:r>
              <a:rPr lang="en-US" sz="2400" b="1" dirty="0" err="1">
                <a:solidFill>
                  <a:schemeClr val="bg1"/>
                </a:solidFill>
                <a:latin typeface="Arial" panose="020B0604020202020204" pitchFamily="34" charset="0"/>
                <a:cs typeface="Arial" panose="020B0604020202020204" pitchFamily="34" charset="0"/>
              </a:rPr>
              <a:t>Câu 3: Việc làm nào sau đây để vệ sinh nhà ở</a:t>
            </a:r>
            <a:endParaRPr lang="en-US" sz="2400" b="1" dirty="0">
              <a:solidFill>
                <a:schemeClr val="bg1"/>
              </a:solidFill>
              <a:latin typeface="Arial" panose="020B0604020202020204" pitchFamily="34" charset="0"/>
              <a:cs typeface="Arial" panose="020B0604020202020204" pitchFamily="34" charset="0"/>
            </a:endParaRPr>
          </a:p>
        </p:txBody>
      </p:sp>
      <p:sp>
        <p:nvSpPr>
          <p:cNvPr id="35" name="Đáp án 3-LV1"/>
          <p:cNvSpPr/>
          <p:nvPr/>
        </p:nvSpPr>
        <p:spPr>
          <a:xfrm>
            <a:off x="9668510" y="5902325"/>
            <a:ext cx="2523490" cy="448310"/>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panose="020B0604020202020204" pitchFamily="34" charset="0"/>
                <a:cs typeface="Arial" panose="020B0604020202020204" pitchFamily="34" charset="0"/>
              </a:rPr>
              <a:t>bày đồ ăn bừa bãi</a:t>
            </a:r>
          </a:p>
        </p:txBody>
      </p:sp>
      <p:sp>
        <p:nvSpPr>
          <p:cNvPr id="36" name="Đáp án 2-LV1"/>
          <p:cNvSpPr/>
          <p:nvPr/>
        </p:nvSpPr>
        <p:spPr>
          <a:xfrm>
            <a:off x="9561830" y="5170170"/>
            <a:ext cx="2447925" cy="448310"/>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panose="020B0604020202020204" pitchFamily="34" charset="0"/>
                <a:cs typeface="Arial" panose="020B0604020202020204" pitchFamily="34" charset="0"/>
              </a:rPr>
              <a:t>đổ nước ra nhà</a:t>
            </a:r>
          </a:p>
        </p:txBody>
      </p:sp>
      <p:sp>
        <p:nvSpPr>
          <p:cNvPr id="37" name="Đáp án 4-LV1"/>
          <p:cNvSpPr/>
          <p:nvPr/>
        </p:nvSpPr>
        <p:spPr>
          <a:xfrm>
            <a:off x="7560945" y="5902325"/>
            <a:ext cx="1878330" cy="448310"/>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Arial" panose="020B0604020202020204" pitchFamily="34" charset="0"/>
                <a:cs typeface="Arial" panose="020B0604020202020204" pitchFamily="34" charset="0"/>
              </a:rPr>
              <a:t>Quét nhà</a:t>
            </a:r>
          </a:p>
        </p:txBody>
      </p:sp>
      <p:sp>
        <p:nvSpPr>
          <p:cNvPr id="51" name="TextBox 50"/>
          <p:cNvSpPr txBox="1"/>
          <p:nvPr/>
        </p:nvSpPr>
        <p:spPr>
          <a:xfrm>
            <a:off x="6064377" y="6267741"/>
            <a:ext cx="956205" cy="461665"/>
          </a:xfrm>
          <a:prstGeom prst="rect">
            <a:avLst/>
          </a:prstGeom>
          <a:noFill/>
        </p:spPr>
        <p:txBody>
          <a:bodyPr wrap="square" rtlCol="0">
            <a:spAutoFit/>
          </a:bodyPr>
          <a:lstStyle/>
          <a:p>
            <a:r>
              <a:rPr lang="en-US" sz="2400" b="1" dirty="0">
                <a:solidFill>
                  <a:schemeClr val="bg1"/>
                </a:solidFill>
                <a:latin typeface="Arial" panose="020B0604020202020204" pitchFamily="34" charset="0"/>
                <a:cs typeface="Arial" panose="020B0604020202020204" pitchFamily="34" charset="0"/>
              </a:rPr>
              <a:t>1500</a:t>
            </a: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50"/>
                                        <p:tgtEl>
                                          <p:spTgt spid="7"/>
                                        </p:tgtEl>
                                      </p:cBhvr>
                                    </p:animEffect>
                                    <p:anim calcmode="lin" valueType="num">
                                      <p:cBhvr>
                                        <p:cTn id="8" dur="250" fill="hold"/>
                                        <p:tgtEl>
                                          <p:spTgt spid="7"/>
                                        </p:tgtEl>
                                        <p:attrNameLst>
                                          <p:attrName>ppt_x</p:attrName>
                                        </p:attrNameLst>
                                      </p:cBhvr>
                                      <p:tavLst>
                                        <p:tav tm="0">
                                          <p:val>
                                            <p:strVal val="#ppt_x"/>
                                          </p:val>
                                        </p:tav>
                                        <p:tav tm="100000">
                                          <p:val>
                                            <p:strVal val="#ppt_x"/>
                                          </p:val>
                                        </p:tav>
                                      </p:tavLst>
                                    </p:anim>
                                    <p:anim calcmode="lin" valueType="num">
                                      <p:cBhvr>
                                        <p:cTn id="9" dur="250" fill="hold"/>
                                        <p:tgtEl>
                                          <p:spTgt spid="7"/>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5"/>
                                            </p:cond>
                                          </p:stCondLst>
                                          <p:endCondLst>
                                            <p:cond evt="onStopAudio" delay="0">
                                              <p:tgtEl>
                                                <p:sldTgt/>
                                              </p:tgtEl>
                                            </p:cond>
                                          </p:endCondLst>
                                        </p:cTn>
                                        <p:tgtEl>
                                          <p:sndTgt r:embed="rId2" name="bomb.wav"/>
                                        </p:tgtEl>
                                      </p:cMediaNode>
                                    </p:audio>
                                  </p:sub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50"/>
                                        <p:tgtEl>
                                          <p:spTgt spid="10"/>
                                        </p:tgtEl>
                                      </p:cBhvr>
                                    </p:animEffect>
                                    <p:anim calcmode="lin" valueType="num">
                                      <p:cBhvr>
                                        <p:cTn id="13" dur="250" fill="hold"/>
                                        <p:tgtEl>
                                          <p:spTgt spid="10"/>
                                        </p:tgtEl>
                                        <p:attrNameLst>
                                          <p:attrName>ppt_x</p:attrName>
                                        </p:attrNameLst>
                                      </p:cBhvr>
                                      <p:tavLst>
                                        <p:tav tm="0">
                                          <p:val>
                                            <p:strVal val="#ppt_x"/>
                                          </p:val>
                                        </p:tav>
                                        <p:tav tm="100000">
                                          <p:val>
                                            <p:strVal val="#ppt_x"/>
                                          </p:val>
                                        </p:tav>
                                      </p:tavLst>
                                    </p:anim>
                                    <p:anim calcmode="lin" valueType="num">
                                      <p:cBhvr>
                                        <p:cTn id="14" dur="250" fill="hold"/>
                                        <p:tgtEl>
                                          <p:spTgt spid="10"/>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10"/>
                                            </p:cond>
                                          </p:stCondLst>
                                          <p:endCondLst>
                                            <p:cond evt="onStopAudio" delay="0">
                                              <p:tgtEl>
                                                <p:sldTgt/>
                                              </p:tgtEl>
                                            </p:cond>
                                          </p:endCondLst>
                                        </p:cTn>
                                        <p:tgtEl>
                                          <p:sndTgt r:embed="rId2" name="bomb.wav"/>
                                        </p:tgtEl>
                                      </p:cMediaNode>
                                    </p:audio>
                                  </p:sub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250"/>
                                        <p:tgtEl>
                                          <p:spTgt spid="12"/>
                                        </p:tgtEl>
                                      </p:cBhvr>
                                    </p:animEffect>
                                    <p:anim calcmode="lin" valueType="num">
                                      <p:cBhvr>
                                        <p:cTn id="18" dur="250" fill="hold"/>
                                        <p:tgtEl>
                                          <p:spTgt spid="12"/>
                                        </p:tgtEl>
                                        <p:attrNameLst>
                                          <p:attrName>ppt_x</p:attrName>
                                        </p:attrNameLst>
                                      </p:cBhvr>
                                      <p:tavLst>
                                        <p:tav tm="0">
                                          <p:val>
                                            <p:strVal val="#ppt_x"/>
                                          </p:val>
                                        </p:tav>
                                        <p:tav tm="100000">
                                          <p:val>
                                            <p:strVal val="#ppt_x"/>
                                          </p:val>
                                        </p:tav>
                                      </p:tavLst>
                                    </p:anim>
                                    <p:anim calcmode="lin" valueType="num">
                                      <p:cBhvr>
                                        <p:cTn id="19" dur="250" fill="hold"/>
                                        <p:tgtEl>
                                          <p:spTgt spid="12"/>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15"/>
                                            </p:cond>
                                          </p:stCondLst>
                                          <p:endCondLst>
                                            <p:cond evt="onStopAudio" delay="0">
                                              <p:tgtEl>
                                                <p:sldTgt/>
                                              </p:tgtEl>
                                            </p:cond>
                                          </p:endCondLst>
                                        </p:cTn>
                                        <p:tgtEl>
                                          <p:sndTgt r:embed="rId2" name="bomb.wav"/>
                                        </p:tgtEl>
                                      </p:cMediaNode>
                                    </p:audio>
                                  </p:subTnLst>
                                </p:cTn>
                              </p:par>
                              <p:par>
                                <p:cTn id="20" presetID="35" presetClass="path" presetSubtype="0" accel="50000" decel="50000" fill="hold" nodeType="withEffect">
                                  <p:stCondLst>
                                    <p:cond delay="0"/>
                                  </p:stCondLst>
                                  <p:childTnLst>
                                    <p:animMotion origin="layout" path="M -2.08333E-7 3.7037E-6 L -0.47083 3.7037E-6 " pathEditMode="relative" rAng="0" ptsTypes="AA">
                                      <p:cBhvr>
                                        <p:cTn id="21" dur="1500" fill="hold"/>
                                        <p:tgtEl>
                                          <p:spTgt spid="32"/>
                                        </p:tgtEl>
                                        <p:attrNameLst>
                                          <p:attrName>ppt_x</p:attrName>
                                          <p:attrName>ppt_y</p:attrName>
                                        </p:attrNameLst>
                                      </p:cBhvr>
                                      <p:rCtr x="-23542" y="0"/>
                                    </p:animMotion>
                                  </p:childTnLst>
                                  <p:subTnLst>
                                    <p:audio>
                                      <p:cMediaNode>
                                        <p:cTn display="0" masterRel="sameClick">
                                          <p:stCondLst>
                                            <p:cond evt="begin" delay="0">
                                              <p:tn val="20"/>
                                            </p:cond>
                                          </p:stCondLst>
                                          <p:endCondLst>
                                            <p:cond evt="onStopAudio" delay="0">
                                              <p:tgtEl>
                                                <p:sldTgt/>
                                              </p:tgtEl>
                                            </p:cond>
                                          </p:endCondLst>
                                        </p:cTn>
                                        <p:tgtEl>
                                          <p:sndTgt r:embed="rId3" name="whoosh.wav"/>
                                        </p:tgtEl>
                                      </p:cMediaNode>
                                    </p:audio>
                                  </p:subTnLst>
                                </p:cTn>
                              </p:par>
                              <p:par>
                                <p:cTn id="22" presetID="10" presetClass="entr" presetSubtype="0" fill="hold" grpId="0" nodeType="withEffect">
                                  <p:stCondLst>
                                    <p:cond delay="1500"/>
                                  </p:stCondLst>
                                  <p:childTnLst>
                                    <p:set>
                                      <p:cBhvr>
                                        <p:cTn id="23" dur="1" fill="hold">
                                          <p:stCondLst>
                                            <p:cond delay="0"/>
                                          </p:stCondLst>
                                        </p:cTn>
                                        <p:tgtEl>
                                          <p:spTgt spid="33"/>
                                        </p:tgtEl>
                                        <p:attrNameLst>
                                          <p:attrName>style.visibility</p:attrName>
                                        </p:attrNameLst>
                                      </p:cBhvr>
                                      <p:to>
                                        <p:strVal val="visible"/>
                                      </p:to>
                                    </p:set>
                                    <p:animEffect transition="in" filter="fade">
                                      <p:cBhvr>
                                        <p:cTn id="24" dur="500"/>
                                        <p:tgtEl>
                                          <p:spTgt spid="33"/>
                                        </p:tgtEl>
                                      </p:cBhvr>
                                    </p:animEffect>
                                  </p:childTnLst>
                                </p:cTn>
                              </p:par>
                              <p:par>
                                <p:cTn id="25" presetID="10" presetClass="entr" presetSubtype="0" fill="hold" grpId="0" nodeType="withEffect">
                                  <p:stCondLst>
                                    <p:cond delay="150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childTnLst>
                                </p:cTn>
                              </p:par>
                              <p:par>
                                <p:cTn id="28" presetID="10" presetClass="entr" presetSubtype="0" fill="hold" grpId="0" nodeType="withEffect">
                                  <p:stCondLst>
                                    <p:cond delay="1500"/>
                                  </p:stCondLst>
                                  <p:childTnLst>
                                    <p:set>
                                      <p:cBhvr>
                                        <p:cTn id="29" dur="1" fill="hold">
                                          <p:stCondLst>
                                            <p:cond delay="0"/>
                                          </p:stCondLst>
                                        </p:cTn>
                                        <p:tgtEl>
                                          <p:spTgt spid="35"/>
                                        </p:tgtEl>
                                        <p:attrNameLst>
                                          <p:attrName>style.visibility</p:attrName>
                                        </p:attrNameLst>
                                      </p:cBhvr>
                                      <p:to>
                                        <p:strVal val="visible"/>
                                      </p:to>
                                    </p:set>
                                    <p:animEffect transition="in" filter="fade">
                                      <p:cBhvr>
                                        <p:cTn id="30" dur="500"/>
                                        <p:tgtEl>
                                          <p:spTgt spid="35"/>
                                        </p:tgtEl>
                                      </p:cBhvr>
                                    </p:animEffect>
                                  </p:childTnLst>
                                </p:cTn>
                              </p:par>
                              <p:par>
                                <p:cTn id="31" presetID="10" presetClass="entr" presetSubtype="0" fill="hold" grpId="0" nodeType="withEffect">
                                  <p:stCondLst>
                                    <p:cond delay="1500"/>
                                  </p:stCondLst>
                                  <p:childTnLst>
                                    <p:set>
                                      <p:cBhvr>
                                        <p:cTn id="32" dur="1" fill="hold">
                                          <p:stCondLst>
                                            <p:cond delay="0"/>
                                          </p:stCondLst>
                                        </p:cTn>
                                        <p:tgtEl>
                                          <p:spTgt spid="37"/>
                                        </p:tgtEl>
                                        <p:attrNameLst>
                                          <p:attrName>style.visibility</p:attrName>
                                        </p:attrNameLst>
                                      </p:cBhvr>
                                      <p:to>
                                        <p:strVal val="visible"/>
                                      </p:to>
                                    </p:set>
                                    <p:animEffect transition="in" filter="fade">
                                      <p:cBhvr>
                                        <p:cTn id="33" dur="500"/>
                                        <p:tgtEl>
                                          <p:spTgt spid="37"/>
                                        </p:tgtEl>
                                      </p:cBhvr>
                                    </p:animEffect>
                                  </p:childTnLst>
                                </p:cTn>
                              </p:par>
                              <p:par>
                                <p:cTn id="34" presetID="10" presetClass="entr" presetSubtype="0" fill="hold" grpId="0" nodeType="withEffect">
                                  <p:stCondLst>
                                    <p:cond delay="1500"/>
                                  </p:stCondLst>
                                  <p:childTnLst>
                                    <p:set>
                                      <p:cBhvr>
                                        <p:cTn id="35" dur="1" fill="hold">
                                          <p:stCondLst>
                                            <p:cond delay="0"/>
                                          </p:stCondLst>
                                        </p:cTn>
                                        <p:tgtEl>
                                          <p:spTgt spid="36"/>
                                        </p:tgtEl>
                                        <p:attrNameLst>
                                          <p:attrName>style.visibility</p:attrName>
                                        </p:attrNameLst>
                                      </p:cBhvr>
                                      <p:to>
                                        <p:strVal val="visible"/>
                                      </p:to>
                                    </p:set>
                                    <p:animEffect transition="in" filter="fade">
                                      <p:cBhvr>
                                        <p:cTn id="36"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34"/>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clickEffect">
                                  <p:stCondLst>
                                    <p:cond delay="0"/>
                                  </p:stCondLst>
                                  <p:childTnLst>
                                    <p:animClr clrSpc="rgb" dir="cw">
                                      <p:cBhvr>
                                        <p:cTn id="41" dur="500" fill="hold"/>
                                        <p:tgtEl>
                                          <p:spTgt spid="34"/>
                                        </p:tgtEl>
                                        <p:attrNameLst>
                                          <p:attrName>fillcolor</p:attrName>
                                        </p:attrNameLst>
                                      </p:cBhvr>
                                      <p:to>
                                        <a:srgbClr val="FF0000"/>
                                      </p:to>
                                    </p:animClr>
                                    <p:set>
                                      <p:cBhvr>
                                        <p:cTn id="42" dur="500" fill="hold"/>
                                        <p:tgtEl>
                                          <p:spTgt spid="34"/>
                                        </p:tgtEl>
                                        <p:attrNameLst>
                                          <p:attrName>fill.type</p:attrName>
                                        </p:attrNameLst>
                                      </p:cBhvr>
                                      <p:to>
                                        <p:strVal val="solid"/>
                                      </p:to>
                                    </p:set>
                                    <p:set>
                                      <p:cBhvr>
                                        <p:cTn id="43" dur="500" fill="hold"/>
                                        <p:tgtEl>
                                          <p:spTgt spid="34"/>
                                        </p:tgtEl>
                                        <p:attrNameLst>
                                          <p:attrName>fill.on</p:attrName>
                                        </p:attrNameLst>
                                      </p:cBhvr>
                                      <p:to>
                                        <p:strVal val="true"/>
                                      </p:to>
                                    </p:set>
                                  </p:childTnLst>
                                </p:cTn>
                              </p:par>
                            </p:childTnLst>
                          </p:cTn>
                        </p:par>
                      </p:childTnLst>
                    </p:cTn>
                  </p:par>
                </p:childTnLst>
              </p:cTn>
              <p:nextCondLst>
                <p:cond evt="onClick" delay="0">
                  <p:tgtEl>
                    <p:spTgt spid="34"/>
                  </p:tgtEl>
                </p:cond>
              </p:nextCondLst>
            </p:seq>
            <p:seq concurrent="1" nextAc="seek">
              <p:cTn id="44" restart="whenNotActive" fill="hold" evtFilter="cancelBubble" nodeType="interactiveSeq">
                <p:stCondLst>
                  <p:cond evt="onClick" delay="0">
                    <p:tgtEl>
                      <p:spTgt spid="35"/>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500" fill="hold"/>
                                        <p:tgtEl>
                                          <p:spTgt spid="35"/>
                                        </p:tgtEl>
                                        <p:attrNameLst>
                                          <p:attrName>fillcolor</p:attrName>
                                        </p:attrNameLst>
                                      </p:cBhvr>
                                      <p:to>
                                        <a:srgbClr val="FF0000"/>
                                      </p:to>
                                    </p:animClr>
                                    <p:set>
                                      <p:cBhvr>
                                        <p:cTn id="49" dur="500" fill="hold"/>
                                        <p:tgtEl>
                                          <p:spTgt spid="35"/>
                                        </p:tgtEl>
                                        <p:attrNameLst>
                                          <p:attrName>fill.type</p:attrName>
                                        </p:attrNameLst>
                                      </p:cBhvr>
                                      <p:to>
                                        <p:strVal val="solid"/>
                                      </p:to>
                                    </p:set>
                                    <p:set>
                                      <p:cBhvr>
                                        <p:cTn id="50"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51" restart="whenNotActive" fill="hold" evtFilter="cancelBubble" nodeType="interactiveSeq">
                <p:stCondLst>
                  <p:cond evt="onClick" delay="0">
                    <p:tgtEl>
                      <p:spTgt spid="37"/>
                    </p:tgtEl>
                  </p:cond>
                </p:stCondLst>
                <p:endSync evt="end" delay="0">
                  <p:rtn val="all"/>
                </p:endSync>
                <p:childTnLst>
                  <p:par>
                    <p:cTn id="52" fill="hold">
                      <p:stCondLst>
                        <p:cond delay="0"/>
                      </p:stCondLst>
                      <p:childTnLst>
                        <p:par>
                          <p:cTn id="53" fill="hold">
                            <p:stCondLst>
                              <p:cond delay="0"/>
                            </p:stCondLst>
                            <p:childTnLst>
                              <p:par>
                                <p:cTn id="54" presetID="1" presetClass="emph" presetSubtype="2" fill="hold" nodeType="clickEffect">
                                  <p:stCondLst>
                                    <p:cond delay="0"/>
                                  </p:stCondLst>
                                  <p:childTnLst>
                                    <p:animClr clrSpc="rgb" dir="cw">
                                      <p:cBhvr>
                                        <p:cTn id="55" dur="500" fill="hold"/>
                                        <p:tgtEl>
                                          <p:spTgt spid="37"/>
                                        </p:tgtEl>
                                        <p:attrNameLst>
                                          <p:attrName>fillcolor</p:attrName>
                                        </p:attrNameLst>
                                      </p:cBhvr>
                                      <p:to>
                                        <a:srgbClr val="00B0F0"/>
                                      </p:to>
                                    </p:animClr>
                                    <p:set>
                                      <p:cBhvr>
                                        <p:cTn id="56" dur="500" fill="hold"/>
                                        <p:tgtEl>
                                          <p:spTgt spid="37"/>
                                        </p:tgtEl>
                                        <p:attrNameLst>
                                          <p:attrName>fill.type</p:attrName>
                                        </p:attrNameLst>
                                      </p:cBhvr>
                                      <p:to>
                                        <p:strVal val="solid"/>
                                      </p:to>
                                    </p:set>
                                    <p:set>
                                      <p:cBhvr>
                                        <p:cTn id="57" dur="500" fill="hold"/>
                                        <p:tgtEl>
                                          <p:spTgt spid="37"/>
                                        </p:tgtEl>
                                        <p:attrNameLst>
                                          <p:attrName>fill.on</p:attrName>
                                        </p:attrNameLst>
                                      </p:cBhvr>
                                      <p:to>
                                        <p:strVal val="true"/>
                                      </p:to>
                                    </p:set>
                                  </p:childTnLst>
                                </p:cTn>
                              </p:par>
                              <p:par>
                                <p:cTn id="58" presetID="49" presetClass="path" presetSubtype="0" accel="50000" decel="50000" fill="hold" nodeType="withEffect">
                                  <p:stCondLst>
                                    <p:cond delay="0"/>
                                  </p:stCondLst>
                                  <p:childTnLst>
                                    <p:animMotion origin="layout" path="M 0.00743 0.0044 L 0.43073 -0.49305 " pathEditMode="relative" rAng="0" ptsTypes="AA">
                                      <p:cBhvr>
                                        <p:cTn id="59" dur="500" fill="hold"/>
                                        <p:tgtEl>
                                          <p:spTgt spid="19"/>
                                        </p:tgtEl>
                                        <p:attrNameLst>
                                          <p:attrName>ppt_x</p:attrName>
                                          <p:attrName>ppt_y</p:attrName>
                                        </p:attrNameLst>
                                      </p:cBhvr>
                                      <p:rCtr x="21159" y="-24884"/>
                                    </p:animMotion>
                                  </p:childTnLst>
                                  <p:subTnLst>
                                    <p:audio>
                                      <p:cMediaNode>
                                        <p:cTn display="0" masterRel="sameClick">
                                          <p:stCondLst>
                                            <p:cond evt="begin" delay="0">
                                              <p:tn val="58"/>
                                            </p:cond>
                                          </p:stCondLst>
                                          <p:endCondLst>
                                            <p:cond evt="onStopAudio" delay="0">
                                              <p:tgtEl>
                                                <p:sldTgt/>
                                              </p:tgtEl>
                                            </p:cond>
                                          </p:endCondLst>
                                        </p:cTn>
                                        <p:tgtEl>
                                          <p:sndTgt r:embed="rId4" name="Bắn tan Covid.wav"/>
                                        </p:tgtEl>
                                      </p:cMediaNode>
                                    </p:audio>
                                  </p:subTnLst>
                                </p:cTn>
                              </p:par>
                            </p:childTnLst>
                          </p:cTn>
                        </p:par>
                        <p:par>
                          <p:cTn id="60" fill="hold">
                            <p:stCondLst>
                              <p:cond delay="500"/>
                            </p:stCondLst>
                            <p:childTnLst>
                              <p:par>
                                <p:cTn id="61" presetID="10" presetClass="entr" presetSubtype="0" fill="hold" nodeType="afterEffect">
                                  <p:stCondLst>
                                    <p:cond delay="0"/>
                                  </p:stCondLst>
                                  <p:childTnLst>
                                    <p:set>
                                      <p:cBhvr>
                                        <p:cTn id="62" dur="1" fill="hold">
                                          <p:stCondLst>
                                            <p:cond delay="0"/>
                                          </p:stCondLst>
                                        </p:cTn>
                                        <p:tgtEl>
                                          <p:spTgt spid="11"/>
                                        </p:tgtEl>
                                        <p:attrNameLst>
                                          <p:attrName>style.visibility</p:attrName>
                                        </p:attrNameLst>
                                      </p:cBhvr>
                                      <p:to>
                                        <p:strVal val="visible"/>
                                      </p:to>
                                    </p:set>
                                    <p:animEffect transition="in" filter="fade">
                                      <p:cBhvr>
                                        <p:cTn id="63" dur="500"/>
                                        <p:tgtEl>
                                          <p:spTgt spid="11"/>
                                        </p:tgtEl>
                                      </p:cBhvr>
                                    </p:animEffect>
                                  </p:childTnLst>
                                </p:cTn>
                              </p:par>
                              <p:par>
                                <p:cTn id="64" presetID="32" presetClass="emph" presetSubtype="0" fill="hold" nodeType="withEffect">
                                  <p:stCondLst>
                                    <p:cond delay="0"/>
                                  </p:stCondLst>
                                  <p:childTnLst>
                                    <p:animRot by="120000">
                                      <p:cBhvr>
                                        <p:cTn id="65" dur="50" fill="hold">
                                          <p:stCondLst>
                                            <p:cond delay="0"/>
                                          </p:stCondLst>
                                        </p:cTn>
                                        <p:tgtEl>
                                          <p:spTgt spid="11"/>
                                        </p:tgtEl>
                                        <p:attrNameLst>
                                          <p:attrName>r</p:attrName>
                                        </p:attrNameLst>
                                      </p:cBhvr>
                                    </p:animRot>
                                    <p:animRot by="-240000">
                                      <p:cBhvr>
                                        <p:cTn id="66" dur="100" fill="hold">
                                          <p:stCondLst>
                                            <p:cond delay="100"/>
                                          </p:stCondLst>
                                        </p:cTn>
                                        <p:tgtEl>
                                          <p:spTgt spid="11"/>
                                        </p:tgtEl>
                                        <p:attrNameLst>
                                          <p:attrName>r</p:attrName>
                                        </p:attrNameLst>
                                      </p:cBhvr>
                                    </p:animRot>
                                    <p:animRot by="240000">
                                      <p:cBhvr>
                                        <p:cTn id="67" dur="100" fill="hold">
                                          <p:stCondLst>
                                            <p:cond delay="200"/>
                                          </p:stCondLst>
                                        </p:cTn>
                                        <p:tgtEl>
                                          <p:spTgt spid="11"/>
                                        </p:tgtEl>
                                        <p:attrNameLst>
                                          <p:attrName>r</p:attrName>
                                        </p:attrNameLst>
                                      </p:cBhvr>
                                    </p:animRot>
                                    <p:animRot by="-240000">
                                      <p:cBhvr>
                                        <p:cTn id="68" dur="100" fill="hold">
                                          <p:stCondLst>
                                            <p:cond delay="300"/>
                                          </p:stCondLst>
                                        </p:cTn>
                                        <p:tgtEl>
                                          <p:spTgt spid="11"/>
                                        </p:tgtEl>
                                        <p:attrNameLst>
                                          <p:attrName>r</p:attrName>
                                        </p:attrNameLst>
                                      </p:cBhvr>
                                    </p:animRot>
                                    <p:animRot by="120000">
                                      <p:cBhvr>
                                        <p:cTn id="69" dur="100" fill="hold">
                                          <p:stCondLst>
                                            <p:cond delay="400"/>
                                          </p:stCondLst>
                                        </p:cTn>
                                        <p:tgtEl>
                                          <p:spTgt spid="11"/>
                                        </p:tgtEl>
                                        <p:attrNameLst>
                                          <p:attrName>r</p:attrName>
                                        </p:attrNameLst>
                                      </p:cBhvr>
                                    </p:animRot>
                                  </p:childTnLst>
                                </p:cTn>
                              </p:par>
                            </p:childTnLst>
                          </p:cTn>
                        </p:par>
                        <p:par>
                          <p:cTn id="70" fill="hold">
                            <p:stCondLst>
                              <p:cond delay="1000"/>
                            </p:stCondLst>
                            <p:childTnLst>
                              <p:par>
                                <p:cTn id="71" presetID="9" presetClass="exit" presetSubtype="0" fill="hold" nodeType="afterEffect">
                                  <p:stCondLst>
                                    <p:cond delay="0"/>
                                  </p:stCondLst>
                                  <p:childTnLst>
                                    <p:animEffect transition="out" filter="dissolve">
                                      <p:cBhvr>
                                        <p:cTn id="72" dur="250"/>
                                        <p:tgtEl>
                                          <p:spTgt spid="11"/>
                                        </p:tgtEl>
                                      </p:cBhvr>
                                    </p:animEffect>
                                    <p:set>
                                      <p:cBhvr>
                                        <p:cTn id="73" dur="1" fill="hold">
                                          <p:stCondLst>
                                            <p:cond delay="249"/>
                                          </p:stCondLst>
                                        </p:cTn>
                                        <p:tgtEl>
                                          <p:spTgt spid="11"/>
                                        </p:tgtEl>
                                        <p:attrNameLst>
                                          <p:attrName>style.visibility</p:attrName>
                                        </p:attrNameLst>
                                      </p:cBhvr>
                                      <p:to>
                                        <p:strVal val="hidden"/>
                                      </p:to>
                                    </p:set>
                                  </p:childTnLst>
                                </p:cTn>
                              </p:par>
                            </p:childTnLst>
                          </p:cTn>
                        </p:par>
                        <p:par>
                          <p:cTn id="74" fill="hold">
                            <p:stCondLst>
                              <p:cond delay="1500"/>
                            </p:stCondLst>
                            <p:childTnLst>
                              <p:par>
                                <p:cTn id="75" presetID="9" presetClass="exit" presetSubtype="0" fill="hold" nodeType="afterEffect">
                                  <p:stCondLst>
                                    <p:cond delay="0"/>
                                  </p:stCondLst>
                                  <p:childTnLst>
                                    <p:animEffect transition="out" filter="dissolve">
                                      <p:cBhvr>
                                        <p:cTn id="76" dur="250"/>
                                        <p:tgtEl>
                                          <p:spTgt spid="10"/>
                                        </p:tgtEl>
                                      </p:cBhvr>
                                    </p:animEffect>
                                    <p:set>
                                      <p:cBhvr>
                                        <p:cTn id="77" dur="1" fill="hold">
                                          <p:stCondLst>
                                            <p:cond delay="249"/>
                                          </p:stCondLst>
                                        </p:cTn>
                                        <p:tgtEl>
                                          <p:spTgt spid="10"/>
                                        </p:tgtEl>
                                        <p:attrNameLst>
                                          <p:attrName>style.visibility</p:attrName>
                                        </p:attrNameLst>
                                      </p:cBhvr>
                                      <p:to>
                                        <p:strVal val="hidden"/>
                                      </p:to>
                                    </p:set>
                                  </p:childTnLst>
                                  <p:subTnLst>
                                    <p:audio>
                                      <p:cMediaNode vol="100000">
                                        <p:cTn display="0" masterRel="sameClick">
                                          <p:stCondLst>
                                            <p:cond evt="begin" delay="0">
                                              <p:tn val="75"/>
                                            </p:cond>
                                          </p:stCondLst>
                                          <p:endCondLst>
                                            <p:cond evt="onStopAudio" delay="0">
                                              <p:tgtEl>
                                                <p:sldTgt/>
                                              </p:tgtEl>
                                            </p:cond>
                                          </p:endCondLst>
                                        </p:cTn>
                                        <p:tgtEl>
                                          <p:sndTgt r:embed="rId2" name="bomb.wav"/>
                                        </p:tgtEl>
                                      </p:cMediaNode>
                                    </p:audio>
                                  </p:subTnLst>
                                </p:cTn>
                              </p:par>
                              <p:par>
                                <p:cTn id="78" presetID="56" presetClass="path" presetSubtype="0" accel="50000" decel="50000" fill="hold" nodeType="withEffect">
                                  <p:stCondLst>
                                    <p:cond delay="0"/>
                                  </p:stCondLst>
                                  <p:childTnLst>
                                    <p:animMotion origin="layout" path="M -4.79167E-6 -4.81481E-6 L 0.35795 0.06459 " pathEditMode="relative" rAng="0" ptsTypes="AA">
                                      <p:cBhvr>
                                        <p:cTn id="79" dur="500" fill="hold"/>
                                        <p:tgtEl>
                                          <p:spTgt spid="19"/>
                                        </p:tgtEl>
                                        <p:attrNameLst>
                                          <p:attrName>ppt_x</p:attrName>
                                          <p:attrName>ppt_y</p:attrName>
                                        </p:attrNameLst>
                                      </p:cBhvr>
                                      <p:rCtr x="17891" y="3218"/>
                                    </p:animMotion>
                                  </p:childTnLst>
                                  <p:subTnLst>
                                    <p:audio>
                                      <p:cMediaNode>
                                        <p:cTn display="0" masterRel="sameClick">
                                          <p:stCondLst>
                                            <p:cond evt="begin" delay="0">
                                              <p:tn val="78"/>
                                            </p:cond>
                                          </p:stCondLst>
                                          <p:endCondLst>
                                            <p:cond evt="onStopAudio" delay="0">
                                              <p:tgtEl>
                                                <p:sldTgt/>
                                              </p:tgtEl>
                                            </p:cond>
                                          </p:endCondLst>
                                        </p:cTn>
                                        <p:tgtEl>
                                          <p:sndTgt r:embed="rId4" name="Bắn tan Covid.wav"/>
                                        </p:tgtEl>
                                      </p:cMediaNode>
                                    </p:audio>
                                  </p:subTnLst>
                                </p:cTn>
                              </p:par>
                            </p:childTnLst>
                          </p:cTn>
                        </p:par>
                        <p:par>
                          <p:cTn id="80" fill="hold">
                            <p:stCondLst>
                              <p:cond delay="2000"/>
                            </p:stCondLst>
                            <p:childTnLst>
                              <p:par>
                                <p:cTn id="81" presetID="10" presetClass="entr" presetSubtype="0" fill="hold" nodeType="afterEffect">
                                  <p:stCondLst>
                                    <p:cond delay="0"/>
                                  </p:stCondLst>
                                  <p:childTnLst>
                                    <p:set>
                                      <p:cBhvr>
                                        <p:cTn id="82" dur="1" fill="hold">
                                          <p:stCondLst>
                                            <p:cond delay="0"/>
                                          </p:stCondLst>
                                        </p:cTn>
                                        <p:tgtEl>
                                          <p:spTgt spid="13"/>
                                        </p:tgtEl>
                                        <p:attrNameLst>
                                          <p:attrName>style.visibility</p:attrName>
                                        </p:attrNameLst>
                                      </p:cBhvr>
                                      <p:to>
                                        <p:strVal val="visible"/>
                                      </p:to>
                                    </p:set>
                                    <p:animEffect transition="in" filter="fade">
                                      <p:cBhvr>
                                        <p:cTn id="83" dur="500"/>
                                        <p:tgtEl>
                                          <p:spTgt spid="13"/>
                                        </p:tgtEl>
                                      </p:cBhvr>
                                    </p:animEffect>
                                  </p:childTnLst>
                                </p:cTn>
                              </p:par>
                              <p:par>
                                <p:cTn id="84" presetID="32" presetClass="emph" presetSubtype="0" fill="hold" nodeType="withEffect">
                                  <p:stCondLst>
                                    <p:cond delay="0"/>
                                  </p:stCondLst>
                                  <p:childTnLst>
                                    <p:animRot by="120000">
                                      <p:cBhvr>
                                        <p:cTn id="85" dur="50" fill="hold">
                                          <p:stCondLst>
                                            <p:cond delay="0"/>
                                          </p:stCondLst>
                                        </p:cTn>
                                        <p:tgtEl>
                                          <p:spTgt spid="13"/>
                                        </p:tgtEl>
                                        <p:attrNameLst>
                                          <p:attrName>r</p:attrName>
                                        </p:attrNameLst>
                                      </p:cBhvr>
                                    </p:animRot>
                                    <p:animRot by="-240000">
                                      <p:cBhvr>
                                        <p:cTn id="86" dur="100" fill="hold">
                                          <p:stCondLst>
                                            <p:cond delay="100"/>
                                          </p:stCondLst>
                                        </p:cTn>
                                        <p:tgtEl>
                                          <p:spTgt spid="13"/>
                                        </p:tgtEl>
                                        <p:attrNameLst>
                                          <p:attrName>r</p:attrName>
                                        </p:attrNameLst>
                                      </p:cBhvr>
                                    </p:animRot>
                                    <p:animRot by="240000">
                                      <p:cBhvr>
                                        <p:cTn id="87" dur="100" fill="hold">
                                          <p:stCondLst>
                                            <p:cond delay="200"/>
                                          </p:stCondLst>
                                        </p:cTn>
                                        <p:tgtEl>
                                          <p:spTgt spid="13"/>
                                        </p:tgtEl>
                                        <p:attrNameLst>
                                          <p:attrName>r</p:attrName>
                                        </p:attrNameLst>
                                      </p:cBhvr>
                                    </p:animRot>
                                    <p:animRot by="-240000">
                                      <p:cBhvr>
                                        <p:cTn id="88" dur="100" fill="hold">
                                          <p:stCondLst>
                                            <p:cond delay="300"/>
                                          </p:stCondLst>
                                        </p:cTn>
                                        <p:tgtEl>
                                          <p:spTgt spid="13"/>
                                        </p:tgtEl>
                                        <p:attrNameLst>
                                          <p:attrName>r</p:attrName>
                                        </p:attrNameLst>
                                      </p:cBhvr>
                                    </p:animRot>
                                    <p:animRot by="120000">
                                      <p:cBhvr>
                                        <p:cTn id="89" dur="100" fill="hold">
                                          <p:stCondLst>
                                            <p:cond delay="400"/>
                                          </p:stCondLst>
                                        </p:cTn>
                                        <p:tgtEl>
                                          <p:spTgt spid="13"/>
                                        </p:tgtEl>
                                        <p:attrNameLst>
                                          <p:attrName>r</p:attrName>
                                        </p:attrNameLst>
                                      </p:cBhvr>
                                    </p:animRot>
                                  </p:childTnLst>
                                </p:cTn>
                              </p:par>
                            </p:childTnLst>
                          </p:cTn>
                        </p:par>
                        <p:par>
                          <p:cTn id="90" fill="hold">
                            <p:stCondLst>
                              <p:cond delay="2500"/>
                            </p:stCondLst>
                            <p:childTnLst>
                              <p:par>
                                <p:cTn id="91" presetID="9" presetClass="exit" presetSubtype="0" fill="hold" nodeType="afterEffect">
                                  <p:stCondLst>
                                    <p:cond delay="0"/>
                                  </p:stCondLst>
                                  <p:childTnLst>
                                    <p:animEffect transition="out" filter="dissolve">
                                      <p:cBhvr>
                                        <p:cTn id="92" dur="250"/>
                                        <p:tgtEl>
                                          <p:spTgt spid="13"/>
                                        </p:tgtEl>
                                      </p:cBhvr>
                                    </p:animEffect>
                                    <p:set>
                                      <p:cBhvr>
                                        <p:cTn id="93" dur="1" fill="hold">
                                          <p:stCondLst>
                                            <p:cond delay="249"/>
                                          </p:stCondLst>
                                        </p:cTn>
                                        <p:tgtEl>
                                          <p:spTgt spid="13"/>
                                        </p:tgtEl>
                                        <p:attrNameLst>
                                          <p:attrName>style.visibility</p:attrName>
                                        </p:attrNameLst>
                                      </p:cBhvr>
                                      <p:to>
                                        <p:strVal val="hidden"/>
                                      </p:to>
                                    </p:set>
                                  </p:childTnLst>
                                </p:cTn>
                              </p:par>
                            </p:childTnLst>
                          </p:cTn>
                        </p:par>
                        <p:par>
                          <p:cTn id="94" fill="hold">
                            <p:stCondLst>
                              <p:cond delay="3000"/>
                            </p:stCondLst>
                            <p:childTnLst>
                              <p:par>
                                <p:cTn id="95" presetID="9" presetClass="exit" presetSubtype="0" fill="hold" nodeType="afterEffect">
                                  <p:stCondLst>
                                    <p:cond delay="0"/>
                                  </p:stCondLst>
                                  <p:childTnLst>
                                    <p:animEffect transition="out" filter="dissolve">
                                      <p:cBhvr>
                                        <p:cTn id="96" dur="250"/>
                                        <p:tgtEl>
                                          <p:spTgt spid="12"/>
                                        </p:tgtEl>
                                      </p:cBhvr>
                                    </p:animEffect>
                                    <p:set>
                                      <p:cBhvr>
                                        <p:cTn id="97" dur="1" fill="hold">
                                          <p:stCondLst>
                                            <p:cond delay="249"/>
                                          </p:stCondLst>
                                        </p:cTn>
                                        <p:tgtEl>
                                          <p:spTgt spid="12"/>
                                        </p:tgtEl>
                                        <p:attrNameLst>
                                          <p:attrName>style.visibility</p:attrName>
                                        </p:attrNameLst>
                                      </p:cBhvr>
                                      <p:to>
                                        <p:strVal val="hidden"/>
                                      </p:to>
                                    </p:set>
                                  </p:childTnLst>
                                  <p:subTnLst>
                                    <p:audio>
                                      <p:cMediaNode vol="100000">
                                        <p:cTn display="0" masterRel="sameClick">
                                          <p:stCondLst>
                                            <p:cond evt="begin" delay="0">
                                              <p:tn val="95"/>
                                            </p:cond>
                                          </p:stCondLst>
                                          <p:endCondLst>
                                            <p:cond evt="onStopAudio" delay="0">
                                              <p:tgtEl>
                                                <p:sldTgt/>
                                              </p:tgtEl>
                                            </p:cond>
                                          </p:endCondLst>
                                        </p:cTn>
                                        <p:tgtEl>
                                          <p:sndTgt r:embed="rId2" name="bomb.wav"/>
                                        </p:tgtEl>
                                      </p:cMediaNode>
                                    </p:audio>
                                  </p:subTnLst>
                                </p:cTn>
                              </p:par>
                              <p:par>
                                <p:cTn id="98" presetID="32" presetClass="emph" presetSubtype="0" repeatCount="indefinite" nodeType="withEffect">
                                  <p:stCondLst>
                                    <p:cond delay="0"/>
                                  </p:stCondLst>
                                  <p:endCondLst>
                                    <p:cond evt="onNext" delay="0">
                                      <p:tgtEl>
                                        <p:sldTgt/>
                                      </p:tgtEl>
                                    </p:cond>
                                  </p:endCondLst>
                                  <p:childTnLst>
                                    <p:animRot by="120000">
                                      <p:cBhvr>
                                        <p:cTn id="99" dur="100" fill="hold">
                                          <p:stCondLst>
                                            <p:cond delay="0"/>
                                          </p:stCondLst>
                                        </p:cTn>
                                        <p:tgtEl>
                                          <p:spTgt spid="15"/>
                                        </p:tgtEl>
                                        <p:attrNameLst>
                                          <p:attrName>r</p:attrName>
                                        </p:attrNameLst>
                                      </p:cBhvr>
                                    </p:animRot>
                                    <p:animRot by="-240000">
                                      <p:cBhvr>
                                        <p:cTn id="100" dur="200" fill="hold">
                                          <p:stCondLst>
                                            <p:cond delay="200"/>
                                          </p:stCondLst>
                                        </p:cTn>
                                        <p:tgtEl>
                                          <p:spTgt spid="15"/>
                                        </p:tgtEl>
                                        <p:attrNameLst>
                                          <p:attrName>r</p:attrName>
                                        </p:attrNameLst>
                                      </p:cBhvr>
                                    </p:animRot>
                                    <p:animRot by="240000">
                                      <p:cBhvr>
                                        <p:cTn id="101" dur="200" fill="hold">
                                          <p:stCondLst>
                                            <p:cond delay="400"/>
                                          </p:stCondLst>
                                        </p:cTn>
                                        <p:tgtEl>
                                          <p:spTgt spid="15"/>
                                        </p:tgtEl>
                                        <p:attrNameLst>
                                          <p:attrName>r</p:attrName>
                                        </p:attrNameLst>
                                      </p:cBhvr>
                                    </p:animRot>
                                    <p:animRot by="-240000">
                                      <p:cBhvr>
                                        <p:cTn id="102" dur="200" fill="hold">
                                          <p:stCondLst>
                                            <p:cond delay="600"/>
                                          </p:stCondLst>
                                        </p:cTn>
                                        <p:tgtEl>
                                          <p:spTgt spid="15"/>
                                        </p:tgtEl>
                                        <p:attrNameLst>
                                          <p:attrName>r</p:attrName>
                                        </p:attrNameLst>
                                      </p:cBhvr>
                                    </p:animRot>
                                    <p:animRot by="120000">
                                      <p:cBhvr>
                                        <p:cTn id="103" dur="200" fill="hold">
                                          <p:stCondLst>
                                            <p:cond delay="800"/>
                                          </p:stCondLst>
                                        </p:cTn>
                                        <p:tgtEl>
                                          <p:spTgt spid="15"/>
                                        </p:tgtEl>
                                        <p:attrNameLst>
                                          <p:attrName>r</p:attrName>
                                        </p:attrNameLst>
                                      </p:cBhvr>
                                    </p:animRot>
                                  </p:childTnLst>
                                </p:cTn>
                              </p:par>
                              <p:par>
                                <p:cTn id="104" presetID="32" presetClass="emph" presetSubtype="0" repeatCount="indefinite" nodeType="withEffect">
                                  <p:stCondLst>
                                    <p:cond delay="0"/>
                                  </p:stCondLst>
                                  <p:endCondLst>
                                    <p:cond evt="onNext" delay="0">
                                      <p:tgtEl>
                                        <p:sldTgt/>
                                      </p:tgtEl>
                                    </p:cond>
                                  </p:endCondLst>
                                  <p:childTnLst>
                                    <p:animRot by="120000">
                                      <p:cBhvr>
                                        <p:cTn id="105" dur="100" fill="hold">
                                          <p:stCondLst>
                                            <p:cond delay="0"/>
                                          </p:stCondLst>
                                        </p:cTn>
                                        <p:tgtEl>
                                          <p:spTgt spid="17"/>
                                        </p:tgtEl>
                                        <p:attrNameLst>
                                          <p:attrName>r</p:attrName>
                                        </p:attrNameLst>
                                      </p:cBhvr>
                                    </p:animRot>
                                    <p:animRot by="-240000">
                                      <p:cBhvr>
                                        <p:cTn id="106" dur="200" fill="hold">
                                          <p:stCondLst>
                                            <p:cond delay="200"/>
                                          </p:stCondLst>
                                        </p:cTn>
                                        <p:tgtEl>
                                          <p:spTgt spid="17"/>
                                        </p:tgtEl>
                                        <p:attrNameLst>
                                          <p:attrName>r</p:attrName>
                                        </p:attrNameLst>
                                      </p:cBhvr>
                                    </p:animRot>
                                    <p:animRot by="240000">
                                      <p:cBhvr>
                                        <p:cTn id="107" dur="200" fill="hold">
                                          <p:stCondLst>
                                            <p:cond delay="400"/>
                                          </p:stCondLst>
                                        </p:cTn>
                                        <p:tgtEl>
                                          <p:spTgt spid="17"/>
                                        </p:tgtEl>
                                        <p:attrNameLst>
                                          <p:attrName>r</p:attrName>
                                        </p:attrNameLst>
                                      </p:cBhvr>
                                    </p:animRot>
                                    <p:animRot by="-240000">
                                      <p:cBhvr>
                                        <p:cTn id="108" dur="200" fill="hold">
                                          <p:stCondLst>
                                            <p:cond delay="600"/>
                                          </p:stCondLst>
                                        </p:cTn>
                                        <p:tgtEl>
                                          <p:spTgt spid="17"/>
                                        </p:tgtEl>
                                        <p:attrNameLst>
                                          <p:attrName>r</p:attrName>
                                        </p:attrNameLst>
                                      </p:cBhvr>
                                    </p:animRot>
                                    <p:animRot by="120000">
                                      <p:cBhvr>
                                        <p:cTn id="109" dur="200" fill="hold">
                                          <p:stCondLst>
                                            <p:cond delay="800"/>
                                          </p:stCondLst>
                                        </p:cTn>
                                        <p:tgtEl>
                                          <p:spTgt spid="17"/>
                                        </p:tgtEl>
                                        <p:attrNameLst>
                                          <p:attrName>r</p:attrName>
                                        </p:attrNameLst>
                                      </p:cBhvr>
                                    </p:animRot>
                                  </p:childTnLst>
                                </p:cTn>
                              </p:par>
                              <p:par>
                                <p:cTn id="110" presetID="56" presetClass="path" presetSubtype="0" accel="50000" decel="50000" fill="hold" nodeType="withEffect">
                                  <p:stCondLst>
                                    <p:cond delay="0"/>
                                  </p:stCondLst>
                                  <p:childTnLst>
                                    <p:animMotion origin="layout" path="M -4.79167E-6 -4.81481E-6 L 0.09714 -0.3537 " pathEditMode="relative" rAng="0" ptsTypes="AA">
                                      <p:cBhvr>
                                        <p:cTn id="111" dur="500" fill="hold"/>
                                        <p:tgtEl>
                                          <p:spTgt spid="19"/>
                                        </p:tgtEl>
                                        <p:attrNameLst>
                                          <p:attrName>ppt_x</p:attrName>
                                          <p:attrName>ppt_y</p:attrName>
                                        </p:attrNameLst>
                                      </p:cBhvr>
                                      <p:rCtr x="4857" y="-17685"/>
                                    </p:animMotion>
                                  </p:childTnLst>
                                  <p:subTnLst>
                                    <p:audio>
                                      <p:cMediaNode>
                                        <p:cTn display="0" masterRel="sameClick">
                                          <p:stCondLst>
                                            <p:cond evt="begin" delay="0">
                                              <p:tn val="110"/>
                                            </p:cond>
                                          </p:stCondLst>
                                          <p:endCondLst>
                                            <p:cond evt="onStopAudio" delay="0">
                                              <p:tgtEl>
                                                <p:sldTgt/>
                                              </p:tgtEl>
                                            </p:cond>
                                          </p:endCondLst>
                                        </p:cTn>
                                        <p:tgtEl>
                                          <p:sndTgt r:embed="rId4" name="Bắn tan Covid.wav"/>
                                        </p:tgtEl>
                                      </p:cMediaNode>
                                    </p:audio>
                                  </p:subTnLst>
                                </p:cTn>
                              </p:par>
                              <p:par>
                                <p:cTn id="112" presetID="10" presetClass="entr" presetSubtype="0" fill="hold" nodeType="withEffect">
                                  <p:stCondLst>
                                    <p:cond delay="0"/>
                                  </p:stCondLst>
                                  <p:childTnLst>
                                    <p:set>
                                      <p:cBhvr>
                                        <p:cTn id="113" dur="1" fill="hold">
                                          <p:stCondLst>
                                            <p:cond delay="0"/>
                                          </p:stCondLst>
                                        </p:cTn>
                                        <p:tgtEl>
                                          <p:spTgt spid="9"/>
                                        </p:tgtEl>
                                        <p:attrNameLst>
                                          <p:attrName>style.visibility</p:attrName>
                                        </p:attrNameLst>
                                      </p:cBhvr>
                                      <p:to>
                                        <p:strVal val="visible"/>
                                      </p:to>
                                    </p:set>
                                    <p:animEffect transition="in" filter="fade">
                                      <p:cBhvr>
                                        <p:cTn id="114" dur="500"/>
                                        <p:tgtEl>
                                          <p:spTgt spid="9"/>
                                        </p:tgtEl>
                                      </p:cBhvr>
                                    </p:animEffect>
                                  </p:childTnLst>
                                </p:cTn>
                              </p:par>
                              <p:par>
                                <p:cTn id="115" presetID="32" presetClass="emph" presetSubtype="0" fill="hold" nodeType="withEffect">
                                  <p:stCondLst>
                                    <p:cond delay="0"/>
                                  </p:stCondLst>
                                  <p:childTnLst>
                                    <p:animRot by="120000">
                                      <p:cBhvr>
                                        <p:cTn id="116" dur="50" fill="hold">
                                          <p:stCondLst>
                                            <p:cond delay="0"/>
                                          </p:stCondLst>
                                        </p:cTn>
                                        <p:tgtEl>
                                          <p:spTgt spid="9"/>
                                        </p:tgtEl>
                                        <p:attrNameLst>
                                          <p:attrName>r</p:attrName>
                                        </p:attrNameLst>
                                      </p:cBhvr>
                                    </p:animRot>
                                    <p:animRot by="-240000">
                                      <p:cBhvr>
                                        <p:cTn id="117" dur="100" fill="hold">
                                          <p:stCondLst>
                                            <p:cond delay="100"/>
                                          </p:stCondLst>
                                        </p:cTn>
                                        <p:tgtEl>
                                          <p:spTgt spid="9"/>
                                        </p:tgtEl>
                                        <p:attrNameLst>
                                          <p:attrName>r</p:attrName>
                                        </p:attrNameLst>
                                      </p:cBhvr>
                                    </p:animRot>
                                    <p:animRot by="240000">
                                      <p:cBhvr>
                                        <p:cTn id="118" dur="100" fill="hold">
                                          <p:stCondLst>
                                            <p:cond delay="200"/>
                                          </p:stCondLst>
                                        </p:cTn>
                                        <p:tgtEl>
                                          <p:spTgt spid="9"/>
                                        </p:tgtEl>
                                        <p:attrNameLst>
                                          <p:attrName>r</p:attrName>
                                        </p:attrNameLst>
                                      </p:cBhvr>
                                    </p:animRot>
                                    <p:animRot by="-240000">
                                      <p:cBhvr>
                                        <p:cTn id="119" dur="100" fill="hold">
                                          <p:stCondLst>
                                            <p:cond delay="300"/>
                                          </p:stCondLst>
                                        </p:cTn>
                                        <p:tgtEl>
                                          <p:spTgt spid="9"/>
                                        </p:tgtEl>
                                        <p:attrNameLst>
                                          <p:attrName>r</p:attrName>
                                        </p:attrNameLst>
                                      </p:cBhvr>
                                    </p:animRot>
                                    <p:animRot by="120000">
                                      <p:cBhvr>
                                        <p:cTn id="120" dur="100" fill="hold">
                                          <p:stCondLst>
                                            <p:cond delay="400"/>
                                          </p:stCondLst>
                                        </p:cTn>
                                        <p:tgtEl>
                                          <p:spTgt spid="9"/>
                                        </p:tgtEl>
                                        <p:attrNameLst>
                                          <p:attrName>r</p:attrName>
                                        </p:attrNameLst>
                                      </p:cBhvr>
                                    </p:animRot>
                                  </p:childTnLst>
                                </p:cTn>
                              </p:par>
                            </p:childTnLst>
                          </p:cTn>
                        </p:par>
                        <p:par>
                          <p:cTn id="121" fill="hold">
                            <p:stCondLst>
                              <p:cond delay="3500"/>
                            </p:stCondLst>
                            <p:childTnLst>
                              <p:par>
                                <p:cTn id="122" presetID="9" presetClass="exit" presetSubtype="0" fill="hold" nodeType="afterEffect">
                                  <p:stCondLst>
                                    <p:cond delay="0"/>
                                  </p:stCondLst>
                                  <p:childTnLst>
                                    <p:animEffect transition="out" filter="dissolve">
                                      <p:cBhvr>
                                        <p:cTn id="123" dur="250"/>
                                        <p:tgtEl>
                                          <p:spTgt spid="9"/>
                                        </p:tgtEl>
                                      </p:cBhvr>
                                    </p:animEffect>
                                    <p:set>
                                      <p:cBhvr>
                                        <p:cTn id="124" dur="1" fill="hold">
                                          <p:stCondLst>
                                            <p:cond delay="249"/>
                                          </p:stCondLst>
                                        </p:cTn>
                                        <p:tgtEl>
                                          <p:spTgt spid="9"/>
                                        </p:tgtEl>
                                        <p:attrNameLst>
                                          <p:attrName>style.visibility</p:attrName>
                                        </p:attrNameLst>
                                      </p:cBhvr>
                                      <p:to>
                                        <p:strVal val="hidden"/>
                                      </p:to>
                                    </p:set>
                                  </p:childTnLst>
                                </p:cTn>
                              </p:par>
                            </p:childTnLst>
                          </p:cTn>
                        </p:par>
                        <p:par>
                          <p:cTn id="125" fill="hold">
                            <p:stCondLst>
                              <p:cond delay="4000"/>
                            </p:stCondLst>
                            <p:childTnLst>
                              <p:par>
                                <p:cTn id="126" presetID="9" presetClass="exit" presetSubtype="0" fill="hold" nodeType="afterEffect">
                                  <p:stCondLst>
                                    <p:cond delay="0"/>
                                  </p:stCondLst>
                                  <p:childTnLst>
                                    <p:animEffect transition="out" filter="dissolve">
                                      <p:cBhvr>
                                        <p:cTn id="127" dur="250"/>
                                        <p:tgtEl>
                                          <p:spTgt spid="7"/>
                                        </p:tgtEl>
                                      </p:cBhvr>
                                    </p:animEffect>
                                    <p:set>
                                      <p:cBhvr>
                                        <p:cTn id="128" dur="1" fill="hold">
                                          <p:stCondLst>
                                            <p:cond delay="249"/>
                                          </p:stCondLst>
                                        </p:cTn>
                                        <p:tgtEl>
                                          <p:spTgt spid="7"/>
                                        </p:tgtEl>
                                        <p:attrNameLst>
                                          <p:attrName>style.visibility</p:attrName>
                                        </p:attrNameLst>
                                      </p:cBhvr>
                                      <p:to>
                                        <p:strVal val="hidden"/>
                                      </p:to>
                                    </p:set>
                                  </p:childTnLst>
                                  <p:subTnLst>
                                    <p:audio>
                                      <p:cMediaNode vol="100000">
                                        <p:cTn display="0" masterRel="sameClick">
                                          <p:stCondLst>
                                            <p:cond evt="begin" delay="0">
                                              <p:tn val="126"/>
                                            </p:cond>
                                          </p:stCondLst>
                                          <p:endCondLst>
                                            <p:cond evt="onStopAudio" delay="0">
                                              <p:tgtEl>
                                                <p:sldTgt/>
                                              </p:tgtEl>
                                            </p:cond>
                                          </p:endCondLst>
                                        </p:cTn>
                                        <p:tgtEl>
                                          <p:sndTgt r:embed="rId2" name="bomb.wav"/>
                                        </p:tgtEl>
                                      </p:cMediaNode>
                                    </p:audio>
                                  </p:subTnLst>
                                </p:cTn>
                              </p:par>
                            </p:childTnLst>
                          </p:cTn>
                        </p:par>
                        <p:par>
                          <p:cTn id="129" fill="hold">
                            <p:stCondLst>
                              <p:cond delay="4500"/>
                            </p:stCondLst>
                            <p:childTnLst>
                              <p:par>
                                <p:cTn id="130" presetID="10" presetClass="entr" presetSubtype="0" fill="hold" grpId="0" nodeType="afterEffect">
                                  <p:stCondLst>
                                    <p:cond delay="0"/>
                                  </p:stCondLst>
                                  <p:childTnLst>
                                    <p:set>
                                      <p:cBhvr>
                                        <p:cTn id="131" dur="1" fill="hold">
                                          <p:stCondLst>
                                            <p:cond delay="0"/>
                                          </p:stCondLst>
                                        </p:cTn>
                                        <p:tgtEl>
                                          <p:spTgt spid="51"/>
                                        </p:tgtEl>
                                        <p:attrNameLst>
                                          <p:attrName>style.visibility</p:attrName>
                                        </p:attrNameLst>
                                      </p:cBhvr>
                                      <p:to>
                                        <p:strVal val="visible"/>
                                      </p:to>
                                    </p:set>
                                    <p:animEffect transition="in" filter="fade">
                                      <p:cBhvr>
                                        <p:cTn id="132" dur="250"/>
                                        <p:tgtEl>
                                          <p:spTgt spid="51"/>
                                        </p:tgtEl>
                                      </p:cBhvr>
                                    </p:animEffect>
                                  </p:childTnLst>
                                  <p:subTnLst>
                                    <p:audio>
                                      <p:cMediaNode>
                                        <p:cTn display="0" masterRel="sameClick">
                                          <p:stCondLst>
                                            <p:cond evt="begin" delay="0">
                                              <p:tn val="130"/>
                                            </p:cond>
                                          </p:stCondLst>
                                          <p:endCondLst>
                                            <p:cond evt="onStopAudio" delay="0">
                                              <p:tgtEl>
                                                <p:sldTgt/>
                                              </p:tgtEl>
                                            </p:cond>
                                          </p:endCondLst>
                                        </p:cTn>
                                        <p:tgtEl>
                                          <p:sndTgt r:embed="rId5" name="Tiếng điểm.wav"/>
                                        </p:tgtEl>
                                      </p:cMediaNode>
                                    </p:audio>
                                  </p:subTnLst>
                                </p:cTn>
                              </p:par>
                            </p:childTnLst>
                          </p:cTn>
                        </p:par>
                      </p:childTnLst>
                    </p:cTn>
                  </p:par>
                </p:childTnLst>
              </p:cTn>
              <p:nextCondLst>
                <p:cond evt="onClick" delay="0">
                  <p:tgtEl>
                    <p:spTgt spid="37"/>
                  </p:tgtEl>
                </p:cond>
              </p:nextCondLst>
            </p:seq>
            <p:seq concurrent="1" nextAc="seek">
              <p:cTn id="133" restart="whenNotActive" fill="hold" evtFilter="cancelBubble" nodeType="interactiveSeq">
                <p:stCondLst>
                  <p:cond evt="onClick" delay="0">
                    <p:tgtEl>
                      <p:spTgt spid="36"/>
                    </p:tgtEl>
                  </p:cond>
                </p:stCondLst>
                <p:endSync evt="end" delay="0">
                  <p:rtn val="all"/>
                </p:endSync>
                <p:childTnLst>
                  <p:par>
                    <p:cTn id="134" fill="hold">
                      <p:stCondLst>
                        <p:cond delay="0"/>
                      </p:stCondLst>
                      <p:childTnLst>
                        <p:par>
                          <p:cTn id="135" fill="hold">
                            <p:stCondLst>
                              <p:cond delay="0"/>
                            </p:stCondLst>
                            <p:childTnLst>
                              <p:par>
                                <p:cTn id="136" presetID="1" presetClass="emph" presetSubtype="2" fill="hold" nodeType="clickEffect">
                                  <p:stCondLst>
                                    <p:cond delay="0"/>
                                  </p:stCondLst>
                                  <p:childTnLst>
                                    <p:animClr clrSpc="rgb" dir="cw">
                                      <p:cBhvr>
                                        <p:cTn id="137" dur="500" fill="hold"/>
                                        <p:tgtEl>
                                          <p:spTgt spid="36"/>
                                        </p:tgtEl>
                                        <p:attrNameLst>
                                          <p:attrName>fillcolor</p:attrName>
                                        </p:attrNameLst>
                                      </p:cBhvr>
                                      <p:to>
                                        <a:srgbClr val="FF0000"/>
                                      </p:to>
                                    </p:animClr>
                                    <p:set>
                                      <p:cBhvr>
                                        <p:cTn id="138" dur="500" fill="hold"/>
                                        <p:tgtEl>
                                          <p:spTgt spid="36"/>
                                        </p:tgtEl>
                                        <p:attrNameLst>
                                          <p:attrName>fill.type</p:attrName>
                                        </p:attrNameLst>
                                      </p:cBhvr>
                                      <p:to>
                                        <p:strVal val="solid"/>
                                      </p:to>
                                    </p:set>
                                    <p:set>
                                      <p:cBhvr>
                                        <p:cTn id="139" dur="500" fill="hold"/>
                                        <p:tgtEl>
                                          <p:spTgt spid="36"/>
                                        </p:tgtEl>
                                        <p:attrNameLst>
                                          <p:attrName>fill.on</p:attrName>
                                        </p:attrNameLst>
                                      </p:cBhvr>
                                      <p:to>
                                        <p:strVal val="true"/>
                                      </p:to>
                                    </p:set>
                                  </p:childTnLst>
                                </p:cTn>
                              </p:par>
                            </p:childTnLst>
                          </p:cTn>
                        </p:par>
                      </p:childTnLst>
                    </p:cTn>
                  </p:par>
                </p:childTnLst>
              </p:cTn>
              <p:nextCondLst>
                <p:cond evt="onClick" delay="0">
                  <p:tgtEl>
                    <p:spTgt spid="36"/>
                  </p:tgtEl>
                </p:cond>
              </p:nextCondLst>
            </p:seq>
          </p:childTnLst>
        </p:cTn>
      </p:par>
    </p:tnLst>
    <p:bldLst>
      <p:bldP spid="34" grpId="0" bldLvl="0" animBg="1"/>
      <p:bldP spid="33" grpId="0"/>
      <p:bldP spid="35" grpId="0" bldLvl="0" animBg="1"/>
      <p:bldP spid="36" grpId="0" bldLvl="0" animBg="1"/>
      <p:bldP spid="37" grpId="0" bldLvl="0" animBg="1"/>
      <p:bldP spid="5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2580706" y="2212570"/>
            <a:ext cx="1732168" cy="1392023"/>
          </a:xfrm>
          <a:prstGeom prst="rect">
            <a:avLst/>
          </a:prstGeom>
        </p:spPr>
      </p:pic>
      <p:pic>
        <p:nvPicPr>
          <p:cNvPr id="9" name="Picture 8"/>
          <p:cNvPicPr>
            <a:picLocks noChangeAspect="1"/>
          </p:cNvPicPr>
          <p:nvPr/>
        </p:nvPicPr>
        <p:blipFill rotWithShape="1">
          <a:blip r:embed="rId8" cstate="print">
            <a:extLst>
              <a:ext uri="{28A0092B-C50C-407E-A947-70E740481C1C}">
                <a14:useLocalDpi xmlns:a14="http://schemas.microsoft.com/office/drawing/2010/main" val="0"/>
              </a:ext>
            </a:extLst>
          </a:blip>
          <a:srcRect l="24015" t="11360" r="19959" b="9562"/>
          <a:stretch>
            <a:fillRect/>
          </a:stretch>
        </p:blipFill>
        <p:spPr>
          <a:xfrm>
            <a:off x="2451304" y="2077633"/>
            <a:ext cx="1479588" cy="1392022"/>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5514411" y="4689019"/>
            <a:ext cx="1732168" cy="1392023"/>
          </a:xfrm>
          <a:prstGeom prst="rect">
            <a:avLst/>
          </a:prstGeom>
        </p:spPr>
      </p:pic>
      <p:pic>
        <p:nvPicPr>
          <p:cNvPr id="11" name="Picture 10"/>
          <p:cNvPicPr>
            <a:picLocks noChangeAspect="1"/>
          </p:cNvPicPr>
          <p:nvPr/>
        </p:nvPicPr>
        <p:blipFill rotWithShape="1">
          <a:blip r:embed="rId8" cstate="print">
            <a:extLst>
              <a:ext uri="{28A0092B-C50C-407E-A947-70E740481C1C}">
                <a14:useLocalDpi xmlns:a14="http://schemas.microsoft.com/office/drawing/2010/main" val="0"/>
              </a:ext>
            </a:extLst>
          </a:blip>
          <a:srcRect l="24015" t="11360" r="19959" b="9562"/>
          <a:stretch>
            <a:fillRect/>
          </a:stretch>
        </p:blipFill>
        <p:spPr>
          <a:xfrm>
            <a:off x="5428703" y="4226590"/>
            <a:ext cx="1479588" cy="1392022"/>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9088499" y="1463251"/>
            <a:ext cx="1732168" cy="1392023"/>
          </a:xfrm>
          <a:prstGeom prst="rect">
            <a:avLst/>
          </a:prstGeom>
        </p:spPr>
      </p:pic>
      <p:pic>
        <p:nvPicPr>
          <p:cNvPr id="13" name="Picture 12"/>
          <p:cNvPicPr>
            <a:picLocks noChangeAspect="1"/>
          </p:cNvPicPr>
          <p:nvPr/>
        </p:nvPicPr>
        <p:blipFill rotWithShape="1">
          <a:blip r:embed="rId8" cstate="print">
            <a:extLst>
              <a:ext uri="{28A0092B-C50C-407E-A947-70E740481C1C}">
                <a14:useLocalDpi xmlns:a14="http://schemas.microsoft.com/office/drawing/2010/main" val="0"/>
              </a:ext>
            </a:extLst>
          </a:blip>
          <a:srcRect l="24015" t="11360" r="19959" b="9562"/>
          <a:stretch>
            <a:fillRect/>
          </a:stretch>
        </p:blipFill>
        <p:spPr>
          <a:xfrm>
            <a:off x="9030753" y="1043944"/>
            <a:ext cx="1479588" cy="1392022"/>
          </a:xfrm>
          <a:prstGeom prst="rect">
            <a:avLst/>
          </a:prstGeom>
        </p:spPr>
      </p:pic>
      <p:pic>
        <p:nvPicPr>
          <p:cNvPr id="15" name="Picture 14"/>
          <p:cNvPicPr>
            <a:picLocks noChangeAspect="1"/>
          </p:cNvPicPr>
          <p:nvPr/>
        </p:nvPicPr>
        <p:blipFill rotWithShape="1">
          <a:blip r:embed="rId9">
            <a:extLst>
              <a:ext uri="{28A0092B-C50C-407E-A947-70E740481C1C}">
                <a14:useLocalDpi xmlns:a14="http://schemas.microsoft.com/office/drawing/2010/main" val="0"/>
              </a:ext>
            </a:extLst>
          </a:blip>
          <a:srcRect l="6798" t="23886" r="80958" b="56887"/>
          <a:stretch>
            <a:fillRect/>
          </a:stretch>
        </p:blipFill>
        <p:spPr>
          <a:xfrm>
            <a:off x="0" y="2548327"/>
            <a:ext cx="989351" cy="909915"/>
          </a:xfrm>
          <a:prstGeom prst="rect">
            <a:avLst/>
          </a:prstGeom>
        </p:spPr>
      </p:pic>
      <p:pic>
        <p:nvPicPr>
          <p:cNvPr id="17" name="Picture 16"/>
          <p:cNvPicPr>
            <a:picLocks noChangeAspect="1"/>
          </p:cNvPicPr>
          <p:nvPr/>
        </p:nvPicPr>
        <p:blipFill rotWithShape="1">
          <a:blip r:embed="rId9">
            <a:extLst>
              <a:ext uri="{28A0092B-C50C-407E-A947-70E740481C1C}">
                <a14:useLocalDpi xmlns:a14="http://schemas.microsoft.com/office/drawing/2010/main" val="0"/>
              </a:ext>
            </a:extLst>
          </a:blip>
          <a:srcRect l="84900" t="24520" r="2856" b="56253"/>
          <a:stretch>
            <a:fillRect/>
          </a:stretch>
        </p:blipFill>
        <p:spPr>
          <a:xfrm>
            <a:off x="11202649" y="2548327"/>
            <a:ext cx="989351" cy="909915"/>
          </a:xfrm>
          <a:prstGeom prst="rect">
            <a:avLst/>
          </a:prstGeom>
        </p:spPr>
      </p:pic>
      <p:pic>
        <p:nvPicPr>
          <p:cNvPr id="19" name="Picture 18"/>
          <p:cNvPicPr>
            <a:picLocks noChangeAspect="1"/>
          </p:cNvPicPr>
          <p:nvPr/>
        </p:nvPicPr>
        <p:blipFill rotWithShape="1">
          <a:blip r:embed="rId10" cstate="print">
            <a:extLst>
              <a:ext uri="{28A0092B-C50C-407E-A947-70E740481C1C}">
                <a14:useLocalDpi xmlns:a14="http://schemas.microsoft.com/office/drawing/2010/main" val="0"/>
              </a:ext>
            </a:extLst>
          </a:blip>
          <a:srcRect l="53073" t="47270"/>
          <a:stretch>
            <a:fillRect/>
          </a:stretch>
        </p:blipFill>
        <p:spPr>
          <a:xfrm flipH="1">
            <a:off x="-132608" y="4246663"/>
            <a:ext cx="2016982" cy="2425865"/>
          </a:xfrm>
          <a:prstGeom prst="rect">
            <a:avLst/>
          </a:prstGeom>
        </p:spPr>
      </p:pic>
      <p:pic>
        <p:nvPicPr>
          <p:cNvPr id="25" name="Content Placeholder 24"/>
          <p:cNvPicPr>
            <a:picLocks noGrp="1" noChangeAspect="1"/>
          </p:cNvPicPr>
          <p:nvPr>
            <p:ph idx="1"/>
          </p:nvPr>
        </p:nvPicPr>
        <p:blipFill rotWithShape="1">
          <a:blip r:embed="rId11" cstate="print">
            <a:extLst>
              <a:ext uri="{28A0092B-C50C-407E-A947-70E740481C1C}">
                <a14:useLocalDpi xmlns:a14="http://schemas.microsoft.com/office/drawing/2010/main" val="0"/>
              </a:ext>
            </a:extLst>
          </a:blip>
          <a:srcRect l="-3990" t="-1403" r="84381" b="87279"/>
          <a:stretch>
            <a:fillRect/>
          </a:stretch>
        </p:blipFill>
        <p:spPr>
          <a:xfrm>
            <a:off x="5014275" y="6164603"/>
            <a:ext cx="2163451" cy="767597"/>
          </a:xfrm>
        </p:spPr>
      </p:pic>
      <p:pic>
        <p:nvPicPr>
          <p:cNvPr id="32" name="Cái bả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2313934" y="3920671"/>
            <a:ext cx="6008887" cy="3254014"/>
          </a:xfrm>
          <a:prstGeom prst="rect">
            <a:avLst/>
          </a:prstGeom>
        </p:spPr>
      </p:pic>
      <p:sp>
        <p:nvSpPr>
          <p:cNvPr id="34" name="Đáp án 1-LV1"/>
          <p:cNvSpPr/>
          <p:nvPr/>
        </p:nvSpPr>
        <p:spPr>
          <a:xfrm>
            <a:off x="7362825" y="5170170"/>
            <a:ext cx="2076450" cy="448310"/>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Arial" panose="020B0604020202020204" pitchFamily="34" charset="0"/>
                <a:cs typeface="Arial" panose="020B0604020202020204" pitchFamily="34" charset="0"/>
              </a:rPr>
              <a:t>Ấn độ</a:t>
            </a:r>
          </a:p>
        </p:txBody>
      </p:sp>
      <p:sp>
        <p:nvSpPr>
          <p:cNvPr id="33" name="TextBox 32"/>
          <p:cNvSpPr txBox="1"/>
          <p:nvPr/>
        </p:nvSpPr>
        <p:spPr>
          <a:xfrm>
            <a:off x="7752715" y="4068445"/>
            <a:ext cx="3977640" cy="829945"/>
          </a:xfrm>
          <a:prstGeom prst="rect">
            <a:avLst/>
          </a:prstGeom>
          <a:noFill/>
        </p:spPr>
        <p:txBody>
          <a:bodyPr wrap="square" rtlCol="0">
            <a:spAutoFit/>
          </a:bodyPr>
          <a:lstStyle/>
          <a:p>
            <a:pPr algn="ctr"/>
            <a:r>
              <a:rPr lang="en-US" sz="2400" b="1" dirty="0" err="1">
                <a:solidFill>
                  <a:schemeClr val="bg1"/>
                </a:solidFill>
                <a:latin typeface="Arial" panose="020B0604020202020204" pitchFamily="34" charset="0"/>
                <a:cs typeface="Arial" panose="020B0604020202020204" pitchFamily="34" charset="0"/>
              </a:rPr>
              <a:t>Câu</a:t>
            </a:r>
            <a:r>
              <a:rPr lang="en-US" sz="2400" b="1" dirty="0">
                <a:solidFill>
                  <a:schemeClr val="bg1"/>
                </a:solidFill>
                <a:latin typeface="Arial" panose="020B0604020202020204" pitchFamily="34" charset="0"/>
                <a:cs typeface="Arial" panose="020B0604020202020204" pitchFamily="34" charset="0"/>
              </a:rPr>
              <a:t> 1: Dịch Covid-19 bắt nguồn từ nước nào?</a:t>
            </a:r>
          </a:p>
        </p:txBody>
      </p:sp>
      <p:sp>
        <p:nvSpPr>
          <p:cNvPr id="35" name="Đáp án 3-LV1"/>
          <p:cNvSpPr/>
          <p:nvPr/>
        </p:nvSpPr>
        <p:spPr>
          <a:xfrm>
            <a:off x="7475220" y="5902325"/>
            <a:ext cx="2192655" cy="448310"/>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latin typeface="Arial" panose="020B0604020202020204" pitchFamily="34" charset="0"/>
                <a:cs typeface="Arial" panose="020B0604020202020204" pitchFamily="34" charset="0"/>
              </a:rPr>
              <a:t>Hàn Quốc</a:t>
            </a:r>
          </a:p>
        </p:txBody>
      </p:sp>
      <p:sp>
        <p:nvSpPr>
          <p:cNvPr id="36" name="Đáp án 2-LV1"/>
          <p:cNvSpPr/>
          <p:nvPr/>
        </p:nvSpPr>
        <p:spPr>
          <a:xfrm>
            <a:off x="9878060" y="5902325"/>
            <a:ext cx="1852295" cy="448310"/>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Arial" panose="020B0604020202020204" pitchFamily="34" charset="0"/>
                <a:cs typeface="Arial" panose="020B0604020202020204" pitchFamily="34" charset="0"/>
              </a:rPr>
              <a:t>Mỹ</a:t>
            </a:r>
          </a:p>
        </p:txBody>
      </p:sp>
      <p:sp>
        <p:nvSpPr>
          <p:cNvPr id="37" name="Đáp án 4-LV1"/>
          <p:cNvSpPr/>
          <p:nvPr/>
        </p:nvSpPr>
        <p:spPr>
          <a:xfrm>
            <a:off x="9668510" y="5235575"/>
            <a:ext cx="2061210" cy="448310"/>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Trung Quốc</a:t>
            </a:r>
          </a:p>
        </p:txBody>
      </p:sp>
      <p:sp>
        <p:nvSpPr>
          <p:cNvPr id="51" name="TextBox 50"/>
          <p:cNvSpPr txBox="1"/>
          <p:nvPr/>
        </p:nvSpPr>
        <p:spPr>
          <a:xfrm>
            <a:off x="6064377" y="6267741"/>
            <a:ext cx="956205" cy="461665"/>
          </a:xfrm>
          <a:prstGeom prst="rect">
            <a:avLst/>
          </a:prstGeom>
          <a:noFill/>
        </p:spPr>
        <p:txBody>
          <a:bodyPr wrap="square" rtlCol="0">
            <a:spAutoFit/>
          </a:bodyPr>
          <a:lstStyle/>
          <a:p>
            <a:r>
              <a:rPr lang="en-US" sz="2400" b="1" dirty="0">
                <a:solidFill>
                  <a:schemeClr val="bg1"/>
                </a:solidFill>
                <a:latin typeface="Arial" panose="020B0604020202020204" pitchFamily="34" charset="0"/>
                <a:cs typeface="Arial" panose="020B0604020202020204" pitchFamily="34" charset="0"/>
              </a:rPr>
              <a:t>2000</a:t>
            </a: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50"/>
                                        <p:tgtEl>
                                          <p:spTgt spid="7"/>
                                        </p:tgtEl>
                                      </p:cBhvr>
                                    </p:animEffect>
                                    <p:anim calcmode="lin" valueType="num">
                                      <p:cBhvr>
                                        <p:cTn id="8" dur="250" fill="hold"/>
                                        <p:tgtEl>
                                          <p:spTgt spid="7"/>
                                        </p:tgtEl>
                                        <p:attrNameLst>
                                          <p:attrName>ppt_x</p:attrName>
                                        </p:attrNameLst>
                                      </p:cBhvr>
                                      <p:tavLst>
                                        <p:tav tm="0">
                                          <p:val>
                                            <p:strVal val="#ppt_x"/>
                                          </p:val>
                                        </p:tav>
                                        <p:tav tm="100000">
                                          <p:val>
                                            <p:strVal val="#ppt_x"/>
                                          </p:val>
                                        </p:tav>
                                      </p:tavLst>
                                    </p:anim>
                                    <p:anim calcmode="lin" valueType="num">
                                      <p:cBhvr>
                                        <p:cTn id="9" dur="250" fill="hold"/>
                                        <p:tgtEl>
                                          <p:spTgt spid="7"/>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5"/>
                                            </p:cond>
                                          </p:stCondLst>
                                          <p:endCondLst>
                                            <p:cond evt="onStopAudio" delay="0">
                                              <p:tgtEl>
                                                <p:sldTgt/>
                                              </p:tgtEl>
                                            </p:cond>
                                          </p:endCondLst>
                                        </p:cTn>
                                        <p:tgtEl>
                                          <p:sndTgt r:embed="rId2" name="bomb.wav"/>
                                        </p:tgtEl>
                                      </p:cMediaNode>
                                    </p:audio>
                                  </p:sub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50"/>
                                        <p:tgtEl>
                                          <p:spTgt spid="10"/>
                                        </p:tgtEl>
                                      </p:cBhvr>
                                    </p:animEffect>
                                    <p:anim calcmode="lin" valueType="num">
                                      <p:cBhvr>
                                        <p:cTn id="13" dur="250" fill="hold"/>
                                        <p:tgtEl>
                                          <p:spTgt spid="10"/>
                                        </p:tgtEl>
                                        <p:attrNameLst>
                                          <p:attrName>ppt_x</p:attrName>
                                        </p:attrNameLst>
                                      </p:cBhvr>
                                      <p:tavLst>
                                        <p:tav tm="0">
                                          <p:val>
                                            <p:strVal val="#ppt_x"/>
                                          </p:val>
                                        </p:tav>
                                        <p:tav tm="100000">
                                          <p:val>
                                            <p:strVal val="#ppt_x"/>
                                          </p:val>
                                        </p:tav>
                                      </p:tavLst>
                                    </p:anim>
                                    <p:anim calcmode="lin" valueType="num">
                                      <p:cBhvr>
                                        <p:cTn id="14" dur="250" fill="hold"/>
                                        <p:tgtEl>
                                          <p:spTgt spid="10"/>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10"/>
                                            </p:cond>
                                          </p:stCondLst>
                                          <p:endCondLst>
                                            <p:cond evt="onStopAudio" delay="0">
                                              <p:tgtEl>
                                                <p:sldTgt/>
                                              </p:tgtEl>
                                            </p:cond>
                                          </p:endCondLst>
                                        </p:cTn>
                                        <p:tgtEl>
                                          <p:sndTgt r:embed="rId2" name="bomb.wav"/>
                                        </p:tgtEl>
                                      </p:cMediaNode>
                                    </p:audio>
                                  </p:sub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250"/>
                                        <p:tgtEl>
                                          <p:spTgt spid="12"/>
                                        </p:tgtEl>
                                      </p:cBhvr>
                                    </p:animEffect>
                                    <p:anim calcmode="lin" valueType="num">
                                      <p:cBhvr>
                                        <p:cTn id="18" dur="250" fill="hold"/>
                                        <p:tgtEl>
                                          <p:spTgt spid="12"/>
                                        </p:tgtEl>
                                        <p:attrNameLst>
                                          <p:attrName>ppt_x</p:attrName>
                                        </p:attrNameLst>
                                      </p:cBhvr>
                                      <p:tavLst>
                                        <p:tav tm="0">
                                          <p:val>
                                            <p:strVal val="#ppt_x"/>
                                          </p:val>
                                        </p:tav>
                                        <p:tav tm="100000">
                                          <p:val>
                                            <p:strVal val="#ppt_x"/>
                                          </p:val>
                                        </p:tav>
                                      </p:tavLst>
                                    </p:anim>
                                    <p:anim calcmode="lin" valueType="num">
                                      <p:cBhvr>
                                        <p:cTn id="19" dur="250" fill="hold"/>
                                        <p:tgtEl>
                                          <p:spTgt spid="12"/>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15"/>
                                            </p:cond>
                                          </p:stCondLst>
                                          <p:endCondLst>
                                            <p:cond evt="onStopAudio" delay="0">
                                              <p:tgtEl>
                                                <p:sldTgt/>
                                              </p:tgtEl>
                                            </p:cond>
                                          </p:endCondLst>
                                        </p:cTn>
                                        <p:tgtEl>
                                          <p:sndTgt r:embed="rId2" name="bomb.wav"/>
                                        </p:tgtEl>
                                      </p:cMediaNode>
                                    </p:audio>
                                  </p:subTnLst>
                                </p:cTn>
                              </p:par>
                              <p:par>
                                <p:cTn id="20" presetID="35" presetClass="path" presetSubtype="0" accel="50000" decel="50000" fill="hold" nodeType="withEffect">
                                  <p:stCondLst>
                                    <p:cond delay="0"/>
                                  </p:stCondLst>
                                  <p:childTnLst>
                                    <p:animMotion origin="layout" path="M -2.08333E-7 3.7037E-6 L -0.47083 3.7037E-6 " pathEditMode="relative" rAng="0" ptsTypes="AA">
                                      <p:cBhvr>
                                        <p:cTn id="21" dur="1500" fill="hold"/>
                                        <p:tgtEl>
                                          <p:spTgt spid="32"/>
                                        </p:tgtEl>
                                        <p:attrNameLst>
                                          <p:attrName>ppt_x</p:attrName>
                                          <p:attrName>ppt_y</p:attrName>
                                        </p:attrNameLst>
                                      </p:cBhvr>
                                      <p:rCtr x="-23542" y="0"/>
                                    </p:animMotion>
                                  </p:childTnLst>
                                  <p:subTnLst>
                                    <p:audio>
                                      <p:cMediaNode>
                                        <p:cTn display="0" masterRel="sameClick">
                                          <p:stCondLst>
                                            <p:cond evt="begin" delay="0">
                                              <p:tn val="20"/>
                                            </p:cond>
                                          </p:stCondLst>
                                          <p:endCondLst>
                                            <p:cond evt="onStopAudio" delay="0">
                                              <p:tgtEl>
                                                <p:sldTgt/>
                                              </p:tgtEl>
                                            </p:cond>
                                          </p:endCondLst>
                                        </p:cTn>
                                        <p:tgtEl>
                                          <p:sndTgt r:embed="rId3" name="whoosh.wav"/>
                                        </p:tgtEl>
                                      </p:cMediaNode>
                                    </p:audio>
                                  </p:subTnLst>
                                </p:cTn>
                              </p:par>
                              <p:par>
                                <p:cTn id="22" presetID="10" presetClass="entr" presetSubtype="0" fill="hold" grpId="0" nodeType="withEffect">
                                  <p:stCondLst>
                                    <p:cond delay="1500"/>
                                  </p:stCondLst>
                                  <p:childTnLst>
                                    <p:set>
                                      <p:cBhvr>
                                        <p:cTn id="23" dur="1" fill="hold">
                                          <p:stCondLst>
                                            <p:cond delay="0"/>
                                          </p:stCondLst>
                                        </p:cTn>
                                        <p:tgtEl>
                                          <p:spTgt spid="33"/>
                                        </p:tgtEl>
                                        <p:attrNameLst>
                                          <p:attrName>style.visibility</p:attrName>
                                        </p:attrNameLst>
                                      </p:cBhvr>
                                      <p:to>
                                        <p:strVal val="visible"/>
                                      </p:to>
                                    </p:set>
                                    <p:animEffect transition="in" filter="fade">
                                      <p:cBhvr>
                                        <p:cTn id="24" dur="500"/>
                                        <p:tgtEl>
                                          <p:spTgt spid="33"/>
                                        </p:tgtEl>
                                      </p:cBhvr>
                                    </p:animEffect>
                                  </p:childTnLst>
                                </p:cTn>
                              </p:par>
                              <p:par>
                                <p:cTn id="25" presetID="10" presetClass="entr" presetSubtype="0" fill="hold" grpId="0" nodeType="withEffect">
                                  <p:stCondLst>
                                    <p:cond delay="150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childTnLst>
                                </p:cTn>
                              </p:par>
                              <p:par>
                                <p:cTn id="28" presetID="10" presetClass="entr" presetSubtype="0" fill="hold" grpId="0" nodeType="withEffect">
                                  <p:stCondLst>
                                    <p:cond delay="1500"/>
                                  </p:stCondLst>
                                  <p:childTnLst>
                                    <p:set>
                                      <p:cBhvr>
                                        <p:cTn id="29" dur="1" fill="hold">
                                          <p:stCondLst>
                                            <p:cond delay="0"/>
                                          </p:stCondLst>
                                        </p:cTn>
                                        <p:tgtEl>
                                          <p:spTgt spid="35"/>
                                        </p:tgtEl>
                                        <p:attrNameLst>
                                          <p:attrName>style.visibility</p:attrName>
                                        </p:attrNameLst>
                                      </p:cBhvr>
                                      <p:to>
                                        <p:strVal val="visible"/>
                                      </p:to>
                                    </p:set>
                                    <p:animEffect transition="in" filter="fade">
                                      <p:cBhvr>
                                        <p:cTn id="30" dur="500"/>
                                        <p:tgtEl>
                                          <p:spTgt spid="35"/>
                                        </p:tgtEl>
                                      </p:cBhvr>
                                    </p:animEffect>
                                  </p:childTnLst>
                                </p:cTn>
                              </p:par>
                              <p:par>
                                <p:cTn id="31" presetID="10" presetClass="entr" presetSubtype="0" fill="hold" grpId="0" nodeType="withEffect">
                                  <p:stCondLst>
                                    <p:cond delay="1500"/>
                                  </p:stCondLst>
                                  <p:childTnLst>
                                    <p:set>
                                      <p:cBhvr>
                                        <p:cTn id="32" dur="1" fill="hold">
                                          <p:stCondLst>
                                            <p:cond delay="0"/>
                                          </p:stCondLst>
                                        </p:cTn>
                                        <p:tgtEl>
                                          <p:spTgt spid="37"/>
                                        </p:tgtEl>
                                        <p:attrNameLst>
                                          <p:attrName>style.visibility</p:attrName>
                                        </p:attrNameLst>
                                      </p:cBhvr>
                                      <p:to>
                                        <p:strVal val="visible"/>
                                      </p:to>
                                    </p:set>
                                    <p:animEffect transition="in" filter="fade">
                                      <p:cBhvr>
                                        <p:cTn id="33" dur="500"/>
                                        <p:tgtEl>
                                          <p:spTgt spid="37"/>
                                        </p:tgtEl>
                                      </p:cBhvr>
                                    </p:animEffect>
                                  </p:childTnLst>
                                </p:cTn>
                              </p:par>
                              <p:par>
                                <p:cTn id="34" presetID="10" presetClass="entr" presetSubtype="0" fill="hold" grpId="0" nodeType="withEffect">
                                  <p:stCondLst>
                                    <p:cond delay="1500"/>
                                  </p:stCondLst>
                                  <p:childTnLst>
                                    <p:set>
                                      <p:cBhvr>
                                        <p:cTn id="35" dur="1" fill="hold">
                                          <p:stCondLst>
                                            <p:cond delay="0"/>
                                          </p:stCondLst>
                                        </p:cTn>
                                        <p:tgtEl>
                                          <p:spTgt spid="36"/>
                                        </p:tgtEl>
                                        <p:attrNameLst>
                                          <p:attrName>style.visibility</p:attrName>
                                        </p:attrNameLst>
                                      </p:cBhvr>
                                      <p:to>
                                        <p:strVal val="visible"/>
                                      </p:to>
                                    </p:set>
                                    <p:animEffect transition="in" filter="fade">
                                      <p:cBhvr>
                                        <p:cTn id="36"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34"/>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clickEffect">
                                  <p:stCondLst>
                                    <p:cond delay="0"/>
                                  </p:stCondLst>
                                  <p:childTnLst>
                                    <p:animClr clrSpc="rgb" dir="cw">
                                      <p:cBhvr>
                                        <p:cTn id="41" dur="500" fill="hold"/>
                                        <p:tgtEl>
                                          <p:spTgt spid="34"/>
                                        </p:tgtEl>
                                        <p:attrNameLst>
                                          <p:attrName>fillcolor</p:attrName>
                                        </p:attrNameLst>
                                      </p:cBhvr>
                                      <p:to>
                                        <a:srgbClr val="FF0000"/>
                                      </p:to>
                                    </p:animClr>
                                    <p:set>
                                      <p:cBhvr>
                                        <p:cTn id="42" dur="500" fill="hold"/>
                                        <p:tgtEl>
                                          <p:spTgt spid="34"/>
                                        </p:tgtEl>
                                        <p:attrNameLst>
                                          <p:attrName>fill.type</p:attrName>
                                        </p:attrNameLst>
                                      </p:cBhvr>
                                      <p:to>
                                        <p:strVal val="solid"/>
                                      </p:to>
                                    </p:set>
                                    <p:set>
                                      <p:cBhvr>
                                        <p:cTn id="43" dur="500" fill="hold"/>
                                        <p:tgtEl>
                                          <p:spTgt spid="34"/>
                                        </p:tgtEl>
                                        <p:attrNameLst>
                                          <p:attrName>fill.on</p:attrName>
                                        </p:attrNameLst>
                                      </p:cBhvr>
                                      <p:to>
                                        <p:strVal val="true"/>
                                      </p:to>
                                    </p:set>
                                  </p:childTnLst>
                                </p:cTn>
                              </p:par>
                            </p:childTnLst>
                          </p:cTn>
                        </p:par>
                      </p:childTnLst>
                    </p:cTn>
                  </p:par>
                </p:childTnLst>
              </p:cTn>
              <p:nextCondLst>
                <p:cond evt="onClick" delay="0">
                  <p:tgtEl>
                    <p:spTgt spid="34"/>
                  </p:tgtEl>
                </p:cond>
              </p:nextCondLst>
            </p:seq>
            <p:seq concurrent="1" nextAc="seek">
              <p:cTn id="44" restart="whenNotActive" fill="hold" evtFilter="cancelBubble" nodeType="interactiveSeq">
                <p:stCondLst>
                  <p:cond evt="onClick" delay="0">
                    <p:tgtEl>
                      <p:spTgt spid="35"/>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500" fill="hold"/>
                                        <p:tgtEl>
                                          <p:spTgt spid="35"/>
                                        </p:tgtEl>
                                        <p:attrNameLst>
                                          <p:attrName>fillcolor</p:attrName>
                                        </p:attrNameLst>
                                      </p:cBhvr>
                                      <p:to>
                                        <a:srgbClr val="FF0000"/>
                                      </p:to>
                                    </p:animClr>
                                    <p:set>
                                      <p:cBhvr>
                                        <p:cTn id="49" dur="500" fill="hold"/>
                                        <p:tgtEl>
                                          <p:spTgt spid="35"/>
                                        </p:tgtEl>
                                        <p:attrNameLst>
                                          <p:attrName>fill.type</p:attrName>
                                        </p:attrNameLst>
                                      </p:cBhvr>
                                      <p:to>
                                        <p:strVal val="solid"/>
                                      </p:to>
                                    </p:set>
                                    <p:set>
                                      <p:cBhvr>
                                        <p:cTn id="50"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51" restart="whenNotActive" fill="hold" evtFilter="cancelBubble" nodeType="interactiveSeq">
                <p:stCondLst>
                  <p:cond evt="onClick" delay="0">
                    <p:tgtEl>
                      <p:spTgt spid="37"/>
                    </p:tgtEl>
                  </p:cond>
                </p:stCondLst>
                <p:endSync evt="end" delay="0">
                  <p:rtn val="all"/>
                </p:endSync>
                <p:childTnLst>
                  <p:par>
                    <p:cTn id="52" fill="hold">
                      <p:stCondLst>
                        <p:cond delay="0"/>
                      </p:stCondLst>
                      <p:childTnLst>
                        <p:par>
                          <p:cTn id="53" fill="hold">
                            <p:stCondLst>
                              <p:cond delay="0"/>
                            </p:stCondLst>
                            <p:childTnLst>
                              <p:par>
                                <p:cTn id="54" presetID="1" presetClass="emph" presetSubtype="2" fill="hold" nodeType="clickEffect">
                                  <p:stCondLst>
                                    <p:cond delay="0"/>
                                  </p:stCondLst>
                                  <p:childTnLst>
                                    <p:animClr clrSpc="rgb" dir="cw">
                                      <p:cBhvr>
                                        <p:cTn id="55" dur="500" fill="hold"/>
                                        <p:tgtEl>
                                          <p:spTgt spid="37"/>
                                        </p:tgtEl>
                                        <p:attrNameLst>
                                          <p:attrName>fillcolor</p:attrName>
                                        </p:attrNameLst>
                                      </p:cBhvr>
                                      <p:to>
                                        <a:srgbClr val="00B0F0"/>
                                      </p:to>
                                    </p:animClr>
                                    <p:set>
                                      <p:cBhvr>
                                        <p:cTn id="56" dur="500" fill="hold"/>
                                        <p:tgtEl>
                                          <p:spTgt spid="37"/>
                                        </p:tgtEl>
                                        <p:attrNameLst>
                                          <p:attrName>fill.type</p:attrName>
                                        </p:attrNameLst>
                                      </p:cBhvr>
                                      <p:to>
                                        <p:strVal val="solid"/>
                                      </p:to>
                                    </p:set>
                                    <p:set>
                                      <p:cBhvr>
                                        <p:cTn id="57" dur="500" fill="hold"/>
                                        <p:tgtEl>
                                          <p:spTgt spid="37"/>
                                        </p:tgtEl>
                                        <p:attrNameLst>
                                          <p:attrName>fill.on</p:attrName>
                                        </p:attrNameLst>
                                      </p:cBhvr>
                                      <p:to>
                                        <p:strVal val="true"/>
                                      </p:to>
                                    </p:set>
                                  </p:childTnLst>
                                </p:cTn>
                              </p:par>
                              <p:par>
                                <p:cTn id="58" presetID="49" presetClass="path" presetSubtype="0" accel="50000" decel="50000" fill="hold" nodeType="withEffect">
                                  <p:stCondLst>
                                    <p:cond delay="0"/>
                                  </p:stCondLst>
                                  <p:childTnLst>
                                    <p:animMotion origin="layout" path="M 0.00743 0.0044 L 0.33959 0.01274 " pathEditMode="relative" rAng="0" ptsTypes="AA">
                                      <p:cBhvr>
                                        <p:cTn id="59" dur="500" fill="hold"/>
                                        <p:tgtEl>
                                          <p:spTgt spid="19"/>
                                        </p:tgtEl>
                                        <p:attrNameLst>
                                          <p:attrName>ppt_x</p:attrName>
                                          <p:attrName>ppt_y</p:attrName>
                                        </p:attrNameLst>
                                      </p:cBhvr>
                                      <p:rCtr x="16602" y="417"/>
                                    </p:animMotion>
                                  </p:childTnLst>
                                  <p:subTnLst>
                                    <p:audio>
                                      <p:cMediaNode>
                                        <p:cTn display="0" masterRel="sameClick">
                                          <p:stCondLst>
                                            <p:cond evt="begin" delay="0">
                                              <p:tn val="58"/>
                                            </p:cond>
                                          </p:stCondLst>
                                          <p:endCondLst>
                                            <p:cond evt="onStopAudio" delay="0">
                                              <p:tgtEl>
                                                <p:sldTgt/>
                                              </p:tgtEl>
                                            </p:cond>
                                          </p:endCondLst>
                                        </p:cTn>
                                        <p:tgtEl>
                                          <p:sndTgt r:embed="rId4" name="Bắn tan Covid.wav"/>
                                        </p:tgtEl>
                                      </p:cMediaNode>
                                    </p:audio>
                                  </p:subTnLst>
                                </p:cTn>
                              </p:par>
                            </p:childTnLst>
                          </p:cTn>
                        </p:par>
                        <p:par>
                          <p:cTn id="60" fill="hold">
                            <p:stCondLst>
                              <p:cond delay="500"/>
                            </p:stCondLst>
                            <p:childTnLst>
                              <p:par>
                                <p:cTn id="61" presetID="10" presetClass="entr" presetSubtype="0" fill="hold" nodeType="afterEffect">
                                  <p:stCondLst>
                                    <p:cond delay="0"/>
                                  </p:stCondLst>
                                  <p:childTnLst>
                                    <p:set>
                                      <p:cBhvr>
                                        <p:cTn id="62" dur="1" fill="hold">
                                          <p:stCondLst>
                                            <p:cond delay="0"/>
                                          </p:stCondLst>
                                        </p:cTn>
                                        <p:tgtEl>
                                          <p:spTgt spid="11"/>
                                        </p:tgtEl>
                                        <p:attrNameLst>
                                          <p:attrName>style.visibility</p:attrName>
                                        </p:attrNameLst>
                                      </p:cBhvr>
                                      <p:to>
                                        <p:strVal val="visible"/>
                                      </p:to>
                                    </p:set>
                                    <p:animEffect transition="in" filter="fade">
                                      <p:cBhvr>
                                        <p:cTn id="63" dur="500"/>
                                        <p:tgtEl>
                                          <p:spTgt spid="11"/>
                                        </p:tgtEl>
                                      </p:cBhvr>
                                    </p:animEffect>
                                  </p:childTnLst>
                                </p:cTn>
                              </p:par>
                              <p:par>
                                <p:cTn id="64" presetID="32" presetClass="emph" presetSubtype="0" fill="hold" nodeType="withEffect">
                                  <p:stCondLst>
                                    <p:cond delay="0"/>
                                  </p:stCondLst>
                                  <p:childTnLst>
                                    <p:animRot by="120000">
                                      <p:cBhvr>
                                        <p:cTn id="65" dur="50" fill="hold">
                                          <p:stCondLst>
                                            <p:cond delay="0"/>
                                          </p:stCondLst>
                                        </p:cTn>
                                        <p:tgtEl>
                                          <p:spTgt spid="11"/>
                                        </p:tgtEl>
                                        <p:attrNameLst>
                                          <p:attrName>r</p:attrName>
                                        </p:attrNameLst>
                                      </p:cBhvr>
                                    </p:animRot>
                                    <p:animRot by="-240000">
                                      <p:cBhvr>
                                        <p:cTn id="66" dur="100" fill="hold">
                                          <p:stCondLst>
                                            <p:cond delay="100"/>
                                          </p:stCondLst>
                                        </p:cTn>
                                        <p:tgtEl>
                                          <p:spTgt spid="11"/>
                                        </p:tgtEl>
                                        <p:attrNameLst>
                                          <p:attrName>r</p:attrName>
                                        </p:attrNameLst>
                                      </p:cBhvr>
                                    </p:animRot>
                                    <p:animRot by="240000">
                                      <p:cBhvr>
                                        <p:cTn id="67" dur="100" fill="hold">
                                          <p:stCondLst>
                                            <p:cond delay="200"/>
                                          </p:stCondLst>
                                        </p:cTn>
                                        <p:tgtEl>
                                          <p:spTgt spid="11"/>
                                        </p:tgtEl>
                                        <p:attrNameLst>
                                          <p:attrName>r</p:attrName>
                                        </p:attrNameLst>
                                      </p:cBhvr>
                                    </p:animRot>
                                    <p:animRot by="-240000">
                                      <p:cBhvr>
                                        <p:cTn id="68" dur="100" fill="hold">
                                          <p:stCondLst>
                                            <p:cond delay="300"/>
                                          </p:stCondLst>
                                        </p:cTn>
                                        <p:tgtEl>
                                          <p:spTgt spid="11"/>
                                        </p:tgtEl>
                                        <p:attrNameLst>
                                          <p:attrName>r</p:attrName>
                                        </p:attrNameLst>
                                      </p:cBhvr>
                                    </p:animRot>
                                    <p:animRot by="120000">
                                      <p:cBhvr>
                                        <p:cTn id="69" dur="100" fill="hold">
                                          <p:stCondLst>
                                            <p:cond delay="400"/>
                                          </p:stCondLst>
                                        </p:cTn>
                                        <p:tgtEl>
                                          <p:spTgt spid="11"/>
                                        </p:tgtEl>
                                        <p:attrNameLst>
                                          <p:attrName>r</p:attrName>
                                        </p:attrNameLst>
                                      </p:cBhvr>
                                    </p:animRot>
                                  </p:childTnLst>
                                </p:cTn>
                              </p:par>
                            </p:childTnLst>
                          </p:cTn>
                        </p:par>
                        <p:par>
                          <p:cTn id="70" fill="hold">
                            <p:stCondLst>
                              <p:cond delay="1000"/>
                            </p:stCondLst>
                            <p:childTnLst>
                              <p:par>
                                <p:cTn id="71" presetID="9" presetClass="exit" presetSubtype="0" fill="hold" nodeType="afterEffect">
                                  <p:stCondLst>
                                    <p:cond delay="0"/>
                                  </p:stCondLst>
                                  <p:childTnLst>
                                    <p:animEffect transition="out" filter="dissolve">
                                      <p:cBhvr>
                                        <p:cTn id="72" dur="250"/>
                                        <p:tgtEl>
                                          <p:spTgt spid="11"/>
                                        </p:tgtEl>
                                      </p:cBhvr>
                                    </p:animEffect>
                                    <p:set>
                                      <p:cBhvr>
                                        <p:cTn id="73" dur="1" fill="hold">
                                          <p:stCondLst>
                                            <p:cond delay="249"/>
                                          </p:stCondLst>
                                        </p:cTn>
                                        <p:tgtEl>
                                          <p:spTgt spid="11"/>
                                        </p:tgtEl>
                                        <p:attrNameLst>
                                          <p:attrName>style.visibility</p:attrName>
                                        </p:attrNameLst>
                                      </p:cBhvr>
                                      <p:to>
                                        <p:strVal val="hidden"/>
                                      </p:to>
                                    </p:set>
                                  </p:childTnLst>
                                </p:cTn>
                              </p:par>
                            </p:childTnLst>
                          </p:cTn>
                        </p:par>
                        <p:par>
                          <p:cTn id="74" fill="hold">
                            <p:stCondLst>
                              <p:cond delay="1500"/>
                            </p:stCondLst>
                            <p:childTnLst>
                              <p:par>
                                <p:cTn id="75" presetID="9" presetClass="exit" presetSubtype="0" fill="hold" nodeType="afterEffect">
                                  <p:stCondLst>
                                    <p:cond delay="0"/>
                                  </p:stCondLst>
                                  <p:childTnLst>
                                    <p:animEffect transition="out" filter="dissolve">
                                      <p:cBhvr>
                                        <p:cTn id="76" dur="250"/>
                                        <p:tgtEl>
                                          <p:spTgt spid="10"/>
                                        </p:tgtEl>
                                      </p:cBhvr>
                                    </p:animEffect>
                                    <p:set>
                                      <p:cBhvr>
                                        <p:cTn id="77" dur="1" fill="hold">
                                          <p:stCondLst>
                                            <p:cond delay="249"/>
                                          </p:stCondLst>
                                        </p:cTn>
                                        <p:tgtEl>
                                          <p:spTgt spid="10"/>
                                        </p:tgtEl>
                                        <p:attrNameLst>
                                          <p:attrName>style.visibility</p:attrName>
                                        </p:attrNameLst>
                                      </p:cBhvr>
                                      <p:to>
                                        <p:strVal val="hidden"/>
                                      </p:to>
                                    </p:set>
                                  </p:childTnLst>
                                  <p:subTnLst>
                                    <p:audio>
                                      <p:cMediaNode vol="100000">
                                        <p:cTn display="0" masterRel="sameClick">
                                          <p:stCondLst>
                                            <p:cond evt="begin" delay="0">
                                              <p:tn val="75"/>
                                            </p:cond>
                                          </p:stCondLst>
                                          <p:endCondLst>
                                            <p:cond evt="onStopAudio" delay="0">
                                              <p:tgtEl>
                                                <p:sldTgt/>
                                              </p:tgtEl>
                                            </p:cond>
                                          </p:endCondLst>
                                        </p:cTn>
                                        <p:tgtEl>
                                          <p:sndTgt r:embed="rId2" name="bomb.wav"/>
                                        </p:tgtEl>
                                      </p:cMediaNode>
                                    </p:audio>
                                  </p:subTnLst>
                                </p:cTn>
                              </p:par>
                              <p:par>
                                <p:cTn id="78" presetID="56" presetClass="path" presetSubtype="0" accel="50000" decel="50000" fill="hold" nodeType="withEffect">
                                  <p:stCondLst>
                                    <p:cond delay="0"/>
                                  </p:stCondLst>
                                  <p:childTnLst>
                                    <p:animMotion origin="layout" path="M -4.79167E-6 -4.81481E-6 L 0.64792 -0.44884 " pathEditMode="relative" rAng="0" ptsTypes="AA">
                                      <p:cBhvr>
                                        <p:cTn id="79" dur="500" fill="hold"/>
                                        <p:tgtEl>
                                          <p:spTgt spid="19"/>
                                        </p:tgtEl>
                                        <p:attrNameLst>
                                          <p:attrName>ppt_x</p:attrName>
                                          <p:attrName>ppt_y</p:attrName>
                                        </p:attrNameLst>
                                      </p:cBhvr>
                                      <p:rCtr x="32396" y="-22454"/>
                                    </p:animMotion>
                                  </p:childTnLst>
                                  <p:subTnLst>
                                    <p:audio>
                                      <p:cMediaNode>
                                        <p:cTn display="0" masterRel="sameClick">
                                          <p:stCondLst>
                                            <p:cond evt="begin" delay="0">
                                              <p:tn val="78"/>
                                            </p:cond>
                                          </p:stCondLst>
                                          <p:endCondLst>
                                            <p:cond evt="onStopAudio" delay="0">
                                              <p:tgtEl>
                                                <p:sldTgt/>
                                              </p:tgtEl>
                                            </p:cond>
                                          </p:endCondLst>
                                        </p:cTn>
                                        <p:tgtEl>
                                          <p:sndTgt r:embed="rId4" name="Bắn tan Covid.wav"/>
                                        </p:tgtEl>
                                      </p:cMediaNode>
                                    </p:audio>
                                  </p:subTnLst>
                                </p:cTn>
                              </p:par>
                            </p:childTnLst>
                          </p:cTn>
                        </p:par>
                        <p:par>
                          <p:cTn id="80" fill="hold">
                            <p:stCondLst>
                              <p:cond delay="2000"/>
                            </p:stCondLst>
                            <p:childTnLst>
                              <p:par>
                                <p:cTn id="81" presetID="10" presetClass="entr" presetSubtype="0" fill="hold" nodeType="afterEffect">
                                  <p:stCondLst>
                                    <p:cond delay="0"/>
                                  </p:stCondLst>
                                  <p:childTnLst>
                                    <p:set>
                                      <p:cBhvr>
                                        <p:cTn id="82" dur="1" fill="hold">
                                          <p:stCondLst>
                                            <p:cond delay="0"/>
                                          </p:stCondLst>
                                        </p:cTn>
                                        <p:tgtEl>
                                          <p:spTgt spid="13"/>
                                        </p:tgtEl>
                                        <p:attrNameLst>
                                          <p:attrName>style.visibility</p:attrName>
                                        </p:attrNameLst>
                                      </p:cBhvr>
                                      <p:to>
                                        <p:strVal val="visible"/>
                                      </p:to>
                                    </p:set>
                                    <p:animEffect transition="in" filter="fade">
                                      <p:cBhvr>
                                        <p:cTn id="83" dur="500"/>
                                        <p:tgtEl>
                                          <p:spTgt spid="13"/>
                                        </p:tgtEl>
                                      </p:cBhvr>
                                    </p:animEffect>
                                  </p:childTnLst>
                                </p:cTn>
                              </p:par>
                              <p:par>
                                <p:cTn id="84" presetID="32" presetClass="emph" presetSubtype="0" fill="hold" nodeType="withEffect">
                                  <p:stCondLst>
                                    <p:cond delay="0"/>
                                  </p:stCondLst>
                                  <p:childTnLst>
                                    <p:animRot by="120000">
                                      <p:cBhvr>
                                        <p:cTn id="85" dur="50" fill="hold">
                                          <p:stCondLst>
                                            <p:cond delay="0"/>
                                          </p:stCondLst>
                                        </p:cTn>
                                        <p:tgtEl>
                                          <p:spTgt spid="13"/>
                                        </p:tgtEl>
                                        <p:attrNameLst>
                                          <p:attrName>r</p:attrName>
                                        </p:attrNameLst>
                                      </p:cBhvr>
                                    </p:animRot>
                                    <p:animRot by="-240000">
                                      <p:cBhvr>
                                        <p:cTn id="86" dur="100" fill="hold">
                                          <p:stCondLst>
                                            <p:cond delay="100"/>
                                          </p:stCondLst>
                                        </p:cTn>
                                        <p:tgtEl>
                                          <p:spTgt spid="13"/>
                                        </p:tgtEl>
                                        <p:attrNameLst>
                                          <p:attrName>r</p:attrName>
                                        </p:attrNameLst>
                                      </p:cBhvr>
                                    </p:animRot>
                                    <p:animRot by="240000">
                                      <p:cBhvr>
                                        <p:cTn id="87" dur="100" fill="hold">
                                          <p:stCondLst>
                                            <p:cond delay="200"/>
                                          </p:stCondLst>
                                        </p:cTn>
                                        <p:tgtEl>
                                          <p:spTgt spid="13"/>
                                        </p:tgtEl>
                                        <p:attrNameLst>
                                          <p:attrName>r</p:attrName>
                                        </p:attrNameLst>
                                      </p:cBhvr>
                                    </p:animRot>
                                    <p:animRot by="-240000">
                                      <p:cBhvr>
                                        <p:cTn id="88" dur="100" fill="hold">
                                          <p:stCondLst>
                                            <p:cond delay="300"/>
                                          </p:stCondLst>
                                        </p:cTn>
                                        <p:tgtEl>
                                          <p:spTgt spid="13"/>
                                        </p:tgtEl>
                                        <p:attrNameLst>
                                          <p:attrName>r</p:attrName>
                                        </p:attrNameLst>
                                      </p:cBhvr>
                                    </p:animRot>
                                    <p:animRot by="120000">
                                      <p:cBhvr>
                                        <p:cTn id="89" dur="100" fill="hold">
                                          <p:stCondLst>
                                            <p:cond delay="400"/>
                                          </p:stCondLst>
                                        </p:cTn>
                                        <p:tgtEl>
                                          <p:spTgt spid="13"/>
                                        </p:tgtEl>
                                        <p:attrNameLst>
                                          <p:attrName>r</p:attrName>
                                        </p:attrNameLst>
                                      </p:cBhvr>
                                    </p:animRot>
                                  </p:childTnLst>
                                </p:cTn>
                              </p:par>
                            </p:childTnLst>
                          </p:cTn>
                        </p:par>
                        <p:par>
                          <p:cTn id="90" fill="hold">
                            <p:stCondLst>
                              <p:cond delay="2500"/>
                            </p:stCondLst>
                            <p:childTnLst>
                              <p:par>
                                <p:cTn id="91" presetID="9" presetClass="exit" presetSubtype="0" fill="hold" nodeType="afterEffect">
                                  <p:stCondLst>
                                    <p:cond delay="0"/>
                                  </p:stCondLst>
                                  <p:childTnLst>
                                    <p:animEffect transition="out" filter="dissolve">
                                      <p:cBhvr>
                                        <p:cTn id="92" dur="250"/>
                                        <p:tgtEl>
                                          <p:spTgt spid="13"/>
                                        </p:tgtEl>
                                      </p:cBhvr>
                                    </p:animEffect>
                                    <p:set>
                                      <p:cBhvr>
                                        <p:cTn id="93" dur="1" fill="hold">
                                          <p:stCondLst>
                                            <p:cond delay="249"/>
                                          </p:stCondLst>
                                        </p:cTn>
                                        <p:tgtEl>
                                          <p:spTgt spid="13"/>
                                        </p:tgtEl>
                                        <p:attrNameLst>
                                          <p:attrName>style.visibility</p:attrName>
                                        </p:attrNameLst>
                                      </p:cBhvr>
                                      <p:to>
                                        <p:strVal val="hidden"/>
                                      </p:to>
                                    </p:set>
                                  </p:childTnLst>
                                </p:cTn>
                              </p:par>
                            </p:childTnLst>
                          </p:cTn>
                        </p:par>
                        <p:par>
                          <p:cTn id="94" fill="hold">
                            <p:stCondLst>
                              <p:cond delay="3000"/>
                            </p:stCondLst>
                            <p:childTnLst>
                              <p:par>
                                <p:cTn id="95" presetID="9" presetClass="exit" presetSubtype="0" fill="hold" nodeType="afterEffect">
                                  <p:stCondLst>
                                    <p:cond delay="0"/>
                                  </p:stCondLst>
                                  <p:childTnLst>
                                    <p:animEffect transition="out" filter="dissolve">
                                      <p:cBhvr>
                                        <p:cTn id="96" dur="250"/>
                                        <p:tgtEl>
                                          <p:spTgt spid="12"/>
                                        </p:tgtEl>
                                      </p:cBhvr>
                                    </p:animEffect>
                                    <p:set>
                                      <p:cBhvr>
                                        <p:cTn id="97" dur="1" fill="hold">
                                          <p:stCondLst>
                                            <p:cond delay="249"/>
                                          </p:stCondLst>
                                        </p:cTn>
                                        <p:tgtEl>
                                          <p:spTgt spid="12"/>
                                        </p:tgtEl>
                                        <p:attrNameLst>
                                          <p:attrName>style.visibility</p:attrName>
                                        </p:attrNameLst>
                                      </p:cBhvr>
                                      <p:to>
                                        <p:strVal val="hidden"/>
                                      </p:to>
                                    </p:set>
                                  </p:childTnLst>
                                  <p:subTnLst>
                                    <p:audio>
                                      <p:cMediaNode vol="100000">
                                        <p:cTn display="0" masterRel="sameClick">
                                          <p:stCondLst>
                                            <p:cond evt="begin" delay="0">
                                              <p:tn val="95"/>
                                            </p:cond>
                                          </p:stCondLst>
                                          <p:endCondLst>
                                            <p:cond evt="onStopAudio" delay="0">
                                              <p:tgtEl>
                                                <p:sldTgt/>
                                              </p:tgtEl>
                                            </p:cond>
                                          </p:endCondLst>
                                        </p:cTn>
                                        <p:tgtEl>
                                          <p:sndTgt r:embed="rId2" name="bomb.wav"/>
                                        </p:tgtEl>
                                      </p:cMediaNode>
                                    </p:audio>
                                  </p:subTnLst>
                                </p:cTn>
                              </p:par>
                              <p:par>
                                <p:cTn id="98" presetID="32" presetClass="emph" presetSubtype="0" repeatCount="indefinite" nodeType="withEffect">
                                  <p:stCondLst>
                                    <p:cond delay="0"/>
                                  </p:stCondLst>
                                  <p:endCondLst>
                                    <p:cond evt="onNext" delay="0">
                                      <p:tgtEl>
                                        <p:sldTgt/>
                                      </p:tgtEl>
                                    </p:cond>
                                  </p:endCondLst>
                                  <p:childTnLst>
                                    <p:animRot by="120000">
                                      <p:cBhvr>
                                        <p:cTn id="99" dur="100" fill="hold">
                                          <p:stCondLst>
                                            <p:cond delay="0"/>
                                          </p:stCondLst>
                                        </p:cTn>
                                        <p:tgtEl>
                                          <p:spTgt spid="15"/>
                                        </p:tgtEl>
                                        <p:attrNameLst>
                                          <p:attrName>r</p:attrName>
                                        </p:attrNameLst>
                                      </p:cBhvr>
                                    </p:animRot>
                                    <p:animRot by="-240000">
                                      <p:cBhvr>
                                        <p:cTn id="100" dur="200" fill="hold">
                                          <p:stCondLst>
                                            <p:cond delay="200"/>
                                          </p:stCondLst>
                                        </p:cTn>
                                        <p:tgtEl>
                                          <p:spTgt spid="15"/>
                                        </p:tgtEl>
                                        <p:attrNameLst>
                                          <p:attrName>r</p:attrName>
                                        </p:attrNameLst>
                                      </p:cBhvr>
                                    </p:animRot>
                                    <p:animRot by="240000">
                                      <p:cBhvr>
                                        <p:cTn id="101" dur="200" fill="hold">
                                          <p:stCondLst>
                                            <p:cond delay="400"/>
                                          </p:stCondLst>
                                        </p:cTn>
                                        <p:tgtEl>
                                          <p:spTgt spid="15"/>
                                        </p:tgtEl>
                                        <p:attrNameLst>
                                          <p:attrName>r</p:attrName>
                                        </p:attrNameLst>
                                      </p:cBhvr>
                                    </p:animRot>
                                    <p:animRot by="-240000">
                                      <p:cBhvr>
                                        <p:cTn id="102" dur="200" fill="hold">
                                          <p:stCondLst>
                                            <p:cond delay="600"/>
                                          </p:stCondLst>
                                        </p:cTn>
                                        <p:tgtEl>
                                          <p:spTgt spid="15"/>
                                        </p:tgtEl>
                                        <p:attrNameLst>
                                          <p:attrName>r</p:attrName>
                                        </p:attrNameLst>
                                      </p:cBhvr>
                                    </p:animRot>
                                    <p:animRot by="120000">
                                      <p:cBhvr>
                                        <p:cTn id="103" dur="200" fill="hold">
                                          <p:stCondLst>
                                            <p:cond delay="800"/>
                                          </p:stCondLst>
                                        </p:cTn>
                                        <p:tgtEl>
                                          <p:spTgt spid="15"/>
                                        </p:tgtEl>
                                        <p:attrNameLst>
                                          <p:attrName>r</p:attrName>
                                        </p:attrNameLst>
                                      </p:cBhvr>
                                    </p:animRot>
                                  </p:childTnLst>
                                </p:cTn>
                              </p:par>
                              <p:par>
                                <p:cTn id="104" presetID="32" presetClass="emph" presetSubtype="0" repeatCount="indefinite" nodeType="withEffect">
                                  <p:stCondLst>
                                    <p:cond delay="0"/>
                                  </p:stCondLst>
                                  <p:endCondLst>
                                    <p:cond evt="onNext" delay="0">
                                      <p:tgtEl>
                                        <p:sldTgt/>
                                      </p:tgtEl>
                                    </p:cond>
                                  </p:endCondLst>
                                  <p:childTnLst>
                                    <p:animRot by="120000">
                                      <p:cBhvr>
                                        <p:cTn id="105" dur="100" fill="hold">
                                          <p:stCondLst>
                                            <p:cond delay="0"/>
                                          </p:stCondLst>
                                        </p:cTn>
                                        <p:tgtEl>
                                          <p:spTgt spid="17"/>
                                        </p:tgtEl>
                                        <p:attrNameLst>
                                          <p:attrName>r</p:attrName>
                                        </p:attrNameLst>
                                      </p:cBhvr>
                                    </p:animRot>
                                    <p:animRot by="-240000">
                                      <p:cBhvr>
                                        <p:cTn id="106" dur="200" fill="hold">
                                          <p:stCondLst>
                                            <p:cond delay="200"/>
                                          </p:stCondLst>
                                        </p:cTn>
                                        <p:tgtEl>
                                          <p:spTgt spid="17"/>
                                        </p:tgtEl>
                                        <p:attrNameLst>
                                          <p:attrName>r</p:attrName>
                                        </p:attrNameLst>
                                      </p:cBhvr>
                                    </p:animRot>
                                    <p:animRot by="240000">
                                      <p:cBhvr>
                                        <p:cTn id="107" dur="200" fill="hold">
                                          <p:stCondLst>
                                            <p:cond delay="400"/>
                                          </p:stCondLst>
                                        </p:cTn>
                                        <p:tgtEl>
                                          <p:spTgt spid="17"/>
                                        </p:tgtEl>
                                        <p:attrNameLst>
                                          <p:attrName>r</p:attrName>
                                        </p:attrNameLst>
                                      </p:cBhvr>
                                    </p:animRot>
                                    <p:animRot by="-240000">
                                      <p:cBhvr>
                                        <p:cTn id="108" dur="200" fill="hold">
                                          <p:stCondLst>
                                            <p:cond delay="600"/>
                                          </p:stCondLst>
                                        </p:cTn>
                                        <p:tgtEl>
                                          <p:spTgt spid="17"/>
                                        </p:tgtEl>
                                        <p:attrNameLst>
                                          <p:attrName>r</p:attrName>
                                        </p:attrNameLst>
                                      </p:cBhvr>
                                    </p:animRot>
                                    <p:animRot by="120000">
                                      <p:cBhvr>
                                        <p:cTn id="109" dur="200" fill="hold">
                                          <p:stCondLst>
                                            <p:cond delay="800"/>
                                          </p:stCondLst>
                                        </p:cTn>
                                        <p:tgtEl>
                                          <p:spTgt spid="17"/>
                                        </p:tgtEl>
                                        <p:attrNameLst>
                                          <p:attrName>r</p:attrName>
                                        </p:attrNameLst>
                                      </p:cBhvr>
                                    </p:animRot>
                                  </p:childTnLst>
                                </p:cTn>
                              </p:par>
                              <p:par>
                                <p:cTn id="110" presetID="56" presetClass="path" presetSubtype="0" accel="50000" decel="50000" fill="hold" nodeType="withEffect">
                                  <p:stCondLst>
                                    <p:cond delay="0"/>
                                  </p:stCondLst>
                                  <p:childTnLst>
                                    <p:animMotion origin="layout" path="M -4.79167E-6 -4.81481E-6 L 0.12136 -0.29189 " pathEditMode="relative" rAng="0" ptsTypes="AA">
                                      <p:cBhvr>
                                        <p:cTn id="111" dur="500" fill="hold"/>
                                        <p:tgtEl>
                                          <p:spTgt spid="19"/>
                                        </p:tgtEl>
                                        <p:attrNameLst>
                                          <p:attrName>ppt_x</p:attrName>
                                          <p:attrName>ppt_y</p:attrName>
                                        </p:attrNameLst>
                                      </p:cBhvr>
                                      <p:rCtr x="6068" y="-14606"/>
                                    </p:animMotion>
                                  </p:childTnLst>
                                  <p:subTnLst>
                                    <p:audio>
                                      <p:cMediaNode>
                                        <p:cTn display="0" masterRel="sameClick">
                                          <p:stCondLst>
                                            <p:cond evt="begin" delay="0">
                                              <p:tn val="110"/>
                                            </p:cond>
                                          </p:stCondLst>
                                          <p:endCondLst>
                                            <p:cond evt="onStopAudio" delay="0">
                                              <p:tgtEl>
                                                <p:sldTgt/>
                                              </p:tgtEl>
                                            </p:cond>
                                          </p:endCondLst>
                                        </p:cTn>
                                        <p:tgtEl>
                                          <p:sndTgt r:embed="rId4" name="Bắn tan Covid.wav"/>
                                        </p:tgtEl>
                                      </p:cMediaNode>
                                    </p:audio>
                                  </p:subTnLst>
                                </p:cTn>
                              </p:par>
                              <p:par>
                                <p:cTn id="112" presetID="10" presetClass="entr" presetSubtype="0" fill="hold" nodeType="withEffect">
                                  <p:stCondLst>
                                    <p:cond delay="0"/>
                                  </p:stCondLst>
                                  <p:childTnLst>
                                    <p:set>
                                      <p:cBhvr>
                                        <p:cTn id="113" dur="1" fill="hold">
                                          <p:stCondLst>
                                            <p:cond delay="0"/>
                                          </p:stCondLst>
                                        </p:cTn>
                                        <p:tgtEl>
                                          <p:spTgt spid="9"/>
                                        </p:tgtEl>
                                        <p:attrNameLst>
                                          <p:attrName>style.visibility</p:attrName>
                                        </p:attrNameLst>
                                      </p:cBhvr>
                                      <p:to>
                                        <p:strVal val="visible"/>
                                      </p:to>
                                    </p:set>
                                    <p:animEffect transition="in" filter="fade">
                                      <p:cBhvr>
                                        <p:cTn id="114" dur="500"/>
                                        <p:tgtEl>
                                          <p:spTgt spid="9"/>
                                        </p:tgtEl>
                                      </p:cBhvr>
                                    </p:animEffect>
                                  </p:childTnLst>
                                </p:cTn>
                              </p:par>
                              <p:par>
                                <p:cTn id="115" presetID="32" presetClass="emph" presetSubtype="0" fill="hold" nodeType="withEffect">
                                  <p:stCondLst>
                                    <p:cond delay="0"/>
                                  </p:stCondLst>
                                  <p:childTnLst>
                                    <p:animRot by="120000">
                                      <p:cBhvr>
                                        <p:cTn id="116" dur="50" fill="hold">
                                          <p:stCondLst>
                                            <p:cond delay="0"/>
                                          </p:stCondLst>
                                        </p:cTn>
                                        <p:tgtEl>
                                          <p:spTgt spid="9"/>
                                        </p:tgtEl>
                                        <p:attrNameLst>
                                          <p:attrName>r</p:attrName>
                                        </p:attrNameLst>
                                      </p:cBhvr>
                                    </p:animRot>
                                    <p:animRot by="-240000">
                                      <p:cBhvr>
                                        <p:cTn id="117" dur="100" fill="hold">
                                          <p:stCondLst>
                                            <p:cond delay="100"/>
                                          </p:stCondLst>
                                        </p:cTn>
                                        <p:tgtEl>
                                          <p:spTgt spid="9"/>
                                        </p:tgtEl>
                                        <p:attrNameLst>
                                          <p:attrName>r</p:attrName>
                                        </p:attrNameLst>
                                      </p:cBhvr>
                                    </p:animRot>
                                    <p:animRot by="240000">
                                      <p:cBhvr>
                                        <p:cTn id="118" dur="100" fill="hold">
                                          <p:stCondLst>
                                            <p:cond delay="200"/>
                                          </p:stCondLst>
                                        </p:cTn>
                                        <p:tgtEl>
                                          <p:spTgt spid="9"/>
                                        </p:tgtEl>
                                        <p:attrNameLst>
                                          <p:attrName>r</p:attrName>
                                        </p:attrNameLst>
                                      </p:cBhvr>
                                    </p:animRot>
                                    <p:animRot by="-240000">
                                      <p:cBhvr>
                                        <p:cTn id="119" dur="100" fill="hold">
                                          <p:stCondLst>
                                            <p:cond delay="300"/>
                                          </p:stCondLst>
                                        </p:cTn>
                                        <p:tgtEl>
                                          <p:spTgt spid="9"/>
                                        </p:tgtEl>
                                        <p:attrNameLst>
                                          <p:attrName>r</p:attrName>
                                        </p:attrNameLst>
                                      </p:cBhvr>
                                    </p:animRot>
                                    <p:animRot by="120000">
                                      <p:cBhvr>
                                        <p:cTn id="120" dur="100" fill="hold">
                                          <p:stCondLst>
                                            <p:cond delay="400"/>
                                          </p:stCondLst>
                                        </p:cTn>
                                        <p:tgtEl>
                                          <p:spTgt spid="9"/>
                                        </p:tgtEl>
                                        <p:attrNameLst>
                                          <p:attrName>r</p:attrName>
                                        </p:attrNameLst>
                                      </p:cBhvr>
                                    </p:animRot>
                                  </p:childTnLst>
                                </p:cTn>
                              </p:par>
                            </p:childTnLst>
                          </p:cTn>
                        </p:par>
                        <p:par>
                          <p:cTn id="121" fill="hold">
                            <p:stCondLst>
                              <p:cond delay="3500"/>
                            </p:stCondLst>
                            <p:childTnLst>
                              <p:par>
                                <p:cTn id="122" presetID="9" presetClass="exit" presetSubtype="0" fill="hold" nodeType="afterEffect">
                                  <p:stCondLst>
                                    <p:cond delay="0"/>
                                  </p:stCondLst>
                                  <p:childTnLst>
                                    <p:animEffect transition="out" filter="dissolve">
                                      <p:cBhvr>
                                        <p:cTn id="123" dur="250"/>
                                        <p:tgtEl>
                                          <p:spTgt spid="9"/>
                                        </p:tgtEl>
                                      </p:cBhvr>
                                    </p:animEffect>
                                    <p:set>
                                      <p:cBhvr>
                                        <p:cTn id="124" dur="1" fill="hold">
                                          <p:stCondLst>
                                            <p:cond delay="249"/>
                                          </p:stCondLst>
                                        </p:cTn>
                                        <p:tgtEl>
                                          <p:spTgt spid="9"/>
                                        </p:tgtEl>
                                        <p:attrNameLst>
                                          <p:attrName>style.visibility</p:attrName>
                                        </p:attrNameLst>
                                      </p:cBhvr>
                                      <p:to>
                                        <p:strVal val="hidden"/>
                                      </p:to>
                                    </p:set>
                                  </p:childTnLst>
                                </p:cTn>
                              </p:par>
                            </p:childTnLst>
                          </p:cTn>
                        </p:par>
                        <p:par>
                          <p:cTn id="125" fill="hold">
                            <p:stCondLst>
                              <p:cond delay="4000"/>
                            </p:stCondLst>
                            <p:childTnLst>
                              <p:par>
                                <p:cTn id="126" presetID="9" presetClass="exit" presetSubtype="0" fill="hold" nodeType="afterEffect">
                                  <p:stCondLst>
                                    <p:cond delay="0"/>
                                  </p:stCondLst>
                                  <p:childTnLst>
                                    <p:animEffect transition="out" filter="dissolve">
                                      <p:cBhvr>
                                        <p:cTn id="127" dur="250"/>
                                        <p:tgtEl>
                                          <p:spTgt spid="7"/>
                                        </p:tgtEl>
                                      </p:cBhvr>
                                    </p:animEffect>
                                    <p:set>
                                      <p:cBhvr>
                                        <p:cTn id="128" dur="1" fill="hold">
                                          <p:stCondLst>
                                            <p:cond delay="249"/>
                                          </p:stCondLst>
                                        </p:cTn>
                                        <p:tgtEl>
                                          <p:spTgt spid="7"/>
                                        </p:tgtEl>
                                        <p:attrNameLst>
                                          <p:attrName>style.visibility</p:attrName>
                                        </p:attrNameLst>
                                      </p:cBhvr>
                                      <p:to>
                                        <p:strVal val="hidden"/>
                                      </p:to>
                                    </p:set>
                                  </p:childTnLst>
                                  <p:subTnLst>
                                    <p:audio>
                                      <p:cMediaNode vol="100000">
                                        <p:cTn display="0" masterRel="sameClick">
                                          <p:stCondLst>
                                            <p:cond evt="begin" delay="0">
                                              <p:tn val="126"/>
                                            </p:cond>
                                          </p:stCondLst>
                                          <p:endCondLst>
                                            <p:cond evt="onStopAudio" delay="0">
                                              <p:tgtEl>
                                                <p:sldTgt/>
                                              </p:tgtEl>
                                            </p:cond>
                                          </p:endCondLst>
                                        </p:cTn>
                                        <p:tgtEl>
                                          <p:sndTgt r:embed="rId2" name="bomb.wav"/>
                                        </p:tgtEl>
                                      </p:cMediaNode>
                                    </p:audio>
                                  </p:subTnLst>
                                </p:cTn>
                              </p:par>
                            </p:childTnLst>
                          </p:cTn>
                        </p:par>
                        <p:par>
                          <p:cTn id="129" fill="hold">
                            <p:stCondLst>
                              <p:cond delay="4500"/>
                            </p:stCondLst>
                            <p:childTnLst>
                              <p:par>
                                <p:cTn id="130" presetID="10" presetClass="entr" presetSubtype="0" fill="hold" grpId="0" nodeType="afterEffect">
                                  <p:stCondLst>
                                    <p:cond delay="0"/>
                                  </p:stCondLst>
                                  <p:childTnLst>
                                    <p:set>
                                      <p:cBhvr>
                                        <p:cTn id="131" dur="1" fill="hold">
                                          <p:stCondLst>
                                            <p:cond delay="0"/>
                                          </p:stCondLst>
                                        </p:cTn>
                                        <p:tgtEl>
                                          <p:spTgt spid="51"/>
                                        </p:tgtEl>
                                        <p:attrNameLst>
                                          <p:attrName>style.visibility</p:attrName>
                                        </p:attrNameLst>
                                      </p:cBhvr>
                                      <p:to>
                                        <p:strVal val="visible"/>
                                      </p:to>
                                    </p:set>
                                    <p:animEffect transition="in" filter="fade">
                                      <p:cBhvr>
                                        <p:cTn id="132" dur="250"/>
                                        <p:tgtEl>
                                          <p:spTgt spid="51"/>
                                        </p:tgtEl>
                                      </p:cBhvr>
                                    </p:animEffect>
                                  </p:childTnLst>
                                  <p:subTnLst>
                                    <p:audio>
                                      <p:cMediaNode>
                                        <p:cTn display="0" masterRel="sameClick">
                                          <p:stCondLst>
                                            <p:cond evt="begin" delay="0">
                                              <p:tn val="130"/>
                                            </p:cond>
                                          </p:stCondLst>
                                          <p:endCondLst>
                                            <p:cond evt="onStopAudio" delay="0">
                                              <p:tgtEl>
                                                <p:sldTgt/>
                                              </p:tgtEl>
                                            </p:cond>
                                          </p:endCondLst>
                                        </p:cTn>
                                        <p:tgtEl>
                                          <p:sndTgt r:embed="rId5" name="Tiếng điểm.wav"/>
                                        </p:tgtEl>
                                      </p:cMediaNode>
                                    </p:audio>
                                  </p:subTnLst>
                                </p:cTn>
                              </p:par>
                            </p:childTnLst>
                          </p:cTn>
                        </p:par>
                      </p:childTnLst>
                    </p:cTn>
                  </p:par>
                </p:childTnLst>
              </p:cTn>
              <p:nextCondLst>
                <p:cond evt="onClick" delay="0">
                  <p:tgtEl>
                    <p:spTgt spid="37"/>
                  </p:tgtEl>
                </p:cond>
              </p:nextCondLst>
            </p:seq>
            <p:seq concurrent="1" nextAc="seek">
              <p:cTn id="133" restart="whenNotActive" fill="hold" evtFilter="cancelBubble" nodeType="interactiveSeq">
                <p:stCondLst>
                  <p:cond evt="onClick" delay="0">
                    <p:tgtEl>
                      <p:spTgt spid="36"/>
                    </p:tgtEl>
                  </p:cond>
                </p:stCondLst>
                <p:endSync evt="end" delay="0">
                  <p:rtn val="all"/>
                </p:endSync>
                <p:childTnLst>
                  <p:par>
                    <p:cTn id="134" fill="hold">
                      <p:stCondLst>
                        <p:cond delay="0"/>
                      </p:stCondLst>
                      <p:childTnLst>
                        <p:par>
                          <p:cTn id="135" fill="hold">
                            <p:stCondLst>
                              <p:cond delay="0"/>
                            </p:stCondLst>
                            <p:childTnLst>
                              <p:par>
                                <p:cTn id="136" presetID="1" presetClass="emph" presetSubtype="2" fill="hold" nodeType="clickEffect">
                                  <p:stCondLst>
                                    <p:cond delay="0"/>
                                  </p:stCondLst>
                                  <p:childTnLst>
                                    <p:animClr clrSpc="rgb" dir="cw">
                                      <p:cBhvr>
                                        <p:cTn id="137" dur="500" fill="hold"/>
                                        <p:tgtEl>
                                          <p:spTgt spid="36"/>
                                        </p:tgtEl>
                                        <p:attrNameLst>
                                          <p:attrName>fillcolor</p:attrName>
                                        </p:attrNameLst>
                                      </p:cBhvr>
                                      <p:to>
                                        <a:srgbClr val="FF0000"/>
                                      </p:to>
                                    </p:animClr>
                                    <p:set>
                                      <p:cBhvr>
                                        <p:cTn id="138" dur="500" fill="hold"/>
                                        <p:tgtEl>
                                          <p:spTgt spid="36"/>
                                        </p:tgtEl>
                                        <p:attrNameLst>
                                          <p:attrName>fill.type</p:attrName>
                                        </p:attrNameLst>
                                      </p:cBhvr>
                                      <p:to>
                                        <p:strVal val="solid"/>
                                      </p:to>
                                    </p:set>
                                    <p:set>
                                      <p:cBhvr>
                                        <p:cTn id="139" dur="500" fill="hold"/>
                                        <p:tgtEl>
                                          <p:spTgt spid="36"/>
                                        </p:tgtEl>
                                        <p:attrNameLst>
                                          <p:attrName>fill.on</p:attrName>
                                        </p:attrNameLst>
                                      </p:cBhvr>
                                      <p:to>
                                        <p:strVal val="true"/>
                                      </p:to>
                                    </p:set>
                                  </p:childTnLst>
                                </p:cTn>
                              </p:par>
                            </p:childTnLst>
                          </p:cTn>
                        </p:par>
                      </p:childTnLst>
                    </p:cTn>
                  </p:par>
                </p:childTnLst>
              </p:cTn>
              <p:nextCondLst>
                <p:cond evt="onClick" delay="0">
                  <p:tgtEl>
                    <p:spTgt spid="36"/>
                  </p:tgtEl>
                </p:cond>
              </p:nextCondLst>
            </p:seq>
          </p:childTnLst>
        </p:cTn>
      </p:par>
    </p:tnLst>
    <p:bldLst>
      <p:bldP spid="34" grpId="0" bldLvl="0" animBg="1"/>
      <p:bldP spid="33" grpId="0"/>
      <p:bldP spid="35" grpId="0" bldLvl="0" animBg="1"/>
      <p:bldP spid="36" grpId="0" bldLvl="0" animBg="1"/>
      <p:bldP spid="37" grpId="0" bldLvl="0" animBg="1"/>
      <p:bldP spid="5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stretch>
            <a:fillRect/>
          </a:stretch>
        </p:blipFill>
        <p:spPr>
          <a:xfrm>
            <a:off x="0" y="0"/>
            <a:ext cx="12192000" cy="6858000"/>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034" y="1338568"/>
            <a:ext cx="786511" cy="584398"/>
          </a:xfrm>
          <a:prstGeom prst="rect">
            <a:avLst/>
          </a:prstGeom>
        </p:spPr>
      </p:pic>
      <p:pic>
        <p:nvPicPr>
          <p:cNvPr id="6"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46478" y="2476667"/>
            <a:ext cx="725465" cy="539039"/>
          </a:xfrm>
          <a:prstGeom prst="rect">
            <a:avLst/>
          </a:prstGeom>
        </p:spPr>
      </p:pic>
      <p:pic>
        <p:nvPicPr>
          <p:cNvPr id="7" name="图片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54062" y="553864"/>
            <a:ext cx="1242640" cy="902018"/>
          </a:xfrm>
          <a:prstGeom prst="rect">
            <a:avLst/>
          </a:prstGeom>
        </p:spPr>
      </p:pic>
      <p:pic>
        <p:nvPicPr>
          <p:cNvPr id="8" name="图片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200431" y="1455882"/>
            <a:ext cx="1331922" cy="1020785"/>
          </a:xfrm>
          <a:prstGeom prst="rect">
            <a:avLst/>
          </a:prstGeom>
        </p:spPr>
      </p:pic>
      <p:pic>
        <p:nvPicPr>
          <p:cNvPr id="9" name="图片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2588" y="457356"/>
            <a:ext cx="1535541" cy="1236541"/>
          </a:xfrm>
          <a:prstGeom prst="rect">
            <a:avLst/>
          </a:prstGeom>
        </p:spPr>
      </p:pic>
      <p:pic>
        <p:nvPicPr>
          <p:cNvPr id="10" name="图片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5695" y="5011464"/>
            <a:ext cx="1185863" cy="1003423"/>
          </a:xfrm>
          <a:prstGeom prst="rect">
            <a:avLst/>
          </a:prstGeom>
        </p:spPr>
      </p:pic>
      <p:pic>
        <p:nvPicPr>
          <p:cNvPr id="11" name="图片 1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454576" y="493378"/>
            <a:ext cx="823892" cy="1338169"/>
          </a:xfrm>
          <a:prstGeom prst="rect">
            <a:avLst/>
          </a:prstGeom>
        </p:spPr>
      </p:pic>
      <p:pic>
        <p:nvPicPr>
          <p:cNvPr id="12" name="图片 1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66622" y="4002612"/>
            <a:ext cx="731361" cy="1180151"/>
          </a:xfrm>
          <a:prstGeom prst="rect">
            <a:avLst/>
          </a:prstGeom>
        </p:spPr>
      </p:pic>
      <p:sp>
        <p:nvSpPr>
          <p:cNvPr id="13" name="任意多边形: 形状 12"/>
          <p:cNvSpPr/>
          <p:nvPr/>
        </p:nvSpPr>
        <p:spPr>
          <a:xfrm>
            <a:off x="1006381" y="1649345"/>
            <a:ext cx="268849" cy="232932"/>
          </a:xfrm>
          <a:custGeom>
            <a:avLst/>
            <a:gdLst>
              <a:gd name="connsiteX0" fmla="*/ 639965 w 1300668"/>
              <a:gd name="connsiteY0" fmla="*/ 295844 h 1024714"/>
              <a:gd name="connsiteX1" fmla="*/ 436765 w 1300668"/>
              <a:gd name="connsiteY1" fmla="*/ 29144 h 1024714"/>
              <a:gd name="connsiteX2" fmla="*/ 17665 w 1300668"/>
              <a:gd name="connsiteY2" fmla="*/ 143444 h 1024714"/>
              <a:gd name="connsiteX3" fmla="*/ 144665 w 1300668"/>
              <a:gd name="connsiteY3" fmla="*/ 511744 h 1024714"/>
              <a:gd name="connsiteX4" fmla="*/ 741565 w 1300668"/>
              <a:gd name="connsiteY4" fmla="*/ 1019744 h 1024714"/>
              <a:gd name="connsiteX5" fmla="*/ 1300365 w 1300668"/>
              <a:gd name="connsiteY5" fmla="*/ 181544 h 1024714"/>
              <a:gd name="connsiteX6" fmla="*/ 817765 w 1300668"/>
              <a:gd name="connsiteY6" fmla="*/ 3744 h 1024714"/>
              <a:gd name="connsiteX7" fmla="*/ 639965 w 1300668"/>
              <a:gd name="connsiteY7" fmla="*/ 295844 h 1024714"/>
              <a:gd name="connsiteX0-1" fmla="*/ 639965 w 1300768"/>
              <a:gd name="connsiteY0-2" fmla="*/ 272650 h 1001520"/>
              <a:gd name="connsiteX1-3" fmla="*/ 436765 w 1300768"/>
              <a:gd name="connsiteY1-4" fmla="*/ 5950 h 1001520"/>
              <a:gd name="connsiteX2-5" fmla="*/ 17665 w 1300768"/>
              <a:gd name="connsiteY2-6" fmla="*/ 120250 h 1001520"/>
              <a:gd name="connsiteX3-7" fmla="*/ 144665 w 1300768"/>
              <a:gd name="connsiteY3-8" fmla="*/ 488550 h 1001520"/>
              <a:gd name="connsiteX4-9" fmla="*/ 741565 w 1300768"/>
              <a:gd name="connsiteY4-10" fmla="*/ 996550 h 1001520"/>
              <a:gd name="connsiteX5-11" fmla="*/ 1300365 w 1300768"/>
              <a:gd name="connsiteY5-12" fmla="*/ 158350 h 1001520"/>
              <a:gd name="connsiteX6-13" fmla="*/ 916825 w 1300768"/>
              <a:gd name="connsiteY6-14" fmla="*/ 41510 h 1001520"/>
              <a:gd name="connsiteX7-15" fmla="*/ 639965 w 1300768"/>
              <a:gd name="connsiteY7-16" fmla="*/ 272650 h 1001520"/>
              <a:gd name="connsiteX0-17" fmla="*/ 639965 w 1255114"/>
              <a:gd name="connsiteY0-18" fmla="*/ 272650 h 999147"/>
              <a:gd name="connsiteX1-19" fmla="*/ 436765 w 1255114"/>
              <a:gd name="connsiteY1-20" fmla="*/ 5950 h 999147"/>
              <a:gd name="connsiteX2-21" fmla="*/ 17665 w 1255114"/>
              <a:gd name="connsiteY2-22" fmla="*/ 120250 h 999147"/>
              <a:gd name="connsiteX3-23" fmla="*/ 144665 w 1255114"/>
              <a:gd name="connsiteY3-24" fmla="*/ 488550 h 999147"/>
              <a:gd name="connsiteX4-25" fmla="*/ 741565 w 1255114"/>
              <a:gd name="connsiteY4-26" fmla="*/ 996550 h 999147"/>
              <a:gd name="connsiteX5-27" fmla="*/ 1254645 w 1255114"/>
              <a:gd name="connsiteY5-28" fmla="*/ 257410 h 999147"/>
              <a:gd name="connsiteX6-29" fmla="*/ 916825 w 1255114"/>
              <a:gd name="connsiteY6-30" fmla="*/ 41510 h 999147"/>
              <a:gd name="connsiteX7-31" fmla="*/ 639965 w 1255114"/>
              <a:gd name="connsiteY7-32" fmla="*/ 272650 h 999147"/>
              <a:gd name="connsiteX0-33" fmla="*/ 626545 w 1241694"/>
              <a:gd name="connsiteY0-34" fmla="*/ 274485 h 1006887"/>
              <a:gd name="connsiteX1-35" fmla="*/ 423345 w 1241694"/>
              <a:gd name="connsiteY1-36" fmla="*/ 7785 h 1006887"/>
              <a:gd name="connsiteX2-37" fmla="*/ 4245 w 1241694"/>
              <a:gd name="connsiteY2-38" fmla="*/ 122085 h 1006887"/>
              <a:gd name="connsiteX3-39" fmla="*/ 237925 w 1241694"/>
              <a:gd name="connsiteY3-40" fmla="*/ 627545 h 1006887"/>
              <a:gd name="connsiteX4-41" fmla="*/ 728145 w 1241694"/>
              <a:gd name="connsiteY4-42" fmla="*/ 998385 h 1006887"/>
              <a:gd name="connsiteX5-43" fmla="*/ 1241225 w 1241694"/>
              <a:gd name="connsiteY5-44" fmla="*/ 259245 h 1006887"/>
              <a:gd name="connsiteX6-45" fmla="*/ 903405 w 1241694"/>
              <a:gd name="connsiteY6-46" fmla="*/ 43345 h 1006887"/>
              <a:gd name="connsiteX7-47" fmla="*/ 626545 w 1241694"/>
              <a:gd name="connsiteY7-48" fmla="*/ 274485 h 1006887"/>
              <a:gd name="connsiteX0-49" fmla="*/ 538375 w 1153524"/>
              <a:gd name="connsiteY0-50" fmla="*/ 268848 h 1001039"/>
              <a:gd name="connsiteX1-51" fmla="*/ 335175 w 1153524"/>
              <a:gd name="connsiteY1-52" fmla="*/ 2148 h 1001039"/>
              <a:gd name="connsiteX2-53" fmla="*/ 7515 w 1153524"/>
              <a:gd name="connsiteY2-54" fmla="*/ 169788 h 1001039"/>
              <a:gd name="connsiteX3-55" fmla="*/ 149755 w 1153524"/>
              <a:gd name="connsiteY3-56" fmla="*/ 621908 h 1001039"/>
              <a:gd name="connsiteX4-57" fmla="*/ 639975 w 1153524"/>
              <a:gd name="connsiteY4-58" fmla="*/ 992748 h 1001039"/>
              <a:gd name="connsiteX5-59" fmla="*/ 1153055 w 1153524"/>
              <a:gd name="connsiteY5-60" fmla="*/ 253608 h 1001039"/>
              <a:gd name="connsiteX6-61" fmla="*/ 815235 w 1153524"/>
              <a:gd name="connsiteY6-62" fmla="*/ 37708 h 1001039"/>
              <a:gd name="connsiteX7-63" fmla="*/ 538375 w 1153524"/>
              <a:gd name="connsiteY7-64" fmla="*/ 268848 h 1001039"/>
              <a:gd name="connsiteX0-65" fmla="*/ 536664 w 1151813"/>
              <a:gd name="connsiteY0-66" fmla="*/ 231233 h 963424"/>
              <a:gd name="connsiteX1-67" fmla="*/ 302984 w 1151813"/>
              <a:gd name="connsiteY1-68" fmla="*/ 17873 h 963424"/>
              <a:gd name="connsiteX2-69" fmla="*/ 5804 w 1151813"/>
              <a:gd name="connsiteY2-70" fmla="*/ 132173 h 963424"/>
              <a:gd name="connsiteX3-71" fmla="*/ 148044 w 1151813"/>
              <a:gd name="connsiteY3-72" fmla="*/ 584293 h 963424"/>
              <a:gd name="connsiteX4-73" fmla="*/ 638264 w 1151813"/>
              <a:gd name="connsiteY4-74" fmla="*/ 955133 h 963424"/>
              <a:gd name="connsiteX5-75" fmla="*/ 1151344 w 1151813"/>
              <a:gd name="connsiteY5-76" fmla="*/ 215993 h 963424"/>
              <a:gd name="connsiteX6-77" fmla="*/ 813524 w 1151813"/>
              <a:gd name="connsiteY6-78" fmla="*/ 93 h 963424"/>
              <a:gd name="connsiteX7-79" fmla="*/ 536664 w 1151813"/>
              <a:gd name="connsiteY7-80" fmla="*/ 231233 h 963424"/>
              <a:gd name="connsiteX0-81" fmla="*/ 574764 w 1151802"/>
              <a:gd name="connsiteY0-82" fmla="*/ 254501 h 963832"/>
              <a:gd name="connsiteX1-83" fmla="*/ 302984 w 1151802"/>
              <a:gd name="connsiteY1-84" fmla="*/ 18281 h 963832"/>
              <a:gd name="connsiteX2-85" fmla="*/ 5804 w 1151802"/>
              <a:gd name="connsiteY2-86" fmla="*/ 132581 h 963832"/>
              <a:gd name="connsiteX3-87" fmla="*/ 148044 w 1151802"/>
              <a:gd name="connsiteY3-88" fmla="*/ 584701 h 963832"/>
              <a:gd name="connsiteX4-89" fmla="*/ 638264 w 1151802"/>
              <a:gd name="connsiteY4-90" fmla="*/ 955541 h 963832"/>
              <a:gd name="connsiteX5-91" fmla="*/ 1151344 w 1151802"/>
              <a:gd name="connsiteY5-92" fmla="*/ 216401 h 963832"/>
              <a:gd name="connsiteX6-93" fmla="*/ 813524 w 1151802"/>
              <a:gd name="connsiteY6-94" fmla="*/ 501 h 963832"/>
              <a:gd name="connsiteX7-95" fmla="*/ 574764 w 1151802"/>
              <a:gd name="connsiteY7-96" fmla="*/ 254501 h 963832"/>
              <a:gd name="connsiteX0-97" fmla="*/ 574764 w 1151816"/>
              <a:gd name="connsiteY0-98" fmla="*/ 241366 h 950697"/>
              <a:gd name="connsiteX1-99" fmla="*/ 302984 w 1151816"/>
              <a:gd name="connsiteY1-100" fmla="*/ 5146 h 950697"/>
              <a:gd name="connsiteX2-101" fmla="*/ 5804 w 1151816"/>
              <a:gd name="connsiteY2-102" fmla="*/ 119446 h 950697"/>
              <a:gd name="connsiteX3-103" fmla="*/ 148044 w 1151816"/>
              <a:gd name="connsiteY3-104" fmla="*/ 571566 h 950697"/>
              <a:gd name="connsiteX4-105" fmla="*/ 638264 w 1151816"/>
              <a:gd name="connsiteY4-106" fmla="*/ 942406 h 950697"/>
              <a:gd name="connsiteX5-107" fmla="*/ 1151344 w 1151816"/>
              <a:gd name="connsiteY5-108" fmla="*/ 203266 h 950697"/>
              <a:gd name="connsiteX6-109" fmla="*/ 821144 w 1151816"/>
              <a:gd name="connsiteY6-110" fmla="*/ 33086 h 950697"/>
              <a:gd name="connsiteX7-111" fmla="*/ 574764 w 1151816"/>
              <a:gd name="connsiteY7-112" fmla="*/ 241366 h 950697"/>
              <a:gd name="connsiteX0-113" fmla="*/ 574764 w 1098575"/>
              <a:gd name="connsiteY0-114" fmla="*/ 241366 h 949292"/>
              <a:gd name="connsiteX1-115" fmla="*/ 302984 w 1098575"/>
              <a:gd name="connsiteY1-116" fmla="*/ 5146 h 949292"/>
              <a:gd name="connsiteX2-117" fmla="*/ 5804 w 1098575"/>
              <a:gd name="connsiteY2-118" fmla="*/ 119446 h 949292"/>
              <a:gd name="connsiteX3-119" fmla="*/ 148044 w 1098575"/>
              <a:gd name="connsiteY3-120" fmla="*/ 571566 h 949292"/>
              <a:gd name="connsiteX4-121" fmla="*/ 638264 w 1098575"/>
              <a:gd name="connsiteY4-122" fmla="*/ 942406 h 949292"/>
              <a:gd name="connsiteX5-123" fmla="*/ 1098004 w 1098575"/>
              <a:gd name="connsiteY5-124" fmla="*/ 241366 h 949292"/>
              <a:gd name="connsiteX6-125" fmla="*/ 821144 w 1098575"/>
              <a:gd name="connsiteY6-126" fmla="*/ 33086 h 949292"/>
              <a:gd name="connsiteX7-127" fmla="*/ 574764 w 1098575"/>
              <a:gd name="connsiteY7-128" fmla="*/ 241366 h 949292"/>
              <a:gd name="connsiteX0-129" fmla="*/ 567144 w 1098578"/>
              <a:gd name="connsiteY0-130" fmla="*/ 225251 h 948417"/>
              <a:gd name="connsiteX1-131" fmla="*/ 302984 w 1098578"/>
              <a:gd name="connsiteY1-132" fmla="*/ 4271 h 948417"/>
              <a:gd name="connsiteX2-133" fmla="*/ 5804 w 1098578"/>
              <a:gd name="connsiteY2-134" fmla="*/ 118571 h 948417"/>
              <a:gd name="connsiteX3-135" fmla="*/ 148044 w 1098578"/>
              <a:gd name="connsiteY3-136" fmla="*/ 570691 h 948417"/>
              <a:gd name="connsiteX4-137" fmla="*/ 638264 w 1098578"/>
              <a:gd name="connsiteY4-138" fmla="*/ 941531 h 948417"/>
              <a:gd name="connsiteX5-139" fmla="*/ 1098004 w 1098578"/>
              <a:gd name="connsiteY5-140" fmla="*/ 240491 h 948417"/>
              <a:gd name="connsiteX6-141" fmla="*/ 821144 w 1098578"/>
              <a:gd name="connsiteY6-142" fmla="*/ 32211 h 948417"/>
              <a:gd name="connsiteX7-143" fmla="*/ 567144 w 1098578"/>
              <a:gd name="connsiteY7-144" fmla="*/ 225251 h 948417"/>
              <a:gd name="connsiteX0-145" fmla="*/ 566791 w 1098225"/>
              <a:gd name="connsiteY0-146" fmla="*/ 225251 h 940931"/>
              <a:gd name="connsiteX1-147" fmla="*/ 302631 w 1098225"/>
              <a:gd name="connsiteY1-148" fmla="*/ 4271 h 940931"/>
              <a:gd name="connsiteX2-149" fmla="*/ 5451 w 1098225"/>
              <a:gd name="connsiteY2-150" fmla="*/ 118571 h 940931"/>
              <a:gd name="connsiteX3-151" fmla="*/ 147691 w 1098225"/>
              <a:gd name="connsiteY3-152" fmla="*/ 570691 h 940931"/>
              <a:gd name="connsiteX4-153" fmla="*/ 599811 w 1098225"/>
              <a:gd name="connsiteY4-154" fmla="*/ 933911 h 940931"/>
              <a:gd name="connsiteX5-155" fmla="*/ 1097651 w 1098225"/>
              <a:gd name="connsiteY5-156" fmla="*/ 240491 h 940931"/>
              <a:gd name="connsiteX6-157" fmla="*/ 820791 w 1098225"/>
              <a:gd name="connsiteY6-158" fmla="*/ 32211 h 940931"/>
              <a:gd name="connsiteX7-159" fmla="*/ 566791 w 1098225"/>
              <a:gd name="connsiteY7-160" fmla="*/ 225251 h 940931"/>
              <a:gd name="connsiteX0-161" fmla="*/ 588748 w 1120182"/>
              <a:gd name="connsiteY0-162" fmla="*/ 227566 h 943300"/>
              <a:gd name="connsiteX1-163" fmla="*/ 324588 w 1120182"/>
              <a:gd name="connsiteY1-164" fmla="*/ 6586 h 943300"/>
              <a:gd name="connsiteX2-165" fmla="*/ 4548 w 1120182"/>
              <a:gd name="connsiteY2-166" fmla="*/ 105646 h 943300"/>
              <a:gd name="connsiteX3-167" fmla="*/ 169648 w 1120182"/>
              <a:gd name="connsiteY3-168" fmla="*/ 573006 h 943300"/>
              <a:gd name="connsiteX4-169" fmla="*/ 621768 w 1120182"/>
              <a:gd name="connsiteY4-170" fmla="*/ 936226 h 943300"/>
              <a:gd name="connsiteX5-171" fmla="*/ 1119608 w 1120182"/>
              <a:gd name="connsiteY5-172" fmla="*/ 242806 h 943300"/>
              <a:gd name="connsiteX6-173" fmla="*/ 842748 w 1120182"/>
              <a:gd name="connsiteY6-174" fmla="*/ 34526 h 943300"/>
              <a:gd name="connsiteX7-175" fmla="*/ 588748 w 1120182"/>
              <a:gd name="connsiteY7-176" fmla="*/ 227566 h 943300"/>
              <a:gd name="connsiteX0-177" fmla="*/ 596127 w 1127561"/>
              <a:gd name="connsiteY0-178" fmla="*/ 233015 h 948829"/>
              <a:gd name="connsiteX1-179" fmla="*/ 331967 w 1127561"/>
              <a:gd name="connsiteY1-180" fmla="*/ 12035 h 948829"/>
              <a:gd name="connsiteX2-181" fmla="*/ 4307 w 1127561"/>
              <a:gd name="connsiteY2-182" fmla="*/ 88235 h 948829"/>
              <a:gd name="connsiteX3-183" fmla="*/ 177027 w 1127561"/>
              <a:gd name="connsiteY3-184" fmla="*/ 578455 h 948829"/>
              <a:gd name="connsiteX4-185" fmla="*/ 629147 w 1127561"/>
              <a:gd name="connsiteY4-186" fmla="*/ 941675 h 948829"/>
              <a:gd name="connsiteX5-187" fmla="*/ 1126987 w 1127561"/>
              <a:gd name="connsiteY5-188" fmla="*/ 248255 h 948829"/>
              <a:gd name="connsiteX6-189" fmla="*/ 850127 w 1127561"/>
              <a:gd name="connsiteY6-190" fmla="*/ 39975 h 948829"/>
              <a:gd name="connsiteX7-191" fmla="*/ 596127 w 1127561"/>
              <a:gd name="connsiteY7-192" fmla="*/ 233015 h 948829"/>
              <a:gd name="connsiteX0-193" fmla="*/ 596471 w 1127905"/>
              <a:gd name="connsiteY0-194" fmla="*/ 287455 h 1003269"/>
              <a:gd name="connsiteX1-195" fmla="*/ 339931 w 1127905"/>
              <a:gd name="connsiteY1-196" fmla="*/ 5515 h 1003269"/>
              <a:gd name="connsiteX2-197" fmla="*/ 4651 w 1127905"/>
              <a:gd name="connsiteY2-198" fmla="*/ 142675 h 1003269"/>
              <a:gd name="connsiteX3-199" fmla="*/ 177371 w 1127905"/>
              <a:gd name="connsiteY3-200" fmla="*/ 632895 h 1003269"/>
              <a:gd name="connsiteX4-201" fmla="*/ 629491 w 1127905"/>
              <a:gd name="connsiteY4-202" fmla="*/ 996115 h 1003269"/>
              <a:gd name="connsiteX5-203" fmla="*/ 1127331 w 1127905"/>
              <a:gd name="connsiteY5-204" fmla="*/ 302695 h 1003269"/>
              <a:gd name="connsiteX6-205" fmla="*/ 850471 w 1127905"/>
              <a:gd name="connsiteY6-206" fmla="*/ 94415 h 1003269"/>
              <a:gd name="connsiteX7-207" fmla="*/ 596471 w 1127905"/>
              <a:gd name="connsiteY7-208" fmla="*/ 287455 h 1003269"/>
              <a:gd name="connsiteX0-209" fmla="*/ 596471 w 1128002"/>
              <a:gd name="connsiteY0-210" fmla="*/ 287455 h 1003269"/>
              <a:gd name="connsiteX1-211" fmla="*/ 339931 w 1128002"/>
              <a:gd name="connsiteY1-212" fmla="*/ 5515 h 1003269"/>
              <a:gd name="connsiteX2-213" fmla="*/ 4651 w 1128002"/>
              <a:gd name="connsiteY2-214" fmla="*/ 142675 h 1003269"/>
              <a:gd name="connsiteX3-215" fmla="*/ 177371 w 1128002"/>
              <a:gd name="connsiteY3-216" fmla="*/ 632895 h 1003269"/>
              <a:gd name="connsiteX4-217" fmla="*/ 629491 w 1128002"/>
              <a:gd name="connsiteY4-218" fmla="*/ 996115 h 1003269"/>
              <a:gd name="connsiteX5-219" fmla="*/ 1127331 w 1128002"/>
              <a:gd name="connsiteY5-220" fmla="*/ 302695 h 1003269"/>
              <a:gd name="connsiteX6-221" fmla="*/ 880951 w 1128002"/>
              <a:gd name="connsiteY6-222" fmla="*/ 56315 h 1003269"/>
              <a:gd name="connsiteX7-223" fmla="*/ 596471 w 1128002"/>
              <a:gd name="connsiteY7-224" fmla="*/ 287455 h 1003269"/>
              <a:gd name="connsiteX0-225" fmla="*/ 596471 w 1173605"/>
              <a:gd name="connsiteY0-226" fmla="*/ 287455 h 1003552"/>
              <a:gd name="connsiteX1-227" fmla="*/ 339931 w 1173605"/>
              <a:gd name="connsiteY1-228" fmla="*/ 5515 h 1003552"/>
              <a:gd name="connsiteX2-229" fmla="*/ 4651 w 1173605"/>
              <a:gd name="connsiteY2-230" fmla="*/ 142675 h 1003552"/>
              <a:gd name="connsiteX3-231" fmla="*/ 177371 w 1173605"/>
              <a:gd name="connsiteY3-232" fmla="*/ 632895 h 1003552"/>
              <a:gd name="connsiteX4-233" fmla="*/ 629491 w 1173605"/>
              <a:gd name="connsiteY4-234" fmla="*/ 996115 h 1003552"/>
              <a:gd name="connsiteX5-235" fmla="*/ 1173051 w 1173605"/>
              <a:gd name="connsiteY5-236" fmla="*/ 295075 h 1003552"/>
              <a:gd name="connsiteX6-237" fmla="*/ 880951 w 1173605"/>
              <a:gd name="connsiteY6-238" fmla="*/ 56315 h 1003552"/>
              <a:gd name="connsiteX7-239" fmla="*/ 596471 w 1173605"/>
              <a:gd name="connsiteY7-240" fmla="*/ 287455 h 1003552"/>
              <a:gd name="connsiteX0-241" fmla="*/ 603276 w 1180410"/>
              <a:gd name="connsiteY0-242" fmla="*/ 287693 h 1005272"/>
              <a:gd name="connsiteX1-243" fmla="*/ 346736 w 1180410"/>
              <a:gd name="connsiteY1-244" fmla="*/ 5753 h 1005272"/>
              <a:gd name="connsiteX2-245" fmla="*/ 11456 w 1180410"/>
              <a:gd name="connsiteY2-246" fmla="*/ 142913 h 1005272"/>
              <a:gd name="connsiteX3-247" fmla="*/ 130836 w 1180410"/>
              <a:gd name="connsiteY3-248" fmla="*/ 655993 h 1005272"/>
              <a:gd name="connsiteX4-249" fmla="*/ 636296 w 1180410"/>
              <a:gd name="connsiteY4-250" fmla="*/ 996353 h 1005272"/>
              <a:gd name="connsiteX5-251" fmla="*/ 1179856 w 1180410"/>
              <a:gd name="connsiteY5-252" fmla="*/ 295313 h 1005272"/>
              <a:gd name="connsiteX6-253" fmla="*/ 887756 w 1180410"/>
              <a:gd name="connsiteY6-254" fmla="*/ 56553 h 1005272"/>
              <a:gd name="connsiteX7-255" fmla="*/ 603276 w 1180410"/>
              <a:gd name="connsiteY7-256" fmla="*/ 287693 h 1005272"/>
              <a:gd name="connsiteX0-257" fmla="*/ 604313 w 1181447"/>
              <a:gd name="connsiteY0-258" fmla="*/ 287693 h 1027612"/>
              <a:gd name="connsiteX1-259" fmla="*/ 347773 w 1181447"/>
              <a:gd name="connsiteY1-260" fmla="*/ 5753 h 1027612"/>
              <a:gd name="connsiteX2-261" fmla="*/ 12493 w 1181447"/>
              <a:gd name="connsiteY2-262" fmla="*/ 142913 h 1027612"/>
              <a:gd name="connsiteX3-263" fmla="*/ 131873 w 1181447"/>
              <a:gd name="connsiteY3-264" fmla="*/ 655993 h 1027612"/>
              <a:gd name="connsiteX4-265" fmla="*/ 690673 w 1181447"/>
              <a:gd name="connsiteY4-266" fmla="*/ 1019213 h 1027612"/>
              <a:gd name="connsiteX5-267" fmla="*/ 1180893 w 1181447"/>
              <a:gd name="connsiteY5-268" fmla="*/ 295313 h 1027612"/>
              <a:gd name="connsiteX6-269" fmla="*/ 888793 w 1181447"/>
              <a:gd name="connsiteY6-270" fmla="*/ 56553 h 1027612"/>
              <a:gd name="connsiteX7-271" fmla="*/ 604313 w 1181447"/>
              <a:gd name="connsiteY7-272" fmla="*/ 287693 h 1027612"/>
              <a:gd name="connsiteX0-273" fmla="*/ 604313 w 1181465"/>
              <a:gd name="connsiteY0-274" fmla="*/ 287693 h 1027612"/>
              <a:gd name="connsiteX1-275" fmla="*/ 347773 w 1181465"/>
              <a:gd name="connsiteY1-276" fmla="*/ 5753 h 1027612"/>
              <a:gd name="connsiteX2-277" fmla="*/ 12493 w 1181465"/>
              <a:gd name="connsiteY2-278" fmla="*/ 142913 h 1027612"/>
              <a:gd name="connsiteX3-279" fmla="*/ 131873 w 1181465"/>
              <a:gd name="connsiteY3-280" fmla="*/ 655993 h 1027612"/>
              <a:gd name="connsiteX4-281" fmla="*/ 690673 w 1181465"/>
              <a:gd name="connsiteY4-282" fmla="*/ 1019213 h 1027612"/>
              <a:gd name="connsiteX5-283" fmla="*/ 1180893 w 1181465"/>
              <a:gd name="connsiteY5-284" fmla="*/ 295313 h 1027612"/>
              <a:gd name="connsiteX6-285" fmla="*/ 888793 w 1181465"/>
              <a:gd name="connsiteY6-286" fmla="*/ 56553 h 1027612"/>
              <a:gd name="connsiteX7-287" fmla="*/ 604313 w 1181465"/>
              <a:gd name="connsiteY7-288" fmla="*/ 287693 h 1027612"/>
              <a:gd name="connsiteX0-289" fmla="*/ 604313 w 1181465"/>
              <a:gd name="connsiteY0-290" fmla="*/ 288511 h 1028430"/>
              <a:gd name="connsiteX1-291" fmla="*/ 347773 w 1181465"/>
              <a:gd name="connsiteY1-292" fmla="*/ 6571 h 1028430"/>
              <a:gd name="connsiteX2-293" fmla="*/ 12493 w 1181465"/>
              <a:gd name="connsiteY2-294" fmla="*/ 143731 h 1028430"/>
              <a:gd name="connsiteX3-295" fmla="*/ 131873 w 1181465"/>
              <a:gd name="connsiteY3-296" fmla="*/ 656811 h 1028430"/>
              <a:gd name="connsiteX4-297" fmla="*/ 690673 w 1181465"/>
              <a:gd name="connsiteY4-298" fmla="*/ 1020031 h 1028430"/>
              <a:gd name="connsiteX5-299" fmla="*/ 1180893 w 1181465"/>
              <a:gd name="connsiteY5-300" fmla="*/ 296131 h 1028430"/>
              <a:gd name="connsiteX6-301" fmla="*/ 888793 w 1181465"/>
              <a:gd name="connsiteY6-302" fmla="*/ 57371 h 1028430"/>
              <a:gd name="connsiteX7-303" fmla="*/ 604313 w 1181465"/>
              <a:gd name="connsiteY7-304" fmla="*/ 288511 h 1028430"/>
              <a:gd name="connsiteX0-305" fmla="*/ 604313 w 1181465"/>
              <a:gd name="connsiteY0-306" fmla="*/ 270887 h 1010806"/>
              <a:gd name="connsiteX1-307" fmla="*/ 347773 w 1181465"/>
              <a:gd name="connsiteY1-308" fmla="*/ 7997 h 1010806"/>
              <a:gd name="connsiteX2-309" fmla="*/ 12493 w 1181465"/>
              <a:gd name="connsiteY2-310" fmla="*/ 126107 h 1010806"/>
              <a:gd name="connsiteX3-311" fmla="*/ 131873 w 1181465"/>
              <a:gd name="connsiteY3-312" fmla="*/ 639187 h 1010806"/>
              <a:gd name="connsiteX4-313" fmla="*/ 690673 w 1181465"/>
              <a:gd name="connsiteY4-314" fmla="*/ 1002407 h 1010806"/>
              <a:gd name="connsiteX5-315" fmla="*/ 1180893 w 1181465"/>
              <a:gd name="connsiteY5-316" fmla="*/ 278507 h 1010806"/>
              <a:gd name="connsiteX6-317" fmla="*/ 888793 w 1181465"/>
              <a:gd name="connsiteY6-318" fmla="*/ 39747 h 1010806"/>
              <a:gd name="connsiteX7-319" fmla="*/ 604313 w 1181465"/>
              <a:gd name="connsiteY7-320" fmla="*/ 270887 h 1010806"/>
              <a:gd name="connsiteX0-321" fmla="*/ 621462 w 1198614"/>
              <a:gd name="connsiteY0-322" fmla="*/ 289918 h 1029837"/>
              <a:gd name="connsiteX1-323" fmla="*/ 364922 w 1198614"/>
              <a:gd name="connsiteY1-324" fmla="*/ 27028 h 1029837"/>
              <a:gd name="connsiteX2-325" fmla="*/ 29642 w 1198614"/>
              <a:gd name="connsiteY2-326" fmla="*/ 145138 h 1029837"/>
              <a:gd name="connsiteX3-327" fmla="*/ 149022 w 1198614"/>
              <a:gd name="connsiteY3-328" fmla="*/ 658218 h 1029837"/>
              <a:gd name="connsiteX4-329" fmla="*/ 707822 w 1198614"/>
              <a:gd name="connsiteY4-330" fmla="*/ 1021438 h 1029837"/>
              <a:gd name="connsiteX5-331" fmla="*/ 1198042 w 1198614"/>
              <a:gd name="connsiteY5-332" fmla="*/ 297538 h 1029837"/>
              <a:gd name="connsiteX6-333" fmla="*/ 905942 w 1198614"/>
              <a:gd name="connsiteY6-334" fmla="*/ 58778 h 1029837"/>
              <a:gd name="connsiteX7-335" fmla="*/ 621462 w 1198614"/>
              <a:gd name="connsiteY7-336" fmla="*/ 289918 h 1029837"/>
              <a:gd name="connsiteX0-337" fmla="*/ 621462 w 1198614"/>
              <a:gd name="connsiteY0-338" fmla="*/ 309380 h 1049299"/>
              <a:gd name="connsiteX1-339" fmla="*/ 364922 w 1198614"/>
              <a:gd name="connsiteY1-340" fmla="*/ 46490 h 1049299"/>
              <a:gd name="connsiteX2-341" fmla="*/ 29642 w 1198614"/>
              <a:gd name="connsiteY2-342" fmla="*/ 164600 h 1049299"/>
              <a:gd name="connsiteX3-343" fmla="*/ 149022 w 1198614"/>
              <a:gd name="connsiteY3-344" fmla="*/ 677680 h 1049299"/>
              <a:gd name="connsiteX4-345" fmla="*/ 707822 w 1198614"/>
              <a:gd name="connsiteY4-346" fmla="*/ 1040900 h 1049299"/>
              <a:gd name="connsiteX5-347" fmla="*/ 1198042 w 1198614"/>
              <a:gd name="connsiteY5-348" fmla="*/ 317000 h 1049299"/>
              <a:gd name="connsiteX6-349" fmla="*/ 905942 w 1198614"/>
              <a:gd name="connsiteY6-350" fmla="*/ 78240 h 1049299"/>
              <a:gd name="connsiteX7-351" fmla="*/ 621462 w 1198614"/>
              <a:gd name="connsiteY7-352" fmla="*/ 309380 h 1049299"/>
              <a:gd name="connsiteX0-353" fmla="*/ 621462 w 1198614"/>
              <a:gd name="connsiteY0-354" fmla="*/ 305247 h 1045166"/>
              <a:gd name="connsiteX1-355" fmla="*/ 364922 w 1198614"/>
              <a:gd name="connsiteY1-356" fmla="*/ 42357 h 1045166"/>
              <a:gd name="connsiteX2-357" fmla="*/ 29642 w 1198614"/>
              <a:gd name="connsiteY2-358" fmla="*/ 160467 h 1045166"/>
              <a:gd name="connsiteX3-359" fmla="*/ 149022 w 1198614"/>
              <a:gd name="connsiteY3-360" fmla="*/ 673547 h 1045166"/>
              <a:gd name="connsiteX4-361" fmla="*/ 707822 w 1198614"/>
              <a:gd name="connsiteY4-362" fmla="*/ 1036767 h 1045166"/>
              <a:gd name="connsiteX5-363" fmla="*/ 1198042 w 1198614"/>
              <a:gd name="connsiteY5-364" fmla="*/ 312867 h 1045166"/>
              <a:gd name="connsiteX6-365" fmla="*/ 905942 w 1198614"/>
              <a:gd name="connsiteY6-366" fmla="*/ 74107 h 1045166"/>
              <a:gd name="connsiteX7-367" fmla="*/ 621462 w 1198614"/>
              <a:gd name="connsiteY7-368" fmla="*/ 305247 h 1045166"/>
              <a:gd name="connsiteX0-369" fmla="*/ 603989 w 1181141"/>
              <a:gd name="connsiteY0-370" fmla="*/ 283425 h 1023344"/>
              <a:gd name="connsiteX1-371" fmla="*/ 342687 w 1181141"/>
              <a:gd name="connsiteY1-372" fmla="*/ 22916 h 1023344"/>
              <a:gd name="connsiteX2-373" fmla="*/ 12169 w 1181141"/>
              <a:gd name="connsiteY2-374" fmla="*/ 138645 h 1023344"/>
              <a:gd name="connsiteX3-375" fmla="*/ 131549 w 1181141"/>
              <a:gd name="connsiteY3-376" fmla="*/ 651725 h 1023344"/>
              <a:gd name="connsiteX4-377" fmla="*/ 690349 w 1181141"/>
              <a:gd name="connsiteY4-378" fmla="*/ 1014945 h 1023344"/>
              <a:gd name="connsiteX5-379" fmla="*/ 1180569 w 1181141"/>
              <a:gd name="connsiteY5-380" fmla="*/ 291045 h 1023344"/>
              <a:gd name="connsiteX6-381" fmla="*/ 888469 w 1181141"/>
              <a:gd name="connsiteY6-382" fmla="*/ 52285 h 1023344"/>
              <a:gd name="connsiteX7-383" fmla="*/ 603989 w 1181141"/>
              <a:gd name="connsiteY7-384" fmla="*/ 283425 h 102334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1181141" h="1023344">
                <a:moveTo>
                  <a:pt x="603989" y="283425"/>
                </a:moveTo>
                <a:cubicBezTo>
                  <a:pt x="513025" y="278530"/>
                  <a:pt x="457993" y="85147"/>
                  <a:pt x="342687" y="22916"/>
                </a:cubicBezTo>
                <a:cubicBezTo>
                  <a:pt x="227381" y="-39315"/>
                  <a:pt x="47359" y="33844"/>
                  <a:pt x="12169" y="138645"/>
                </a:cubicBezTo>
                <a:cubicBezTo>
                  <a:pt x="-23021" y="243447"/>
                  <a:pt x="18519" y="505675"/>
                  <a:pt x="131549" y="651725"/>
                </a:cubicBezTo>
                <a:cubicBezTo>
                  <a:pt x="244579" y="797775"/>
                  <a:pt x="515512" y="1075058"/>
                  <a:pt x="690349" y="1014945"/>
                </a:cubicBezTo>
                <a:cubicBezTo>
                  <a:pt x="865186" y="954832"/>
                  <a:pt x="1167869" y="460378"/>
                  <a:pt x="1180569" y="291045"/>
                </a:cubicBezTo>
                <a:cubicBezTo>
                  <a:pt x="1193269" y="121712"/>
                  <a:pt x="991710" y="10692"/>
                  <a:pt x="888469" y="52285"/>
                </a:cubicBezTo>
                <a:cubicBezTo>
                  <a:pt x="785228" y="93878"/>
                  <a:pt x="694953" y="288320"/>
                  <a:pt x="603989" y="283425"/>
                </a:cubicBezTo>
                <a:close/>
              </a:path>
            </a:pathLst>
          </a:custGeom>
          <a:solidFill>
            <a:srgbClr val="7FD1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形状 13"/>
          <p:cNvSpPr/>
          <p:nvPr/>
        </p:nvSpPr>
        <p:spPr>
          <a:xfrm>
            <a:off x="10118553" y="1804872"/>
            <a:ext cx="268849" cy="232932"/>
          </a:xfrm>
          <a:custGeom>
            <a:avLst/>
            <a:gdLst>
              <a:gd name="connsiteX0" fmla="*/ 639965 w 1300668"/>
              <a:gd name="connsiteY0" fmla="*/ 295844 h 1024714"/>
              <a:gd name="connsiteX1" fmla="*/ 436765 w 1300668"/>
              <a:gd name="connsiteY1" fmla="*/ 29144 h 1024714"/>
              <a:gd name="connsiteX2" fmla="*/ 17665 w 1300668"/>
              <a:gd name="connsiteY2" fmla="*/ 143444 h 1024714"/>
              <a:gd name="connsiteX3" fmla="*/ 144665 w 1300668"/>
              <a:gd name="connsiteY3" fmla="*/ 511744 h 1024714"/>
              <a:gd name="connsiteX4" fmla="*/ 741565 w 1300668"/>
              <a:gd name="connsiteY4" fmla="*/ 1019744 h 1024714"/>
              <a:gd name="connsiteX5" fmla="*/ 1300365 w 1300668"/>
              <a:gd name="connsiteY5" fmla="*/ 181544 h 1024714"/>
              <a:gd name="connsiteX6" fmla="*/ 817765 w 1300668"/>
              <a:gd name="connsiteY6" fmla="*/ 3744 h 1024714"/>
              <a:gd name="connsiteX7" fmla="*/ 639965 w 1300668"/>
              <a:gd name="connsiteY7" fmla="*/ 295844 h 1024714"/>
              <a:gd name="connsiteX0-1" fmla="*/ 639965 w 1300768"/>
              <a:gd name="connsiteY0-2" fmla="*/ 272650 h 1001520"/>
              <a:gd name="connsiteX1-3" fmla="*/ 436765 w 1300768"/>
              <a:gd name="connsiteY1-4" fmla="*/ 5950 h 1001520"/>
              <a:gd name="connsiteX2-5" fmla="*/ 17665 w 1300768"/>
              <a:gd name="connsiteY2-6" fmla="*/ 120250 h 1001520"/>
              <a:gd name="connsiteX3-7" fmla="*/ 144665 w 1300768"/>
              <a:gd name="connsiteY3-8" fmla="*/ 488550 h 1001520"/>
              <a:gd name="connsiteX4-9" fmla="*/ 741565 w 1300768"/>
              <a:gd name="connsiteY4-10" fmla="*/ 996550 h 1001520"/>
              <a:gd name="connsiteX5-11" fmla="*/ 1300365 w 1300768"/>
              <a:gd name="connsiteY5-12" fmla="*/ 158350 h 1001520"/>
              <a:gd name="connsiteX6-13" fmla="*/ 916825 w 1300768"/>
              <a:gd name="connsiteY6-14" fmla="*/ 41510 h 1001520"/>
              <a:gd name="connsiteX7-15" fmla="*/ 639965 w 1300768"/>
              <a:gd name="connsiteY7-16" fmla="*/ 272650 h 1001520"/>
              <a:gd name="connsiteX0-17" fmla="*/ 639965 w 1255114"/>
              <a:gd name="connsiteY0-18" fmla="*/ 272650 h 999147"/>
              <a:gd name="connsiteX1-19" fmla="*/ 436765 w 1255114"/>
              <a:gd name="connsiteY1-20" fmla="*/ 5950 h 999147"/>
              <a:gd name="connsiteX2-21" fmla="*/ 17665 w 1255114"/>
              <a:gd name="connsiteY2-22" fmla="*/ 120250 h 999147"/>
              <a:gd name="connsiteX3-23" fmla="*/ 144665 w 1255114"/>
              <a:gd name="connsiteY3-24" fmla="*/ 488550 h 999147"/>
              <a:gd name="connsiteX4-25" fmla="*/ 741565 w 1255114"/>
              <a:gd name="connsiteY4-26" fmla="*/ 996550 h 999147"/>
              <a:gd name="connsiteX5-27" fmla="*/ 1254645 w 1255114"/>
              <a:gd name="connsiteY5-28" fmla="*/ 257410 h 999147"/>
              <a:gd name="connsiteX6-29" fmla="*/ 916825 w 1255114"/>
              <a:gd name="connsiteY6-30" fmla="*/ 41510 h 999147"/>
              <a:gd name="connsiteX7-31" fmla="*/ 639965 w 1255114"/>
              <a:gd name="connsiteY7-32" fmla="*/ 272650 h 999147"/>
              <a:gd name="connsiteX0-33" fmla="*/ 626545 w 1241694"/>
              <a:gd name="connsiteY0-34" fmla="*/ 274485 h 1006887"/>
              <a:gd name="connsiteX1-35" fmla="*/ 423345 w 1241694"/>
              <a:gd name="connsiteY1-36" fmla="*/ 7785 h 1006887"/>
              <a:gd name="connsiteX2-37" fmla="*/ 4245 w 1241694"/>
              <a:gd name="connsiteY2-38" fmla="*/ 122085 h 1006887"/>
              <a:gd name="connsiteX3-39" fmla="*/ 237925 w 1241694"/>
              <a:gd name="connsiteY3-40" fmla="*/ 627545 h 1006887"/>
              <a:gd name="connsiteX4-41" fmla="*/ 728145 w 1241694"/>
              <a:gd name="connsiteY4-42" fmla="*/ 998385 h 1006887"/>
              <a:gd name="connsiteX5-43" fmla="*/ 1241225 w 1241694"/>
              <a:gd name="connsiteY5-44" fmla="*/ 259245 h 1006887"/>
              <a:gd name="connsiteX6-45" fmla="*/ 903405 w 1241694"/>
              <a:gd name="connsiteY6-46" fmla="*/ 43345 h 1006887"/>
              <a:gd name="connsiteX7-47" fmla="*/ 626545 w 1241694"/>
              <a:gd name="connsiteY7-48" fmla="*/ 274485 h 1006887"/>
              <a:gd name="connsiteX0-49" fmla="*/ 538375 w 1153524"/>
              <a:gd name="connsiteY0-50" fmla="*/ 268848 h 1001039"/>
              <a:gd name="connsiteX1-51" fmla="*/ 335175 w 1153524"/>
              <a:gd name="connsiteY1-52" fmla="*/ 2148 h 1001039"/>
              <a:gd name="connsiteX2-53" fmla="*/ 7515 w 1153524"/>
              <a:gd name="connsiteY2-54" fmla="*/ 169788 h 1001039"/>
              <a:gd name="connsiteX3-55" fmla="*/ 149755 w 1153524"/>
              <a:gd name="connsiteY3-56" fmla="*/ 621908 h 1001039"/>
              <a:gd name="connsiteX4-57" fmla="*/ 639975 w 1153524"/>
              <a:gd name="connsiteY4-58" fmla="*/ 992748 h 1001039"/>
              <a:gd name="connsiteX5-59" fmla="*/ 1153055 w 1153524"/>
              <a:gd name="connsiteY5-60" fmla="*/ 253608 h 1001039"/>
              <a:gd name="connsiteX6-61" fmla="*/ 815235 w 1153524"/>
              <a:gd name="connsiteY6-62" fmla="*/ 37708 h 1001039"/>
              <a:gd name="connsiteX7-63" fmla="*/ 538375 w 1153524"/>
              <a:gd name="connsiteY7-64" fmla="*/ 268848 h 1001039"/>
              <a:gd name="connsiteX0-65" fmla="*/ 536664 w 1151813"/>
              <a:gd name="connsiteY0-66" fmla="*/ 231233 h 963424"/>
              <a:gd name="connsiteX1-67" fmla="*/ 302984 w 1151813"/>
              <a:gd name="connsiteY1-68" fmla="*/ 17873 h 963424"/>
              <a:gd name="connsiteX2-69" fmla="*/ 5804 w 1151813"/>
              <a:gd name="connsiteY2-70" fmla="*/ 132173 h 963424"/>
              <a:gd name="connsiteX3-71" fmla="*/ 148044 w 1151813"/>
              <a:gd name="connsiteY3-72" fmla="*/ 584293 h 963424"/>
              <a:gd name="connsiteX4-73" fmla="*/ 638264 w 1151813"/>
              <a:gd name="connsiteY4-74" fmla="*/ 955133 h 963424"/>
              <a:gd name="connsiteX5-75" fmla="*/ 1151344 w 1151813"/>
              <a:gd name="connsiteY5-76" fmla="*/ 215993 h 963424"/>
              <a:gd name="connsiteX6-77" fmla="*/ 813524 w 1151813"/>
              <a:gd name="connsiteY6-78" fmla="*/ 93 h 963424"/>
              <a:gd name="connsiteX7-79" fmla="*/ 536664 w 1151813"/>
              <a:gd name="connsiteY7-80" fmla="*/ 231233 h 963424"/>
              <a:gd name="connsiteX0-81" fmla="*/ 574764 w 1151802"/>
              <a:gd name="connsiteY0-82" fmla="*/ 254501 h 963832"/>
              <a:gd name="connsiteX1-83" fmla="*/ 302984 w 1151802"/>
              <a:gd name="connsiteY1-84" fmla="*/ 18281 h 963832"/>
              <a:gd name="connsiteX2-85" fmla="*/ 5804 w 1151802"/>
              <a:gd name="connsiteY2-86" fmla="*/ 132581 h 963832"/>
              <a:gd name="connsiteX3-87" fmla="*/ 148044 w 1151802"/>
              <a:gd name="connsiteY3-88" fmla="*/ 584701 h 963832"/>
              <a:gd name="connsiteX4-89" fmla="*/ 638264 w 1151802"/>
              <a:gd name="connsiteY4-90" fmla="*/ 955541 h 963832"/>
              <a:gd name="connsiteX5-91" fmla="*/ 1151344 w 1151802"/>
              <a:gd name="connsiteY5-92" fmla="*/ 216401 h 963832"/>
              <a:gd name="connsiteX6-93" fmla="*/ 813524 w 1151802"/>
              <a:gd name="connsiteY6-94" fmla="*/ 501 h 963832"/>
              <a:gd name="connsiteX7-95" fmla="*/ 574764 w 1151802"/>
              <a:gd name="connsiteY7-96" fmla="*/ 254501 h 963832"/>
              <a:gd name="connsiteX0-97" fmla="*/ 574764 w 1151816"/>
              <a:gd name="connsiteY0-98" fmla="*/ 241366 h 950697"/>
              <a:gd name="connsiteX1-99" fmla="*/ 302984 w 1151816"/>
              <a:gd name="connsiteY1-100" fmla="*/ 5146 h 950697"/>
              <a:gd name="connsiteX2-101" fmla="*/ 5804 w 1151816"/>
              <a:gd name="connsiteY2-102" fmla="*/ 119446 h 950697"/>
              <a:gd name="connsiteX3-103" fmla="*/ 148044 w 1151816"/>
              <a:gd name="connsiteY3-104" fmla="*/ 571566 h 950697"/>
              <a:gd name="connsiteX4-105" fmla="*/ 638264 w 1151816"/>
              <a:gd name="connsiteY4-106" fmla="*/ 942406 h 950697"/>
              <a:gd name="connsiteX5-107" fmla="*/ 1151344 w 1151816"/>
              <a:gd name="connsiteY5-108" fmla="*/ 203266 h 950697"/>
              <a:gd name="connsiteX6-109" fmla="*/ 821144 w 1151816"/>
              <a:gd name="connsiteY6-110" fmla="*/ 33086 h 950697"/>
              <a:gd name="connsiteX7-111" fmla="*/ 574764 w 1151816"/>
              <a:gd name="connsiteY7-112" fmla="*/ 241366 h 950697"/>
              <a:gd name="connsiteX0-113" fmla="*/ 574764 w 1098575"/>
              <a:gd name="connsiteY0-114" fmla="*/ 241366 h 949292"/>
              <a:gd name="connsiteX1-115" fmla="*/ 302984 w 1098575"/>
              <a:gd name="connsiteY1-116" fmla="*/ 5146 h 949292"/>
              <a:gd name="connsiteX2-117" fmla="*/ 5804 w 1098575"/>
              <a:gd name="connsiteY2-118" fmla="*/ 119446 h 949292"/>
              <a:gd name="connsiteX3-119" fmla="*/ 148044 w 1098575"/>
              <a:gd name="connsiteY3-120" fmla="*/ 571566 h 949292"/>
              <a:gd name="connsiteX4-121" fmla="*/ 638264 w 1098575"/>
              <a:gd name="connsiteY4-122" fmla="*/ 942406 h 949292"/>
              <a:gd name="connsiteX5-123" fmla="*/ 1098004 w 1098575"/>
              <a:gd name="connsiteY5-124" fmla="*/ 241366 h 949292"/>
              <a:gd name="connsiteX6-125" fmla="*/ 821144 w 1098575"/>
              <a:gd name="connsiteY6-126" fmla="*/ 33086 h 949292"/>
              <a:gd name="connsiteX7-127" fmla="*/ 574764 w 1098575"/>
              <a:gd name="connsiteY7-128" fmla="*/ 241366 h 949292"/>
              <a:gd name="connsiteX0-129" fmla="*/ 567144 w 1098578"/>
              <a:gd name="connsiteY0-130" fmla="*/ 225251 h 948417"/>
              <a:gd name="connsiteX1-131" fmla="*/ 302984 w 1098578"/>
              <a:gd name="connsiteY1-132" fmla="*/ 4271 h 948417"/>
              <a:gd name="connsiteX2-133" fmla="*/ 5804 w 1098578"/>
              <a:gd name="connsiteY2-134" fmla="*/ 118571 h 948417"/>
              <a:gd name="connsiteX3-135" fmla="*/ 148044 w 1098578"/>
              <a:gd name="connsiteY3-136" fmla="*/ 570691 h 948417"/>
              <a:gd name="connsiteX4-137" fmla="*/ 638264 w 1098578"/>
              <a:gd name="connsiteY4-138" fmla="*/ 941531 h 948417"/>
              <a:gd name="connsiteX5-139" fmla="*/ 1098004 w 1098578"/>
              <a:gd name="connsiteY5-140" fmla="*/ 240491 h 948417"/>
              <a:gd name="connsiteX6-141" fmla="*/ 821144 w 1098578"/>
              <a:gd name="connsiteY6-142" fmla="*/ 32211 h 948417"/>
              <a:gd name="connsiteX7-143" fmla="*/ 567144 w 1098578"/>
              <a:gd name="connsiteY7-144" fmla="*/ 225251 h 948417"/>
              <a:gd name="connsiteX0-145" fmla="*/ 566791 w 1098225"/>
              <a:gd name="connsiteY0-146" fmla="*/ 225251 h 940931"/>
              <a:gd name="connsiteX1-147" fmla="*/ 302631 w 1098225"/>
              <a:gd name="connsiteY1-148" fmla="*/ 4271 h 940931"/>
              <a:gd name="connsiteX2-149" fmla="*/ 5451 w 1098225"/>
              <a:gd name="connsiteY2-150" fmla="*/ 118571 h 940931"/>
              <a:gd name="connsiteX3-151" fmla="*/ 147691 w 1098225"/>
              <a:gd name="connsiteY3-152" fmla="*/ 570691 h 940931"/>
              <a:gd name="connsiteX4-153" fmla="*/ 599811 w 1098225"/>
              <a:gd name="connsiteY4-154" fmla="*/ 933911 h 940931"/>
              <a:gd name="connsiteX5-155" fmla="*/ 1097651 w 1098225"/>
              <a:gd name="connsiteY5-156" fmla="*/ 240491 h 940931"/>
              <a:gd name="connsiteX6-157" fmla="*/ 820791 w 1098225"/>
              <a:gd name="connsiteY6-158" fmla="*/ 32211 h 940931"/>
              <a:gd name="connsiteX7-159" fmla="*/ 566791 w 1098225"/>
              <a:gd name="connsiteY7-160" fmla="*/ 225251 h 940931"/>
              <a:gd name="connsiteX0-161" fmla="*/ 588748 w 1120182"/>
              <a:gd name="connsiteY0-162" fmla="*/ 227566 h 943300"/>
              <a:gd name="connsiteX1-163" fmla="*/ 324588 w 1120182"/>
              <a:gd name="connsiteY1-164" fmla="*/ 6586 h 943300"/>
              <a:gd name="connsiteX2-165" fmla="*/ 4548 w 1120182"/>
              <a:gd name="connsiteY2-166" fmla="*/ 105646 h 943300"/>
              <a:gd name="connsiteX3-167" fmla="*/ 169648 w 1120182"/>
              <a:gd name="connsiteY3-168" fmla="*/ 573006 h 943300"/>
              <a:gd name="connsiteX4-169" fmla="*/ 621768 w 1120182"/>
              <a:gd name="connsiteY4-170" fmla="*/ 936226 h 943300"/>
              <a:gd name="connsiteX5-171" fmla="*/ 1119608 w 1120182"/>
              <a:gd name="connsiteY5-172" fmla="*/ 242806 h 943300"/>
              <a:gd name="connsiteX6-173" fmla="*/ 842748 w 1120182"/>
              <a:gd name="connsiteY6-174" fmla="*/ 34526 h 943300"/>
              <a:gd name="connsiteX7-175" fmla="*/ 588748 w 1120182"/>
              <a:gd name="connsiteY7-176" fmla="*/ 227566 h 943300"/>
              <a:gd name="connsiteX0-177" fmla="*/ 596127 w 1127561"/>
              <a:gd name="connsiteY0-178" fmla="*/ 233015 h 948829"/>
              <a:gd name="connsiteX1-179" fmla="*/ 331967 w 1127561"/>
              <a:gd name="connsiteY1-180" fmla="*/ 12035 h 948829"/>
              <a:gd name="connsiteX2-181" fmla="*/ 4307 w 1127561"/>
              <a:gd name="connsiteY2-182" fmla="*/ 88235 h 948829"/>
              <a:gd name="connsiteX3-183" fmla="*/ 177027 w 1127561"/>
              <a:gd name="connsiteY3-184" fmla="*/ 578455 h 948829"/>
              <a:gd name="connsiteX4-185" fmla="*/ 629147 w 1127561"/>
              <a:gd name="connsiteY4-186" fmla="*/ 941675 h 948829"/>
              <a:gd name="connsiteX5-187" fmla="*/ 1126987 w 1127561"/>
              <a:gd name="connsiteY5-188" fmla="*/ 248255 h 948829"/>
              <a:gd name="connsiteX6-189" fmla="*/ 850127 w 1127561"/>
              <a:gd name="connsiteY6-190" fmla="*/ 39975 h 948829"/>
              <a:gd name="connsiteX7-191" fmla="*/ 596127 w 1127561"/>
              <a:gd name="connsiteY7-192" fmla="*/ 233015 h 948829"/>
              <a:gd name="connsiteX0-193" fmla="*/ 596471 w 1127905"/>
              <a:gd name="connsiteY0-194" fmla="*/ 287455 h 1003269"/>
              <a:gd name="connsiteX1-195" fmla="*/ 339931 w 1127905"/>
              <a:gd name="connsiteY1-196" fmla="*/ 5515 h 1003269"/>
              <a:gd name="connsiteX2-197" fmla="*/ 4651 w 1127905"/>
              <a:gd name="connsiteY2-198" fmla="*/ 142675 h 1003269"/>
              <a:gd name="connsiteX3-199" fmla="*/ 177371 w 1127905"/>
              <a:gd name="connsiteY3-200" fmla="*/ 632895 h 1003269"/>
              <a:gd name="connsiteX4-201" fmla="*/ 629491 w 1127905"/>
              <a:gd name="connsiteY4-202" fmla="*/ 996115 h 1003269"/>
              <a:gd name="connsiteX5-203" fmla="*/ 1127331 w 1127905"/>
              <a:gd name="connsiteY5-204" fmla="*/ 302695 h 1003269"/>
              <a:gd name="connsiteX6-205" fmla="*/ 850471 w 1127905"/>
              <a:gd name="connsiteY6-206" fmla="*/ 94415 h 1003269"/>
              <a:gd name="connsiteX7-207" fmla="*/ 596471 w 1127905"/>
              <a:gd name="connsiteY7-208" fmla="*/ 287455 h 1003269"/>
              <a:gd name="connsiteX0-209" fmla="*/ 596471 w 1128002"/>
              <a:gd name="connsiteY0-210" fmla="*/ 287455 h 1003269"/>
              <a:gd name="connsiteX1-211" fmla="*/ 339931 w 1128002"/>
              <a:gd name="connsiteY1-212" fmla="*/ 5515 h 1003269"/>
              <a:gd name="connsiteX2-213" fmla="*/ 4651 w 1128002"/>
              <a:gd name="connsiteY2-214" fmla="*/ 142675 h 1003269"/>
              <a:gd name="connsiteX3-215" fmla="*/ 177371 w 1128002"/>
              <a:gd name="connsiteY3-216" fmla="*/ 632895 h 1003269"/>
              <a:gd name="connsiteX4-217" fmla="*/ 629491 w 1128002"/>
              <a:gd name="connsiteY4-218" fmla="*/ 996115 h 1003269"/>
              <a:gd name="connsiteX5-219" fmla="*/ 1127331 w 1128002"/>
              <a:gd name="connsiteY5-220" fmla="*/ 302695 h 1003269"/>
              <a:gd name="connsiteX6-221" fmla="*/ 880951 w 1128002"/>
              <a:gd name="connsiteY6-222" fmla="*/ 56315 h 1003269"/>
              <a:gd name="connsiteX7-223" fmla="*/ 596471 w 1128002"/>
              <a:gd name="connsiteY7-224" fmla="*/ 287455 h 1003269"/>
              <a:gd name="connsiteX0-225" fmla="*/ 596471 w 1173605"/>
              <a:gd name="connsiteY0-226" fmla="*/ 287455 h 1003552"/>
              <a:gd name="connsiteX1-227" fmla="*/ 339931 w 1173605"/>
              <a:gd name="connsiteY1-228" fmla="*/ 5515 h 1003552"/>
              <a:gd name="connsiteX2-229" fmla="*/ 4651 w 1173605"/>
              <a:gd name="connsiteY2-230" fmla="*/ 142675 h 1003552"/>
              <a:gd name="connsiteX3-231" fmla="*/ 177371 w 1173605"/>
              <a:gd name="connsiteY3-232" fmla="*/ 632895 h 1003552"/>
              <a:gd name="connsiteX4-233" fmla="*/ 629491 w 1173605"/>
              <a:gd name="connsiteY4-234" fmla="*/ 996115 h 1003552"/>
              <a:gd name="connsiteX5-235" fmla="*/ 1173051 w 1173605"/>
              <a:gd name="connsiteY5-236" fmla="*/ 295075 h 1003552"/>
              <a:gd name="connsiteX6-237" fmla="*/ 880951 w 1173605"/>
              <a:gd name="connsiteY6-238" fmla="*/ 56315 h 1003552"/>
              <a:gd name="connsiteX7-239" fmla="*/ 596471 w 1173605"/>
              <a:gd name="connsiteY7-240" fmla="*/ 287455 h 1003552"/>
              <a:gd name="connsiteX0-241" fmla="*/ 603276 w 1180410"/>
              <a:gd name="connsiteY0-242" fmla="*/ 287693 h 1005272"/>
              <a:gd name="connsiteX1-243" fmla="*/ 346736 w 1180410"/>
              <a:gd name="connsiteY1-244" fmla="*/ 5753 h 1005272"/>
              <a:gd name="connsiteX2-245" fmla="*/ 11456 w 1180410"/>
              <a:gd name="connsiteY2-246" fmla="*/ 142913 h 1005272"/>
              <a:gd name="connsiteX3-247" fmla="*/ 130836 w 1180410"/>
              <a:gd name="connsiteY3-248" fmla="*/ 655993 h 1005272"/>
              <a:gd name="connsiteX4-249" fmla="*/ 636296 w 1180410"/>
              <a:gd name="connsiteY4-250" fmla="*/ 996353 h 1005272"/>
              <a:gd name="connsiteX5-251" fmla="*/ 1179856 w 1180410"/>
              <a:gd name="connsiteY5-252" fmla="*/ 295313 h 1005272"/>
              <a:gd name="connsiteX6-253" fmla="*/ 887756 w 1180410"/>
              <a:gd name="connsiteY6-254" fmla="*/ 56553 h 1005272"/>
              <a:gd name="connsiteX7-255" fmla="*/ 603276 w 1180410"/>
              <a:gd name="connsiteY7-256" fmla="*/ 287693 h 1005272"/>
              <a:gd name="connsiteX0-257" fmla="*/ 604313 w 1181447"/>
              <a:gd name="connsiteY0-258" fmla="*/ 287693 h 1027612"/>
              <a:gd name="connsiteX1-259" fmla="*/ 347773 w 1181447"/>
              <a:gd name="connsiteY1-260" fmla="*/ 5753 h 1027612"/>
              <a:gd name="connsiteX2-261" fmla="*/ 12493 w 1181447"/>
              <a:gd name="connsiteY2-262" fmla="*/ 142913 h 1027612"/>
              <a:gd name="connsiteX3-263" fmla="*/ 131873 w 1181447"/>
              <a:gd name="connsiteY3-264" fmla="*/ 655993 h 1027612"/>
              <a:gd name="connsiteX4-265" fmla="*/ 690673 w 1181447"/>
              <a:gd name="connsiteY4-266" fmla="*/ 1019213 h 1027612"/>
              <a:gd name="connsiteX5-267" fmla="*/ 1180893 w 1181447"/>
              <a:gd name="connsiteY5-268" fmla="*/ 295313 h 1027612"/>
              <a:gd name="connsiteX6-269" fmla="*/ 888793 w 1181447"/>
              <a:gd name="connsiteY6-270" fmla="*/ 56553 h 1027612"/>
              <a:gd name="connsiteX7-271" fmla="*/ 604313 w 1181447"/>
              <a:gd name="connsiteY7-272" fmla="*/ 287693 h 1027612"/>
              <a:gd name="connsiteX0-273" fmla="*/ 604313 w 1181465"/>
              <a:gd name="connsiteY0-274" fmla="*/ 287693 h 1027612"/>
              <a:gd name="connsiteX1-275" fmla="*/ 347773 w 1181465"/>
              <a:gd name="connsiteY1-276" fmla="*/ 5753 h 1027612"/>
              <a:gd name="connsiteX2-277" fmla="*/ 12493 w 1181465"/>
              <a:gd name="connsiteY2-278" fmla="*/ 142913 h 1027612"/>
              <a:gd name="connsiteX3-279" fmla="*/ 131873 w 1181465"/>
              <a:gd name="connsiteY3-280" fmla="*/ 655993 h 1027612"/>
              <a:gd name="connsiteX4-281" fmla="*/ 690673 w 1181465"/>
              <a:gd name="connsiteY4-282" fmla="*/ 1019213 h 1027612"/>
              <a:gd name="connsiteX5-283" fmla="*/ 1180893 w 1181465"/>
              <a:gd name="connsiteY5-284" fmla="*/ 295313 h 1027612"/>
              <a:gd name="connsiteX6-285" fmla="*/ 888793 w 1181465"/>
              <a:gd name="connsiteY6-286" fmla="*/ 56553 h 1027612"/>
              <a:gd name="connsiteX7-287" fmla="*/ 604313 w 1181465"/>
              <a:gd name="connsiteY7-288" fmla="*/ 287693 h 1027612"/>
              <a:gd name="connsiteX0-289" fmla="*/ 604313 w 1181465"/>
              <a:gd name="connsiteY0-290" fmla="*/ 288511 h 1028430"/>
              <a:gd name="connsiteX1-291" fmla="*/ 347773 w 1181465"/>
              <a:gd name="connsiteY1-292" fmla="*/ 6571 h 1028430"/>
              <a:gd name="connsiteX2-293" fmla="*/ 12493 w 1181465"/>
              <a:gd name="connsiteY2-294" fmla="*/ 143731 h 1028430"/>
              <a:gd name="connsiteX3-295" fmla="*/ 131873 w 1181465"/>
              <a:gd name="connsiteY3-296" fmla="*/ 656811 h 1028430"/>
              <a:gd name="connsiteX4-297" fmla="*/ 690673 w 1181465"/>
              <a:gd name="connsiteY4-298" fmla="*/ 1020031 h 1028430"/>
              <a:gd name="connsiteX5-299" fmla="*/ 1180893 w 1181465"/>
              <a:gd name="connsiteY5-300" fmla="*/ 296131 h 1028430"/>
              <a:gd name="connsiteX6-301" fmla="*/ 888793 w 1181465"/>
              <a:gd name="connsiteY6-302" fmla="*/ 57371 h 1028430"/>
              <a:gd name="connsiteX7-303" fmla="*/ 604313 w 1181465"/>
              <a:gd name="connsiteY7-304" fmla="*/ 288511 h 1028430"/>
              <a:gd name="connsiteX0-305" fmla="*/ 604313 w 1181465"/>
              <a:gd name="connsiteY0-306" fmla="*/ 270887 h 1010806"/>
              <a:gd name="connsiteX1-307" fmla="*/ 347773 w 1181465"/>
              <a:gd name="connsiteY1-308" fmla="*/ 7997 h 1010806"/>
              <a:gd name="connsiteX2-309" fmla="*/ 12493 w 1181465"/>
              <a:gd name="connsiteY2-310" fmla="*/ 126107 h 1010806"/>
              <a:gd name="connsiteX3-311" fmla="*/ 131873 w 1181465"/>
              <a:gd name="connsiteY3-312" fmla="*/ 639187 h 1010806"/>
              <a:gd name="connsiteX4-313" fmla="*/ 690673 w 1181465"/>
              <a:gd name="connsiteY4-314" fmla="*/ 1002407 h 1010806"/>
              <a:gd name="connsiteX5-315" fmla="*/ 1180893 w 1181465"/>
              <a:gd name="connsiteY5-316" fmla="*/ 278507 h 1010806"/>
              <a:gd name="connsiteX6-317" fmla="*/ 888793 w 1181465"/>
              <a:gd name="connsiteY6-318" fmla="*/ 39747 h 1010806"/>
              <a:gd name="connsiteX7-319" fmla="*/ 604313 w 1181465"/>
              <a:gd name="connsiteY7-320" fmla="*/ 270887 h 1010806"/>
              <a:gd name="connsiteX0-321" fmla="*/ 621462 w 1198614"/>
              <a:gd name="connsiteY0-322" fmla="*/ 289918 h 1029837"/>
              <a:gd name="connsiteX1-323" fmla="*/ 364922 w 1198614"/>
              <a:gd name="connsiteY1-324" fmla="*/ 27028 h 1029837"/>
              <a:gd name="connsiteX2-325" fmla="*/ 29642 w 1198614"/>
              <a:gd name="connsiteY2-326" fmla="*/ 145138 h 1029837"/>
              <a:gd name="connsiteX3-327" fmla="*/ 149022 w 1198614"/>
              <a:gd name="connsiteY3-328" fmla="*/ 658218 h 1029837"/>
              <a:gd name="connsiteX4-329" fmla="*/ 707822 w 1198614"/>
              <a:gd name="connsiteY4-330" fmla="*/ 1021438 h 1029837"/>
              <a:gd name="connsiteX5-331" fmla="*/ 1198042 w 1198614"/>
              <a:gd name="connsiteY5-332" fmla="*/ 297538 h 1029837"/>
              <a:gd name="connsiteX6-333" fmla="*/ 905942 w 1198614"/>
              <a:gd name="connsiteY6-334" fmla="*/ 58778 h 1029837"/>
              <a:gd name="connsiteX7-335" fmla="*/ 621462 w 1198614"/>
              <a:gd name="connsiteY7-336" fmla="*/ 289918 h 1029837"/>
              <a:gd name="connsiteX0-337" fmla="*/ 621462 w 1198614"/>
              <a:gd name="connsiteY0-338" fmla="*/ 309380 h 1049299"/>
              <a:gd name="connsiteX1-339" fmla="*/ 364922 w 1198614"/>
              <a:gd name="connsiteY1-340" fmla="*/ 46490 h 1049299"/>
              <a:gd name="connsiteX2-341" fmla="*/ 29642 w 1198614"/>
              <a:gd name="connsiteY2-342" fmla="*/ 164600 h 1049299"/>
              <a:gd name="connsiteX3-343" fmla="*/ 149022 w 1198614"/>
              <a:gd name="connsiteY3-344" fmla="*/ 677680 h 1049299"/>
              <a:gd name="connsiteX4-345" fmla="*/ 707822 w 1198614"/>
              <a:gd name="connsiteY4-346" fmla="*/ 1040900 h 1049299"/>
              <a:gd name="connsiteX5-347" fmla="*/ 1198042 w 1198614"/>
              <a:gd name="connsiteY5-348" fmla="*/ 317000 h 1049299"/>
              <a:gd name="connsiteX6-349" fmla="*/ 905942 w 1198614"/>
              <a:gd name="connsiteY6-350" fmla="*/ 78240 h 1049299"/>
              <a:gd name="connsiteX7-351" fmla="*/ 621462 w 1198614"/>
              <a:gd name="connsiteY7-352" fmla="*/ 309380 h 1049299"/>
              <a:gd name="connsiteX0-353" fmla="*/ 621462 w 1198614"/>
              <a:gd name="connsiteY0-354" fmla="*/ 305247 h 1045166"/>
              <a:gd name="connsiteX1-355" fmla="*/ 364922 w 1198614"/>
              <a:gd name="connsiteY1-356" fmla="*/ 42357 h 1045166"/>
              <a:gd name="connsiteX2-357" fmla="*/ 29642 w 1198614"/>
              <a:gd name="connsiteY2-358" fmla="*/ 160467 h 1045166"/>
              <a:gd name="connsiteX3-359" fmla="*/ 149022 w 1198614"/>
              <a:gd name="connsiteY3-360" fmla="*/ 673547 h 1045166"/>
              <a:gd name="connsiteX4-361" fmla="*/ 707822 w 1198614"/>
              <a:gd name="connsiteY4-362" fmla="*/ 1036767 h 1045166"/>
              <a:gd name="connsiteX5-363" fmla="*/ 1198042 w 1198614"/>
              <a:gd name="connsiteY5-364" fmla="*/ 312867 h 1045166"/>
              <a:gd name="connsiteX6-365" fmla="*/ 905942 w 1198614"/>
              <a:gd name="connsiteY6-366" fmla="*/ 74107 h 1045166"/>
              <a:gd name="connsiteX7-367" fmla="*/ 621462 w 1198614"/>
              <a:gd name="connsiteY7-368" fmla="*/ 305247 h 1045166"/>
              <a:gd name="connsiteX0-369" fmla="*/ 603989 w 1181141"/>
              <a:gd name="connsiteY0-370" fmla="*/ 283425 h 1023344"/>
              <a:gd name="connsiteX1-371" fmla="*/ 342687 w 1181141"/>
              <a:gd name="connsiteY1-372" fmla="*/ 22916 h 1023344"/>
              <a:gd name="connsiteX2-373" fmla="*/ 12169 w 1181141"/>
              <a:gd name="connsiteY2-374" fmla="*/ 138645 h 1023344"/>
              <a:gd name="connsiteX3-375" fmla="*/ 131549 w 1181141"/>
              <a:gd name="connsiteY3-376" fmla="*/ 651725 h 1023344"/>
              <a:gd name="connsiteX4-377" fmla="*/ 690349 w 1181141"/>
              <a:gd name="connsiteY4-378" fmla="*/ 1014945 h 1023344"/>
              <a:gd name="connsiteX5-379" fmla="*/ 1180569 w 1181141"/>
              <a:gd name="connsiteY5-380" fmla="*/ 291045 h 1023344"/>
              <a:gd name="connsiteX6-381" fmla="*/ 888469 w 1181141"/>
              <a:gd name="connsiteY6-382" fmla="*/ 52285 h 1023344"/>
              <a:gd name="connsiteX7-383" fmla="*/ 603989 w 1181141"/>
              <a:gd name="connsiteY7-384" fmla="*/ 283425 h 102334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1181141" h="1023344">
                <a:moveTo>
                  <a:pt x="603989" y="283425"/>
                </a:moveTo>
                <a:cubicBezTo>
                  <a:pt x="513025" y="278530"/>
                  <a:pt x="457993" y="85147"/>
                  <a:pt x="342687" y="22916"/>
                </a:cubicBezTo>
                <a:cubicBezTo>
                  <a:pt x="227381" y="-39315"/>
                  <a:pt x="47359" y="33844"/>
                  <a:pt x="12169" y="138645"/>
                </a:cubicBezTo>
                <a:cubicBezTo>
                  <a:pt x="-23021" y="243447"/>
                  <a:pt x="18519" y="505675"/>
                  <a:pt x="131549" y="651725"/>
                </a:cubicBezTo>
                <a:cubicBezTo>
                  <a:pt x="244579" y="797775"/>
                  <a:pt x="515512" y="1075058"/>
                  <a:pt x="690349" y="1014945"/>
                </a:cubicBezTo>
                <a:cubicBezTo>
                  <a:pt x="865186" y="954832"/>
                  <a:pt x="1167869" y="460378"/>
                  <a:pt x="1180569" y="291045"/>
                </a:cubicBezTo>
                <a:cubicBezTo>
                  <a:pt x="1193269" y="121712"/>
                  <a:pt x="991710" y="10692"/>
                  <a:pt x="888469" y="52285"/>
                </a:cubicBezTo>
                <a:cubicBezTo>
                  <a:pt x="785228" y="93878"/>
                  <a:pt x="694953" y="288320"/>
                  <a:pt x="603989" y="283425"/>
                </a:cubicBezTo>
                <a:close/>
              </a:path>
            </a:pathLst>
          </a:custGeom>
          <a:solidFill>
            <a:srgbClr val="FCC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任意多边形: 形状 14"/>
          <p:cNvSpPr/>
          <p:nvPr/>
        </p:nvSpPr>
        <p:spPr>
          <a:xfrm>
            <a:off x="965135" y="5781955"/>
            <a:ext cx="268849" cy="232932"/>
          </a:xfrm>
          <a:custGeom>
            <a:avLst/>
            <a:gdLst>
              <a:gd name="connsiteX0" fmla="*/ 639965 w 1300668"/>
              <a:gd name="connsiteY0" fmla="*/ 295844 h 1024714"/>
              <a:gd name="connsiteX1" fmla="*/ 436765 w 1300668"/>
              <a:gd name="connsiteY1" fmla="*/ 29144 h 1024714"/>
              <a:gd name="connsiteX2" fmla="*/ 17665 w 1300668"/>
              <a:gd name="connsiteY2" fmla="*/ 143444 h 1024714"/>
              <a:gd name="connsiteX3" fmla="*/ 144665 w 1300668"/>
              <a:gd name="connsiteY3" fmla="*/ 511744 h 1024714"/>
              <a:gd name="connsiteX4" fmla="*/ 741565 w 1300668"/>
              <a:gd name="connsiteY4" fmla="*/ 1019744 h 1024714"/>
              <a:gd name="connsiteX5" fmla="*/ 1300365 w 1300668"/>
              <a:gd name="connsiteY5" fmla="*/ 181544 h 1024714"/>
              <a:gd name="connsiteX6" fmla="*/ 817765 w 1300668"/>
              <a:gd name="connsiteY6" fmla="*/ 3744 h 1024714"/>
              <a:gd name="connsiteX7" fmla="*/ 639965 w 1300668"/>
              <a:gd name="connsiteY7" fmla="*/ 295844 h 1024714"/>
              <a:gd name="connsiteX0-1" fmla="*/ 639965 w 1300768"/>
              <a:gd name="connsiteY0-2" fmla="*/ 272650 h 1001520"/>
              <a:gd name="connsiteX1-3" fmla="*/ 436765 w 1300768"/>
              <a:gd name="connsiteY1-4" fmla="*/ 5950 h 1001520"/>
              <a:gd name="connsiteX2-5" fmla="*/ 17665 w 1300768"/>
              <a:gd name="connsiteY2-6" fmla="*/ 120250 h 1001520"/>
              <a:gd name="connsiteX3-7" fmla="*/ 144665 w 1300768"/>
              <a:gd name="connsiteY3-8" fmla="*/ 488550 h 1001520"/>
              <a:gd name="connsiteX4-9" fmla="*/ 741565 w 1300768"/>
              <a:gd name="connsiteY4-10" fmla="*/ 996550 h 1001520"/>
              <a:gd name="connsiteX5-11" fmla="*/ 1300365 w 1300768"/>
              <a:gd name="connsiteY5-12" fmla="*/ 158350 h 1001520"/>
              <a:gd name="connsiteX6-13" fmla="*/ 916825 w 1300768"/>
              <a:gd name="connsiteY6-14" fmla="*/ 41510 h 1001520"/>
              <a:gd name="connsiteX7-15" fmla="*/ 639965 w 1300768"/>
              <a:gd name="connsiteY7-16" fmla="*/ 272650 h 1001520"/>
              <a:gd name="connsiteX0-17" fmla="*/ 639965 w 1255114"/>
              <a:gd name="connsiteY0-18" fmla="*/ 272650 h 999147"/>
              <a:gd name="connsiteX1-19" fmla="*/ 436765 w 1255114"/>
              <a:gd name="connsiteY1-20" fmla="*/ 5950 h 999147"/>
              <a:gd name="connsiteX2-21" fmla="*/ 17665 w 1255114"/>
              <a:gd name="connsiteY2-22" fmla="*/ 120250 h 999147"/>
              <a:gd name="connsiteX3-23" fmla="*/ 144665 w 1255114"/>
              <a:gd name="connsiteY3-24" fmla="*/ 488550 h 999147"/>
              <a:gd name="connsiteX4-25" fmla="*/ 741565 w 1255114"/>
              <a:gd name="connsiteY4-26" fmla="*/ 996550 h 999147"/>
              <a:gd name="connsiteX5-27" fmla="*/ 1254645 w 1255114"/>
              <a:gd name="connsiteY5-28" fmla="*/ 257410 h 999147"/>
              <a:gd name="connsiteX6-29" fmla="*/ 916825 w 1255114"/>
              <a:gd name="connsiteY6-30" fmla="*/ 41510 h 999147"/>
              <a:gd name="connsiteX7-31" fmla="*/ 639965 w 1255114"/>
              <a:gd name="connsiteY7-32" fmla="*/ 272650 h 999147"/>
              <a:gd name="connsiteX0-33" fmla="*/ 626545 w 1241694"/>
              <a:gd name="connsiteY0-34" fmla="*/ 274485 h 1006887"/>
              <a:gd name="connsiteX1-35" fmla="*/ 423345 w 1241694"/>
              <a:gd name="connsiteY1-36" fmla="*/ 7785 h 1006887"/>
              <a:gd name="connsiteX2-37" fmla="*/ 4245 w 1241694"/>
              <a:gd name="connsiteY2-38" fmla="*/ 122085 h 1006887"/>
              <a:gd name="connsiteX3-39" fmla="*/ 237925 w 1241694"/>
              <a:gd name="connsiteY3-40" fmla="*/ 627545 h 1006887"/>
              <a:gd name="connsiteX4-41" fmla="*/ 728145 w 1241694"/>
              <a:gd name="connsiteY4-42" fmla="*/ 998385 h 1006887"/>
              <a:gd name="connsiteX5-43" fmla="*/ 1241225 w 1241694"/>
              <a:gd name="connsiteY5-44" fmla="*/ 259245 h 1006887"/>
              <a:gd name="connsiteX6-45" fmla="*/ 903405 w 1241694"/>
              <a:gd name="connsiteY6-46" fmla="*/ 43345 h 1006887"/>
              <a:gd name="connsiteX7-47" fmla="*/ 626545 w 1241694"/>
              <a:gd name="connsiteY7-48" fmla="*/ 274485 h 1006887"/>
              <a:gd name="connsiteX0-49" fmla="*/ 538375 w 1153524"/>
              <a:gd name="connsiteY0-50" fmla="*/ 268848 h 1001039"/>
              <a:gd name="connsiteX1-51" fmla="*/ 335175 w 1153524"/>
              <a:gd name="connsiteY1-52" fmla="*/ 2148 h 1001039"/>
              <a:gd name="connsiteX2-53" fmla="*/ 7515 w 1153524"/>
              <a:gd name="connsiteY2-54" fmla="*/ 169788 h 1001039"/>
              <a:gd name="connsiteX3-55" fmla="*/ 149755 w 1153524"/>
              <a:gd name="connsiteY3-56" fmla="*/ 621908 h 1001039"/>
              <a:gd name="connsiteX4-57" fmla="*/ 639975 w 1153524"/>
              <a:gd name="connsiteY4-58" fmla="*/ 992748 h 1001039"/>
              <a:gd name="connsiteX5-59" fmla="*/ 1153055 w 1153524"/>
              <a:gd name="connsiteY5-60" fmla="*/ 253608 h 1001039"/>
              <a:gd name="connsiteX6-61" fmla="*/ 815235 w 1153524"/>
              <a:gd name="connsiteY6-62" fmla="*/ 37708 h 1001039"/>
              <a:gd name="connsiteX7-63" fmla="*/ 538375 w 1153524"/>
              <a:gd name="connsiteY7-64" fmla="*/ 268848 h 1001039"/>
              <a:gd name="connsiteX0-65" fmla="*/ 536664 w 1151813"/>
              <a:gd name="connsiteY0-66" fmla="*/ 231233 h 963424"/>
              <a:gd name="connsiteX1-67" fmla="*/ 302984 w 1151813"/>
              <a:gd name="connsiteY1-68" fmla="*/ 17873 h 963424"/>
              <a:gd name="connsiteX2-69" fmla="*/ 5804 w 1151813"/>
              <a:gd name="connsiteY2-70" fmla="*/ 132173 h 963424"/>
              <a:gd name="connsiteX3-71" fmla="*/ 148044 w 1151813"/>
              <a:gd name="connsiteY3-72" fmla="*/ 584293 h 963424"/>
              <a:gd name="connsiteX4-73" fmla="*/ 638264 w 1151813"/>
              <a:gd name="connsiteY4-74" fmla="*/ 955133 h 963424"/>
              <a:gd name="connsiteX5-75" fmla="*/ 1151344 w 1151813"/>
              <a:gd name="connsiteY5-76" fmla="*/ 215993 h 963424"/>
              <a:gd name="connsiteX6-77" fmla="*/ 813524 w 1151813"/>
              <a:gd name="connsiteY6-78" fmla="*/ 93 h 963424"/>
              <a:gd name="connsiteX7-79" fmla="*/ 536664 w 1151813"/>
              <a:gd name="connsiteY7-80" fmla="*/ 231233 h 963424"/>
              <a:gd name="connsiteX0-81" fmla="*/ 574764 w 1151802"/>
              <a:gd name="connsiteY0-82" fmla="*/ 254501 h 963832"/>
              <a:gd name="connsiteX1-83" fmla="*/ 302984 w 1151802"/>
              <a:gd name="connsiteY1-84" fmla="*/ 18281 h 963832"/>
              <a:gd name="connsiteX2-85" fmla="*/ 5804 w 1151802"/>
              <a:gd name="connsiteY2-86" fmla="*/ 132581 h 963832"/>
              <a:gd name="connsiteX3-87" fmla="*/ 148044 w 1151802"/>
              <a:gd name="connsiteY3-88" fmla="*/ 584701 h 963832"/>
              <a:gd name="connsiteX4-89" fmla="*/ 638264 w 1151802"/>
              <a:gd name="connsiteY4-90" fmla="*/ 955541 h 963832"/>
              <a:gd name="connsiteX5-91" fmla="*/ 1151344 w 1151802"/>
              <a:gd name="connsiteY5-92" fmla="*/ 216401 h 963832"/>
              <a:gd name="connsiteX6-93" fmla="*/ 813524 w 1151802"/>
              <a:gd name="connsiteY6-94" fmla="*/ 501 h 963832"/>
              <a:gd name="connsiteX7-95" fmla="*/ 574764 w 1151802"/>
              <a:gd name="connsiteY7-96" fmla="*/ 254501 h 963832"/>
              <a:gd name="connsiteX0-97" fmla="*/ 574764 w 1151816"/>
              <a:gd name="connsiteY0-98" fmla="*/ 241366 h 950697"/>
              <a:gd name="connsiteX1-99" fmla="*/ 302984 w 1151816"/>
              <a:gd name="connsiteY1-100" fmla="*/ 5146 h 950697"/>
              <a:gd name="connsiteX2-101" fmla="*/ 5804 w 1151816"/>
              <a:gd name="connsiteY2-102" fmla="*/ 119446 h 950697"/>
              <a:gd name="connsiteX3-103" fmla="*/ 148044 w 1151816"/>
              <a:gd name="connsiteY3-104" fmla="*/ 571566 h 950697"/>
              <a:gd name="connsiteX4-105" fmla="*/ 638264 w 1151816"/>
              <a:gd name="connsiteY4-106" fmla="*/ 942406 h 950697"/>
              <a:gd name="connsiteX5-107" fmla="*/ 1151344 w 1151816"/>
              <a:gd name="connsiteY5-108" fmla="*/ 203266 h 950697"/>
              <a:gd name="connsiteX6-109" fmla="*/ 821144 w 1151816"/>
              <a:gd name="connsiteY6-110" fmla="*/ 33086 h 950697"/>
              <a:gd name="connsiteX7-111" fmla="*/ 574764 w 1151816"/>
              <a:gd name="connsiteY7-112" fmla="*/ 241366 h 950697"/>
              <a:gd name="connsiteX0-113" fmla="*/ 574764 w 1098575"/>
              <a:gd name="connsiteY0-114" fmla="*/ 241366 h 949292"/>
              <a:gd name="connsiteX1-115" fmla="*/ 302984 w 1098575"/>
              <a:gd name="connsiteY1-116" fmla="*/ 5146 h 949292"/>
              <a:gd name="connsiteX2-117" fmla="*/ 5804 w 1098575"/>
              <a:gd name="connsiteY2-118" fmla="*/ 119446 h 949292"/>
              <a:gd name="connsiteX3-119" fmla="*/ 148044 w 1098575"/>
              <a:gd name="connsiteY3-120" fmla="*/ 571566 h 949292"/>
              <a:gd name="connsiteX4-121" fmla="*/ 638264 w 1098575"/>
              <a:gd name="connsiteY4-122" fmla="*/ 942406 h 949292"/>
              <a:gd name="connsiteX5-123" fmla="*/ 1098004 w 1098575"/>
              <a:gd name="connsiteY5-124" fmla="*/ 241366 h 949292"/>
              <a:gd name="connsiteX6-125" fmla="*/ 821144 w 1098575"/>
              <a:gd name="connsiteY6-126" fmla="*/ 33086 h 949292"/>
              <a:gd name="connsiteX7-127" fmla="*/ 574764 w 1098575"/>
              <a:gd name="connsiteY7-128" fmla="*/ 241366 h 949292"/>
              <a:gd name="connsiteX0-129" fmla="*/ 567144 w 1098578"/>
              <a:gd name="connsiteY0-130" fmla="*/ 225251 h 948417"/>
              <a:gd name="connsiteX1-131" fmla="*/ 302984 w 1098578"/>
              <a:gd name="connsiteY1-132" fmla="*/ 4271 h 948417"/>
              <a:gd name="connsiteX2-133" fmla="*/ 5804 w 1098578"/>
              <a:gd name="connsiteY2-134" fmla="*/ 118571 h 948417"/>
              <a:gd name="connsiteX3-135" fmla="*/ 148044 w 1098578"/>
              <a:gd name="connsiteY3-136" fmla="*/ 570691 h 948417"/>
              <a:gd name="connsiteX4-137" fmla="*/ 638264 w 1098578"/>
              <a:gd name="connsiteY4-138" fmla="*/ 941531 h 948417"/>
              <a:gd name="connsiteX5-139" fmla="*/ 1098004 w 1098578"/>
              <a:gd name="connsiteY5-140" fmla="*/ 240491 h 948417"/>
              <a:gd name="connsiteX6-141" fmla="*/ 821144 w 1098578"/>
              <a:gd name="connsiteY6-142" fmla="*/ 32211 h 948417"/>
              <a:gd name="connsiteX7-143" fmla="*/ 567144 w 1098578"/>
              <a:gd name="connsiteY7-144" fmla="*/ 225251 h 948417"/>
              <a:gd name="connsiteX0-145" fmla="*/ 566791 w 1098225"/>
              <a:gd name="connsiteY0-146" fmla="*/ 225251 h 940931"/>
              <a:gd name="connsiteX1-147" fmla="*/ 302631 w 1098225"/>
              <a:gd name="connsiteY1-148" fmla="*/ 4271 h 940931"/>
              <a:gd name="connsiteX2-149" fmla="*/ 5451 w 1098225"/>
              <a:gd name="connsiteY2-150" fmla="*/ 118571 h 940931"/>
              <a:gd name="connsiteX3-151" fmla="*/ 147691 w 1098225"/>
              <a:gd name="connsiteY3-152" fmla="*/ 570691 h 940931"/>
              <a:gd name="connsiteX4-153" fmla="*/ 599811 w 1098225"/>
              <a:gd name="connsiteY4-154" fmla="*/ 933911 h 940931"/>
              <a:gd name="connsiteX5-155" fmla="*/ 1097651 w 1098225"/>
              <a:gd name="connsiteY5-156" fmla="*/ 240491 h 940931"/>
              <a:gd name="connsiteX6-157" fmla="*/ 820791 w 1098225"/>
              <a:gd name="connsiteY6-158" fmla="*/ 32211 h 940931"/>
              <a:gd name="connsiteX7-159" fmla="*/ 566791 w 1098225"/>
              <a:gd name="connsiteY7-160" fmla="*/ 225251 h 940931"/>
              <a:gd name="connsiteX0-161" fmla="*/ 588748 w 1120182"/>
              <a:gd name="connsiteY0-162" fmla="*/ 227566 h 943300"/>
              <a:gd name="connsiteX1-163" fmla="*/ 324588 w 1120182"/>
              <a:gd name="connsiteY1-164" fmla="*/ 6586 h 943300"/>
              <a:gd name="connsiteX2-165" fmla="*/ 4548 w 1120182"/>
              <a:gd name="connsiteY2-166" fmla="*/ 105646 h 943300"/>
              <a:gd name="connsiteX3-167" fmla="*/ 169648 w 1120182"/>
              <a:gd name="connsiteY3-168" fmla="*/ 573006 h 943300"/>
              <a:gd name="connsiteX4-169" fmla="*/ 621768 w 1120182"/>
              <a:gd name="connsiteY4-170" fmla="*/ 936226 h 943300"/>
              <a:gd name="connsiteX5-171" fmla="*/ 1119608 w 1120182"/>
              <a:gd name="connsiteY5-172" fmla="*/ 242806 h 943300"/>
              <a:gd name="connsiteX6-173" fmla="*/ 842748 w 1120182"/>
              <a:gd name="connsiteY6-174" fmla="*/ 34526 h 943300"/>
              <a:gd name="connsiteX7-175" fmla="*/ 588748 w 1120182"/>
              <a:gd name="connsiteY7-176" fmla="*/ 227566 h 943300"/>
              <a:gd name="connsiteX0-177" fmla="*/ 596127 w 1127561"/>
              <a:gd name="connsiteY0-178" fmla="*/ 233015 h 948829"/>
              <a:gd name="connsiteX1-179" fmla="*/ 331967 w 1127561"/>
              <a:gd name="connsiteY1-180" fmla="*/ 12035 h 948829"/>
              <a:gd name="connsiteX2-181" fmla="*/ 4307 w 1127561"/>
              <a:gd name="connsiteY2-182" fmla="*/ 88235 h 948829"/>
              <a:gd name="connsiteX3-183" fmla="*/ 177027 w 1127561"/>
              <a:gd name="connsiteY3-184" fmla="*/ 578455 h 948829"/>
              <a:gd name="connsiteX4-185" fmla="*/ 629147 w 1127561"/>
              <a:gd name="connsiteY4-186" fmla="*/ 941675 h 948829"/>
              <a:gd name="connsiteX5-187" fmla="*/ 1126987 w 1127561"/>
              <a:gd name="connsiteY5-188" fmla="*/ 248255 h 948829"/>
              <a:gd name="connsiteX6-189" fmla="*/ 850127 w 1127561"/>
              <a:gd name="connsiteY6-190" fmla="*/ 39975 h 948829"/>
              <a:gd name="connsiteX7-191" fmla="*/ 596127 w 1127561"/>
              <a:gd name="connsiteY7-192" fmla="*/ 233015 h 948829"/>
              <a:gd name="connsiteX0-193" fmla="*/ 596471 w 1127905"/>
              <a:gd name="connsiteY0-194" fmla="*/ 287455 h 1003269"/>
              <a:gd name="connsiteX1-195" fmla="*/ 339931 w 1127905"/>
              <a:gd name="connsiteY1-196" fmla="*/ 5515 h 1003269"/>
              <a:gd name="connsiteX2-197" fmla="*/ 4651 w 1127905"/>
              <a:gd name="connsiteY2-198" fmla="*/ 142675 h 1003269"/>
              <a:gd name="connsiteX3-199" fmla="*/ 177371 w 1127905"/>
              <a:gd name="connsiteY3-200" fmla="*/ 632895 h 1003269"/>
              <a:gd name="connsiteX4-201" fmla="*/ 629491 w 1127905"/>
              <a:gd name="connsiteY4-202" fmla="*/ 996115 h 1003269"/>
              <a:gd name="connsiteX5-203" fmla="*/ 1127331 w 1127905"/>
              <a:gd name="connsiteY5-204" fmla="*/ 302695 h 1003269"/>
              <a:gd name="connsiteX6-205" fmla="*/ 850471 w 1127905"/>
              <a:gd name="connsiteY6-206" fmla="*/ 94415 h 1003269"/>
              <a:gd name="connsiteX7-207" fmla="*/ 596471 w 1127905"/>
              <a:gd name="connsiteY7-208" fmla="*/ 287455 h 1003269"/>
              <a:gd name="connsiteX0-209" fmla="*/ 596471 w 1128002"/>
              <a:gd name="connsiteY0-210" fmla="*/ 287455 h 1003269"/>
              <a:gd name="connsiteX1-211" fmla="*/ 339931 w 1128002"/>
              <a:gd name="connsiteY1-212" fmla="*/ 5515 h 1003269"/>
              <a:gd name="connsiteX2-213" fmla="*/ 4651 w 1128002"/>
              <a:gd name="connsiteY2-214" fmla="*/ 142675 h 1003269"/>
              <a:gd name="connsiteX3-215" fmla="*/ 177371 w 1128002"/>
              <a:gd name="connsiteY3-216" fmla="*/ 632895 h 1003269"/>
              <a:gd name="connsiteX4-217" fmla="*/ 629491 w 1128002"/>
              <a:gd name="connsiteY4-218" fmla="*/ 996115 h 1003269"/>
              <a:gd name="connsiteX5-219" fmla="*/ 1127331 w 1128002"/>
              <a:gd name="connsiteY5-220" fmla="*/ 302695 h 1003269"/>
              <a:gd name="connsiteX6-221" fmla="*/ 880951 w 1128002"/>
              <a:gd name="connsiteY6-222" fmla="*/ 56315 h 1003269"/>
              <a:gd name="connsiteX7-223" fmla="*/ 596471 w 1128002"/>
              <a:gd name="connsiteY7-224" fmla="*/ 287455 h 1003269"/>
              <a:gd name="connsiteX0-225" fmla="*/ 596471 w 1173605"/>
              <a:gd name="connsiteY0-226" fmla="*/ 287455 h 1003552"/>
              <a:gd name="connsiteX1-227" fmla="*/ 339931 w 1173605"/>
              <a:gd name="connsiteY1-228" fmla="*/ 5515 h 1003552"/>
              <a:gd name="connsiteX2-229" fmla="*/ 4651 w 1173605"/>
              <a:gd name="connsiteY2-230" fmla="*/ 142675 h 1003552"/>
              <a:gd name="connsiteX3-231" fmla="*/ 177371 w 1173605"/>
              <a:gd name="connsiteY3-232" fmla="*/ 632895 h 1003552"/>
              <a:gd name="connsiteX4-233" fmla="*/ 629491 w 1173605"/>
              <a:gd name="connsiteY4-234" fmla="*/ 996115 h 1003552"/>
              <a:gd name="connsiteX5-235" fmla="*/ 1173051 w 1173605"/>
              <a:gd name="connsiteY5-236" fmla="*/ 295075 h 1003552"/>
              <a:gd name="connsiteX6-237" fmla="*/ 880951 w 1173605"/>
              <a:gd name="connsiteY6-238" fmla="*/ 56315 h 1003552"/>
              <a:gd name="connsiteX7-239" fmla="*/ 596471 w 1173605"/>
              <a:gd name="connsiteY7-240" fmla="*/ 287455 h 1003552"/>
              <a:gd name="connsiteX0-241" fmla="*/ 603276 w 1180410"/>
              <a:gd name="connsiteY0-242" fmla="*/ 287693 h 1005272"/>
              <a:gd name="connsiteX1-243" fmla="*/ 346736 w 1180410"/>
              <a:gd name="connsiteY1-244" fmla="*/ 5753 h 1005272"/>
              <a:gd name="connsiteX2-245" fmla="*/ 11456 w 1180410"/>
              <a:gd name="connsiteY2-246" fmla="*/ 142913 h 1005272"/>
              <a:gd name="connsiteX3-247" fmla="*/ 130836 w 1180410"/>
              <a:gd name="connsiteY3-248" fmla="*/ 655993 h 1005272"/>
              <a:gd name="connsiteX4-249" fmla="*/ 636296 w 1180410"/>
              <a:gd name="connsiteY4-250" fmla="*/ 996353 h 1005272"/>
              <a:gd name="connsiteX5-251" fmla="*/ 1179856 w 1180410"/>
              <a:gd name="connsiteY5-252" fmla="*/ 295313 h 1005272"/>
              <a:gd name="connsiteX6-253" fmla="*/ 887756 w 1180410"/>
              <a:gd name="connsiteY6-254" fmla="*/ 56553 h 1005272"/>
              <a:gd name="connsiteX7-255" fmla="*/ 603276 w 1180410"/>
              <a:gd name="connsiteY7-256" fmla="*/ 287693 h 1005272"/>
              <a:gd name="connsiteX0-257" fmla="*/ 604313 w 1181447"/>
              <a:gd name="connsiteY0-258" fmla="*/ 287693 h 1027612"/>
              <a:gd name="connsiteX1-259" fmla="*/ 347773 w 1181447"/>
              <a:gd name="connsiteY1-260" fmla="*/ 5753 h 1027612"/>
              <a:gd name="connsiteX2-261" fmla="*/ 12493 w 1181447"/>
              <a:gd name="connsiteY2-262" fmla="*/ 142913 h 1027612"/>
              <a:gd name="connsiteX3-263" fmla="*/ 131873 w 1181447"/>
              <a:gd name="connsiteY3-264" fmla="*/ 655993 h 1027612"/>
              <a:gd name="connsiteX4-265" fmla="*/ 690673 w 1181447"/>
              <a:gd name="connsiteY4-266" fmla="*/ 1019213 h 1027612"/>
              <a:gd name="connsiteX5-267" fmla="*/ 1180893 w 1181447"/>
              <a:gd name="connsiteY5-268" fmla="*/ 295313 h 1027612"/>
              <a:gd name="connsiteX6-269" fmla="*/ 888793 w 1181447"/>
              <a:gd name="connsiteY6-270" fmla="*/ 56553 h 1027612"/>
              <a:gd name="connsiteX7-271" fmla="*/ 604313 w 1181447"/>
              <a:gd name="connsiteY7-272" fmla="*/ 287693 h 1027612"/>
              <a:gd name="connsiteX0-273" fmla="*/ 604313 w 1181465"/>
              <a:gd name="connsiteY0-274" fmla="*/ 287693 h 1027612"/>
              <a:gd name="connsiteX1-275" fmla="*/ 347773 w 1181465"/>
              <a:gd name="connsiteY1-276" fmla="*/ 5753 h 1027612"/>
              <a:gd name="connsiteX2-277" fmla="*/ 12493 w 1181465"/>
              <a:gd name="connsiteY2-278" fmla="*/ 142913 h 1027612"/>
              <a:gd name="connsiteX3-279" fmla="*/ 131873 w 1181465"/>
              <a:gd name="connsiteY3-280" fmla="*/ 655993 h 1027612"/>
              <a:gd name="connsiteX4-281" fmla="*/ 690673 w 1181465"/>
              <a:gd name="connsiteY4-282" fmla="*/ 1019213 h 1027612"/>
              <a:gd name="connsiteX5-283" fmla="*/ 1180893 w 1181465"/>
              <a:gd name="connsiteY5-284" fmla="*/ 295313 h 1027612"/>
              <a:gd name="connsiteX6-285" fmla="*/ 888793 w 1181465"/>
              <a:gd name="connsiteY6-286" fmla="*/ 56553 h 1027612"/>
              <a:gd name="connsiteX7-287" fmla="*/ 604313 w 1181465"/>
              <a:gd name="connsiteY7-288" fmla="*/ 287693 h 1027612"/>
              <a:gd name="connsiteX0-289" fmla="*/ 604313 w 1181465"/>
              <a:gd name="connsiteY0-290" fmla="*/ 288511 h 1028430"/>
              <a:gd name="connsiteX1-291" fmla="*/ 347773 w 1181465"/>
              <a:gd name="connsiteY1-292" fmla="*/ 6571 h 1028430"/>
              <a:gd name="connsiteX2-293" fmla="*/ 12493 w 1181465"/>
              <a:gd name="connsiteY2-294" fmla="*/ 143731 h 1028430"/>
              <a:gd name="connsiteX3-295" fmla="*/ 131873 w 1181465"/>
              <a:gd name="connsiteY3-296" fmla="*/ 656811 h 1028430"/>
              <a:gd name="connsiteX4-297" fmla="*/ 690673 w 1181465"/>
              <a:gd name="connsiteY4-298" fmla="*/ 1020031 h 1028430"/>
              <a:gd name="connsiteX5-299" fmla="*/ 1180893 w 1181465"/>
              <a:gd name="connsiteY5-300" fmla="*/ 296131 h 1028430"/>
              <a:gd name="connsiteX6-301" fmla="*/ 888793 w 1181465"/>
              <a:gd name="connsiteY6-302" fmla="*/ 57371 h 1028430"/>
              <a:gd name="connsiteX7-303" fmla="*/ 604313 w 1181465"/>
              <a:gd name="connsiteY7-304" fmla="*/ 288511 h 1028430"/>
              <a:gd name="connsiteX0-305" fmla="*/ 604313 w 1181465"/>
              <a:gd name="connsiteY0-306" fmla="*/ 270887 h 1010806"/>
              <a:gd name="connsiteX1-307" fmla="*/ 347773 w 1181465"/>
              <a:gd name="connsiteY1-308" fmla="*/ 7997 h 1010806"/>
              <a:gd name="connsiteX2-309" fmla="*/ 12493 w 1181465"/>
              <a:gd name="connsiteY2-310" fmla="*/ 126107 h 1010806"/>
              <a:gd name="connsiteX3-311" fmla="*/ 131873 w 1181465"/>
              <a:gd name="connsiteY3-312" fmla="*/ 639187 h 1010806"/>
              <a:gd name="connsiteX4-313" fmla="*/ 690673 w 1181465"/>
              <a:gd name="connsiteY4-314" fmla="*/ 1002407 h 1010806"/>
              <a:gd name="connsiteX5-315" fmla="*/ 1180893 w 1181465"/>
              <a:gd name="connsiteY5-316" fmla="*/ 278507 h 1010806"/>
              <a:gd name="connsiteX6-317" fmla="*/ 888793 w 1181465"/>
              <a:gd name="connsiteY6-318" fmla="*/ 39747 h 1010806"/>
              <a:gd name="connsiteX7-319" fmla="*/ 604313 w 1181465"/>
              <a:gd name="connsiteY7-320" fmla="*/ 270887 h 1010806"/>
              <a:gd name="connsiteX0-321" fmla="*/ 621462 w 1198614"/>
              <a:gd name="connsiteY0-322" fmla="*/ 289918 h 1029837"/>
              <a:gd name="connsiteX1-323" fmla="*/ 364922 w 1198614"/>
              <a:gd name="connsiteY1-324" fmla="*/ 27028 h 1029837"/>
              <a:gd name="connsiteX2-325" fmla="*/ 29642 w 1198614"/>
              <a:gd name="connsiteY2-326" fmla="*/ 145138 h 1029837"/>
              <a:gd name="connsiteX3-327" fmla="*/ 149022 w 1198614"/>
              <a:gd name="connsiteY3-328" fmla="*/ 658218 h 1029837"/>
              <a:gd name="connsiteX4-329" fmla="*/ 707822 w 1198614"/>
              <a:gd name="connsiteY4-330" fmla="*/ 1021438 h 1029837"/>
              <a:gd name="connsiteX5-331" fmla="*/ 1198042 w 1198614"/>
              <a:gd name="connsiteY5-332" fmla="*/ 297538 h 1029837"/>
              <a:gd name="connsiteX6-333" fmla="*/ 905942 w 1198614"/>
              <a:gd name="connsiteY6-334" fmla="*/ 58778 h 1029837"/>
              <a:gd name="connsiteX7-335" fmla="*/ 621462 w 1198614"/>
              <a:gd name="connsiteY7-336" fmla="*/ 289918 h 1029837"/>
              <a:gd name="connsiteX0-337" fmla="*/ 621462 w 1198614"/>
              <a:gd name="connsiteY0-338" fmla="*/ 309380 h 1049299"/>
              <a:gd name="connsiteX1-339" fmla="*/ 364922 w 1198614"/>
              <a:gd name="connsiteY1-340" fmla="*/ 46490 h 1049299"/>
              <a:gd name="connsiteX2-341" fmla="*/ 29642 w 1198614"/>
              <a:gd name="connsiteY2-342" fmla="*/ 164600 h 1049299"/>
              <a:gd name="connsiteX3-343" fmla="*/ 149022 w 1198614"/>
              <a:gd name="connsiteY3-344" fmla="*/ 677680 h 1049299"/>
              <a:gd name="connsiteX4-345" fmla="*/ 707822 w 1198614"/>
              <a:gd name="connsiteY4-346" fmla="*/ 1040900 h 1049299"/>
              <a:gd name="connsiteX5-347" fmla="*/ 1198042 w 1198614"/>
              <a:gd name="connsiteY5-348" fmla="*/ 317000 h 1049299"/>
              <a:gd name="connsiteX6-349" fmla="*/ 905942 w 1198614"/>
              <a:gd name="connsiteY6-350" fmla="*/ 78240 h 1049299"/>
              <a:gd name="connsiteX7-351" fmla="*/ 621462 w 1198614"/>
              <a:gd name="connsiteY7-352" fmla="*/ 309380 h 1049299"/>
              <a:gd name="connsiteX0-353" fmla="*/ 621462 w 1198614"/>
              <a:gd name="connsiteY0-354" fmla="*/ 305247 h 1045166"/>
              <a:gd name="connsiteX1-355" fmla="*/ 364922 w 1198614"/>
              <a:gd name="connsiteY1-356" fmla="*/ 42357 h 1045166"/>
              <a:gd name="connsiteX2-357" fmla="*/ 29642 w 1198614"/>
              <a:gd name="connsiteY2-358" fmla="*/ 160467 h 1045166"/>
              <a:gd name="connsiteX3-359" fmla="*/ 149022 w 1198614"/>
              <a:gd name="connsiteY3-360" fmla="*/ 673547 h 1045166"/>
              <a:gd name="connsiteX4-361" fmla="*/ 707822 w 1198614"/>
              <a:gd name="connsiteY4-362" fmla="*/ 1036767 h 1045166"/>
              <a:gd name="connsiteX5-363" fmla="*/ 1198042 w 1198614"/>
              <a:gd name="connsiteY5-364" fmla="*/ 312867 h 1045166"/>
              <a:gd name="connsiteX6-365" fmla="*/ 905942 w 1198614"/>
              <a:gd name="connsiteY6-366" fmla="*/ 74107 h 1045166"/>
              <a:gd name="connsiteX7-367" fmla="*/ 621462 w 1198614"/>
              <a:gd name="connsiteY7-368" fmla="*/ 305247 h 1045166"/>
              <a:gd name="connsiteX0-369" fmla="*/ 603989 w 1181141"/>
              <a:gd name="connsiteY0-370" fmla="*/ 283425 h 1023344"/>
              <a:gd name="connsiteX1-371" fmla="*/ 342687 w 1181141"/>
              <a:gd name="connsiteY1-372" fmla="*/ 22916 h 1023344"/>
              <a:gd name="connsiteX2-373" fmla="*/ 12169 w 1181141"/>
              <a:gd name="connsiteY2-374" fmla="*/ 138645 h 1023344"/>
              <a:gd name="connsiteX3-375" fmla="*/ 131549 w 1181141"/>
              <a:gd name="connsiteY3-376" fmla="*/ 651725 h 1023344"/>
              <a:gd name="connsiteX4-377" fmla="*/ 690349 w 1181141"/>
              <a:gd name="connsiteY4-378" fmla="*/ 1014945 h 1023344"/>
              <a:gd name="connsiteX5-379" fmla="*/ 1180569 w 1181141"/>
              <a:gd name="connsiteY5-380" fmla="*/ 291045 h 1023344"/>
              <a:gd name="connsiteX6-381" fmla="*/ 888469 w 1181141"/>
              <a:gd name="connsiteY6-382" fmla="*/ 52285 h 1023344"/>
              <a:gd name="connsiteX7-383" fmla="*/ 603989 w 1181141"/>
              <a:gd name="connsiteY7-384" fmla="*/ 283425 h 102334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1181141" h="1023344">
                <a:moveTo>
                  <a:pt x="603989" y="283425"/>
                </a:moveTo>
                <a:cubicBezTo>
                  <a:pt x="513025" y="278530"/>
                  <a:pt x="457993" y="85147"/>
                  <a:pt x="342687" y="22916"/>
                </a:cubicBezTo>
                <a:cubicBezTo>
                  <a:pt x="227381" y="-39315"/>
                  <a:pt x="47359" y="33844"/>
                  <a:pt x="12169" y="138645"/>
                </a:cubicBezTo>
                <a:cubicBezTo>
                  <a:pt x="-23021" y="243447"/>
                  <a:pt x="18519" y="505675"/>
                  <a:pt x="131549" y="651725"/>
                </a:cubicBezTo>
                <a:cubicBezTo>
                  <a:pt x="244579" y="797775"/>
                  <a:pt x="515512" y="1075058"/>
                  <a:pt x="690349" y="1014945"/>
                </a:cubicBezTo>
                <a:cubicBezTo>
                  <a:pt x="865186" y="954832"/>
                  <a:pt x="1167869" y="460378"/>
                  <a:pt x="1180569" y="291045"/>
                </a:cubicBezTo>
                <a:cubicBezTo>
                  <a:pt x="1193269" y="121712"/>
                  <a:pt x="991710" y="10692"/>
                  <a:pt x="888469" y="52285"/>
                </a:cubicBezTo>
                <a:cubicBezTo>
                  <a:pt x="785228" y="93878"/>
                  <a:pt x="694953" y="288320"/>
                  <a:pt x="603989" y="283425"/>
                </a:cubicBezTo>
                <a:close/>
              </a:path>
            </a:pathLst>
          </a:custGeom>
          <a:solidFill>
            <a:srgbClr val="F8F6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任意多边形: 形状 15"/>
          <p:cNvSpPr/>
          <p:nvPr/>
        </p:nvSpPr>
        <p:spPr>
          <a:xfrm>
            <a:off x="11689838" y="3600433"/>
            <a:ext cx="268849" cy="232932"/>
          </a:xfrm>
          <a:custGeom>
            <a:avLst/>
            <a:gdLst>
              <a:gd name="connsiteX0" fmla="*/ 639965 w 1300668"/>
              <a:gd name="connsiteY0" fmla="*/ 295844 h 1024714"/>
              <a:gd name="connsiteX1" fmla="*/ 436765 w 1300668"/>
              <a:gd name="connsiteY1" fmla="*/ 29144 h 1024714"/>
              <a:gd name="connsiteX2" fmla="*/ 17665 w 1300668"/>
              <a:gd name="connsiteY2" fmla="*/ 143444 h 1024714"/>
              <a:gd name="connsiteX3" fmla="*/ 144665 w 1300668"/>
              <a:gd name="connsiteY3" fmla="*/ 511744 h 1024714"/>
              <a:gd name="connsiteX4" fmla="*/ 741565 w 1300668"/>
              <a:gd name="connsiteY4" fmla="*/ 1019744 h 1024714"/>
              <a:gd name="connsiteX5" fmla="*/ 1300365 w 1300668"/>
              <a:gd name="connsiteY5" fmla="*/ 181544 h 1024714"/>
              <a:gd name="connsiteX6" fmla="*/ 817765 w 1300668"/>
              <a:gd name="connsiteY6" fmla="*/ 3744 h 1024714"/>
              <a:gd name="connsiteX7" fmla="*/ 639965 w 1300668"/>
              <a:gd name="connsiteY7" fmla="*/ 295844 h 1024714"/>
              <a:gd name="connsiteX0-1" fmla="*/ 639965 w 1300768"/>
              <a:gd name="connsiteY0-2" fmla="*/ 272650 h 1001520"/>
              <a:gd name="connsiteX1-3" fmla="*/ 436765 w 1300768"/>
              <a:gd name="connsiteY1-4" fmla="*/ 5950 h 1001520"/>
              <a:gd name="connsiteX2-5" fmla="*/ 17665 w 1300768"/>
              <a:gd name="connsiteY2-6" fmla="*/ 120250 h 1001520"/>
              <a:gd name="connsiteX3-7" fmla="*/ 144665 w 1300768"/>
              <a:gd name="connsiteY3-8" fmla="*/ 488550 h 1001520"/>
              <a:gd name="connsiteX4-9" fmla="*/ 741565 w 1300768"/>
              <a:gd name="connsiteY4-10" fmla="*/ 996550 h 1001520"/>
              <a:gd name="connsiteX5-11" fmla="*/ 1300365 w 1300768"/>
              <a:gd name="connsiteY5-12" fmla="*/ 158350 h 1001520"/>
              <a:gd name="connsiteX6-13" fmla="*/ 916825 w 1300768"/>
              <a:gd name="connsiteY6-14" fmla="*/ 41510 h 1001520"/>
              <a:gd name="connsiteX7-15" fmla="*/ 639965 w 1300768"/>
              <a:gd name="connsiteY7-16" fmla="*/ 272650 h 1001520"/>
              <a:gd name="connsiteX0-17" fmla="*/ 639965 w 1255114"/>
              <a:gd name="connsiteY0-18" fmla="*/ 272650 h 999147"/>
              <a:gd name="connsiteX1-19" fmla="*/ 436765 w 1255114"/>
              <a:gd name="connsiteY1-20" fmla="*/ 5950 h 999147"/>
              <a:gd name="connsiteX2-21" fmla="*/ 17665 w 1255114"/>
              <a:gd name="connsiteY2-22" fmla="*/ 120250 h 999147"/>
              <a:gd name="connsiteX3-23" fmla="*/ 144665 w 1255114"/>
              <a:gd name="connsiteY3-24" fmla="*/ 488550 h 999147"/>
              <a:gd name="connsiteX4-25" fmla="*/ 741565 w 1255114"/>
              <a:gd name="connsiteY4-26" fmla="*/ 996550 h 999147"/>
              <a:gd name="connsiteX5-27" fmla="*/ 1254645 w 1255114"/>
              <a:gd name="connsiteY5-28" fmla="*/ 257410 h 999147"/>
              <a:gd name="connsiteX6-29" fmla="*/ 916825 w 1255114"/>
              <a:gd name="connsiteY6-30" fmla="*/ 41510 h 999147"/>
              <a:gd name="connsiteX7-31" fmla="*/ 639965 w 1255114"/>
              <a:gd name="connsiteY7-32" fmla="*/ 272650 h 999147"/>
              <a:gd name="connsiteX0-33" fmla="*/ 626545 w 1241694"/>
              <a:gd name="connsiteY0-34" fmla="*/ 274485 h 1006887"/>
              <a:gd name="connsiteX1-35" fmla="*/ 423345 w 1241694"/>
              <a:gd name="connsiteY1-36" fmla="*/ 7785 h 1006887"/>
              <a:gd name="connsiteX2-37" fmla="*/ 4245 w 1241694"/>
              <a:gd name="connsiteY2-38" fmla="*/ 122085 h 1006887"/>
              <a:gd name="connsiteX3-39" fmla="*/ 237925 w 1241694"/>
              <a:gd name="connsiteY3-40" fmla="*/ 627545 h 1006887"/>
              <a:gd name="connsiteX4-41" fmla="*/ 728145 w 1241694"/>
              <a:gd name="connsiteY4-42" fmla="*/ 998385 h 1006887"/>
              <a:gd name="connsiteX5-43" fmla="*/ 1241225 w 1241694"/>
              <a:gd name="connsiteY5-44" fmla="*/ 259245 h 1006887"/>
              <a:gd name="connsiteX6-45" fmla="*/ 903405 w 1241694"/>
              <a:gd name="connsiteY6-46" fmla="*/ 43345 h 1006887"/>
              <a:gd name="connsiteX7-47" fmla="*/ 626545 w 1241694"/>
              <a:gd name="connsiteY7-48" fmla="*/ 274485 h 1006887"/>
              <a:gd name="connsiteX0-49" fmla="*/ 538375 w 1153524"/>
              <a:gd name="connsiteY0-50" fmla="*/ 268848 h 1001039"/>
              <a:gd name="connsiteX1-51" fmla="*/ 335175 w 1153524"/>
              <a:gd name="connsiteY1-52" fmla="*/ 2148 h 1001039"/>
              <a:gd name="connsiteX2-53" fmla="*/ 7515 w 1153524"/>
              <a:gd name="connsiteY2-54" fmla="*/ 169788 h 1001039"/>
              <a:gd name="connsiteX3-55" fmla="*/ 149755 w 1153524"/>
              <a:gd name="connsiteY3-56" fmla="*/ 621908 h 1001039"/>
              <a:gd name="connsiteX4-57" fmla="*/ 639975 w 1153524"/>
              <a:gd name="connsiteY4-58" fmla="*/ 992748 h 1001039"/>
              <a:gd name="connsiteX5-59" fmla="*/ 1153055 w 1153524"/>
              <a:gd name="connsiteY5-60" fmla="*/ 253608 h 1001039"/>
              <a:gd name="connsiteX6-61" fmla="*/ 815235 w 1153524"/>
              <a:gd name="connsiteY6-62" fmla="*/ 37708 h 1001039"/>
              <a:gd name="connsiteX7-63" fmla="*/ 538375 w 1153524"/>
              <a:gd name="connsiteY7-64" fmla="*/ 268848 h 1001039"/>
              <a:gd name="connsiteX0-65" fmla="*/ 536664 w 1151813"/>
              <a:gd name="connsiteY0-66" fmla="*/ 231233 h 963424"/>
              <a:gd name="connsiteX1-67" fmla="*/ 302984 w 1151813"/>
              <a:gd name="connsiteY1-68" fmla="*/ 17873 h 963424"/>
              <a:gd name="connsiteX2-69" fmla="*/ 5804 w 1151813"/>
              <a:gd name="connsiteY2-70" fmla="*/ 132173 h 963424"/>
              <a:gd name="connsiteX3-71" fmla="*/ 148044 w 1151813"/>
              <a:gd name="connsiteY3-72" fmla="*/ 584293 h 963424"/>
              <a:gd name="connsiteX4-73" fmla="*/ 638264 w 1151813"/>
              <a:gd name="connsiteY4-74" fmla="*/ 955133 h 963424"/>
              <a:gd name="connsiteX5-75" fmla="*/ 1151344 w 1151813"/>
              <a:gd name="connsiteY5-76" fmla="*/ 215993 h 963424"/>
              <a:gd name="connsiteX6-77" fmla="*/ 813524 w 1151813"/>
              <a:gd name="connsiteY6-78" fmla="*/ 93 h 963424"/>
              <a:gd name="connsiteX7-79" fmla="*/ 536664 w 1151813"/>
              <a:gd name="connsiteY7-80" fmla="*/ 231233 h 963424"/>
              <a:gd name="connsiteX0-81" fmla="*/ 574764 w 1151802"/>
              <a:gd name="connsiteY0-82" fmla="*/ 254501 h 963832"/>
              <a:gd name="connsiteX1-83" fmla="*/ 302984 w 1151802"/>
              <a:gd name="connsiteY1-84" fmla="*/ 18281 h 963832"/>
              <a:gd name="connsiteX2-85" fmla="*/ 5804 w 1151802"/>
              <a:gd name="connsiteY2-86" fmla="*/ 132581 h 963832"/>
              <a:gd name="connsiteX3-87" fmla="*/ 148044 w 1151802"/>
              <a:gd name="connsiteY3-88" fmla="*/ 584701 h 963832"/>
              <a:gd name="connsiteX4-89" fmla="*/ 638264 w 1151802"/>
              <a:gd name="connsiteY4-90" fmla="*/ 955541 h 963832"/>
              <a:gd name="connsiteX5-91" fmla="*/ 1151344 w 1151802"/>
              <a:gd name="connsiteY5-92" fmla="*/ 216401 h 963832"/>
              <a:gd name="connsiteX6-93" fmla="*/ 813524 w 1151802"/>
              <a:gd name="connsiteY6-94" fmla="*/ 501 h 963832"/>
              <a:gd name="connsiteX7-95" fmla="*/ 574764 w 1151802"/>
              <a:gd name="connsiteY7-96" fmla="*/ 254501 h 963832"/>
              <a:gd name="connsiteX0-97" fmla="*/ 574764 w 1151816"/>
              <a:gd name="connsiteY0-98" fmla="*/ 241366 h 950697"/>
              <a:gd name="connsiteX1-99" fmla="*/ 302984 w 1151816"/>
              <a:gd name="connsiteY1-100" fmla="*/ 5146 h 950697"/>
              <a:gd name="connsiteX2-101" fmla="*/ 5804 w 1151816"/>
              <a:gd name="connsiteY2-102" fmla="*/ 119446 h 950697"/>
              <a:gd name="connsiteX3-103" fmla="*/ 148044 w 1151816"/>
              <a:gd name="connsiteY3-104" fmla="*/ 571566 h 950697"/>
              <a:gd name="connsiteX4-105" fmla="*/ 638264 w 1151816"/>
              <a:gd name="connsiteY4-106" fmla="*/ 942406 h 950697"/>
              <a:gd name="connsiteX5-107" fmla="*/ 1151344 w 1151816"/>
              <a:gd name="connsiteY5-108" fmla="*/ 203266 h 950697"/>
              <a:gd name="connsiteX6-109" fmla="*/ 821144 w 1151816"/>
              <a:gd name="connsiteY6-110" fmla="*/ 33086 h 950697"/>
              <a:gd name="connsiteX7-111" fmla="*/ 574764 w 1151816"/>
              <a:gd name="connsiteY7-112" fmla="*/ 241366 h 950697"/>
              <a:gd name="connsiteX0-113" fmla="*/ 574764 w 1098575"/>
              <a:gd name="connsiteY0-114" fmla="*/ 241366 h 949292"/>
              <a:gd name="connsiteX1-115" fmla="*/ 302984 w 1098575"/>
              <a:gd name="connsiteY1-116" fmla="*/ 5146 h 949292"/>
              <a:gd name="connsiteX2-117" fmla="*/ 5804 w 1098575"/>
              <a:gd name="connsiteY2-118" fmla="*/ 119446 h 949292"/>
              <a:gd name="connsiteX3-119" fmla="*/ 148044 w 1098575"/>
              <a:gd name="connsiteY3-120" fmla="*/ 571566 h 949292"/>
              <a:gd name="connsiteX4-121" fmla="*/ 638264 w 1098575"/>
              <a:gd name="connsiteY4-122" fmla="*/ 942406 h 949292"/>
              <a:gd name="connsiteX5-123" fmla="*/ 1098004 w 1098575"/>
              <a:gd name="connsiteY5-124" fmla="*/ 241366 h 949292"/>
              <a:gd name="connsiteX6-125" fmla="*/ 821144 w 1098575"/>
              <a:gd name="connsiteY6-126" fmla="*/ 33086 h 949292"/>
              <a:gd name="connsiteX7-127" fmla="*/ 574764 w 1098575"/>
              <a:gd name="connsiteY7-128" fmla="*/ 241366 h 949292"/>
              <a:gd name="connsiteX0-129" fmla="*/ 567144 w 1098578"/>
              <a:gd name="connsiteY0-130" fmla="*/ 225251 h 948417"/>
              <a:gd name="connsiteX1-131" fmla="*/ 302984 w 1098578"/>
              <a:gd name="connsiteY1-132" fmla="*/ 4271 h 948417"/>
              <a:gd name="connsiteX2-133" fmla="*/ 5804 w 1098578"/>
              <a:gd name="connsiteY2-134" fmla="*/ 118571 h 948417"/>
              <a:gd name="connsiteX3-135" fmla="*/ 148044 w 1098578"/>
              <a:gd name="connsiteY3-136" fmla="*/ 570691 h 948417"/>
              <a:gd name="connsiteX4-137" fmla="*/ 638264 w 1098578"/>
              <a:gd name="connsiteY4-138" fmla="*/ 941531 h 948417"/>
              <a:gd name="connsiteX5-139" fmla="*/ 1098004 w 1098578"/>
              <a:gd name="connsiteY5-140" fmla="*/ 240491 h 948417"/>
              <a:gd name="connsiteX6-141" fmla="*/ 821144 w 1098578"/>
              <a:gd name="connsiteY6-142" fmla="*/ 32211 h 948417"/>
              <a:gd name="connsiteX7-143" fmla="*/ 567144 w 1098578"/>
              <a:gd name="connsiteY7-144" fmla="*/ 225251 h 948417"/>
              <a:gd name="connsiteX0-145" fmla="*/ 566791 w 1098225"/>
              <a:gd name="connsiteY0-146" fmla="*/ 225251 h 940931"/>
              <a:gd name="connsiteX1-147" fmla="*/ 302631 w 1098225"/>
              <a:gd name="connsiteY1-148" fmla="*/ 4271 h 940931"/>
              <a:gd name="connsiteX2-149" fmla="*/ 5451 w 1098225"/>
              <a:gd name="connsiteY2-150" fmla="*/ 118571 h 940931"/>
              <a:gd name="connsiteX3-151" fmla="*/ 147691 w 1098225"/>
              <a:gd name="connsiteY3-152" fmla="*/ 570691 h 940931"/>
              <a:gd name="connsiteX4-153" fmla="*/ 599811 w 1098225"/>
              <a:gd name="connsiteY4-154" fmla="*/ 933911 h 940931"/>
              <a:gd name="connsiteX5-155" fmla="*/ 1097651 w 1098225"/>
              <a:gd name="connsiteY5-156" fmla="*/ 240491 h 940931"/>
              <a:gd name="connsiteX6-157" fmla="*/ 820791 w 1098225"/>
              <a:gd name="connsiteY6-158" fmla="*/ 32211 h 940931"/>
              <a:gd name="connsiteX7-159" fmla="*/ 566791 w 1098225"/>
              <a:gd name="connsiteY7-160" fmla="*/ 225251 h 940931"/>
              <a:gd name="connsiteX0-161" fmla="*/ 588748 w 1120182"/>
              <a:gd name="connsiteY0-162" fmla="*/ 227566 h 943300"/>
              <a:gd name="connsiteX1-163" fmla="*/ 324588 w 1120182"/>
              <a:gd name="connsiteY1-164" fmla="*/ 6586 h 943300"/>
              <a:gd name="connsiteX2-165" fmla="*/ 4548 w 1120182"/>
              <a:gd name="connsiteY2-166" fmla="*/ 105646 h 943300"/>
              <a:gd name="connsiteX3-167" fmla="*/ 169648 w 1120182"/>
              <a:gd name="connsiteY3-168" fmla="*/ 573006 h 943300"/>
              <a:gd name="connsiteX4-169" fmla="*/ 621768 w 1120182"/>
              <a:gd name="connsiteY4-170" fmla="*/ 936226 h 943300"/>
              <a:gd name="connsiteX5-171" fmla="*/ 1119608 w 1120182"/>
              <a:gd name="connsiteY5-172" fmla="*/ 242806 h 943300"/>
              <a:gd name="connsiteX6-173" fmla="*/ 842748 w 1120182"/>
              <a:gd name="connsiteY6-174" fmla="*/ 34526 h 943300"/>
              <a:gd name="connsiteX7-175" fmla="*/ 588748 w 1120182"/>
              <a:gd name="connsiteY7-176" fmla="*/ 227566 h 943300"/>
              <a:gd name="connsiteX0-177" fmla="*/ 596127 w 1127561"/>
              <a:gd name="connsiteY0-178" fmla="*/ 233015 h 948829"/>
              <a:gd name="connsiteX1-179" fmla="*/ 331967 w 1127561"/>
              <a:gd name="connsiteY1-180" fmla="*/ 12035 h 948829"/>
              <a:gd name="connsiteX2-181" fmla="*/ 4307 w 1127561"/>
              <a:gd name="connsiteY2-182" fmla="*/ 88235 h 948829"/>
              <a:gd name="connsiteX3-183" fmla="*/ 177027 w 1127561"/>
              <a:gd name="connsiteY3-184" fmla="*/ 578455 h 948829"/>
              <a:gd name="connsiteX4-185" fmla="*/ 629147 w 1127561"/>
              <a:gd name="connsiteY4-186" fmla="*/ 941675 h 948829"/>
              <a:gd name="connsiteX5-187" fmla="*/ 1126987 w 1127561"/>
              <a:gd name="connsiteY5-188" fmla="*/ 248255 h 948829"/>
              <a:gd name="connsiteX6-189" fmla="*/ 850127 w 1127561"/>
              <a:gd name="connsiteY6-190" fmla="*/ 39975 h 948829"/>
              <a:gd name="connsiteX7-191" fmla="*/ 596127 w 1127561"/>
              <a:gd name="connsiteY7-192" fmla="*/ 233015 h 948829"/>
              <a:gd name="connsiteX0-193" fmla="*/ 596471 w 1127905"/>
              <a:gd name="connsiteY0-194" fmla="*/ 287455 h 1003269"/>
              <a:gd name="connsiteX1-195" fmla="*/ 339931 w 1127905"/>
              <a:gd name="connsiteY1-196" fmla="*/ 5515 h 1003269"/>
              <a:gd name="connsiteX2-197" fmla="*/ 4651 w 1127905"/>
              <a:gd name="connsiteY2-198" fmla="*/ 142675 h 1003269"/>
              <a:gd name="connsiteX3-199" fmla="*/ 177371 w 1127905"/>
              <a:gd name="connsiteY3-200" fmla="*/ 632895 h 1003269"/>
              <a:gd name="connsiteX4-201" fmla="*/ 629491 w 1127905"/>
              <a:gd name="connsiteY4-202" fmla="*/ 996115 h 1003269"/>
              <a:gd name="connsiteX5-203" fmla="*/ 1127331 w 1127905"/>
              <a:gd name="connsiteY5-204" fmla="*/ 302695 h 1003269"/>
              <a:gd name="connsiteX6-205" fmla="*/ 850471 w 1127905"/>
              <a:gd name="connsiteY6-206" fmla="*/ 94415 h 1003269"/>
              <a:gd name="connsiteX7-207" fmla="*/ 596471 w 1127905"/>
              <a:gd name="connsiteY7-208" fmla="*/ 287455 h 1003269"/>
              <a:gd name="connsiteX0-209" fmla="*/ 596471 w 1128002"/>
              <a:gd name="connsiteY0-210" fmla="*/ 287455 h 1003269"/>
              <a:gd name="connsiteX1-211" fmla="*/ 339931 w 1128002"/>
              <a:gd name="connsiteY1-212" fmla="*/ 5515 h 1003269"/>
              <a:gd name="connsiteX2-213" fmla="*/ 4651 w 1128002"/>
              <a:gd name="connsiteY2-214" fmla="*/ 142675 h 1003269"/>
              <a:gd name="connsiteX3-215" fmla="*/ 177371 w 1128002"/>
              <a:gd name="connsiteY3-216" fmla="*/ 632895 h 1003269"/>
              <a:gd name="connsiteX4-217" fmla="*/ 629491 w 1128002"/>
              <a:gd name="connsiteY4-218" fmla="*/ 996115 h 1003269"/>
              <a:gd name="connsiteX5-219" fmla="*/ 1127331 w 1128002"/>
              <a:gd name="connsiteY5-220" fmla="*/ 302695 h 1003269"/>
              <a:gd name="connsiteX6-221" fmla="*/ 880951 w 1128002"/>
              <a:gd name="connsiteY6-222" fmla="*/ 56315 h 1003269"/>
              <a:gd name="connsiteX7-223" fmla="*/ 596471 w 1128002"/>
              <a:gd name="connsiteY7-224" fmla="*/ 287455 h 1003269"/>
              <a:gd name="connsiteX0-225" fmla="*/ 596471 w 1173605"/>
              <a:gd name="connsiteY0-226" fmla="*/ 287455 h 1003552"/>
              <a:gd name="connsiteX1-227" fmla="*/ 339931 w 1173605"/>
              <a:gd name="connsiteY1-228" fmla="*/ 5515 h 1003552"/>
              <a:gd name="connsiteX2-229" fmla="*/ 4651 w 1173605"/>
              <a:gd name="connsiteY2-230" fmla="*/ 142675 h 1003552"/>
              <a:gd name="connsiteX3-231" fmla="*/ 177371 w 1173605"/>
              <a:gd name="connsiteY3-232" fmla="*/ 632895 h 1003552"/>
              <a:gd name="connsiteX4-233" fmla="*/ 629491 w 1173605"/>
              <a:gd name="connsiteY4-234" fmla="*/ 996115 h 1003552"/>
              <a:gd name="connsiteX5-235" fmla="*/ 1173051 w 1173605"/>
              <a:gd name="connsiteY5-236" fmla="*/ 295075 h 1003552"/>
              <a:gd name="connsiteX6-237" fmla="*/ 880951 w 1173605"/>
              <a:gd name="connsiteY6-238" fmla="*/ 56315 h 1003552"/>
              <a:gd name="connsiteX7-239" fmla="*/ 596471 w 1173605"/>
              <a:gd name="connsiteY7-240" fmla="*/ 287455 h 1003552"/>
              <a:gd name="connsiteX0-241" fmla="*/ 603276 w 1180410"/>
              <a:gd name="connsiteY0-242" fmla="*/ 287693 h 1005272"/>
              <a:gd name="connsiteX1-243" fmla="*/ 346736 w 1180410"/>
              <a:gd name="connsiteY1-244" fmla="*/ 5753 h 1005272"/>
              <a:gd name="connsiteX2-245" fmla="*/ 11456 w 1180410"/>
              <a:gd name="connsiteY2-246" fmla="*/ 142913 h 1005272"/>
              <a:gd name="connsiteX3-247" fmla="*/ 130836 w 1180410"/>
              <a:gd name="connsiteY3-248" fmla="*/ 655993 h 1005272"/>
              <a:gd name="connsiteX4-249" fmla="*/ 636296 w 1180410"/>
              <a:gd name="connsiteY4-250" fmla="*/ 996353 h 1005272"/>
              <a:gd name="connsiteX5-251" fmla="*/ 1179856 w 1180410"/>
              <a:gd name="connsiteY5-252" fmla="*/ 295313 h 1005272"/>
              <a:gd name="connsiteX6-253" fmla="*/ 887756 w 1180410"/>
              <a:gd name="connsiteY6-254" fmla="*/ 56553 h 1005272"/>
              <a:gd name="connsiteX7-255" fmla="*/ 603276 w 1180410"/>
              <a:gd name="connsiteY7-256" fmla="*/ 287693 h 1005272"/>
              <a:gd name="connsiteX0-257" fmla="*/ 604313 w 1181447"/>
              <a:gd name="connsiteY0-258" fmla="*/ 287693 h 1027612"/>
              <a:gd name="connsiteX1-259" fmla="*/ 347773 w 1181447"/>
              <a:gd name="connsiteY1-260" fmla="*/ 5753 h 1027612"/>
              <a:gd name="connsiteX2-261" fmla="*/ 12493 w 1181447"/>
              <a:gd name="connsiteY2-262" fmla="*/ 142913 h 1027612"/>
              <a:gd name="connsiteX3-263" fmla="*/ 131873 w 1181447"/>
              <a:gd name="connsiteY3-264" fmla="*/ 655993 h 1027612"/>
              <a:gd name="connsiteX4-265" fmla="*/ 690673 w 1181447"/>
              <a:gd name="connsiteY4-266" fmla="*/ 1019213 h 1027612"/>
              <a:gd name="connsiteX5-267" fmla="*/ 1180893 w 1181447"/>
              <a:gd name="connsiteY5-268" fmla="*/ 295313 h 1027612"/>
              <a:gd name="connsiteX6-269" fmla="*/ 888793 w 1181447"/>
              <a:gd name="connsiteY6-270" fmla="*/ 56553 h 1027612"/>
              <a:gd name="connsiteX7-271" fmla="*/ 604313 w 1181447"/>
              <a:gd name="connsiteY7-272" fmla="*/ 287693 h 1027612"/>
              <a:gd name="connsiteX0-273" fmla="*/ 604313 w 1181465"/>
              <a:gd name="connsiteY0-274" fmla="*/ 287693 h 1027612"/>
              <a:gd name="connsiteX1-275" fmla="*/ 347773 w 1181465"/>
              <a:gd name="connsiteY1-276" fmla="*/ 5753 h 1027612"/>
              <a:gd name="connsiteX2-277" fmla="*/ 12493 w 1181465"/>
              <a:gd name="connsiteY2-278" fmla="*/ 142913 h 1027612"/>
              <a:gd name="connsiteX3-279" fmla="*/ 131873 w 1181465"/>
              <a:gd name="connsiteY3-280" fmla="*/ 655993 h 1027612"/>
              <a:gd name="connsiteX4-281" fmla="*/ 690673 w 1181465"/>
              <a:gd name="connsiteY4-282" fmla="*/ 1019213 h 1027612"/>
              <a:gd name="connsiteX5-283" fmla="*/ 1180893 w 1181465"/>
              <a:gd name="connsiteY5-284" fmla="*/ 295313 h 1027612"/>
              <a:gd name="connsiteX6-285" fmla="*/ 888793 w 1181465"/>
              <a:gd name="connsiteY6-286" fmla="*/ 56553 h 1027612"/>
              <a:gd name="connsiteX7-287" fmla="*/ 604313 w 1181465"/>
              <a:gd name="connsiteY7-288" fmla="*/ 287693 h 1027612"/>
              <a:gd name="connsiteX0-289" fmla="*/ 604313 w 1181465"/>
              <a:gd name="connsiteY0-290" fmla="*/ 288511 h 1028430"/>
              <a:gd name="connsiteX1-291" fmla="*/ 347773 w 1181465"/>
              <a:gd name="connsiteY1-292" fmla="*/ 6571 h 1028430"/>
              <a:gd name="connsiteX2-293" fmla="*/ 12493 w 1181465"/>
              <a:gd name="connsiteY2-294" fmla="*/ 143731 h 1028430"/>
              <a:gd name="connsiteX3-295" fmla="*/ 131873 w 1181465"/>
              <a:gd name="connsiteY3-296" fmla="*/ 656811 h 1028430"/>
              <a:gd name="connsiteX4-297" fmla="*/ 690673 w 1181465"/>
              <a:gd name="connsiteY4-298" fmla="*/ 1020031 h 1028430"/>
              <a:gd name="connsiteX5-299" fmla="*/ 1180893 w 1181465"/>
              <a:gd name="connsiteY5-300" fmla="*/ 296131 h 1028430"/>
              <a:gd name="connsiteX6-301" fmla="*/ 888793 w 1181465"/>
              <a:gd name="connsiteY6-302" fmla="*/ 57371 h 1028430"/>
              <a:gd name="connsiteX7-303" fmla="*/ 604313 w 1181465"/>
              <a:gd name="connsiteY7-304" fmla="*/ 288511 h 1028430"/>
              <a:gd name="connsiteX0-305" fmla="*/ 604313 w 1181465"/>
              <a:gd name="connsiteY0-306" fmla="*/ 270887 h 1010806"/>
              <a:gd name="connsiteX1-307" fmla="*/ 347773 w 1181465"/>
              <a:gd name="connsiteY1-308" fmla="*/ 7997 h 1010806"/>
              <a:gd name="connsiteX2-309" fmla="*/ 12493 w 1181465"/>
              <a:gd name="connsiteY2-310" fmla="*/ 126107 h 1010806"/>
              <a:gd name="connsiteX3-311" fmla="*/ 131873 w 1181465"/>
              <a:gd name="connsiteY3-312" fmla="*/ 639187 h 1010806"/>
              <a:gd name="connsiteX4-313" fmla="*/ 690673 w 1181465"/>
              <a:gd name="connsiteY4-314" fmla="*/ 1002407 h 1010806"/>
              <a:gd name="connsiteX5-315" fmla="*/ 1180893 w 1181465"/>
              <a:gd name="connsiteY5-316" fmla="*/ 278507 h 1010806"/>
              <a:gd name="connsiteX6-317" fmla="*/ 888793 w 1181465"/>
              <a:gd name="connsiteY6-318" fmla="*/ 39747 h 1010806"/>
              <a:gd name="connsiteX7-319" fmla="*/ 604313 w 1181465"/>
              <a:gd name="connsiteY7-320" fmla="*/ 270887 h 1010806"/>
              <a:gd name="connsiteX0-321" fmla="*/ 621462 w 1198614"/>
              <a:gd name="connsiteY0-322" fmla="*/ 289918 h 1029837"/>
              <a:gd name="connsiteX1-323" fmla="*/ 364922 w 1198614"/>
              <a:gd name="connsiteY1-324" fmla="*/ 27028 h 1029837"/>
              <a:gd name="connsiteX2-325" fmla="*/ 29642 w 1198614"/>
              <a:gd name="connsiteY2-326" fmla="*/ 145138 h 1029837"/>
              <a:gd name="connsiteX3-327" fmla="*/ 149022 w 1198614"/>
              <a:gd name="connsiteY3-328" fmla="*/ 658218 h 1029837"/>
              <a:gd name="connsiteX4-329" fmla="*/ 707822 w 1198614"/>
              <a:gd name="connsiteY4-330" fmla="*/ 1021438 h 1029837"/>
              <a:gd name="connsiteX5-331" fmla="*/ 1198042 w 1198614"/>
              <a:gd name="connsiteY5-332" fmla="*/ 297538 h 1029837"/>
              <a:gd name="connsiteX6-333" fmla="*/ 905942 w 1198614"/>
              <a:gd name="connsiteY6-334" fmla="*/ 58778 h 1029837"/>
              <a:gd name="connsiteX7-335" fmla="*/ 621462 w 1198614"/>
              <a:gd name="connsiteY7-336" fmla="*/ 289918 h 1029837"/>
              <a:gd name="connsiteX0-337" fmla="*/ 621462 w 1198614"/>
              <a:gd name="connsiteY0-338" fmla="*/ 309380 h 1049299"/>
              <a:gd name="connsiteX1-339" fmla="*/ 364922 w 1198614"/>
              <a:gd name="connsiteY1-340" fmla="*/ 46490 h 1049299"/>
              <a:gd name="connsiteX2-341" fmla="*/ 29642 w 1198614"/>
              <a:gd name="connsiteY2-342" fmla="*/ 164600 h 1049299"/>
              <a:gd name="connsiteX3-343" fmla="*/ 149022 w 1198614"/>
              <a:gd name="connsiteY3-344" fmla="*/ 677680 h 1049299"/>
              <a:gd name="connsiteX4-345" fmla="*/ 707822 w 1198614"/>
              <a:gd name="connsiteY4-346" fmla="*/ 1040900 h 1049299"/>
              <a:gd name="connsiteX5-347" fmla="*/ 1198042 w 1198614"/>
              <a:gd name="connsiteY5-348" fmla="*/ 317000 h 1049299"/>
              <a:gd name="connsiteX6-349" fmla="*/ 905942 w 1198614"/>
              <a:gd name="connsiteY6-350" fmla="*/ 78240 h 1049299"/>
              <a:gd name="connsiteX7-351" fmla="*/ 621462 w 1198614"/>
              <a:gd name="connsiteY7-352" fmla="*/ 309380 h 1049299"/>
              <a:gd name="connsiteX0-353" fmla="*/ 621462 w 1198614"/>
              <a:gd name="connsiteY0-354" fmla="*/ 305247 h 1045166"/>
              <a:gd name="connsiteX1-355" fmla="*/ 364922 w 1198614"/>
              <a:gd name="connsiteY1-356" fmla="*/ 42357 h 1045166"/>
              <a:gd name="connsiteX2-357" fmla="*/ 29642 w 1198614"/>
              <a:gd name="connsiteY2-358" fmla="*/ 160467 h 1045166"/>
              <a:gd name="connsiteX3-359" fmla="*/ 149022 w 1198614"/>
              <a:gd name="connsiteY3-360" fmla="*/ 673547 h 1045166"/>
              <a:gd name="connsiteX4-361" fmla="*/ 707822 w 1198614"/>
              <a:gd name="connsiteY4-362" fmla="*/ 1036767 h 1045166"/>
              <a:gd name="connsiteX5-363" fmla="*/ 1198042 w 1198614"/>
              <a:gd name="connsiteY5-364" fmla="*/ 312867 h 1045166"/>
              <a:gd name="connsiteX6-365" fmla="*/ 905942 w 1198614"/>
              <a:gd name="connsiteY6-366" fmla="*/ 74107 h 1045166"/>
              <a:gd name="connsiteX7-367" fmla="*/ 621462 w 1198614"/>
              <a:gd name="connsiteY7-368" fmla="*/ 305247 h 1045166"/>
              <a:gd name="connsiteX0-369" fmla="*/ 603989 w 1181141"/>
              <a:gd name="connsiteY0-370" fmla="*/ 283425 h 1023344"/>
              <a:gd name="connsiteX1-371" fmla="*/ 342687 w 1181141"/>
              <a:gd name="connsiteY1-372" fmla="*/ 22916 h 1023344"/>
              <a:gd name="connsiteX2-373" fmla="*/ 12169 w 1181141"/>
              <a:gd name="connsiteY2-374" fmla="*/ 138645 h 1023344"/>
              <a:gd name="connsiteX3-375" fmla="*/ 131549 w 1181141"/>
              <a:gd name="connsiteY3-376" fmla="*/ 651725 h 1023344"/>
              <a:gd name="connsiteX4-377" fmla="*/ 690349 w 1181141"/>
              <a:gd name="connsiteY4-378" fmla="*/ 1014945 h 1023344"/>
              <a:gd name="connsiteX5-379" fmla="*/ 1180569 w 1181141"/>
              <a:gd name="connsiteY5-380" fmla="*/ 291045 h 1023344"/>
              <a:gd name="connsiteX6-381" fmla="*/ 888469 w 1181141"/>
              <a:gd name="connsiteY6-382" fmla="*/ 52285 h 1023344"/>
              <a:gd name="connsiteX7-383" fmla="*/ 603989 w 1181141"/>
              <a:gd name="connsiteY7-384" fmla="*/ 283425 h 102334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1181141" h="1023344">
                <a:moveTo>
                  <a:pt x="603989" y="283425"/>
                </a:moveTo>
                <a:cubicBezTo>
                  <a:pt x="513025" y="278530"/>
                  <a:pt x="457993" y="85147"/>
                  <a:pt x="342687" y="22916"/>
                </a:cubicBezTo>
                <a:cubicBezTo>
                  <a:pt x="227381" y="-39315"/>
                  <a:pt x="47359" y="33844"/>
                  <a:pt x="12169" y="138645"/>
                </a:cubicBezTo>
                <a:cubicBezTo>
                  <a:pt x="-23021" y="243447"/>
                  <a:pt x="18519" y="505675"/>
                  <a:pt x="131549" y="651725"/>
                </a:cubicBezTo>
                <a:cubicBezTo>
                  <a:pt x="244579" y="797775"/>
                  <a:pt x="515512" y="1075058"/>
                  <a:pt x="690349" y="1014945"/>
                </a:cubicBezTo>
                <a:cubicBezTo>
                  <a:pt x="865186" y="954832"/>
                  <a:pt x="1167869" y="460378"/>
                  <a:pt x="1180569" y="291045"/>
                </a:cubicBezTo>
                <a:cubicBezTo>
                  <a:pt x="1193269" y="121712"/>
                  <a:pt x="991710" y="10692"/>
                  <a:pt x="888469" y="52285"/>
                </a:cubicBezTo>
                <a:cubicBezTo>
                  <a:pt x="785228" y="93878"/>
                  <a:pt x="694953" y="288320"/>
                  <a:pt x="603989" y="283425"/>
                </a:cubicBezTo>
                <a:close/>
              </a:path>
            </a:pathLst>
          </a:custGeom>
          <a:solidFill>
            <a:srgbClr val="7FD1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7" name="图片 1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 y="5659878"/>
            <a:ext cx="12192000" cy="1198068"/>
          </a:xfrm>
          <a:prstGeom prst="rect">
            <a:avLst/>
          </a:prstGeom>
        </p:spPr>
      </p:pic>
      <p:pic>
        <p:nvPicPr>
          <p:cNvPr id="18" name="图片 1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115486" y="1228933"/>
            <a:ext cx="4988319" cy="4973932"/>
          </a:xfrm>
          <a:prstGeom prst="rect">
            <a:avLst/>
          </a:prstGeom>
        </p:spPr>
      </p:pic>
      <p:pic>
        <p:nvPicPr>
          <p:cNvPr id="19" name="图片 2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875916" y="3832684"/>
            <a:ext cx="2313945" cy="2495308"/>
          </a:xfrm>
          <a:prstGeom prst="rect">
            <a:avLst/>
          </a:prstGeom>
        </p:spPr>
      </p:pic>
      <p:pic>
        <p:nvPicPr>
          <p:cNvPr id="20" name="图片 2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966787" y="4957521"/>
            <a:ext cx="1816256" cy="966300"/>
          </a:xfrm>
          <a:prstGeom prst="rect">
            <a:avLst/>
          </a:prstGeom>
        </p:spPr>
      </p:pic>
      <p:pic>
        <p:nvPicPr>
          <p:cNvPr id="21" name="图片 27"/>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80623" y="1338568"/>
            <a:ext cx="4192676" cy="2523890"/>
          </a:xfrm>
          <a:prstGeom prst="rect">
            <a:avLst/>
          </a:prstGeom>
        </p:spPr>
      </p:pic>
      <p:sp>
        <p:nvSpPr>
          <p:cNvPr id="23" name="文本框 29"/>
          <p:cNvSpPr txBox="1"/>
          <p:nvPr/>
        </p:nvSpPr>
        <p:spPr>
          <a:xfrm>
            <a:off x="5098994" y="2955521"/>
            <a:ext cx="2952152" cy="9220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5400" b="1" i="0" u="none" strike="noStrike" kern="1200" cap="none" spc="300" normalizeH="0" baseline="0" noProof="0" dirty="0">
                <a:ln>
                  <a:noFill/>
                </a:ln>
                <a:solidFill>
                  <a:srgbClr val="ED81A1"/>
                </a:solidFill>
                <a:effectLst/>
                <a:uLnTx/>
                <a:uFillTx/>
                <a:latin typeface="Microsoft YaHei" panose="020B0503020204020204" charset="-122"/>
                <a:ea typeface="Microsoft YaHei" panose="020B0503020204020204" charset="-122"/>
                <a:cs typeface="Aharoni" panose="02010803020104030203" pitchFamily="2" charset="-79"/>
              </a:rPr>
              <a:t>Tiết 1</a:t>
            </a:r>
            <a:endParaRPr kumimoji="0" lang="zh-CN" altLang="en-US" sz="2400" b="1" i="0" u="none" strike="noStrike" kern="1200" cap="none" spc="300" normalizeH="0" baseline="0" noProof="0" dirty="0">
              <a:ln>
                <a:noFill/>
              </a:ln>
              <a:solidFill>
                <a:srgbClr val="ED81A1"/>
              </a:solidFill>
              <a:effectLst/>
              <a:uLnTx/>
              <a:uFillTx/>
              <a:latin typeface="Microsoft YaHei" panose="020B0503020204020204" charset="-122"/>
              <a:ea typeface="Microsoft YaHei" panose="020B0503020204020204" charset="-122"/>
              <a:cs typeface="Aharoni" panose="02010803020104030203" pitchFamily="2" charset="-79"/>
            </a:endParaRPr>
          </a:p>
        </p:txBody>
      </p:sp>
    </p:spTree>
    <p:extLst>
      <p:ext uri="{BB962C8B-B14F-4D97-AF65-F5344CB8AC3E}">
        <p14:creationId xmlns:p14="http://schemas.microsoft.com/office/powerpoint/2010/main" val="42783074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750"/>
                                        <p:tgtEl>
                                          <p:spTgt spid="17"/>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750" fill="hold"/>
                                        <p:tgtEl>
                                          <p:spTgt spid="5"/>
                                        </p:tgtEl>
                                        <p:attrNameLst>
                                          <p:attrName>ppt_w</p:attrName>
                                        </p:attrNameLst>
                                      </p:cBhvr>
                                      <p:tavLst>
                                        <p:tav tm="0">
                                          <p:val>
                                            <p:fltVal val="0"/>
                                          </p:val>
                                        </p:tav>
                                        <p:tav tm="100000">
                                          <p:val>
                                            <p:strVal val="#ppt_w"/>
                                          </p:val>
                                        </p:tav>
                                      </p:tavLst>
                                    </p:anim>
                                    <p:anim calcmode="lin" valueType="num">
                                      <p:cBhvr>
                                        <p:cTn id="12" dur="750" fill="hold"/>
                                        <p:tgtEl>
                                          <p:spTgt spid="5"/>
                                        </p:tgtEl>
                                        <p:attrNameLst>
                                          <p:attrName>ppt_h</p:attrName>
                                        </p:attrNameLst>
                                      </p:cBhvr>
                                      <p:tavLst>
                                        <p:tav tm="0">
                                          <p:val>
                                            <p:fltVal val="0"/>
                                          </p:val>
                                        </p:tav>
                                        <p:tav tm="100000">
                                          <p:val>
                                            <p:strVal val="#ppt_h"/>
                                          </p:val>
                                        </p:tav>
                                      </p:tavLst>
                                    </p:anim>
                                    <p:animEffect transition="in" filter="fade">
                                      <p:cBhvr>
                                        <p:cTn id="13" dur="750"/>
                                        <p:tgtEl>
                                          <p:spTgt spid="5"/>
                                        </p:tgtEl>
                                      </p:cBhvr>
                                    </p:animEffect>
                                  </p:childTnLst>
                                </p:cTn>
                              </p:par>
                              <p:par>
                                <p:cTn id="14" presetID="53" presetClass="entr" presetSubtype="16"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p:cTn id="16" dur="750" fill="hold"/>
                                        <p:tgtEl>
                                          <p:spTgt spid="9"/>
                                        </p:tgtEl>
                                        <p:attrNameLst>
                                          <p:attrName>ppt_w</p:attrName>
                                        </p:attrNameLst>
                                      </p:cBhvr>
                                      <p:tavLst>
                                        <p:tav tm="0">
                                          <p:val>
                                            <p:fltVal val="0"/>
                                          </p:val>
                                        </p:tav>
                                        <p:tav tm="100000">
                                          <p:val>
                                            <p:strVal val="#ppt_w"/>
                                          </p:val>
                                        </p:tav>
                                      </p:tavLst>
                                    </p:anim>
                                    <p:anim calcmode="lin" valueType="num">
                                      <p:cBhvr>
                                        <p:cTn id="17" dur="750" fill="hold"/>
                                        <p:tgtEl>
                                          <p:spTgt spid="9"/>
                                        </p:tgtEl>
                                        <p:attrNameLst>
                                          <p:attrName>ppt_h</p:attrName>
                                        </p:attrNameLst>
                                      </p:cBhvr>
                                      <p:tavLst>
                                        <p:tav tm="0">
                                          <p:val>
                                            <p:fltVal val="0"/>
                                          </p:val>
                                        </p:tav>
                                        <p:tav tm="100000">
                                          <p:val>
                                            <p:strVal val="#ppt_h"/>
                                          </p:val>
                                        </p:tav>
                                      </p:tavLst>
                                    </p:anim>
                                    <p:animEffect transition="in" filter="fade">
                                      <p:cBhvr>
                                        <p:cTn id="18" dur="750"/>
                                        <p:tgtEl>
                                          <p:spTgt spid="9"/>
                                        </p:tgtEl>
                                      </p:cBhvr>
                                    </p:animEffect>
                                  </p:childTnLst>
                                </p:cTn>
                              </p:par>
                              <p:par>
                                <p:cTn id="19" presetID="53" presetClass="entr" presetSubtype="16"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p:cTn id="21" dur="750" fill="hold"/>
                                        <p:tgtEl>
                                          <p:spTgt spid="13"/>
                                        </p:tgtEl>
                                        <p:attrNameLst>
                                          <p:attrName>ppt_w</p:attrName>
                                        </p:attrNameLst>
                                      </p:cBhvr>
                                      <p:tavLst>
                                        <p:tav tm="0">
                                          <p:val>
                                            <p:fltVal val="0"/>
                                          </p:val>
                                        </p:tav>
                                        <p:tav tm="100000">
                                          <p:val>
                                            <p:strVal val="#ppt_w"/>
                                          </p:val>
                                        </p:tav>
                                      </p:tavLst>
                                    </p:anim>
                                    <p:anim calcmode="lin" valueType="num">
                                      <p:cBhvr>
                                        <p:cTn id="22" dur="750" fill="hold"/>
                                        <p:tgtEl>
                                          <p:spTgt spid="13"/>
                                        </p:tgtEl>
                                        <p:attrNameLst>
                                          <p:attrName>ppt_h</p:attrName>
                                        </p:attrNameLst>
                                      </p:cBhvr>
                                      <p:tavLst>
                                        <p:tav tm="0">
                                          <p:val>
                                            <p:fltVal val="0"/>
                                          </p:val>
                                        </p:tav>
                                        <p:tav tm="100000">
                                          <p:val>
                                            <p:strVal val="#ppt_h"/>
                                          </p:val>
                                        </p:tav>
                                      </p:tavLst>
                                    </p:anim>
                                    <p:animEffect transition="in" filter="fade">
                                      <p:cBhvr>
                                        <p:cTn id="23" dur="750"/>
                                        <p:tgtEl>
                                          <p:spTgt spid="13"/>
                                        </p:tgtEl>
                                      </p:cBhvr>
                                    </p:animEffect>
                                  </p:childTnLst>
                                </p:cTn>
                              </p:par>
                              <p:par>
                                <p:cTn id="24" presetID="53" presetClass="entr" presetSubtype="16"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p:cTn id="26" dur="750" fill="hold"/>
                                        <p:tgtEl>
                                          <p:spTgt spid="10"/>
                                        </p:tgtEl>
                                        <p:attrNameLst>
                                          <p:attrName>ppt_w</p:attrName>
                                        </p:attrNameLst>
                                      </p:cBhvr>
                                      <p:tavLst>
                                        <p:tav tm="0">
                                          <p:val>
                                            <p:fltVal val="0"/>
                                          </p:val>
                                        </p:tav>
                                        <p:tav tm="100000">
                                          <p:val>
                                            <p:strVal val="#ppt_w"/>
                                          </p:val>
                                        </p:tav>
                                      </p:tavLst>
                                    </p:anim>
                                    <p:anim calcmode="lin" valueType="num">
                                      <p:cBhvr>
                                        <p:cTn id="27" dur="750" fill="hold"/>
                                        <p:tgtEl>
                                          <p:spTgt spid="10"/>
                                        </p:tgtEl>
                                        <p:attrNameLst>
                                          <p:attrName>ppt_h</p:attrName>
                                        </p:attrNameLst>
                                      </p:cBhvr>
                                      <p:tavLst>
                                        <p:tav tm="0">
                                          <p:val>
                                            <p:fltVal val="0"/>
                                          </p:val>
                                        </p:tav>
                                        <p:tav tm="100000">
                                          <p:val>
                                            <p:strVal val="#ppt_h"/>
                                          </p:val>
                                        </p:tav>
                                      </p:tavLst>
                                    </p:anim>
                                    <p:animEffect transition="in" filter="fade">
                                      <p:cBhvr>
                                        <p:cTn id="28" dur="750"/>
                                        <p:tgtEl>
                                          <p:spTgt spid="10"/>
                                        </p:tgtEl>
                                      </p:cBhvr>
                                    </p:animEffect>
                                  </p:childTnLst>
                                </p:cTn>
                              </p:par>
                              <p:par>
                                <p:cTn id="29" presetID="53" presetClass="entr" presetSubtype="16"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750" fill="hold"/>
                                        <p:tgtEl>
                                          <p:spTgt spid="12"/>
                                        </p:tgtEl>
                                        <p:attrNameLst>
                                          <p:attrName>ppt_w</p:attrName>
                                        </p:attrNameLst>
                                      </p:cBhvr>
                                      <p:tavLst>
                                        <p:tav tm="0">
                                          <p:val>
                                            <p:fltVal val="0"/>
                                          </p:val>
                                        </p:tav>
                                        <p:tav tm="100000">
                                          <p:val>
                                            <p:strVal val="#ppt_w"/>
                                          </p:val>
                                        </p:tav>
                                      </p:tavLst>
                                    </p:anim>
                                    <p:anim calcmode="lin" valueType="num">
                                      <p:cBhvr>
                                        <p:cTn id="32" dur="750" fill="hold"/>
                                        <p:tgtEl>
                                          <p:spTgt spid="12"/>
                                        </p:tgtEl>
                                        <p:attrNameLst>
                                          <p:attrName>ppt_h</p:attrName>
                                        </p:attrNameLst>
                                      </p:cBhvr>
                                      <p:tavLst>
                                        <p:tav tm="0">
                                          <p:val>
                                            <p:fltVal val="0"/>
                                          </p:val>
                                        </p:tav>
                                        <p:tav tm="100000">
                                          <p:val>
                                            <p:strVal val="#ppt_h"/>
                                          </p:val>
                                        </p:tav>
                                      </p:tavLst>
                                    </p:anim>
                                    <p:animEffect transition="in" filter="fade">
                                      <p:cBhvr>
                                        <p:cTn id="33" dur="750"/>
                                        <p:tgtEl>
                                          <p:spTgt spid="12"/>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750" fill="hold"/>
                                        <p:tgtEl>
                                          <p:spTgt spid="15"/>
                                        </p:tgtEl>
                                        <p:attrNameLst>
                                          <p:attrName>ppt_w</p:attrName>
                                        </p:attrNameLst>
                                      </p:cBhvr>
                                      <p:tavLst>
                                        <p:tav tm="0">
                                          <p:val>
                                            <p:fltVal val="0"/>
                                          </p:val>
                                        </p:tav>
                                        <p:tav tm="100000">
                                          <p:val>
                                            <p:strVal val="#ppt_w"/>
                                          </p:val>
                                        </p:tav>
                                      </p:tavLst>
                                    </p:anim>
                                    <p:anim calcmode="lin" valueType="num">
                                      <p:cBhvr>
                                        <p:cTn id="37" dur="750" fill="hold"/>
                                        <p:tgtEl>
                                          <p:spTgt spid="15"/>
                                        </p:tgtEl>
                                        <p:attrNameLst>
                                          <p:attrName>ppt_h</p:attrName>
                                        </p:attrNameLst>
                                      </p:cBhvr>
                                      <p:tavLst>
                                        <p:tav tm="0">
                                          <p:val>
                                            <p:fltVal val="0"/>
                                          </p:val>
                                        </p:tav>
                                        <p:tav tm="100000">
                                          <p:val>
                                            <p:strVal val="#ppt_h"/>
                                          </p:val>
                                        </p:tav>
                                      </p:tavLst>
                                    </p:anim>
                                    <p:animEffect transition="in" filter="fade">
                                      <p:cBhvr>
                                        <p:cTn id="38" dur="750"/>
                                        <p:tgtEl>
                                          <p:spTgt spid="15"/>
                                        </p:tgtEl>
                                      </p:cBhvr>
                                    </p:animEffect>
                                  </p:childTnLst>
                                </p:cTn>
                              </p:par>
                              <p:par>
                                <p:cTn id="39" presetID="53" presetClass="entr" presetSubtype="16" fill="hold" nodeType="withEffect">
                                  <p:stCondLst>
                                    <p:cond delay="0"/>
                                  </p:stCondLst>
                                  <p:childTnLst>
                                    <p:set>
                                      <p:cBhvr>
                                        <p:cTn id="40" dur="1" fill="hold">
                                          <p:stCondLst>
                                            <p:cond delay="0"/>
                                          </p:stCondLst>
                                        </p:cTn>
                                        <p:tgtEl>
                                          <p:spTgt spid="6"/>
                                        </p:tgtEl>
                                        <p:attrNameLst>
                                          <p:attrName>style.visibility</p:attrName>
                                        </p:attrNameLst>
                                      </p:cBhvr>
                                      <p:to>
                                        <p:strVal val="visible"/>
                                      </p:to>
                                    </p:set>
                                    <p:anim calcmode="lin" valueType="num">
                                      <p:cBhvr>
                                        <p:cTn id="41" dur="750" fill="hold"/>
                                        <p:tgtEl>
                                          <p:spTgt spid="6"/>
                                        </p:tgtEl>
                                        <p:attrNameLst>
                                          <p:attrName>ppt_w</p:attrName>
                                        </p:attrNameLst>
                                      </p:cBhvr>
                                      <p:tavLst>
                                        <p:tav tm="0">
                                          <p:val>
                                            <p:fltVal val="0"/>
                                          </p:val>
                                        </p:tav>
                                        <p:tav tm="100000">
                                          <p:val>
                                            <p:strVal val="#ppt_w"/>
                                          </p:val>
                                        </p:tav>
                                      </p:tavLst>
                                    </p:anim>
                                    <p:anim calcmode="lin" valueType="num">
                                      <p:cBhvr>
                                        <p:cTn id="42" dur="750" fill="hold"/>
                                        <p:tgtEl>
                                          <p:spTgt spid="6"/>
                                        </p:tgtEl>
                                        <p:attrNameLst>
                                          <p:attrName>ppt_h</p:attrName>
                                        </p:attrNameLst>
                                      </p:cBhvr>
                                      <p:tavLst>
                                        <p:tav tm="0">
                                          <p:val>
                                            <p:fltVal val="0"/>
                                          </p:val>
                                        </p:tav>
                                        <p:tav tm="100000">
                                          <p:val>
                                            <p:strVal val="#ppt_h"/>
                                          </p:val>
                                        </p:tav>
                                      </p:tavLst>
                                    </p:anim>
                                    <p:animEffect transition="in" filter="fade">
                                      <p:cBhvr>
                                        <p:cTn id="43" dur="750"/>
                                        <p:tgtEl>
                                          <p:spTgt spid="6"/>
                                        </p:tgtEl>
                                      </p:cBhvr>
                                    </p:animEffect>
                                  </p:childTnLst>
                                </p:cTn>
                              </p:par>
                              <p:par>
                                <p:cTn id="44" presetID="53" presetClass="entr" presetSubtype="16" fill="hold" nodeType="withEffect">
                                  <p:stCondLst>
                                    <p:cond delay="0"/>
                                  </p:stCondLst>
                                  <p:childTnLst>
                                    <p:set>
                                      <p:cBhvr>
                                        <p:cTn id="45" dur="1" fill="hold">
                                          <p:stCondLst>
                                            <p:cond delay="0"/>
                                          </p:stCondLst>
                                        </p:cTn>
                                        <p:tgtEl>
                                          <p:spTgt spid="7"/>
                                        </p:tgtEl>
                                        <p:attrNameLst>
                                          <p:attrName>style.visibility</p:attrName>
                                        </p:attrNameLst>
                                      </p:cBhvr>
                                      <p:to>
                                        <p:strVal val="visible"/>
                                      </p:to>
                                    </p:set>
                                    <p:anim calcmode="lin" valueType="num">
                                      <p:cBhvr>
                                        <p:cTn id="46" dur="750" fill="hold"/>
                                        <p:tgtEl>
                                          <p:spTgt spid="7"/>
                                        </p:tgtEl>
                                        <p:attrNameLst>
                                          <p:attrName>ppt_w</p:attrName>
                                        </p:attrNameLst>
                                      </p:cBhvr>
                                      <p:tavLst>
                                        <p:tav tm="0">
                                          <p:val>
                                            <p:fltVal val="0"/>
                                          </p:val>
                                        </p:tav>
                                        <p:tav tm="100000">
                                          <p:val>
                                            <p:strVal val="#ppt_w"/>
                                          </p:val>
                                        </p:tav>
                                      </p:tavLst>
                                    </p:anim>
                                    <p:anim calcmode="lin" valueType="num">
                                      <p:cBhvr>
                                        <p:cTn id="47" dur="750" fill="hold"/>
                                        <p:tgtEl>
                                          <p:spTgt spid="7"/>
                                        </p:tgtEl>
                                        <p:attrNameLst>
                                          <p:attrName>ppt_h</p:attrName>
                                        </p:attrNameLst>
                                      </p:cBhvr>
                                      <p:tavLst>
                                        <p:tav tm="0">
                                          <p:val>
                                            <p:fltVal val="0"/>
                                          </p:val>
                                        </p:tav>
                                        <p:tav tm="100000">
                                          <p:val>
                                            <p:strVal val="#ppt_h"/>
                                          </p:val>
                                        </p:tav>
                                      </p:tavLst>
                                    </p:anim>
                                    <p:animEffect transition="in" filter="fade">
                                      <p:cBhvr>
                                        <p:cTn id="48" dur="750"/>
                                        <p:tgtEl>
                                          <p:spTgt spid="7"/>
                                        </p:tgtEl>
                                      </p:cBhvr>
                                    </p:animEffect>
                                  </p:childTnLst>
                                </p:cTn>
                              </p:par>
                              <p:par>
                                <p:cTn id="49" presetID="53" presetClass="entr" presetSubtype="16" fill="hold" nodeType="withEffect">
                                  <p:stCondLst>
                                    <p:cond delay="0"/>
                                  </p:stCondLst>
                                  <p:childTnLst>
                                    <p:set>
                                      <p:cBhvr>
                                        <p:cTn id="50" dur="1" fill="hold">
                                          <p:stCondLst>
                                            <p:cond delay="0"/>
                                          </p:stCondLst>
                                        </p:cTn>
                                        <p:tgtEl>
                                          <p:spTgt spid="8"/>
                                        </p:tgtEl>
                                        <p:attrNameLst>
                                          <p:attrName>style.visibility</p:attrName>
                                        </p:attrNameLst>
                                      </p:cBhvr>
                                      <p:to>
                                        <p:strVal val="visible"/>
                                      </p:to>
                                    </p:set>
                                    <p:anim calcmode="lin" valueType="num">
                                      <p:cBhvr>
                                        <p:cTn id="51" dur="750" fill="hold"/>
                                        <p:tgtEl>
                                          <p:spTgt spid="8"/>
                                        </p:tgtEl>
                                        <p:attrNameLst>
                                          <p:attrName>ppt_w</p:attrName>
                                        </p:attrNameLst>
                                      </p:cBhvr>
                                      <p:tavLst>
                                        <p:tav tm="0">
                                          <p:val>
                                            <p:fltVal val="0"/>
                                          </p:val>
                                        </p:tav>
                                        <p:tav tm="100000">
                                          <p:val>
                                            <p:strVal val="#ppt_w"/>
                                          </p:val>
                                        </p:tav>
                                      </p:tavLst>
                                    </p:anim>
                                    <p:anim calcmode="lin" valueType="num">
                                      <p:cBhvr>
                                        <p:cTn id="52" dur="750" fill="hold"/>
                                        <p:tgtEl>
                                          <p:spTgt spid="8"/>
                                        </p:tgtEl>
                                        <p:attrNameLst>
                                          <p:attrName>ppt_h</p:attrName>
                                        </p:attrNameLst>
                                      </p:cBhvr>
                                      <p:tavLst>
                                        <p:tav tm="0">
                                          <p:val>
                                            <p:fltVal val="0"/>
                                          </p:val>
                                        </p:tav>
                                        <p:tav tm="100000">
                                          <p:val>
                                            <p:strVal val="#ppt_h"/>
                                          </p:val>
                                        </p:tav>
                                      </p:tavLst>
                                    </p:anim>
                                    <p:animEffect transition="in" filter="fade">
                                      <p:cBhvr>
                                        <p:cTn id="53" dur="750"/>
                                        <p:tgtEl>
                                          <p:spTgt spid="8"/>
                                        </p:tgtEl>
                                      </p:cBhvr>
                                    </p:animEffect>
                                  </p:childTnLst>
                                </p:cTn>
                              </p:par>
                              <p:par>
                                <p:cTn id="54" presetID="53" presetClass="entr" presetSubtype="16" fill="hold" nodeType="withEffect">
                                  <p:stCondLst>
                                    <p:cond delay="0"/>
                                  </p:stCondLst>
                                  <p:childTnLst>
                                    <p:set>
                                      <p:cBhvr>
                                        <p:cTn id="55" dur="1" fill="hold">
                                          <p:stCondLst>
                                            <p:cond delay="0"/>
                                          </p:stCondLst>
                                        </p:cTn>
                                        <p:tgtEl>
                                          <p:spTgt spid="11"/>
                                        </p:tgtEl>
                                        <p:attrNameLst>
                                          <p:attrName>style.visibility</p:attrName>
                                        </p:attrNameLst>
                                      </p:cBhvr>
                                      <p:to>
                                        <p:strVal val="visible"/>
                                      </p:to>
                                    </p:set>
                                    <p:anim calcmode="lin" valueType="num">
                                      <p:cBhvr>
                                        <p:cTn id="56" dur="750" fill="hold"/>
                                        <p:tgtEl>
                                          <p:spTgt spid="11"/>
                                        </p:tgtEl>
                                        <p:attrNameLst>
                                          <p:attrName>ppt_w</p:attrName>
                                        </p:attrNameLst>
                                      </p:cBhvr>
                                      <p:tavLst>
                                        <p:tav tm="0">
                                          <p:val>
                                            <p:fltVal val="0"/>
                                          </p:val>
                                        </p:tav>
                                        <p:tav tm="100000">
                                          <p:val>
                                            <p:strVal val="#ppt_w"/>
                                          </p:val>
                                        </p:tav>
                                      </p:tavLst>
                                    </p:anim>
                                    <p:anim calcmode="lin" valueType="num">
                                      <p:cBhvr>
                                        <p:cTn id="57" dur="750" fill="hold"/>
                                        <p:tgtEl>
                                          <p:spTgt spid="11"/>
                                        </p:tgtEl>
                                        <p:attrNameLst>
                                          <p:attrName>ppt_h</p:attrName>
                                        </p:attrNameLst>
                                      </p:cBhvr>
                                      <p:tavLst>
                                        <p:tav tm="0">
                                          <p:val>
                                            <p:fltVal val="0"/>
                                          </p:val>
                                        </p:tav>
                                        <p:tav tm="100000">
                                          <p:val>
                                            <p:strVal val="#ppt_h"/>
                                          </p:val>
                                        </p:tav>
                                      </p:tavLst>
                                    </p:anim>
                                    <p:animEffect transition="in" filter="fade">
                                      <p:cBhvr>
                                        <p:cTn id="58" dur="750"/>
                                        <p:tgtEl>
                                          <p:spTgt spid="11"/>
                                        </p:tgtEl>
                                      </p:cBhvr>
                                    </p:animEffect>
                                  </p:childTnLst>
                                </p:cTn>
                              </p:par>
                              <p:par>
                                <p:cTn id="59" presetID="53" presetClass="entr" presetSubtype="16" fill="hold" grpId="0" nodeType="withEffect">
                                  <p:stCondLst>
                                    <p:cond delay="0"/>
                                  </p:stCondLst>
                                  <p:childTnLst>
                                    <p:set>
                                      <p:cBhvr>
                                        <p:cTn id="60" dur="1" fill="hold">
                                          <p:stCondLst>
                                            <p:cond delay="0"/>
                                          </p:stCondLst>
                                        </p:cTn>
                                        <p:tgtEl>
                                          <p:spTgt spid="14"/>
                                        </p:tgtEl>
                                        <p:attrNameLst>
                                          <p:attrName>style.visibility</p:attrName>
                                        </p:attrNameLst>
                                      </p:cBhvr>
                                      <p:to>
                                        <p:strVal val="visible"/>
                                      </p:to>
                                    </p:set>
                                    <p:anim calcmode="lin" valueType="num">
                                      <p:cBhvr>
                                        <p:cTn id="61" dur="750" fill="hold"/>
                                        <p:tgtEl>
                                          <p:spTgt spid="14"/>
                                        </p:tgtEl>
                                        <p:attrNameLst>
                                          <p:attrName>ppt_w</p:attrName>
                                        </p:attrNameLst>
                                      </p:cBhvr>
                                      <p:tavLst>
                                        <p:tav tm="0">
                                          <p:val>
                                            <p:fltVal val="0"/>
                                          </p:val>
                                        </p:tav>
                                        <p:tav tm="100000">
                                          <p:val>
                                            <p:strVal val="#ppt_w"/>
                                          </p:val>
                                        </p:tav>
                                      </p:tavLst>
                                    </p:anim>
                                    <p:anim calcmode="lin" valueType="num">
                                      <p:cBhvr>
                                        <p:cTn id="62" dur="750" fill="hold"/>
                                        <p:tgtEl>
                                          <p:spTgt spid="14"/>
                                        </p:tgtEl>
                                        <p:attrNameLst>
                                          <p:attrName>ppt_h</p:attrName>
                                        </p:attrNameLst>
                                      </p:cBhvr>
                                      <p:tavLst>
                                        <p:tav tm="0">
                                          <p:val>
                                            <p:fltVal val="0"/>
                                          </p:val>
                                        </p:tav>
                                        <p:tav tm="100000">
                                          <p:val>
                                            <p:strVal val="#ppt_h"/>
                                          </p:val>
                                        </p:tav>
                                      </p:tavLst>
                                    </p:anim>
                                    <p:animEffect transition="in" filter="fade">
                                      <p:cBhvr>
                                        <p:cTn id="63" dur="750"/>
                                        <p:tgtEl>
                                          <p:spTgt spid="14"/>
                                        </p:tgtEl>
                                      </p:cBhvr>
                                    </p:animEffect>
                                  </p:childTnLst>
                                </p:cTn>
                              </p:par>
                              <p:par>
                                <p:cTn id="64" presetID="53" presetClass="entr" presetSubtype="16" fill="hold" grpId="0" nodeType="withEffect">
                                  <p:stCondLst>
                                    <p:cond delay="0"/>
                                  </p:stCondLst>
                                  <p:childTnLst>
                                    <p:set>
                                      <p:cBhvr>
                                        <p:cTn id="65" dur="1" fill="hold">
                                          <p:stCondLst>
                                            <p:cond delay="0"/>
                                          </p:stCondLst>
                                        </p:cTn>
                                        <p:tgtEl>
                                          <p:spTgt spid="16"/>
                                        </p:tgtEl>
                                        <p:attrNameLst>
                                          <p:attrName>style.visibility</p:attrName>
                                        </p:attrNameLst>
                                      </p:cBhvr>
                                      <p:to>
                                        <p:strVal val="visible"/>
                                      </p:to>
                                    </p:set>
                                    <p:anim calcmode="lin" valueType="num">
                                      <p:cBhvr>
                                        <p:cTn id="66" dur="750" fill="hold"/>
                                        <p:tgtEl>
                                          <p:spTgt spid="16"/>
                                        </p:tgtEl>
                                        <p:attrNameLst>
                                          <p:attrName>ppt_w</p:attrName>
                                        </p:attrNameLst>
                                      </p:cBhvr>
                                      <p:tavLst>
                                        <p:tav tm="0">
                                          <p:val>
                                            <p:fltVal val="0"/>
                                          </p:val>
                                        </p:tav>
                                        <p:tav tm="100000">
                                          <p:val>
                                            <p:strVal val="#ppt_w"/>
                                          </p:val>
                                        </p:tav>
                                      </p:tavLst>
                                    </p:anim>
                                    <p:anim calcmode="lin" valueType="num">
                                      <p:cBhvr>
                                        <p:cTn id="67" dur="750" fill="hold"/>
                                        <p:tgtEl>
                                          <p:spTgt spid="16"/>
                                        </p:tgtEl>
                                        <p:attrNameLst>
                                          <p:attrName>ppt_h</p:attrName>
                                        </p:attrNameLst>
                                      </p:cBhvr>
                                      <p:tavLst>
                                        <p:tav tm="0">
                                          <p:val>
                                            <p:fltVal val="0"/>
                                          </p:val>
                                        </p:tav>
                                        <p:tav tm="100000">
                                          <p:val>
                                            <p:strVal val="#ppt_h"/>
                                          </p:val>
                                        </p:tav>
                                      </p:tavLst>
                                    </p:anim>
                                    <p:animEffect transition="in" filter="fade">
                                      <p:cBhvr>
                                        <p:cTn id="68" dur="750"/>
                                        <p:tgtEl>
                                          <p:spTgt spid="16"/>
                                        </p:tgtEl>
                                      </p:cBhvr>
                                    </p:animEffect>
                                  </p:childTnLst>
                                </p:cTn>
                              </p:par>
                            </p:childTnLst>
                          </p:cTn>
                        </p:par>
                        <p:par>
                          <p:cTn id="69" fill="hold">
                            <p:stCondLst>
                              <p:cond delay="2000"/>
                            </p:stCondLst>
                            <p:childTnLst>
                              <p:par>
                                <p:cTn id="70" presetID="2" presetClass="entr" presetSubtype="8" fill="hold" nodeType="afterEffect">
                                  <p:stCondLst>
                                    <p:cond delay="0"/>
                                  </p:stCondLst>
                                  <p:childTnLst>
                                    <p:set>
                                      <p:cBhvr>
                                        <p:cTn id="71" dur="1" fill="hold">
                                          <p:stCondLst>
                                            <p:cond delay="0"/>
                                          </p:stCondLst>
                                        </p:cTn>
                                        <p:tgtEl>
                                          <p:spTgt spid="21"/>
                                        </p:tgtEl>
                                        <p:attrNameLst>
                                          <p:attrName>style.visibility</p:attrName>
                                        </p:attrNameLst>
                                      </p:cBhvr>
                                      <p:to>
                                        <p:strVal val="visible"/>
                                      </p:to>
                                    </p:set>
                                    <p:anim calcmode="lin" valueType="num">
                                      <p:cBhvr additive="base">
                                        <p:cTn id="72" dur="750" fill="hold"/>
                                        <p:tgtEl>
                                          <p:spTgt spid="21"/>
                                        </p:tgtEl>
                                        <p:attrNameLst>
                                          <p:attrName>ppt_x</p:attrName>
                                        </p:attrNameLst>
                                      </p:cBhvr>
                                      <p:tavLst>
                                        <p:tav tm="0">
                                          <p:val>
                                            <p:strVal val="0-#ppt_w/2"/>
                                          </p:val>
                                        </p:tav>
                                        <p:tav tm="100000">
                                          <p:val>
                                            <p:strVal val="#ppt_x"/>
                                          </p:val>
                                        </p:tav>
                                      </p:tavLst>
                                    </p:anim>
                                    <p:anim calcmode="lin" valueType="num">
                                      <p:cBhvr additive="base">
                                        <p:cTn id="73" dur="750" fill="hold"/>
                                        <p:tgtEl>
                                          <p:spTgt spid="21"/>
                                        </p:tgtEl>
                                        <p:attrNameLst>
                                          <p:attrName>ppt_y</p:attrName>
                                        </p:attrNameLst>
                                      </p:cBhvr>
                                      <p:tavLst>
                                        <p:tav tm="0">
                                          <p:val>
                                            <p:strVal val="#ppt_y"/>
                                          </p:val>
                                        </p:tav>
                                        <p:tav tm="100000">
                                          <p:val>
                                            <p:strVal val="#ppt_y"/>
                                          </p:val>
                                        </p:tav>
                                      </p:tavLst>
                                    </p:anim>
                                  </p:childTnLst>
                                </p:cTn>
                              </p:par>
                            </p:childTnLst>
                          </p:cTn>
                        </p:par>
                        <p:par>
                          <p:cTn id="74" fill="hold">
                            <p:stCondLst>
                              <p:cond delay="3000"/>
                            </p:stCondLst>
                            <p:childTnLst>
                              <p:par>
                                <p:cTn id="75" presetID="53" presetClass="entr" presetSubtype="16" fill="hold" nodeType="afterEffect">
                                  <p:stCondLst>
                                    <p:cond delay="0"/>
                                  </p:stCondLst>
                                  <p:childTnLst>
                                    <p:set>
                                      <p:cBhvr>
                                        <p:cTn id="76" dur="1" fill="hold">
                                          <p:stCondLst>
                                            <p:cond delay="0"/>
                                          </p:stCondLst>
                                        </p:cTn>
                                        <p:tgtEl>
                                          <p:spTgt spid="18"/>
                                        </p:tgtEl>
                                        <p:attrNameLst>
                                          <p:attrName>style.visibility</p:attrName>
                                        </p:attrNameLst>
                                      </p:cBhvr>
                                      <p:to>
                                        <p:strVal val="visible"/>
                                      </p:to>
                                    </p:set>
                                    <p:anim calcmode="lin" valueType="num">
                                      <p:cBhvr>
                                        <p:cTn id="77" dur="750" fill="hold"/>
                                        <p:tgtEl>
                                          <p:spTgt spid="18"/>
                                        </p:tgtEl>
                                        <p:attrNameLst>
                                          <p:attrName>ppt_w</p:attrName>
                                        </p:attrNameLst>
                                      </p:cBhvr>
                                      <p:tavLst>
                                        <p:tav tm="0">
                                          <p:val>
                                            <p:fltVal val="0"/>
                                          </p:val>
                                        </p:tav>
                                        <p:tav tm="100000">
                                          <p:val>
                                            <p:strVal val="#ppt_w"/>
                                          </p:val>
                                        </p:tav>
                                      </p:tavLst>
                                    </p:anim>
                                    <p:anim calcmode="lin" valueType="num">
                                      <p:cBhvr>
                                        <p:cTn id="78" dur="750" fill="hold"/>
                                        <p:tgtEl>
                                          <p:spTgt spid="18"/>
                                        </p:tgtEl>
                                        <p:attrNameLst>
                                          <p:attrName>ppt_h</p:attrName>
                                        </p:attrNameLst>
                                      </p:cBhvr>
                                      <p:tavLst>
                                        <p:tav tm="0">
                                          <p:val>
                                            <p:fltVal val="0"/>
                                          </p:val>
                                        </p:tav>
                                        <p:tav tm="100000">
                                          <p:val>
                                            <p:strVal val="#ppt_h"/>
                                          </p:val>
                                        </p:tav>
                                      </p:tavLst>
                                    </p:anim>
                                    <p:animEffect transition="in" filter="fade">
                                      <p:cBhvr>
                                        <p:cTn id="79" dur="750"/>
                                        <p:tgtEl>
                                          <p:spTgt spid="18"/>
                                        </p:tgtEl>
                                      </p:cBhvr>
                                    </p:animEffect>
                                  </p:childTnLst>
                                </p:cTn>
                              </p:par>
                            </p:childTnLst>
                          </p:cTn>
                        </p:par>
                        <p:par>
                          <p:cTn id="80" fill="hold">
                            <p:stCondLst>
                              <p:cond delay="4000"/>
                            </p:stCondLst>
                            <p:childTnLst>
                              <p:par>
                                <p:cTn id="81" presetID="22" presetClass="entr" presetSubtype="8" fill="hold" grpId="0" nodeType="afterEffect">
                                  <p:stCondLst>
                                    <p:cond delay="0"/>
                                  </p:stCondLst>
                                  <p:childTnLst>
                                    <p:set>
                                      <p:cBhvr>
                                        <p:cTn id="82" dur="1" fill="hold">
                                          <p:stCondLst>
                                            <p:cond delay="0"/>
                                          </p:stCondLst>
                                        </p:cTn>
                                        <p:tgtEl>
                                          <p:spTgt spid="23"/>
                                        </p:tgtEl>
                                        <p:attrNameLst>
                                          <p:attrName>style.visibility</p:attrName>
                                        </p:attrNameLst>
                                      </p:cBhvr>
                                      <p:to>
                                        <p:strVal val="visible"/>
                                      </p:to>
                                    </p:set>
                                    <p:animEffect transition="in" filter="wipe(left)">
                                      <p:cBhvr>
                                        <p:cTn id="83" dur="750"/>
                                        <p:tgtEl>
                                          <p:spTgt spid="23"/>
                                        </p:tgtEl>
                                      </p:cBhvr>
                                    </p:animEffect>
                                  </p:childTnLst>
                                </p:cTn>
                              </p:par>
                            </p:childTnLst>
                          </p:cTn>
                        </p:par>
                        <p:par>
                          <p:cTn id="84" fill="hold">
                            <p:stCondLst>
                              <p:cond delay="5000"/>
                            </p:stCondLst>
                            <p:childTnLst>
                              <p:par>
                                <p:cTn id="85" presetID="53" presetClass="entr" presetSubtype="16" fill="hold" nodeType="afterEffect">
                                  <p:stCondLst>
                                    <p:cond delay="0"/>
                                  </p:stCondLst>
                                  <p:childTnLst>
                                    <p:set>
                                      <p:cBhvr>
                                        <p:cTn id="86" dur="1" fill="hold">
                                          <p:stCondLst>
                                            <p:cond delay="0"/>
                                          </p:stCondLst>
                                        </p:cTn>
                                        <p:tgtEl>
                                          <p:spTgt spid="20"/>
                                        </p:tgtEl>
                                        <p:attrNameLst>
                                          <p:attrName>style.visibility</p:attrName>
                                        </p:attrNameLst>
                                      </p:cBhvr>
                                      <p:to>
                                        <p:strVal val="visible"/>
                                      </p:to>
                                    </p:set>
                                    <p:anim calcmode="lin" valueType="num">
                                      <p:cBhvr>
                                        <p:cTn id="87" dur="750" fill="hold"/>
                                        <p:tgtEl>
                                          <p:spTgt spid="20"/>
                                        </p:tgtEl>
                                        <p:attrNameLst>
                                          <p:attrName>ppt_w</p:attrName>
                                        </p:attrNameLst>
                                      </p:cBhvr>
                                      <p:tavLst>
                                        <p:tav tm="0">
                                          <p:val>
                                            <p:fltVal val="0"/>
                                          </p:val>
                                        </p:tav>
                                        <p:tav tm="100000">
                                          <p:val>
                                            <p:strVal val="#ppt_w"/>
                                          </p:val>
                                        </p:tav>
                                      </p:tavLst>
                                    </p:anim>
                                    <p:anim calcmode="lin" valueType="num">
                                      <p:cBhvr>
                                        <p:cTn id="88" dur="750" fill="hold"/>
                                        <p:tgtEl>
                                          <p:spTgt spid="20"/>
                                        </p:tgtEl>
                                        <p:attrNameLst>
                                          <p:attrName>ppt_h</p:attrName>
                                        </p:attrNameLst>
                                      </p:cBhvr>
                                      <p:tavLst>
                                        <p:tav tm="0">
                                          <p:val>
                                            <p:fltVal val="0"/>
                                          </p:val>
                                        </p:tav>
                                        <p:tav tm="100000">
                                          <p:val>
                                            <p:strVal val="#ppt_h"/>
                                          </p:val>
                                        </p:tav>
                                      </p:tavLst>
                                    </p:anim>
                                    <p:animEffect transition="in" filter="fade">
                                      <p:cBhvr>
                                        <p:cTn id="89" dur="750"/>
                                        <p:tgtEl>
                                          <p:spTgt spid="20"/>
                                        </p:tgtEl>
                                      </p:cBhvr>
                                    </p:animEffect>
                                  </p:childTnLst>
                                </p:cTn>
                              </p:par>
                              <p:par>
                                <p:cTn id="90" presetID="53" presetClass="entr" presetSubtype="16" fill="hold" nodeType="withEffect">
                                  <p:stCondLst>
                                    <p:cond delay="0"/>
                                  </p:stCondLst>
                                  <p:childTnLst>
                                    <p:set>
                                      <p:cBhvr>
                                        <p:cTn id="91" dur="1" fill="hold">
                                          <p:stCondLst>
                                            <p:cond delay="0"/>
                                          </p:stCondLst>
                                        </p:cTn>
                                        <p:tgtEl>
                                          <p:spTgt spid="19"/>
                                        </p:tgtEl>
                                        <p:attrNameLst>
                                          <p:attrName>style.visibility</p:attrName>
                                        </p:attrNameLst>
                                      </p:cBhvr>
                                      <p:to>
                                        <p:strVal val="visible"/>
                                      </p:to>
                                    </p:set>
                                    <p:anim calcmode="lin" valueType="num">
                                      <p:cBhvr>
                                        <p:cTn id="92" dur="750" fill="hold"/>
                                        <p:tgtEl>
                                          <p:spTgt spid="19"/>
                                        </p:tgtEl>
                                        <p:attrNameLst>
                                          <p:attrName>ppt_w</p:attrName>
                                        </p:attrNameLst>
                                      </p:cBhvr>
                                      <p:tavLst>
                                        <p:tav tm="0">
                                          <p:val>
                                            <p:fltVal val="0"/>
                                          </p:val>
                                        </p:tav>
                                        <p:tav tm="100000">
                                          <p:val>
                                            <p:strVal val="#ppt_w"/>
                                          </p:val>
                                        </p:tav>
                                      </p:tavLst>
                                    </p:anim>
                                    <p:anim calcmode="lin" valueType="num">
                                      <p:cBhvr>
                                        <p:cTn id="93" dur="750" fill="hold"/>
                                        <p:tgtEl>
                                          <p:spTgt spid="19"/>
                                        </p:tgtEl>
                                        <p:attrNameLst>
                                          <p:attrName>ppt_h</p:attrName>
                                        </p:attrNameLst>
                                      </p:cBhvr>
                                      <p:tavLst>
                                        <p:tav tm="0">
                                          <p:val>
                                            <p:fltVal val="0"/>
                                          </p:val>
                                        </p:tav>
                                        <p:tav tm="100000">
                                          <p:val>
                                            <p:strVal val="#ppt_h"/>
                                          </p:val>
                                        </p:tav>
                                      </p:tavLst>
                                    </p:anim>
                                    <p:animEffect transition="in" filter="fade">
                                      <p:cBhvr>
                                        <p:cTn id="94" dur="75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ldLvl="0" animBg="1"/>
      <p:bldP spid="14" grpId="0" bldLvl="0" animBg="1"/>
      <p:bldP spid="15" grpId="0" bldLvl="0" animBg="1"/>
      <p:bldP spid="16" grpId="0" bldLvl="0" animBg="1"/>
      <p:bldP spid="2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8037" y="1022705"/>
            <a:ext cx="928254" cy="1055478"/>
          </a:xfrm>
          <a:prstGeom prst="rect">
            <a:avLst/>
          </a:prstGeom>
        </p:spPr>
      </p:pic>
      <p:sp>
        <p:nvSpPr>
          <p:cNvPr id="6" name="Rectangle 2"/>
          <p:cNvSpPr txBox="1">
            <a:spLocks noChangeArrowheads="1"/>
          </p:cNvSpPr>
          <p:nvPr/>
        </p:nvSpPr>
        <p:spPr bwMode="auto">
          <a:xfrm>
            <a:off x="1487964" y="1566495"/>
            <a:ext cx="10454662" cy="623483"/>
          </a:xfrm>
          <a:prstGeom prst="rect">
            <a:avLst/>
          </a:prstGeom>
          <a:noFill/>
          <a:ln w="9525">
            <a:noFill/>
            <a:miter lim="800000"/>
            <a:headEnd/>
            <a:tailEnd/>
          </a:ln>
          <a:effectLst/>
        </p:spPr>
        <p:txBody>
          <a:bodyPr anchor="ctr"/>
          <a:lstStyle/>
          <a:p>
            <a:r>
              <a:rPr lang="en-US" sz="2800">
                <a:solidFill>
                  <a:srgbClr val="002060"/>
                </a:solidFill>
                <a:latin typeface="Times New Roman" panose="02020603050405020304" pitchFamily="18" charset="0"/>
                <a:cs typeface="Times New Roman" panose="02020603050405020304" pitchFamily="18" charset="0"/>
              </a:rPr>
              <a:t>Hoạt động 1:</a:t>
            </a:r>
            <a:r>
              <a:rPr lang="vi-VN" sz="2800">
                <a:solidFill>
                  <a:srgbClr val="002060"/>
                </a:solidFill>
                <a:latin typeface="Times New Roman" panose="02020603050405020304" pitchFamily="18" charset="0"/>
                <a:cs typeface="Times New Roman" panose="02020603050405020304" pitchFamily="18" charset="0"/>
              </a:rPr>
              <a:t> Thực hiện một hoạt động như viết hoặc múa.</a:t>
            </a:r>
          </a:p>
        </p:txBody>
      </p:sp>
      <p:sp>
        <p:nvSpPr>
          <p:cNvPr id="9" name="Rectangle 2"/>
          <p:cNvSpPr txBox="1">
            <a:spLocks noChangeArrowheads="1"/>
          </p:cNvSpPr>
          <p:nvPr/>
        </p:nvSpPr>
        <p:spPr bwMode="auto">
          <a:xfrm>
            <a:off x="1496291" y="4085849"/>
            <a:ext cx="10066727" cy="1365120"/>
          </a:xfrm>
          <a:prstGeom prst="rect">
            <a:avLst/>
          </a:prstGeom>
          <a:noFill/>
          <a:ln w="9525">
            <a:noFill/>
            <a:miter lim="800000"/>
            <a:headEnd/>
            <a:tailEnd/>
          </a:ln>
          <a:effectLst/>
        </p:spPr>
        <p:txBody>
          <a:bodyPr anchor="ctr"/>
          <a:lstStyle/>
          <a:p>
            <a:r>
              <a:rPr lang="vi-VN" sz="2800" b="1" dirty="0">
                <a:solidFill>
                  <a:srgbClr val="FF0000"/>
                </a:solidFill>
                <a:latin typeface="Times New Roman" panose="02020603050405020304" pitchFamily="18" charset="0"/>
                <a:cs typeface="Times New Roman" panose="02020603050405020304" pitchFamily="18" charset="0"/>
              </a:rPr>
              <a:t>Bộ phận cơ thể giúp em thực hiện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các</a:t>
            </a:r>
            <a:r>
              <a:rPr lang="vi-VN" sz="2800" b="1" dirty="0">
                <a:solidFill>
                  <a:srgbClr val="FF0000"/>
                </a:solidFill>
                <a:latin typeface="Times New Roman" panose="02020603050405020304" pitchFamily="18" charset="0"/>
                <a:cs typeface="Times New Roman" panose="02020603050405020304" pitchFamily="18" charset="0"/>
              </a:rPr>
              <a:t> hoạt động là: xương tay và khớp khuỷu tay.</a:t>
            </a:r>
          </a:p>
        </p:txBody>
      </p:sp>
      <p:sp>
        <p:nvSpPr>
          <p:cNvPr id="10" name="Rectangle 9">
            <a:extLst>
              <a:ext uri="{FF2B5EF4-FFF2-40B4-BE49-F238E27FC236}">
                <a16:creationId xmlns:a16="http://schemas.microsoft.com/office/drawing/2014/main" id="{A9B0E66E-7819-4B71-AE7B-37D2FD92BFEF}"/>
              </a:ext>
            </a:extLst>
          </p:cNvPr>
          <p:cNvSpPr/>
          <p:nvPr/>
        </p:nvSpPr>
        <p:spPr>
          <a:xfrm>
            <a:off x="1413293" y="1074495"/>
            <a:ext cx="3960421" cy="540207"/>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lvl="0">
              <a:defRPr/>
            </a:pPr>
            <a:r>
              <a:rPr lang="en-US" altLang="zh-CN" sz="2800" b="1" dirty="0" err="1">
                <a:solidFill>
                  <a:srgbClr val="7030A0"/>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Hoạt</a:t>
            </a:r>
            <a:r>
              <a:rPr lang="en-US" altLang="zh-CN" sz="2800" b="1" dirty="0">
                <a:solidFill>
                  <a:srgbClr val="7030A0"/>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2800" b="1" dirty="0" err="1">
                <a:solidFill>
                  <a:srgbClr val="7030A0"/>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động</a:t>
            </a:r>
            <a:r>
              <a:rPr lang="en-US" altLang="zh-CN" sz="2800" b="1" dirty="0">
                <a:solidFill>
                  <a:srgbClr val="7030A0"/>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2800" b="1" dirty="0" err="1">
                <a:solidFill>
                  <a:srgbClr val="7030A0"/>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khám</a:t>
            </a:r>
            <a:r>
              <a:rPr lang="en-US" altLang="zh-CN" sz="2800" b="1" dirty="0">
                <a:solidFill>
                  <a:srgbClr val="7030A0"/>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2800" b="1" dirty="0" err="1">
                <a:solidFill>
                  <a:srgbClr val="7030A0"/>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phá</a:t>
            </a:r>
            <a:r>
              <a:rPr lang="en-US" altLang="zh-CN" sz="2800" b="1" dirty="0">
                <a:solidFill>
                  <a:srgbClr val="7030A0"/>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endParaRPr lang="zh-CN" altLang="en-US" sz="2800" b="1" dirty="0">
              <a:solidFill>
                <a:srgbClr val="7030A0"/>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sp>
        <p:nvSpPr>
          <p:cNvPr id="11" name="Rectangle 2"/>
          <p:cNvSpPr txBox="1">
            <a:spLocks noChangeArrowheads="1"/>
          </p:cNvSpPr>
          <p:nvPr/>
        </p:nvSpPr>
        <p:spPr bwMode="auto">
          <a:xfrm>
            <a:off x="1487959" y="1566495"/>
            <a:ext cx="10454662" cy="2027354"/>
          </a:xfrm>
          <a:prstGeom prst="rect">
            <a:avLst/>
          </a:prstGeom>
          <a:noFill/>
          <a:ln w="9525">
            <a:noFill/>
            <a:miter lim="800000"/>
            <a:headEnd/>
            <a:tailEnd/>
          </a:ln>
          <a:effectLst/>
        </p:spPr>
        <p:txBody>
          <a:bodyPr anchor="ctr"/>
          <a:lstStyle/>
          <a:p>
            <a:endParaRPr lang="en-US" sz="2800" dirty="0">
              <a:solidFill>
                <a:srgbClr val="002060"/>
              </a:solidFill>
              <a:latin typeface="Times New Roman" panose="02020603050405020304" pitchFamily="18" charset="0"/>
              <a:cs typeface="Times New Roman" panose="02020603050405020304" pitchFamily="18" charset="0"/>
            </a:endParaRPr>
          </a:p>
          <a:p>
            <a:endParaRPr lang="en-US" sz="2800" dirty="0">
              <a:solidFill>
                <a:srgbClr val="002060"/>
              </a:solidFill>
              <a:latin typeface="Times New Roman" panose="02020603050405020304" pitchFamily="18" charset="0"/>
              <a:cs typeface="Times New Roman" panose="02020603050405020304" pitchFamily="18" charset="0"/>
            </a:endParaRPr>
          </a:p>
          <a:p>
            <a:r>
              <a:rPr lang="en-US" sz="2800" b="1" dirty="0" err="1">
                <a:solidFill>
                  <a:srgbClr val="002060"/>
                </a:solidFill>
                <a:latin typeface="Times New Roman" panose="02020603050405020304" pitchFamily="18" charset="0"/>
                <a:cs typeface="Times New Roman" panose="02020603050405020304" pitchFamily="18" charset="0"/>
              </a:rPr>
              <a:t>Hoạt</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động</a:t>
            </a:r>
            <a:r>
              <a:rPr lang="en-US" sz="2800" b="1" dirty="0">
                <a:solidFill>
                  <a:srgbClr val="002060"/>
                </a:solidFill>
                <a:latin typeface="Times New Roman" panose="02020603050405020304" pitchFamily="18" charset="0"/>
                <a:cs typeface="Times New Roman" panose="02020603050405020304" pitchFamily="18" charset="0"/>
              </a:rPr>
              <a:t> 2: </a:t>
            </a:r>
            <a:r>
              <a:rPr lang="vi-VN" sz="2800" b="1" dirty="0">
                <a:solidFill>
                  <a:srgbClr val="002060"/>
                </a:solidFill>
                <a:latin typeface="Times New Roman" panose="02020603050405020304" pitchFamily="18" charset="0"/>
                <a:cs typeface="Times New Roman" panose="02020603050405020304" pitchFamily="18" charset="0"/>
              </a:rPr>
              <a:t> Bộ phận nào của cơ thể giúp em thực hiện hoạt động đó?</a:t>
            </a:r>
          </a:p>
        </p:txBody>
      </p:sp>
    </p:spTree>
    <p:extLst>
      <p:ext uri="{BB962C8B-B14F-4D97-AF65-F5344CB8AC3E}">
        <p14:creationId xmlns:p14="http://schemas.microsoft.com/office/powerpoint/2010/main" val="3812249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1"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fill="hold"/>
                                        <p:tgtEl>
                                          <p:spTgt spid="11"/>
                                        </p:tgtEl>
                                        <p:attrNameLst>
                                          <p:attrName>ppt_x</p:attrName>
                                        </p:attrNameLst>
                                      </p:cBhvr>
                                      <p:tavLst>
                                        <p:tav tm="0">
                                          <p:val>
                                            <p:strVal val="#ppt_x"/>
                                          </p:val>
                                        </p:tav>
                                        <p:tav tm="100000">
                                          <p:val>
                                            <p:strVal val="#ppt_x"/>
                                          </p:val>
                                        </p:tav>
                                      </p:tavLst>
                                    </p:anim>
                                    <p:anim calcmode="lin" valueType="num">
                                      <p:cBhvr additive="base">
                                        <p:cTn id="21"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additive="base">
                                        <p:cTn id="26" dur="500" fill="hold"/>
                                        <p:tgtEl>
                                          <p:spTgt spid="9"/>
                                        </p:tgtEl>
                                        <p:attrNameLst>
                                          <p:attrName>ppt_x</p:attrName>
                                        </p:attrNameLst>
                                      </p:cBhvr>
                                      <p:tavLst>
                                        <p:tav tm="0">
                                          <p:val>
                                            <p:strVal val="#ppt_x"/>
                                          </p:val>
                                        </p:tav>
                                        <p:tav tm="100000">
                                          <p:val>
                                            <p:strVal val="#ppt_x"/>
                                          </p:val>
                                        </p:tav>
                                      </p:tavLst>
                                    </p:anim>
                                    <p:anim calcmode="lin" valueType="num">
                                      <p:cBhvr additive="base">
                                        <p:cTn id="27"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0"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8766" y="1793146"/>
            <a:ext cx="7636625" cy="5185237"/>
          </a:xfrm>
          <a:prstGeom prst="rect">
            <a:avLst/>
          </a:prstGeom>
        </p:spPr>
      </p:pic>
      <p:sp>
        <p:nvSpPr>
          <p:cNvPr id="20" name="Rectangle 19">
            <a:extLst>
              <a:ext uri="{FF2B5EF4-FFF2-40B4-BE49-F238E27FC236}">
                <a16:creationId xmlns:a16="http://schemas.microsoft.com/office/drawing/2014/main" id="{5C8F52C8-7D58-449D-8B44-72497312C0C3}"/>
              </a:ext>
            </a:extLst>
          </p:cNvPr>
          <p:cNvSpPr/>
          <p:nvPr/>
        </p:nvSpPr>
        <p:spPr>
          <a:xfrm>
            <a:off x="9906000" y="1276350"/>
            <a:ext cx="1714500" cy="457199"/>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sp>
        <p:nvSpPr>
          <p:cNvPr id="21" name="Rectangle 20">
            <a:extLst>
              <a:ext uri="{FF2B5EF4-FFF2-40B4-BE49-F238E27FC236}">
                <a16:creationId xmlns:a16="http://schemas.microsoft.com/office/drawing/2014/main" id="{5C8F52C8-7D58-449D-8B44-72497312C0C3}"/>
              </a:ext>
            </a:extLst>
          </p:cNvPr>
          <p:cNvSpPr/>
          <p:nvPr/>
        </p:nvSpPr>
        <p:spPr>
          <a:xfrm>
            <a:off x="9710430" y="1828801"/>
            <a:ext cx="2081520" cy="409573"/>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sp>
        <p:nvSpPr>
          <p:cNvPr id="24" name="Rectangle 23">
            <a:extLst>
              <a:ext uri="{FF2B5EF4-FFF2-40B4-BE49-F238E27FC236}">
                <a16:creationId xmlns:a16="http://schemas.microsoft.com/office/drawing/2014/main" id="{5C8F52C8-7D58-449D-8B44-72497312C0C3}"/>
              </a:ext>
            </a:extLst>
          </p:cNvPr>
          <p:cNvSpPr/>
          <p:nvPr/>
        </p:nvSpPr>
        <p:spPr>
          <a:xfrm>
            <a:off x="6882936" y="5992700"/>
            <a:ext cx="1409702" cy="518589"/>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FEE9E998-E535-4B9C-9724-665D1754208A}"/>
              </a:ext>
            </a:extLst>
          </p:cNvPr>
          <p:cNvSpPr/>
          <p:nvPr/>
        </p:nvSpPr>
        <p:spPr>
          <a:xfrm>
            <a:off x="823875" y="389879"/>
            <a:ext cx="11068743" cy="1323439"/>
          </a:xfrm>
          <a:prstGeom prst="rect">
            <a:avLst/>
          </a:prstGeom>
        </p:spPr>
        <p:txBody>
          <a:bodyPr wrap="square">
            <a:spAutoFit/>
          </a:bodyPr>
          <a:lstStyle/>
          <a:p>
            <a:r>
              <a:rPr lang="vi-VN" sz="4000" b="1" dirty="0">
                <a:solidFill>
                  <a:srgbClr val="002060"/>
                </a:solidFill>
                <a:latin typeface="Times New Roman" panose="02020603050405020304" pitchFamily="18" charset="0"/>
                <a:cs typeface="Times New Roman" panose="02020603050405020304" pitchFamily="18" charset="0"/>
              </a:rPr>
              <a:t>Quan sát các hình dưới đây, chỉ và nói tên một số</a:t>
            </a:r>
            <a:r>
              <a:rPr lang="en-US" sz="4000" b="1" dirty="0">
                <a:solidFill>
                  <a:srgbClr val="002060"/>
                </a:solidFill>
                <a:latin typeface="Times New Roman" panose="02020603050405020304" pitchFamily="18" charset="0"/>
                <a:cs typeface="Times New Roman" panose="02020603050405020304" pitchFamily="18" charset="0"/>
              </a:rPr>
              <a:t> </a:t>
            </a:r>
            <a:r>
              <a:rPr lang="vi-VN" sz="4000" b="1" dirty="0">
                <a:solidFill>
                  <a:srgbClr val="002060"/>
                </a:solidFill>
                <a:latin typeface="Times New Roman" panose="02020603050405020304" pitchFamily="18" charset="0"/>
                <a:cs typeface="Times New Roman" panose="02020603050405020304" pitchFamily="18" charset="0"/>
              </a:rPr>
              <a:t>cơ, xương và khớp của cơ thể</a:t>
            </a:r>
            <a:r>
              <a:rPr lang="en-US" sz="4000" b="1" dirty="0">
                <a:solidFill>
                  <a:srgbClr val="002060"/>
                </a:solidFill>
                <a:latin typeface="Times New Roman" panose="02020603050405020304" pitchFamily="18" charset="0"/>
                <a:cs typeface="Times New Roman" panose="02020603050405020304" pitchFamily="18" charset="0"/>
              </a:rPr>
              <a:t>.</a:t>
            </a:r>
            <a:endParaRPr lang="en-US" sz="4000" b="1" dirty="0"/>
          </a:p>
        </p:txBody>
      </p:sp>
    </p:spTree>
    <p:extLst>
      <p:ext uri="{BB962C8B-B14F-4D97-AF65-F5344CB8AC3E}">
        <p14:creationId xmlns:p14="http://schemas.microsoft.com/office/powerpoint/2010/main" val="1681272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barn(inVertical)">
                                      <p:cBhvr>
                                        <p:cTn id="1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469</TotalTime>
  <Words>932</Words>
  <Application>Microsoft Office PowerPoint</Application>
  <PresentationFormat>Widescreen</PresentationFormat>
  <Paragraphs>90</Paragraphs>
  <Slides>27</Slides>
  <Notes>7</Notes>
  <HiddenSlides>0</HiddenSlides>
  <MMClips>3</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27</vt:i4>
      </vt:variant>
    </vt:vector>
  </HeadingPairs>
  <TitlesOfParts>
    <vt:vector size="41" baseType="lpstr">
      <vt:lpstr>等线</vt:lpstr>
      <vt:lpstr>Microsoft YaHei</vt:lpstr>
      <vt:lpstr>Aharoni</vt:lpstr>
      <vt:lpstr>Arial</vt:lpstr>
      <vt:lpstr>Arial-Rounded</vt:lpstr>
      <vt:lpstr>Calibri</vt:lpstr>
      <vt:lpstr>Calibri Light</vt:lpstr>
      <vt:lpstr>Open Sans</vt:lpstr>
      <vt:lpstr>Times New Roman</vt:lpstr>
      <vt:lpstr>Wingdings</vt:lpstr>
      <vt:lpstr>字魂59号-创粗黑</vt:lpstr>
      <vt:lpstr>Office Theme</vt:lpstr>
      <vt:lpstr>1_Office Theme</vt:lpstr>
      <vt:lpstr>2_Office Theme</vt:lpstr>
      <vt:lpstr>Chào mừng các em đến với tiết Tiếng Việt - Lớp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FPTSHOP</cp:lastModifiedBy>
  <cp:revision>47</cp:revision>
  <dcterms:created xsi:type="dcterms:W3CDTF">2021-05-08T02:21:00Z</dcterms:created>
  <dcterms:modified xsi:type="dcterms:W3CDTF">2025-03-06T13:15:02Z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1033-11.2.0.10132</vt:lpwstr>
  </property>
</Properties>
</file>