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537" r:id="rId3"/>
    <p:sldId id="380" r:id="rId4"/>
    <p:sldId id="381" r:id="rId5"/>
    <p:sldId id="259" r:id="rId6"/>
    <p:sldId id="258" r:id="rId7"/>
    <p:sldId id="260" r:id="rId8"/>
    <p:sldId id="264" r:id="rId9"/>
    <p:sldId id="257" r:id="rId10"/>
    <p:sldId id="317" r:id="rId11"/>
    <p:sldId id="270" r:id="rId12"/>
    <p:sldId id="291" r:id="rId13"/>
    <p:sldId id="292" r:id="rId14"/>
    <p:sldId id="293" r:id="rId15"/>
    <p:sldId id="271" r:id="rId16"/>
    <p:sldId id="288" r:id="rId17"/>
    <p:sldId id="269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1EB"/>
    <a:srgbClr val="E3D8F8"/>
    <a:srgbClr val="F20000"/>
    <a:srgbClr val="F5C97B"/>
    <a:srgbClr val="FFB64B"/>
    <a:srgbClr val="FFD757"/>
    <a:srgbClr val="00A1DA"/>
    <a:srgbClr val="FFAD5B"/>
    <a:srgbClr val="BEE395"/>
    <a:srgbClr val="6CB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40" autoAdjust="0"/>
  </p:normalViewPr>
  <p:slideViewPr>
    <p:cSldViewPr>
      <p:cViewPr varScale="1">
        <p:scale>
          <a:sx n="131" d="100"/>
          <a:sy n="131" d="100"/>
        </p:scale>
        <p:origin x="104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33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31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4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30 giây ổn định</a:t>
            </a:r>
          </a:p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Vận động theo nhạc</a:t>
            </a:r>
          </a:p>
        </p:txBody>
      </p:sp>
    </p:spTree>
    <p:extLst>
      <p:ext uri="{BB962C8B-B14F-4D97-AF65-F5344CB8AC3E}">
        <p14:creationId xmlns:p14="http://schemas.microsoft.com/office/powerpoint/2010/main" val="320555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Game Gấu bông ở đâu?/Tìm gấu bông.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70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195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070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98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780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6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321151" y="274950"/>
            <a:ext cx="8501700" cy="45936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10900" cy="533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347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4187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9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90B92D-BB8C-491B-8CF8-E25ACC5D0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496066"/>
            <a:ext cx="4813300" cy="25372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164523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+mj-lt"/>
              </a:rPr>
              <a:t>Thứ Ba ngày 14 tháng 3 năm 2025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C5295-EA76-4B9A-93DD-F31E5A595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B2E065-8F69-4365-958C-348590DEA3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5900" y="857250"/>
            <a:ext cx="5844834" cy="29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/>
          <a:stretch/>
        </p:blipFill>
        <p:spPr bwMode="auto">
          <a:xfrm>
            <a:off x="163302" y="1657350"/>
            <a:ext cx="4292600" cy="78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636" y="276121"/>
            <a:ext cx="916824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Chọn số đo độ dài phù hợp của mỗi đồ vật trong thực tế.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3302" y="2647950"/>
            <a:ext cx="4114800" cy="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639704" y="1811556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 cm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34200" y="1811556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cm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268" y="3409950"/>
            <a:ext cx="907839" cy="131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639704" y="3761537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cm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934200" y="3761537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gang tay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-10340" y="3010477"/>
            <a:ext cx="916159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636" y="4933950"/>
            <a:ext cx="916159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48639" y="3634716"/>
            <a:ext cx="0" cy="97155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16628"/>
            <a:ext cx="916824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Chọn số đo độ dài phù hợp của mỗi đồ vật trong thực tế.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3028" y="2331445"/>
            <a:ext cx="3352800" cy="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649430" y="1495051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 cm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43926" y="1495051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gang tay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39704" y="3810844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cm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934200" y="3810844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cm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-10340" y="2876550"/>
            <a:ext cx="916159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-17597" y="4905737"/>
            <a:ext cx="916159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8" y="1576706"/>
            <a:ext cx="3352800" cy="64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152433" y="4441668"/>
            <a:ext cx="2438367" cy="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7001" r="37200" b="11076"/>
          <a:stretch/>
        </p:blipFill>
        <p:spPr>
          <a:xfrm rot="16200000">
            <a:off x="1163698" y="2634422"/>
            <a:ext cx="556099" cy="26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7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047750"/>
            <a:ext cx="4475163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5400" y="3492500"/>
            <a:ext cx="2579898" cy="91440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639704" y="2000250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gang tay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934200" y="2000250"/>
            <a:ext cx="1981200" cy="630824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 cm</a:t>
            </a:r>
          </a:p>
        </p:txBody>
      </p:sp>
    </p:spTree>
    <p:extLst>
      <p:ext uri="{BB962C8B-B14F-4D97-AF65-F5344CB8AC3E}">
        <p14:creationId xmlns:p14="http://schemas.microsoft.com/office/powerpoint/2010/main" val="290326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E565F9-D98F-414B-962D-B23C1C054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B019A8-B3F2-4925-A610-BCC3960AAA0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1" y="1047750"/>
            <a:ext cx="518159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47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2" name="AutoShape 2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490887" y="3239412"/>
            <a:ext cx="63214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Bảng dài khoảng 4 sải tay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603375" y="3744707"/>
            <a:ext cx="80740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Đo chiều dài bảng lớp em bằng sải tay.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92489" y="4400550"/>
            <a:ext cx="80740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Bảng lớp em dài khoảng         sải tay.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791200" y="4562475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408FABD5-4663-464B-B5B9-57350464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2003" y="66579"/>
            <a:ext cx="5555680" cy="341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"/>
          <p:cNvSpPr txBox="1">
            <a:spLocks/>
          </p:cNvSpPr>
          <p:nvPr/>
        </p:nvSpPr>
        <p:spPr>
          <a:xfrm>
            <a:off x="111393" y="3943606"/>
            <a:ext cx="91450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Arial" pitchFamily="34" charset="0"/>
                <a:cs typeface="Arial" pitchFamily="34" charset="0"/>
              </a:rPr>
              <a:t>Đo phòng học lớp em bằng bước chân.</a:t>
            </a:r>
          </a:p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Một chiều phòng học lớp em dài khoảng        bước chân.</a:t>
            </a:r>
          </a:p>
        </p:txBody>
      </p:sp>
      <p:sp>
        <p:nvSpPr>
          <p:cNvPr id="4" name="Oval 3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-952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82012" y="4325512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792"/>
            <a:ext cx="6858000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219200" y="163298"/>
            <a:ext cx="6687456" cy="3447372"/>
            <a:chOff x="1219200" y="845456"/>
            <a:chExt cx="6687456" cy="3447372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1280886" y="845456"/>
              <a:ext cx="2754090" cy="8735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27719" y="845456"/>
              <a:ext cx="3820881" cy="57831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7863114" y="903288"/>
              <a:ext cx="0" cy="151606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206342" y="2375810"/>
              <a:ext cx="700314" cy="175259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219200" y="4167076"/>
              <a:ext cx="5987142" cy="12575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251858" y="1718809"/>
              <a:ext cx="3628" cy="257401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148C8F-FD03-44AD-A030-0A1AE38AF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Hoàn thành vở bài tập 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38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838D-BD01-4B94-B157-DDAA47D95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30 seconds countdown (Đồng hồ đếm ngược 30 giây)">
            <a:hlinkClick r:id="" action="ppaction://media"/>
            <a:extLst>
              <a:ext uri="{FF2B5EF4-FFF2-40B4-BE49-F238E27FC236}">
                <a16:creationId xmlns:a16="http://schemas.microsoft.com/office/drawing/2014/main" id="{E8C6A417-D1FF-4A40-B8AB-D0B0D21E55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2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E505B-38E9-4807-BC3A-E949192B2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6069F1-79FD-4BF4-8CE5-4EDB405F6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88" y="1828800"/>
            <a:ext cx="7691824" cy="533100"/>
          </a:xfrm>
        </p:spPr>
        <p:txBody>
          <a:bodyPr/>
          <a:lstStyle/>
          <a:p>
            <a:pPr algn="ctr"/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0624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282D88-7F12-4D24-ABAF-48BD8ADD26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>
          <a:xfrm>
            <a:off x="23963" y="6363"/>
            <a:ext cx="9108727" cy="5130775"/>
          </a:xfrm>
          <a:prstGeom prst="rect">
            <a:avLst/>
          </a:prstGeom>
        </p:spPr>
      </p:pic>
      <p:pic>
        <p:nvPicPr>
          <p:cNvPr id="7" name="Picture 6" descr="A picture containing text, tableware, dishware, clipart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07BF20-9FA6-4AA6-AF77-FB74C66E6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73" y="1310170"/>
            <a:ext cx="2232328" cy="81987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556CBE-3A3F-415D-82C7-1BC145322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44" y="209469"/>
            <a:ext cx="7593443" cy="11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3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74282D88-7F12-4D24-ABAF-48BD8ADD2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" y="6362"/>
            <a:ext cx="9121379" cy="51307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D94455-0D06-4B5D-A520-428C1F62986B}"/>
              </a:ext>
            </a:extLst>
          </p:cNvPr>
          <p:cNvSpPr/>
          <p:nvPr/>
        </p:nvSpPr>
        <p:spPr>
          <a:xfrm>
            <a:off x="1873694" y="2291315"/>
            <a:ext cx="1411741" cy="255560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4525" rIns="53867" rtlCol="0" anchor="ctr"/>
          <a:lstStyle/>
          <a:p>
            <a:pPr algn="ctr" defTabSz="342043">
              <a:defRPr/>
            </a:pPr>
            <a:endParaRPr lang="en-US" sz="21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043">
              <a:defRPr/>
            </a:pPr>
            <a:r>
              <a:rPr lang="en-US" sz="21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endParaRPr lang="vi-VN" sz="21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EEF0C3-DA4A-4AF9-A225-38F64DBC48AF}"/>
              </a:ext>
            </a:extLst>
          </p:cNvPr>
          <p:cNvSpPr/>
          <p:nvPr/>
        </p:nvSpPr>
        <p:spPr>
          <a:xfrm>
            <a:off x="1981921" y="2649259"/>
            <a:ext cx="1181634" cy="1640253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043">
              <a:defRPr/>
            </a:pPr>
            <a:r>
              <a:rPr lang="en-US" sz="404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A</a:t>
            </a:r>
            <a:endParaRPr lang="vi-VN" sz="4040" b="1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4D4AD9-C649-4A5A-B809-40EC1ED396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27" y="2635281"/>
            <a:ext cx="518657" cy="192603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1C544E-F93F-408A-B2DE-4D7861A9165A}"/>
              </a:ext>
            </a:extLst>
          </p:cNvPr>
          <p:cNvSpPr/>
          <p:nvPr/>
        </p:nvSpPr>
        <p:spPr>
          <a:xfrm>
            <a:off x="3826519" y="2291315"/>
            <a:ext cx="1411741" cy="255560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4525" rIns="53867" rtlCol="0" anchor="ctr"/>
          <a:lstStyle/>
          <a:p>
            <a:pPr algn="ctr" defTabSz="342043">
              <a:spcBef>
                <a:spcPts val="600"/>
              </a:spcBef>
              <a:defRPr/>
            </a:pPr>
            <a:endParaRPr lang="en-US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043">
              <a:defRPr/>
            </a:pP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endParaRPr lang="vi-VN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id="{B792C92F-F004-4F40-AE42-A20EF0E8F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07" y="2935340"/>
            <a:ext cx="826511" cy="102996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9B76AC-6A8B-48C3-B815-D95A21D7F6BB}"/>
              </a:ext>
            </a:extLst>
          </p:cNvPr>
          <p:cNvSpPr/>
          <p:nvPr/>
        </p:nvSpPr>
        <p:spPr>
          <a:xfrm>
            <a:off x="3954408" y="2685044"/>
            <a:ext cx="1181634" cy="164025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043">
              <a:defRPr/>
            </a:pPr>
            <a:r>
              <a:rPr lang="en-US" sz="404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B</a:t>
            </a:r>
            <a:endParaRPr lang="vi-VN" sz="4040" b="1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9" name="Picture 1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766B71-EE59-4548-8369-F908C5796B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52" y="2635281"/>
            <a:ext cx="518657" cy="192603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702DCA-5975-4CBD-B35D-B0D7E9BDDCF7}"/>
              </a:ext>
            </a:extLst>
          </p:cNvPr>
          <p:cNvSpPr/>
          <p:nvPr/>
        </p:nvSpPr>
        <p:spPr>
          <a:xfrm>
            <a:off x="5805622" y="2285096"/>
            <a:ext cx="1411741" cy="255560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4525" rIns="53867" rtlCol="0" anchor="ctr"/>
          <a:lstStyle/>
          <a:p>
            <a:pPr algn="ctr" defTabSz="342043">
              <a:defRPr/>
            </a:pPr>
            <a:endParaRPr lang="en-US" sz="21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043">
              <a:defRPr/>
            </a:pPr>
            <a:r>
              <a:rPr lang="en-US" sz="21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vi-VN" sz="21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B5B083-D5B0-4A21-AB9B-95BFF895D826}"/>
              </a:ext>
            </a:extLst>
          </p:cNvPr>
          <p:cNvSpPr/>
          <p:nvPr/>
        </p:nvSpPr>
        <p:spPr>
          <a:xfrm>
            <a:off x="5913849" y="2643041"/>
            <a:ext cx="1181634" cy="1640253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043">
              <a:defRPr/>
            </a:pPr>
            <a:r>
              <a:rPr lang="en-US" sz="404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C</a:t>
            </a:r>
            <a:endParaRPr lang="vi-VN" sz="4040" b="1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D6AE8B8-2FA7-43C1-AED3-FD4786EC14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855" y="2629063"/>
            <a:ext cx="518657" cy="193225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92C2EF8-CB06-4D71-A505-B68A254BF5AB}"/>
              </a:ext>
            </a:extLst>
          </p:cNvPr>
          <p:cNvSpPr txBox="1"/>
          <p:nvPr/>
        </p:nvSpPr>
        <p:spPr>
          <a:xfrm>
            <a:off x="1511476" y="1423262"/>
            <a:ext cx="6121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043">
              <a:defRPr/>
            </a:pP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thước có vạch chia từng (…).</a:t>
            </a:r>
            <a:endParaRPr lang="vi-VN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A white circle with a black background&#10;&#10;Description automatically generated with low confidenc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CEF135-12E2-4F94-A4FD-A96EF3CFD0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32" y="994511"/>
            <a:ext cx="601555" cy="701814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14B09B05-982C-4D8D-8236-FF42E461A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76" y="656391"/>
            <a:ext cx="6298172" cy="75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249272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74282D88-7F12-4D24-ABAF-48BD8ADD2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" y="6362"/>
            <a:ext cx="9121379" cy="51307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D94455-0D06-4B5D-A520-428C1F62986B}"/>
              </a:ext>
            </a:extLst>
          </p:cNvPr>
          <p:cNvSpPr/>
          <p:nvPr/>
        </p:nvSpPr>
        <p:spPr>
          <a:xfrm>
            <a:off x="1812294" y="2524783"/>
            <a:ext cx="1411741" cy="224510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4525" rIns="53867" rtlCol="0" anchor="ctr"/>
          <a:lstStyle/>
          <a:p>
            <a:pPr algn="ctr" defTabSz="342043">
              <a:defRPr/>
            </a:pPr>
            <a:r>
              <a:rPr lang="en-US" sz="21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vi-VN" sz="21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75FA9A83-BA60-4126-B196-3E5911C7E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83" y="3168808"/>
            <a:ext cx="826511" cy="10299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EEF0C3-DA4A-4AF9-A225-38F64DBC48AF}"/>
              </a:ext>
            </a:extLst>
          </p:cNvPr>
          <p:cNvSpPr/>
          <p:nvPr/>
        </p:nvSpPr>
        <p:spPr>
          <a:xfrm>
            <a:off x="1920521" y="2882728"/>
            <a:ext cx="1181634" cy="1423488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043">
              <a:defRPr/>
            </a:pPr>
            <a:r>
              <a:rPr lang="en-US" sz="404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A</a:t>
            </a:r>
            <a:endParaRPr lang="vi-VN" sz="4040" b="1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4D4AD9-C649-4A5A-B809-40EC1ED396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7" y="2868749"/>
            <a:ext cx="518657" cy="16402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1C544E-F93F-408A-B2DE-4D7861A9165A}"/>
              </a:ext>
            </a:extLst>
          </p:cNvPr>
          <p:cNvSpPr/>
          <p:nvPr/>
        </p:nvSpPr>
        <p:spPr>
          <a:xfrm>
            <a:off x="3765119" y="2524783"/>
            <a:ext cx="1411741" cy="224510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4525" rIns="53867" rtlCol="0" anchor="ctr"/>
          <a:lstStyle/>
          <a:p>
            <a:pPr algn="ctr" defTabSz="342043">
              <a:defRPr/>
            </a:pPr>
            <a:r>
              <a:rPr lang="en-US" sz="21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vi-VN" sz="21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B76AC-6A8B-48C3-B815-D95A21D7F6BB}"/>
              </a:ext>
            </a:extLst>
          </p:cNvPr>
          <p:cNvSpPr/>
          <p:nvPr/>
        </p:nvSpPr>
        <p:spPr>
          <a:xfrm>
            <a:off x="3873346" y="2882728"/>
            <a:ext cx="1181634" cy="1423488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043">
              <a:defRPr/>
            </a:pPr>
            <a:r>
              <a:rPr lang="en-US" sz="404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B</a:t>
            </a:r>
            <a:endParaRPr lang="vi-VN" sz="4040" b="1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9" name="Picture 1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766B71-EE59-4548-8369-F908C5796B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52" y="2868749"/>
            <a:ext cx="518657" cy="164025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702DCA-5975-4CBD-B35D-B0D7E9BDDCF7}"/>
              </a:ext>
            </a:extLst>
          </p:cNvPr>
          <p:cNvSpPr/>
          <p:nvPr/>
        </p:nvSpPr>
        <p:spPr>
          <a:xfrm>
            <a:off x="5744222" y="2518564"/>
            <a:ext cx="1411741" cy="224510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4525" rIns="53867" rtlCol="0" anchor="ctr"/>
          <a:lstStyle/>
          <a:p>
            <a:pPr algn="ctr" defTabSz="342043">
              <a:defRPr/>
            </a:pPr>
            <a:r>
              <a:rPr lang="en-US" sz="21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vi-VN" sz="21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B5B083-D5B0-4A21-AB9B-95BFF895D826}"/>
              </a:ext>
            </a:extLst>
          </p:cNvPr>
          <p:cNvSpPr/>
          <p:nvPr/>
        </p:nvSpPr>
        <p:spPr>
          <a:xfrm>
            <a:off x="5852449" y="2876510"/>
            <a:ext cx="1181634" cy="1423488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043">
              <a:defRPr/>
            </a:pPr>
            <a:r>
              <a:rPr lang="en-US" sz="404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C</a:t>
            </a:r>
            <a:endParaRPr lang="vi-VN" sz="4040" b="1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D6AE8B8-2FA7-43C1-AED3-FD4786EC14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55" y="2862531"/>
            <a:ext cx="518657" cy="164025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235167D-E10D-45AA-BC91-CE918258F3F7}"/>
              </a:ext>
            </a:extLst>
          </p:cNvPr>
          <p:cNvSpPr txBox="1"/>
          <p:nvPr/>
        </p:nvSpPr>
        <p:spPr>
          <a:xfrm>
            <a:off x="1448016" y="772084"/>
            <a:ext cx="6121047" cy="78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043">
              <a:defRPr/>
            </a:pPr>
            <a:r>
              <a:rPr lang="en-US" sz="448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Xăng-ti-mét viết tắt là:</a:t>
            </a:r>
            <a:endParaRPr lang="vi-VN" sz="4489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A white circle with a black background&#10;&#10;Description automatically generated with low confidenc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23BC861-DDA0-4872-AB86-2D66F647BC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32" y="994511"/>
            <a:ext cx="601555" cy="70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16529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74282D88-7F12-4D24-ABAF-48BD8ADD2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" y="12724"/>
            <a:ext cx="9121379" cy="51307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D94455-0D06-4B5D-A520-428C1F62986B}"/>
              </a:ext>
            </a:extLst>
          </p:cNvPr>
          <p:cNvSpPr/>
          <p:nvPr/>
        </p:nvSpPr>
        <p:spPr>
          <a:xfrm>
            <a:off x="1985306" y="2373566"/>
            <a:ext cx="1411741" cy="224510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4525" rIns="53867" rtlCol="0" anchor="ctr"/>
          <a:lstStyle/>
          <a:p>
            <a:pPr algn="ctr" defTabSz="342043">
              <a:defRPr/>
            </a:pPr>
            <a:r>
              <a:rPr lang="en-US" sz="21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21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EEF0C3-DA4A-4AF9-A225-38F64DBC48AF}"/>
              </a:ext>
            </a:extLst>
          </p:cNvPr>
          <p:cNvSpPr/>
          <p:nvPr/>
        </p:nvSpPr>
        <p:spPr>
          <a:xfrm>
            <a:off x="2093533" y="2731511"/>
            <a:ext cx="1181634" cy="142348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043">
              <a:defRPr/>
            </a:pPr>
            <a:r>
              <a:rPr lang="en-US" sz="404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A</a:t>
            </a:r>
            <a:endParaRPr lang="vi-VN" sz="4040" b="1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4D4AD9-C649-4A5A-B809-40EC1ED396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39" y="2717532"/>
            <a:ext cx="518657" cy="16402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1C544E-F93F-408A-B2DE-4D7861A9165A}"/>
              </a:ext>
            </a:extLst>
          </p:cNvPr>
          <p:cNvSpPr/>
          <p:nvPr/>
        </p:nvSpPr>
        <p:spPr>
          <a:xfrm>
            <a:off x="3964410" y="2397582"/>
            <a:ext cx="1411741" cy="224510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4525" rIns="53867" rtlCol="0" anchor="ctr"/>
          <a:lstStyle/>
          <a:p>
            <a:pPr algn="ctr" defTabSz="342043">
              <a:defRPr/>
            </a:pPr>
            <a:r>
              <a:rPr lang="en-US" sz="21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21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B76AC-6A8B-48C3-B815-D95A21D7F6BB}"/>
              </a:ext>
            </a:extLst>
          </p:cNvPr>
          <p:cNvSpPr/>
          <p:nvPr/>
        </p:nvSpPr>
        <p:spPr>
          <a:xfrm>
            <a:off x="4046358" y="2731511"/>
            <a:ext cx="1181634" cy="142348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043">
              <a:defRPr/>
            </a:pPr>
            <a:r>
              <a:rPr lang="en-US" sz="404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B</a:t>
            </a:r>
            <a:endParaRPr lang="vi-VN" sz="4040" b="1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9" name="Picture 1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766B71-EE59-4548-8369-F908C5796B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364" y="2717532"/>
            <a:ext cx="518657" cy="164025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B6E1146-199A-444C-B6A9-930403E68027}"/>
              </a:ext>
            </a:extLst>
          </p:cNvPr>
          <p:cNvSpPr/>
          <p:nvPr/>
        </p:nvSpPr>
        <p:spPr>
          <a:xfrm>
            <a:off x="5899269" y="2419903"/>
            <a:ext cx="1411741" cy="224510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4525" rIns="53867" rtlCol="0" anchor="ctr"/>
          <a:lstStyle/>
          <a:p>
            <a:pPr algn="ctr" defTabSz="342043">
              <a:defRPr/>
            </a:pPr>
            <a:r>
              <a:rPr lang="en-US" sz="21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21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EB655778-3B70-409F-9CF6-E282CDE734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58" y="3063929"/>
            <a:ext cx="826511" cy="102996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79E9317-4C27-4C45-BD71-C0FA0A9B8A95}"/>
              </a:ext>
            </a:extLst>
          </p:cNvPr>
          <p:cNvSpPr/>
          <p:nvPr/>
        </p:nvSpPr>
        <p:spPr>
          <a:xfrm>
            <a:off x="6007496" y="2777848"/>
            <a:ext cx="1181634" cy="142348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043">
              <a:defRPr/>
            </a:pPr>
            <a:r>
              <a:rPr lang="en-US" sz="404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C</a:t>
            </a:r>
            <a:endParaRPr lang="vi-VN" sz="4040" b="1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276475B-210C-414C-98FC-C6C6135143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503" y="2763869"/>
            <a:ext cx="518657" cy="1640253"/>
          </a:xfrm>
          <a:prstGeom prst="rect">
            <a:avLst/>
          </a:prstGeom>
        </p:spPr>
      </p:pic>
      <p:pic>
        <p:nvPicPr>
          <p:cNvPr id="29" name="Picture 28" descr="A white circle with a black background&#10;&#10;Description automatically generated with low confidenc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424475-FB75-4A47-B927-3BDDBBE443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32" y="994511"/>
            <a:ext cx="601555" cy="7018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EF46D53-871F-4543-A43F-3D56EE4EC8BD}"/>
              </a:ext>
            </a:extLst>
          </p:cNvPr>
          <p:cNvSpPr txBox="1"/>
          <p:nvPr/>
        </p:nvSpPr>
        <p:spPr>
          <a:xfrm>
            <a:off x="1912575" y="890423"/>
            <a:ext cx="165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043">
              <a:defRPr/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vi-VN" sz="3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90DEA0-6EDF-484E-87F4-92DB31242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5568" y="442279"/>
            <a:ext cx="5151179" cy="1223056"/>
          </a:xfrm>
          <a:prstGeom prst="rect">
            <a:avLst/>
          </a:prstGeom>
        </p:spPr>
      </p:pic>
      <p:sp>
        <p:nvSpPr>
          <p:cNvPr id="30" name="Rounded Rectangle 11">
            <a:extLst>
              <a:ext uri="{FF2B5EF4-FFF2-40B4-BE49-F238E27FC236}">
                <a16:creationId xmlns:a16="http://schemas.microsoft.com/office/drawing/2014/main" id="{E7BC7FD8-C8C1-4B1E-96B9-2845E7C1FCE7}"/>
              </a:ext>
            </a:extLst>
          </p:cNvPr>
          <p:cNvSpPr/>
          <p:nvPr/>
        </p:nvSpPr>
        <p:spPr>
          <a:xfrm>
            <a:off x="1631728" y="846984"/>
            <a:ext cx="733208" cy="73320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1" name="Rounded Rectangle 11">
            <a:extLst>
              <a:ext uri="{FF2B5EF4-FFF2-40B4-BE49-F238E27FC236}">
                <a16:creationId xmlns:a16="http://schemas.microsoft.com/office/drawing/2014/main" id="{9FCAAEC7-45BF-46EA-B683-D98976C7CA41}"/>
              </a:ext>
            </a:extLst>
          </p:cNvPr>
          <p:cNvSpPr/>
          <p:nvPr/>
        </p:nvSpPr>
        <p:spPr>
          <a:xfrm>
            <a:off x="1633216" y="838969"/>
            <a:ext cx="733208" cy="73320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300921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6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7BDA06A-51F0-4A6A-ADC5-429FBACEB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7" y="-335302"/>
            <a:ext cx="7921143" cy="56012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3F2CFF-41D0-4194-9C50-BE1FFDE2F627}"/>
              </a:ext>
            </a:extLst>
          </p:cNvPr>
          <p:cNvSpPr/>
          <p:nvPr/>
        </p:nvSpPr>
        <p:spPr>
          <a:xfrm>
            <a:off x="2175702" y="1983548"/>
            <a:ext cx="4245352" cy="1176406"/>
          </a:xfrm>
          <a:prstGeom prst="rect">
            <a:avLst/>
          </a:prstGeom>
          <a:noFill/>
        </p:spPr>
        <p:txBody>
          <a:bodyPr wrap="none" lIns="68411" tIns="34205" rIns="68411" bIns="34205" numCol="1">
            <a:prstTxWarp prst="textTriangle">
              <a:avLst/>
            </a:prstTxWarp>
            <a:spAutoFit/>
          </a:bodyPr>
          <a:lstStyle/>
          <a:p>
            <a:pPr algn="ctr" defTabSz="342043">
              <a:defRPr/>
            </a:pPr>
            <a:r>
              <a:rPr lang="en-US" sz="6583" b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E53238"/>
                  </a:outerShdw>
                </a:effectLst>
                <a:ea typeface="微软雅黑"/>
              </a:rPr>
              <a:t>Good Bye</a:t>
            </a:r>
            <a:endParaRPr lang="vi-VN" sz="6583" b="1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rgbClr val="E53238"/>
                </a:outerShdw>
              </a:effectLst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20155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908624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" y="2538365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Thực hành ước lượng </a:t>
            </a:r>
          </a:p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và đo độ dài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C44018-28C6-4FEC-81B7-7CDE8D370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631" y="3752013"/>
            <a:ext cx="2590800" cy="136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915</Words>
  <Application>Microsoft Office PowerPoint</Application>
  <PresentationFormat>On-screen Show (16:9)</PresentationFormat>
  <Paragraphs>164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微软雅黑</vt:lpstr>
      <vt:lpstr>宋体</vt:lpstr>
      <vt:lpstr>.VnArial</vt:lpstr>
      <vt:lpstr>Arial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Hi</cp:lastModifiedBy>
  <cp:revision>196</cp:revision>
  <dcterms:created xsi:type="dcterms:W3CDTF">2021-01-09T02:19:28Z</dcterms:created>
  <dcterms:modified xsi:type="dcterms:W3CDTF">2025-03-05T05:04:35Z</dcterms:modified>
</cp:coreProperties>
</file>