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69" d="100"/>
          <a:sy n="69" d="100"/>
        </p:scale>
        <p:origin x="84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pic>
        <p:nvPicPr>
          <p:cNvPr id="2" name="Picture 1"/>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pic>
        <p:nvPicPr>
          <p:cNvPr id="7" name="Picture 6"/>
          <p:cNvPicPr>
            <a:picLocks noChangeAspect="1"/>
          </p:cNvPicPr>
          <p:nvPr/>
        </p:nvPicPr>
        <p:blipFill>
          <a:blip r:embed="rId7"/>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pic>
        <p:nvPicPr>
          <p:cNvPr id="5" name="Picture 4"/>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pic>
        <p:nvPicPr>
          <p:cNvPr id="7" name="Picture 6"/>
          <p:cNvPicPr>
            <a:picLocks noChangeAspect="1"/>
          </p:cNvPicPr>
          <p:nvPr/>
        </p:nvPicPr>
        <p:blipFill>
          <a:blip r:embed="rId3"/>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pic>
        <p:nvPicPr>
          <p:cNvPr id="4" name="Picture 3"/>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pic>
        <p:nvPicPr>
          <p:cNvPr id="4" name="Picture 3"/>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pic>
        <p:nvPicPr>
          <p:cNvPr id="12" name="Picture 11"/>
          <p:cNvPicPr>
            <a:picLocks noChangeAspect="1"/>
          </p:cNvPicPr>
          <p:nvPr/>
        </p:nvPicPr>
        <p:blipFill>
          <a:blip r:embed="rId3"/>
          <a:stretch>
            <a:fillRect/>
          </a:stretch>
        </p:blipFill>
        <p:spPr>
          <a:xfrm>
            <a:off x="-1828800" y="180109"/>
            <a:ext cx="1676400" cy="1648691"/>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pic>
        <p:nvPicPr>
          <p:cNvPr id="3" name="Picture 2"/>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pic>
        <p:nvPicPr>
          <p:cNvPr id="7" name="Picture 6"/>
          <p:cNvPicPr>
            <a:picLocks noChangeAspect="1"/>
          </p:cNvPicPr>
          <p:nvPr/>
        </p:nvPicPr>
        <p:blipFill>
          <a:blip r:embed="rId6"/>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pic>
        <p:nvPicPr>
          <p:cNvPr id="4" name="Picture 3"/>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pic>
        <p:nvPicPr>
          <p:cNvPr id="5" name="Picture 4"/>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pic>
        <p:nvPicPr>
          <p:cNvPr id="7" name="Picture 6"/>
          <p:cNvPicPr>
            <a:picLocks noChangeAspect="1"/>
          </p:cNvPicPr>
          <p:nvPr/>
        </p:nvPicPr>
        <p:blipFill>
          <a:blip r:embed="rId2"/>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pic>
        <p:nvPicPr>
          <p:cNvPr id="5" name="Picture 4"/>
          <p:cNvPicPr>
            <a:picLocks noChangeAspect="1"/>
          </p:cNvPicPr>
          <p:nvPr/>
        </p:nvPicPr>
        <p:blipFill>
          <a:blip r:embed="rId5"/>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pic>
        <p:nvPicPr>
          <p:cNvPr id="4" name="Picture 3"/>
          <p:cNvPicPr>
            <a:picLocks noChangeAspect="1"/>
          </p:cNvPicPr>
          <p:nvPr/>
        </p:nvPicPr>
        <p:blipFill>
          <a:blip r:embed="rId4"/>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pic>
        <p:nvPicPr>
          <p:cNvPr id="6" name="Picture 5"/>
          <p:cNvPicPr>
            <a:picLocks noChangeAspect="1"/>
          </p:cNvPicPr>
          <p:nvPr/>
        </p:nvPicPr>
        <p:blipFill>
          <a:blip r:embed="rId7"/>
          <a:stretch>
            <a:fillRect/>
          </a:stretch>
        </p:blipFill>
        <p:spPr>
          <a:xfrm>
            <a:off x="-1828800" y="152400"/>
            <a:ext cx="1676400" cy="1648691"/>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460</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24</cp:revision>
  <dcterms:created xsi:type="dcterms:W3CDTF">2022-11-10T14:07:48Z</dcterms:created>
  <dcterms:modified xsi:type="dcterms:W3CDTF">2025-03-06T02:34:53Z</dcterms:modified>
</cp:coreProperties>
</file>