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1"/>
  </p:notesMasterIdLst>
  <p:sldIdLst>
    <p:sldId id="258" r:id="rId3"/>
    <p:sldId id="362" r:id="rId4"/>
    <p:sldId id="373" r:id="rId5"/>
    <p:sldId id="374" r:id="rId6"/>
    <p:sldId id="386" r:id="rId7"/>
    <p:sldId id="361" r:id="rId8"/>
    <p:sldId id="257" r:id="rId9"/>
    <p:sldId id="271" r:id="rId10"/>
    <p:sldId id="363" r:id="rId11"/>
    <p:sldId id="275" r:id="rId12"/>
    <p:sldId id="383" r:id="rId13"/>
    <p:sldId id="280" r:id="rId14"/>
    <p:sldId id="364" r:id="rId15"/>
    <p:sldId id="376" r:id="rId16"/>
    <p:sldId id="379" r:id="rId17"/>
    <p:sldId id="378" r:id="rId18"/>
    <p:sldId id="380" r:id="rId19"/>
    <p:sldId id="366" r:id="rId20"/>
    <p:sldId id="368" r:id="rId21"/>
    <p:sldId id="381" r:id="rId22"/>
    <p:sldId id="277" r:id="rId23"/>
    <p:sldId id="369" r:id="rId24"/>
    <p:sldId id="385" r:id="rId25"/>
    <p:sldId id="370" r:id="rId26"/>
    <p:sldId id="371" r:id="rId27"/>
    <p:sldId id="372" r:id="rId28"/>
    <p:sldId id="261" r:id="rId29"/>
    <p:sldId id="273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DB5"/>
    <a:srgbClr val="0033CC"/>
    <a:srgbClr val="A1CD67"/>
    <a:srgbClr val="942728"/>
    <a:srgbClr val="FCE9E0"/>
    <a:srgbClr val="ED7133"/>
    <a:srgbClr val="F296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09" autoAdjust="0"/>
    <p:restoredTop sz="94650"/>
  </p:normalViewPr>
  <p:slideViewPr>
    <p:cSldViewPr snapToGrid="0">
      <p:cViewPr varScale="1">
        <p:scale>
          <a:sx n="69" d="100"/>
          <a:sy n="69" d="100"/>
        </p:scale>
        <p:origin x="86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7BC7A0-A794-43A8-8044-E0C84A72ED50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BDABF6-02A6-4CE7-B033-6ED87619B6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50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BDABF6-02A6-4CE7-B033-6ED87619B60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6961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BDABF6-02A6-4CE7-B033-6ED87619B60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725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5B6DA-0E48-DDD0-15BF-FDA08ADEB0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5A21D8-D54C-5991-028F-F7F3CB7363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5FCBA7-EDD8-5DE6-68E6-C3F497BF9B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5ADDC4-CF8A-43B8-9549-8FD62AB42CFF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8267A2-59E6-1455-EE22-1A5B83416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24F242-A0EF-F11D-8262-5A4B1C3BB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2B680C-6DA0-49E6-99A3-6D9C3F353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2218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27738-0748-D2F7-BB02-A0636CA86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C54F01-3F16-7CE8-9FA1-FE75669A9F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A1C2B-95A3-5350-F7EB-192F16E966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5ADDC4-CF8A-43B8-9549-8FD62AB42CFF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76EE14-84F0-519A-2A76-5EA6F8EB6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AC9AB4-EC36-1FEB-A4F4-CCE115FA5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2B680C-6DA0-49E6-99A3-6D9C3F353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75274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C13BDD-F0C3-3138-FF9E-008FDC7192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437029-E052-9BC3-976B-8D58BDE4B8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17ABC-C659-E14F-C927-CF61202F4F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5ADDC4-CF8A-43B8-9549-8FD62AB42CFF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80F853-8BA9-34E9-7B92-51B105E17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566DD3-D366-D7E1-176B-B2E769974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2B680C-6DA0-49E6-99A3-6D9C3F353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86832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375681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095136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595072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574975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673206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50981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9E1D406-F291-65F1-A672-43BF0DE633B3}"/>
              </a:ext>
            </a:extLst>
          </p:cNvPr>
          <p:cNvSpPr/>
          <p:nvPr userDrawn="1"/>
        </p:nvSpPr>
        <p:spPr>
          <a:xfrm>
            <a:off x="319316" y="296528"/>
            <a:ext cx="11553368" cy="626494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2961B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99355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868820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08BBB-6D7D-8D29-A42A-7C22CC9E0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23898F-90C5-2EDA-73C0-1A49B56C58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EF7CBA-FE55-8536-AD37-6EB518A495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5ADDC4-CF8A-43B8-9549-8FD62AB42CFF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843482-7E26-408C-F588-BCFBEA5B4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32974C-560E-0700-1430-895B39CC3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2B680C-6DA0-49E6-99A3-6D9C3F353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60024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64577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453295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652165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81333-325C-FDAB-047B-03FEBA4DE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102252-6F5F-9DF4-5179-48DE55392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5817D8-1193-2337-7A18-F60E32088F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5ADDC4-CF8A-43B8-9549-8FD62AB42CFF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66B4D0-21ED-BB05-B441-60C1FA4A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D76352-6947-4AEC-ED1C-719C955D2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2B680C-6DA0-49E6-99A3-6D9C3F353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37853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086F8-5335-A5A9-71D7-597EC5F5E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40FDB5-B912-3F13-0746-C5D6E9F0BC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1A1E27-419B-E989-B634-077FEC5458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C59EF2-EDC5-E640-CF35-122B8F00E1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5ADDC4-CF8A-43B8-9549-8FD62AB42CFF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5A9321-A1FD-1B5A-F83A-F73A3C7D2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236BE7-4550-9FF1-2F66-AA99DB583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2B680C-6DA0-49E6-99A3-6D9C3F353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65105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6181F-2539-C192-F16F-66FB2A4A1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3F4AA7-6792-45B7-1E07-83867FE30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E4B682-C5A0-76C1-45D0-670D494E41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3E2289-1263-7577-EE62-10DA97EF69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AC9B02-B31B-EEC0-AF53-0C74642239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F648C6-0C8B-51CC-5478-93A0B9F02C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5ADDC4-CF8A-43B8-9549-8FD62AB42CFF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580843-7C54-E2A7-CCA5-DC34C35AC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15DB28-89E0-5A2E-0991-D669288B9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2B680C-6DA0-49E6-99A3-6D9C3F353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04339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CA000-6211-AEAA-4950-963EA9951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4C7AB5-1138-23F7-1A84-E411A7A14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5ADDC4-CF8A-43B8-9549-8FD62AB42CFF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6E2A2A-B7A5-266D-13AC-B642F07A8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47B928-B906-282A-99AC-BBE6971EA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2B680C-6DA0-49E6-99A3-6D9C3F353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9302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AEF896-7B3C-0C43-BA26-D0C1D00CC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5ADDC4-CF8A-43B8-9549-8FD62AB42CFF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90CCCE-CE1E-4ACD-D64F-D6E0028B8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42FE8-AF9C-5FFB-5DCE-D1374E828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2B680C-6DA0-49E6-99A3-6D9C3F353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91105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37775-E526-2BF0-1041-BE977DFF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93292F-A610-F86E-D887-41812E18F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DB0D4B-A8B4-F659-4100-4BD9AF2D31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8FDC29-D75F-5515-997F-7B773DB0DD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5ADDC4-CF8A-43B8-9549-8FD62AB42CFF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0C1653-FA5A-0979-59EC-DA6D6618F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89C386-BD7A-6403-5E5A-7FFF71FA3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2B680C-6DA0-49E6-99A3-6D9C3F353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54395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96AA7-506F-7A8C-8D52-756C45C01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B65B38-8EA8-31B9-E8CF-18E16A8DBE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AEF019-41AD-5A71-8486-9B8B7E8BDB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173CE3-7375-6FCD-7EDB-B4E1F77303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5ADDC4-CF8A-43B8-9549-8FD62AB42CFF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368E73-06B2-C34D-DBAF-FDEE152D0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A7EB60-BD30-9F70-B080-9239C5157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2B680C-6DA0-49E6-99A3-6D9C3F353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30980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C44E6AA-7AAF-46C8-5E32-200C3623388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0474" y="129208"/>
            <a:ext cx="1490869" cy="1490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447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2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58268F1-B3D6-27DD-0240-6DE09BEAF69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0474" y="129208"/>
            <a:ext cx="1490869" cy="1490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535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5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2.jpe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5" Type="http://schemas.openxmlformats.org/officeDocument/2006/relationships/image" Target="../media/image34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6.xml"/><Relationship Id="rId6" Type="http://schemas.openxmlformats.org/officeDocument/2006/relationships/image" Target="../media/image5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media6.mp3"/><Relationship Id="rId7" Type="http://schemas.openxmlformats.org/officeDocument/2006/relationships/image" Target="../media/image41.png"/><Relationship Id="rId2" Type="http://schemas.microsoft.com/office/2007/relationships/media" Target="../media/media6.mp3"/><Relationship Id="rId1" Type="http://schemas.openxmlformats.org/officeDocument/2006/relationships/tags" Target="../tags/tag7.xml"/><Relationship Id="rId6" Type="http://schemas.openxmlformats.org/officeDocument/2006/relationships/image" Target="../media/image18.png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openxmlformats.org/officeDocument/2006/relationships/image" Target="../media/image43.png"/><Relationship Id="rId4" Type="http://schemas.openxmlformats.org/officeDocument/2006/relationships/slideLayout" Target="../slideLayouts/slideLayout12.xml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image" Target="../media/image1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.xml"/><Relationship Id="rId5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B5DCB58-20ED-4ABE-9C65-2ABF069888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 b="-1297"/>
          <a:stretch/>
        </p:blipFill>
        <p:spPr>
          <a:xfrm>
            <a:off x="1018470" y="0"/>
            <a:ext cx="10474037" cy="69469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AC6AF9AD-6E33-4FB5-92A9-1D06B8EDE037}"/>
              </a:ext>
            </a:extLst>
          </p:cNvPr>
          <p:cNvSpPr/>
          <p:nvPr/>
        </p:nvSpPr>
        <p:spPr>
          <a:xfrm>
            <a:off x="10676467" y="5054600"/>
            <a:ext cx="2218266" cy="2429933"/>
          </a:xfrm>
          <a:prstGeom prst="roundRect">
            <a:avLst/>
          </a:prstGeom>
          <a:solidFill>
            <a:srgbClr val="FCF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1E0B6BF-908A-4FD6-B2ED-325062CEFC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9347200" y="3956676"/>
            <a:ext cx="3033713" cy="29013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BEB794-5E22-9233-B29D-49D4078E91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9494" y="1790769"/>
            <a:ext cx="9851990" cy="30787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57375" y="65232"/>
            <a:ext cx="1621848" cy="16097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587931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E2C5401A-4E87-BAEA-60B2-015A431192BB}"/>
              </a:ext>
            </a:extLst>
          </p:cNvPr>
          <p:cNvGrpSpPr/>
          <p:nvPr/>
        </p:nvGrpSpPr>
        <p:grpSpPr>
          <a:xfrm>
            <a:off x="777101" y="2449286"/>
            <a:ext cx="5623699" cy="2340429"/>
            <a:chOff x="442452" y="1258528"/>
            <a:chExt cx="2989006" cy="1538582"/>
          </a:xfrm>
          <a:solidFill>
            <a:srgbClr val="FFFF00"/>
          </a:solidFill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E6DD87A5-FDBF-C5F8-641D-60460D9E1F9B}"/>
                </a:ext>
              </a:extLst>
            </p:cNvPr>
            <p:cNvSpPr/>
            <p:nvPr/>
          </p:nvSpPr>
          <p:spPr>
            <a:xfrm>
              <a:off x="442452" y="1258528"/>
              <a:ext cx="2989006" cy="1538582"/>
            </a:xfrm>
            <a:prstGeom prst="wedgeRoundRectCallout">
              <a:avLst>
                <a:gd name="adj1" fmla="val -2412"/>
                <a:gd name="adj2" fmla="val 49999"/>
                <a:gd name="adj3" fmla="val 16667"/>
              </a:avLst>
            </a:prstGeom>
            <a:grpFill/>
            <a:ln w="19050">
              <a:solidFill>
                <a:srgbClr val="F2961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1A3D3E8-E849-974B-6BD5-DD4B45511D2C}"/>
                </a:ext>
              </a:extLst>
            </p:cNvPr>
            <p:cNvSpPr txBox="1"/>
            <p:nvPr/>
          </p:nvSpPr>
          <p:spPr>
            <a:xfrm>
              <a:off x="583187" y="1258528"/>
              <a:ext cx="2713702" cy="145003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Đọc thông tin và quan sát hình 1, em hãy xác định vị trí địa lí của Lào trên lược đồ.</a:t>
              </a:r>
              <a:endParaRPr lang="en-US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AF73CFB-D36E-E6F0-4DD2-BB054C9189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1686" y="0"/>
            <a:ext cx="5780314" cy="6858000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B7454B3-1174-667C-2AA0-19221874C1C2}"/>
              </a:ext>
            </a:extLst>
          </p:cNvPr>
          <p:cNvSpPr/>
          <p:nvPr/>
        </p:nvSpPr>
        <p:spPr>
          <a:xfrm>
            <a:off x="7052470" y="598714"/>
            <a:ext cx="4617282" cy="5671457"/>
          </a:xfrm>
          <a:custGeom>
            <a:avLst/>
            <a:gdLst>
              <a:gd name="connsiteX0" fmla="*/ 1739 w 4617282"/>
              <a:gd name="connsiteY0" fmla="*/ 1360715 h 5671457"/>
              <a:gd name="connsiteX1" fmla="*/ 34396 w 4617282"/>
              <a:gd name="connsiteY1" fmla="*/ 1197429 h 5671457"/>
              <a:gd name="connsiteX2" fmla="*/ 121482 w 4617282"/>
              <a:gd name="connsiteY2" fmla="*/ 1121229 h 5671457"/>
              <a:gd name="connsiteX3" fmla="*/ 175911 w 4617282"/>
              <a:gd name="connsiteY3" fmla="*/ 1066800 h 5671457"/>
              <a:gd name="connsiteX4" fmla="*/ 252111 w 4617282"/>
              <a:gd name="connsiteY4" fmla="*/ 1055915 h 5671457"/>
              <a:gd name="connsiteX5" fmla="*/ 273882 w 4617282"/>
              <a:gd name="connsiteY5" fmla="*/ 1012372 h 5671457"/>
              <a:gd name="connsiteX6" fmla="*/ 284768 w 4617282"/>
              <a:gd name="connsiteY6" fmla="*/ 968829 h 5671457"/>
              <a:gd name="connsiteX7" fmla="*/ 317425 w 4617282"/>
              <a:gd name="connsiteY7" fmla="*/ 925286 h 5671457"/>
              <a:gd name="connsiteX8" fmla="*/ 350082 w 4617282"/>
              <a:gd name="connsiteY8" fmla="*/ 838200 h 5671457"/>
              <a:gd name="connsiteX9" fmla="*/ 371853 w 4617282"/>
              <a:gd name="connsiteY9" fmla="*/ 794657 h 5671457"/>
              <a:gd name="connsiteX10" fmla="*/ 415396 w 4617282"/>
              <a:gd name="connsiteY10" fmla="*/ 783772 h 5671457"/>
              <a:gd name="connsiteX11" fmla="*/ 480711 w 4617282"/>
              <a:gd name="connsiteY11" fmla="*/ 762000 h 5671457"/>
              <a:gd name="connsiteX12" fmla="*/ 513368 w 4617282"/>
              <a:gd name="connsiteY12" fmla="*/ 751115 h 5671457"/>
              <a:gd name="connsiteX13" fmla="*/ 546025 w 4617282"/>
              <a:gd name="connsiteY13" fmla="*/ 740229 h 5671457"/>
              <a:gd name="connsiteX14" fmla="*/ 698425 w 4617282"/>
              <a:gd name="connsiteY14" fmla="*/ 696686 h 5671457"/>
              <a:gd name="connsiteX15" fmla="*/ 741968 w 4617282"/>
              <a:gd name="connsiteY15" fmla="*/ 587829 h 5671457"/>
              <a:gd name="connsiteX16" fmla="*/ 818168 w 4617282"/>
              <a:gd name="connsiteY16" fmla="*/ 696686 h 5671457"/>
              <a:gd name="connsiteX17" fmla="*/ 829053 w 4617282"/>
              <a:gd name="connsiteY17" fmla="*/ 772886 h 5671457"/>
              <a:gd name="connsiteX18" fmla="*/ 970568 w 4617282"/>
              <a:gd name="connsiteY18" fmla="*/ 783772 h 5671457"/>
              <a:gd name="connsiteX19" fmla="*/ 1003225 w 4617282"/>
              <a:gd name="connsiteY19" fmla="*/ 805543 h 5671457"/>
              <a:gd name="connsiteX20" fmla="*/ 981453 w 4617282"/>
              <a:gd name="connsiteY20" fmla="*/ 511629 h 5671457"/>
              <a:gd name="connsiteX21" fmla="*/ 970568 w 4617282"/>
              <a:gd name="connsiteY21" fmla="*/ 478972 h 5671457"/>
              <a:gd name="connsiteX22" fmla="*/ 948796 w 4617282"/>
              <a:gd name="connsiteY22" fmla="*/ 359229 h 5671457"/>
              <a:gd name="connsiteX23" fmla="*/ 948796 w 4617282"/>
              <a:gd name="connsiteY23" fmla="*/ 32657 h 5671457"/>
              <a:gd name="connsiteX24" fmla="*/ 981453 w 4617282"/>
              <a:gd name="connsiteY24" fmla="*/ 0 h 5671457"/>
              <a:gd name="connsiteX25" fmla="*/ 1199168 w 4617282"/>
              <a:gd name="connsiteY25" fmla="*/ 21772 h 5671457"/>
              <a:gd name="connsiteX26" fmla="*/ 1231825 w 4617282"/>
              <a:gd name="connsiteY26" fmla="*/ 32657 h 5671457"/>
              <a:gd name="connsiteX27" fmla="*/ 1329796 w 4617282"/>
              <a:gd name="connsiteY27" fmla="*/ 54429 h 5671457"/>
              <a:gd name="connsiteX28" fmla="*/ 1405996 w 4617282"/>
              <a:gd name="connsiteY28" fmla="*/ 97972 h 5671457"/>
              <a:gd name="connsiteX29" fmla="*/ 1471311 w 4617282"/>
              <a:gd name="connsiteY29" fmla="*/ 185057 h 5671457"/>
              <a:gd name="connsiteX30" fmla="*/ 1482196 w 4617282"/>
              <a:gd name="connsiteY30" fmla="*/ 228600 h 5671457"/>
              <a:gd name="connsiteX31" fmla="*/ 1503968 w 4617282"/>
              <a:gd name="connsiteY31" fmla="*/ 261257 h 5671457"/>
              <a:gd name="connsiteX32" fmla="*/ 1612825 w 4617282"/>
              <a:gd name="connsiteY32" fmla="*/ 413657 h 5671457"/>
              <a:gd name="connsiteX33" fmla="*/ 1689025 w 4617282"/>
              <a:gd name="connsiteY33" fmla="*/ 489857 h 5671457"/>
              <a:gd name="connsiteX34" fmla="*/ 1786996 w 4617282"/>
              <a:gd name="connsiteY34" fmla="*/ 511629 h 5671457"/>
              <a:gd name="connsiteX35" fmla="*/ 1830539 w 4617282"/>
              <a:gd name="connsiteY35" fmla="*/ 533400 h 5671457"/>
              <a:gd name="connsiteX36" fmla="*/ 1797882 w 4617282"/>
              <a:gd name="connsiteY36" fmla="*/ 751115 h 5671457"/>
              <a:gd name="connsiteX37" fmla="*/ 1808768 w 4617282"/>
              <a:gd name="connsiteY37" fmla="*/ 936172 h 5671457"/>
              <a:gd name="connsiteX38" fmla="*/ 1906739 w 4617282"/>
              <a:gd name="connsiteY38" fmla="*/ 1012372 h 5671457"/>
              <a:gd name="connsiteX39" fmla="*/ 1950282 w 4617282"/>
              <a:gd name="connsiteY39" fmla="*/ 1045029 h 5671457"/>
              <a:gd name="connsiteX40" fmla="*/ 2015596 w 4617282"/>
              <a:gd name="connsiteY40" fmla="*/ 1066800 h 5671457"/>
              <a:gd name="connsiteX41" fmla="*/ 2070025 w 4617282"/>
              <a:gd name="connsiteY41" fmla="*/ 1088572 h 5671457"/>
              <a:gd name="connsiteX42" fmla="*/ 2102682 w 4617282"/>
              <a:gd name="connsiteY42" fmla="*/ 1099457 h 5671457"/>
              <a:gd name="connsiteX43" fmla="*/ 2157111 w 4617282"/>
              <a:gd name="connsiteY43" fmla="*/ 1121229 h 5671457"/>
              <a:gd name="connsiteX44" fmla="*/ 2233311 w 4617282"/>
              <a:gd name="connsiteY44" fmla="*/ 1132115 h 5671457"/>
              <a:gd name="connsiteX45" fmla="*/ 2451025 w 4617282"/>
              <a:gd name="connsiteY45" fmla="*/ 1099457 h 5671457"/>
              <a:gd name="connsiteX46" fmla="*/ 2440139 w 4617282"/>
              <a:gd name="connsiteY46" fmla="*/ 1055915 h 5671457"/>
              <a:gd name="connsiteX47" fmla="*/ 2570768 w 4617282"/>
              <a:gd name="connsiteY47" fmla="*/ 1077686 h 5671457"/>
              <a:gd name="connsiteX48" fmla="*/ 2625196 w 4617282"/>
              <a:gd name="connsiteY48" fmla="*/ 1099457 h 5671457"/>
              <a:gd name="connsiteX49" fmla="*/ 2657853 w 4617282"/>
              <a:gd name="connsiteY49" fmla="*/ 1132115 h 5671457"/>
              <a:gd name="connsiteX50" fmla="*/ 2755825 w 4617282"/>
              <a:gd name="connsiteY50" fmla="*/ 1219200 h 5671457"/>
              <a:gd name="connsiteX51" fmla="*/ 2810253 w 4617282"/>
              <a:gd name="connsiteY51" fmla="*/ 1284515 h 5671457"/>
              <a:gd name="connsiteX52" fmla="*/ 2766711 w 4617282"/>
              <a:gd name="connsiteY52" fmla="*/ 1349829 h 5671457"/>
              <a:gd name="connsiteX53" fmla="*/ 2744939 w 4617282"/>
              <a:gd name="connsiteY53" fmla="*/ 1382486 h 5671457"/>
              <a:gd name="connsiteX54" fmla="*/ 2777596 w 4617282"/>
              <a:gd name="connsiteY54" fmla="*/ 1371600 h 5671457"/>
              <a:gd name="connsiteX55" fmla="*/ 2929996 w 4617282"/>
              <a:gd name="connsiteY55" fmla="*/ 1404257 h 5671457"/>
              <a:gd name="connsiteX56" fmla="*/ 2940882 w 4617282"/>
              <a:gd name="connsiteY56" fmla="*/ 1458686 h 5671457"/>
              <a:gd name="connsiteX57" fmla="*/ 3006196 w 4617282"/>
              <a:gd name="connsiteY57" fmla="*/ 1556657 h 5671457"/>
              <a:gd name="connsiteX58" fmla="*/ 3038853 w 4617282"/>
              <a:gd name="connsiteY58" fmla="*/ 1632857 h 5671457"/>
              <a:gd name="connsiteX59" fmla="*/ 3017082 w 4617282"/>
              <a:gd name="connsiteY59" fmla="*/ 1763486 h 5671457"/>
              <a:gd name="connsiteX60" fmla="*/ 3006196 w 4617282"/>
              <a:gd name="connsiteY60" fmla="*/ 1796143 h 5671457"/>
              <a:gd name="connsiteX61" fmla="*/ 2973539 w 4617282"/>
              <a:gd name="connsiteY61" fmla="*/ 1828800 h 5671457"/>
              <a:gd name="connsiteX62" fmla="*/ 2897339 w 4617282"/>
              <a:gd name="connsiteY62" fmla="*/ 1915886 h 5671457"/>
              <a:gd name="connsiteX63" fmla="*/ 2853796 w 4617282"/>
              <a:gd name="connsiteY63" fmla="*/ 1926772 h 5671457"/>
              <a:gd name="connsiteX64" fmla="*/ 2755825 w 4617282"/>
              <a:gd name="connsiteY64" fmla="*/ 1948543 h 5671457"/>
              <a:gd name="connsiteX65" fmla="*/ 2625196 w 4617282"/>
              <a:gd name="connsiteY65" fmla="*/ 1926772 h 5671457"/>
              <a:gd name="connsiteX66" fmla="*/ 2483682 w 4617282"/>
              <a:gd name="connsiteY66" fmla="*/ 1937657 h 5671457"/>
              <a:gd name="connsiteX67" fmla="*/ 2461911 w 4617282"/>
              <a:gd name="connsiteY67" fmla="*/ 1992086 h 5671457"/>
              <a:gd name="connsiteX68" fmla="*/ 2429253 w 4617282"/>
              <a:gd name="connsiteY68" fmla="*/ 2046515 h 5671457"/>
              <a:gd name="connsiteX69" fmla="*/ 2407482 w 4617282"/>
              <a:gd name="connsiteY69" fmla="*/ 2090057 h 5671457"/>
              <a:gd name="connsiteX70" fmla="*/ 2451025 w 4617282"/>
              <a:gd name="connsiteY70" fmla="*/ 2166257 h 5671457"/>
              <a:gd name="connsiteX71" fmla="*/ 2483682 w 4617282"/>
              <a:gd name="connsiteY71" fmla="*/ 2177143 h 5671457"/>
              <a:gd name="connsiteX72" fmla="*/ 2505453 w 4617282"/>
              <a:gd name="connsiteY72" fmla="*/ 2209800 h 5671457"/>
              <a:gd name="connsiteX73" fmla="*/ 2581653 w 4617282"/>
              <a:gd name="connsiteY73" fmla="*/ 2220686 h 5671457"/>
              <a:gd name="connsiteX74" fmla="*/ 2603425 w 4617282"/>
              <a:gd name="connsiteY74" fmla="*/ 2242457 h 5671457"/>
              <a:gd name="connsiteX75" fmla="*/ 2766711 w 4617282"/>
              <a:gd name="connsiteY75" fmla="*/ 2329543 h 5671457"/>
              <a:gd name="connsiteX76" fmla="*/ 2821139 w 4617282"/>
              <a:gd name="connsiteY76" fmla="*/ 2362200 h 5671457"/>
              <a:gd name="connsiteX77" fmla="*/ 2929996 w 4617282"/>
              <a:gd name="connsiteY77" fmla="*/ 2405743 h 5671457"/>
              <a:gd name="connsiteX78" fmla="*/ 2973539 w 4617282"/>
              <a:gd name="connsiteY78" fmla="*/ 2427515 h 5671457"/>
              <a:gd name="connsiteX79" fmla="*/ 3006196 w 4617282"/>
              <a:gd name="connsiteY79" fmla="*/ 2438400 h 5671457"/>
              <a:gd name="connsiteX80" fmla="*/ 3115053 w 4617282"/>
              <a:gd name="connsiteY80" fmla="*/ 2481943 h 5671457"/>
              <a:gd name="connsiteX81" fmla="*/ 3158596 w 4617282"/>
              <a:gd name="connsiteY81" fmla="*/ 2514600 h 5671457"/>
              <a:gd name="connsiteX82" fmla="*/ 3169482 w 4617282"/>
              <a:gd name="connsiteY82" fmla="*/ 2569029 h 5671457"/>
              <a:gd name="connsiteX83" fmla="*/ 3180368 w 4617282"/>
              <a:gd name="connsiteY83" fmla="*/ 2786743 h 5671457"/>
              <a:gd name="connsiteX84" fmla="*/ 3234796 w 4617282"/>
              <a:gd name="connsiteY84" fmla="*/ 2830286 h 5671457"/>
              <a:gd name="connsiteX85" fmla="*/ 3267453 w 4617282"/>
              <a:gd name="connsiteY85" fmla="*/ 2841172 h 5671457"/>
              <a:gd name="connsiteX86" fmla="*/ 3332768 w 4617282"/>
              <a:gd name="connsiteY86" fmla="*/ 2873829 h 5671457"/>
              <a:gd name="connsiteX87" fmla="*/ 3354539 w 4617282"/>
              <a:gd name="connsiteY87" fmla="*/ 2906486 h 5671457"/>
              <a:gd name="connsiteX88" fmla="*/ 3376311 w 4617282"/>
              <a:gd name="connsiteY88" fmla="*/ 2928257 h 5671457"/>
              <a:gd name="connsiteX89" fmla="*/ 3408968 w 4617282"/>
              <a:gd name="connsiteY89" fmla="*/ 2993572 h 5671457"/>
              <a:gd name="connsiteX90" fmla="*/ 3441625 w 4617282"/>
              <a:gd name="connsiteY90" fmla="*/ 3080657 h 5671457"/>
              <a:gd name="connsiteX91" fmla="*/ 3463396 w 4617282"/>
              <a:gd name="connsiteY91" fmla="*/ 3102429 h 5671457"/>
              <a:gd name="connsiteX92" fmla="*/ 3485168 w 4617282"/>
              <a:gd name="connsiteY92" fmla="*/ 3145972 h 5671457"/>
              <a:gd name="connsiteX93" fmla="*/ 3517825 w 4617282"/>
              <a:gd name="connsiteY93" fmla="*/ 3178629 h 5671457"/>
              <a:gd name="connsiteX94" fmla="*/ 3604911 w 4617282"/>
              <a:gd name="connsiteY94" fmla="*/ 3243943 h 5671457"/>
              <a:gd name="connsiteX95" fmla="*/ 3626682 w 4617282"/>
              <a:gd name="connsiteY95" fmla="*/ 3276600 h 5671457"/>
              <a:gd name="connsiteX96" fmla="*/ 3724653 w 4617282"/>
              <a:gd name="connsiteY96" fmla="*/ 3331029 h 5671457"/>
              <a:gd name="connsiteX97" fmla="*/ 3811739 w 4617282"/>
              <a:gd name="connsiteY97" fmla="*/ 3461657 h 5671457"/>
              <a:gd name="connsiteX98" fmla="*/ 3822625 w 4617282"/>
              <a:gd name="connsiteY98" fmla="*/ 3494315 h 5671457"/>
              <a:gd name="connsiteX99" fmla="*/ 3866168 w 4617282"/>
              <a:gd name="connsiteY99" fmla="*/ 3526972 h 5671457"/>
              <a:gd name="connsiteX100" fmla="*/ 3909711 w 4617282"/>
              <a:gd name="connsiteY100" fmla="*/ 3581400 h 5671457"/>
              <a:gd name="connsiteX101" fmla="*/ 3931482 w 4617282"/>
              <a:gd name="connsiteY101" fmla="*/ 3624943 h 5671457"/>
              <a:gd name="connsiteX102" fmla="*/ 3975025 w 4617282"/>
              <a:gd name="connsiteY102" fmla="*/ 3679372 h 5671457"/>
              <a:gd name="connsiteX103" fmla="*/ 4029453 w 4617282"/>
              <a:gd name="connsiteY103" fmla="*/ 3744686 h 5671457"/>
              <a:gd name="connsiteX104" fmla="*/ 4040339 w 4617282"/>
              <a:gd name="connsiteY104" fmla="*/ 3842657 h 5671457"/>
              <a:gd name="connsiteX105" fmla="*/ 4062111 w 4617282"/>
              <a:gd name="connsiteY105" fmla="*/ 3875315 h 5671457"/>
              <a:gd name="connsiteX106" fmla="*/ 4072996 w 4617282"/>
              <a:gd name="connsiteY106" fmla="*/ 3918857 h 5671457"/>
              <a:gd name="connsiteX107" fmla="*/ 4094768 w 4617282"/>
              <a:gd name="connsiteY107" fmla="*/ 3962400 h 5671457"/>
              <a:gd name="connsiteX108" fmla="*/ 4192739 w 4617282"/>
              <a:gd name="connsiteY108" fmla="*/ 3973286 h 5671457"/>
              <a:gd name="connsiteX109" fmla="*/ 4236282 w 4617282"/>
              <a:gd name="connsiteY109" fmla="*/ 4049486 h 5671457"/>
              <a:gd name="connsiteX110" fmla="*/ 4268939 w 4617282"/>
              <a:gd name="connsiteY110" fmla="*/ 4082143 h 5671457"/>
              <a:gd name="connsiteX111" fmla="*/ 4279825 w 4617282"/>
              <a:gd name="connsiteY111" fmla="*/ 4136572 h 5671457"/>
              <a:gd name="connsiteX112" fmla="*/ 4366911 w 4617282"/>
              <a:gd name="connsiteY112" fmla="*/ 4180115 h 5671457"/>
              <a:gd name="connsiteX113" fmla="*/ 4410453 w 4617282"/>
              <a:gd name="connsiteY113" fmla="*/ 4201886 h 5671457"/>
              <a:gd name="connsiteX114" fmla="*/ 4475768 w 4617282"/>
              <a:gd name="connsiteY114" fmla="*/ 4234543 h 5671457"/>
              <a:gd name="connsiteX115" fmla="*/ 4508425 w 4617282"/>
              <a:gd name="connsiteY115" fmla="*/ 4256315 h 5671457"/>
              <a:gd name="connsiteX116" fmla="*/ 4508425 w 4617282"/>
              <a:gd name="connsiteY116" fmla="*/ 4365172 h 5671457"/>
              <a:gd name="connsiteX117" fmla="*/ 4475768 w 4617282"/>
              <a:gd name="connsiteY117" fmla="*/ 4386943 h 5671457"/>
              <a:gd name="connsiteX118" fmla="*/ 4443111 w 4617282"/>
              <a:gd name="connsiteY118" fmla="*/ 4430486 h 5671457"/>
              <a:gd name="connsiteX119" fmla="*/ 4464882 w 4617282"/>
              <a:gd name="connsiteY119" fmla="*/ 4550229 h 5671457"/>
              <a:gd name="connsiteX120" fmla="*/ 4530196 w 4617282"/>
              <a:gd name="connsiteY120" fmla="*/ 4604657 h 5671457"/>
              <a:gd name="connsiteX121" fmla="*/ 4617282 w 4617282"/>
              <a:gd name="connsiteY121" fmla="*/ 4648200 h 5671457"/>
              <a:gd name="connsiteX122" fmla="*/ 4606396 w 4617282"/>
              <a:gd name="connsiteY122" fmla="*/ 4865915 h 5671457"/>
              <a:gd name="connsiteX123" fmla="*/ 4573739 w 4617282"/>
              <a:gd name="connsiteY123" fmla="*/ 5029200 h 5671457"/>
              <a:gd name="connsiteX124" fmla="*/ 4551968 w 4617282"/>
              <a:gd name="connsiteY124" fmla="*/ 5061857 h 5671457"/>
              <a:gd name="connsiteX125" fmla="*/ 4530196 w 4617282"/>
              <a:gd name="connsiteY125" fmla="*/ 5214257 h 5671457"/>
              <a:gd name="connsiteX126" fmla="*/ 4475768 w 4617282"/>
              <a:gd name="connsiteY126" fmla="*/ 5268686 h 5671457"/>
              <a:gd name="connsiteX127" fmla="*/ 4356025 w 4617282"/>
              <a:gd name="connsiteY127" fmla="*/ 5301343 h 5671457"/>
              <a:gd name="connsiteX128" fmla="*/ 4312482 w 4617282"/>
              <a:gd name="connsiteY128" fmla="*/ 5312229 h 5671457"/>
              <a:gd name="connsiteX129" fmla="*/ 4258053 w 4617282"/>
              <a:gd name="connsiteY129" fmla="*/ 5334000 h 5671457"/>
              <a:gd name="connsiteX130" fmla="*/ 4181853 w 4617282"/>
              <a:gd name="connsiteY130" fmla="*/ 5355772 h 5671457"/>
              <a:gd name="connsiteX131" fmla="*/ 4138311 w 4617282"/>
              <a:gd name="connsiteY131" fmla="*/ 5410200 h 5671457"/>
              <a:gd name="connsiteX132" fmla="*/ 3887939 w 4617282"/>
              <a:gd name="connsiteY132" fmla="*/ 5399315 h 5671457"/>
              <a:gd name="connsiteX133" fmla="*/ 3866168 w 4617282"/>
              <a:gd name="connsiteY133" fmla="*/ 5377543 h 5671457"/>
              <a:gd name="connsiteX134" fmla="*/ 3822625 w 4617282"/>
              <a:gd name="connsiteY134" fmla="*/ 5366657 h 5671457"/>
              <a:gd name="connsiteX135" fmla="*/ 3681111 w 4617282"/>
              <a:gd name="connsiteY135" fmla="*/ 5377543 h 5671457"/>
              <a:gd name="connsiteX136" fmla="*/ 3670225 w 4617282"/>
              <a:gd name="connsiteY136" fmla="*/ 5410200 h 5671457"/>
              <a:gd name="connsiteX137" fmla="*/ 3681111 w 4617282"/>
              <a:gd name="connsiteY137" fmla="*/ 5486400 h 5671457"/>
              <a:gd name="connsiteX138" fmla="*/ 3702882 w 4617282"/>
              <a:gd name="connsiteY138" fmla="*/ 5519057 h 5671457"/>
              <a:gd name="connsiteX139" fmla="*/ 3681111 w 4617282"/>
              <a:gd name="connsiteY139" fmla="*/ 5638800 h 5671457"/>
              <a:gd name="connsiteX140" fmla="*/ 3637568 w 4617282"/>
              <a:gd name="connsiteY140" fmla="*/ 5649686 h 5671457"/>
              <a:gd name="connsiteX141" fmla="*/ 3583139 w 4617282"/>
              <a:gd name="connsiteY141" fmla="*/ 5671457 h 5671457"/>
              <a:gd name="connsiteX142" fmla="*/ 3485168 w 4617282"/>
              <a:gd name="connsiteY142" fmla="*/ 5638800 h 5671457"/>
              <a:gd name="connsiteX143" fmla="*/ 3387196 w 4617282"/>
              <a:gd name="connsiteY143" fmla="*/ 5606143 h 5671457"/>
              <a:gd name="connsiteX144" fmla="*/ 3332768 w 4617282"/>
              <a:gd name="connsiteY144" fmla="*/ 5595257 h 5671457"/>
              <a:gd name="connsiteX145" fmla="*/ 3289225 w 4617282"/>
              <a:gd name="connsiteY145" fmla="*/ 5584372 h 5671457"/>
              <a:gd name="connsiteX146" fmla="*/ 3147711 w 4617282"/>
              <a:gd name="connsiteY146" fmla="*/ 5529943 h 5671457"/>
              <a:gd name="connsiteX147" fmla="*/ 3082396 w 4617282"/>
              <a:gd name="connsiteY147" fmla="*/ 5497286 h 5671457"/>
              <a:gd name="connsiteX148" fmla="*/ 3038853 w 4617282"/>
              <a:gd name="connsiteY148" fmla="*/ 5486400 h 5671457"/>
              <a:gd name="connsiteX149" fmla="*/ 2984425 w 4617282"/>
              <a:gd name="connsiteY149" fmla="*/ 5442857 h 5671457"/>
              <a:gd name="connsiteX150" fmla="*/ 2973539 w 4617282"/>
              <a:gd name="connsiteY150" fmla="*/ 5399315 h 5671457"/>
              <a:gd name="connsiteX151" fmla="*/ 2984425 w 4617282"/>
              <a:gd name="connsiteY151" fmla="*/ 5334000 h 5671457"/>
              <a:gd name="connsiteX152" fmla="*/ 3027968 w 4617282"/>
              <a:gd name="connsiteY152" fmla="*/ 5312229 h 5671457"/>
              <a:gd name="connsiteX153" fmla="*/ 3104168 w 4617282"/>
              <a:gd name="connsiteY153" fmla="*/ 5301343 h 5671457"/>
              <a:gd name="connsiteX154" fmla="*/ 3158596 w 4617282"/>
              <a:gd name="connsiteY154" fmla="*/ 5290457 h 5671457"/>
              <a:gd name="connsiteX155" fmla="*/ 3245682 w 4617282"/>
              <a:gd name="connsiteY155" fmla="*/ 5246915 h 5671457"/>
              <a:gd name="connsiteX156" fmla="*/ 3256568 w 4617282"/>
              <a:gd name="connsiteY156" fmla="*/ 5203372 h 5671457"/>
              <a:gd name="connsiteX157" fmla="*/ 3245682 w 4617282"/>
              <a:gd name="connsiteY157" fmla="*/ 4909457 h 5671457"/>
              <a:gd name="connsiteX158" fmla="*/ 3267453 w 4617282"/>
              <a:gd name="connsiteY158" fmla="*/ 4626429 h 5671457"/>
              <a:gd name="connsiteX159" fmla="*/ 3289225 w 4617282"/>
              <a:gd name="connsiteY159" fmla="*/ 4582886 h 5671457"/>
              <a:gd name="connsiteX160" fmla="*/ 3223911 w 4617282"/>
              <a:gd name="connsiteY160" fmla="*/ 4474029 h 5671457"/>
              <a:gd name="connsiteX161" fmla="*/ 3202139 w 4617282"/>
              <a:gd name="connsiteY161" fmla="*/ 4430486 h 5671457"/>
              <a:gd name="connsiteX162" fmla="*/ 3125939 w 4617282"/>
              <a:gd name="connsiteY162" fmla="*/ 4397829 h 5671457"/>
              <a:gd name="connsiteX163" fmla="*/ 3071511 w 4617282"/>
              <a:gd name="connsiteY163" fmla="*/ 4365172 h 5671457"/>
              <a:gd name="connsiteX164" fmla="*/ 3006196 w 4617282"/>
              <a:gd name="connsiteY164" fmla="*/ 4299857 h 5671457"/>
              <a:gd name="connsiteX165" fmla="*/ 2940882 w 4617282"/>
              <a:gd name="connsiteY165" fmla="*/ 4234543 h 5671457"/>
              <a:gd name="connsiteX166" fmla="*/ 2929996 w 4617282"/>
              <a:gd name="connsiteY166" fmla="*/ 4201886 h 5671457"/>
              <a:gd name="connsiteX167" fmla="*/ 2908225 w 4617282"/>
              <a:gd name="connsiteY167" fmla="*/ 4169229 h 5671457"/>
              <a:gd name="connsiteX168" fmla="*/ 2897339 w 4617282"/>
              <a:gd name="connsiteY168" fmla="*/ 4093029 h 5671457"/>
              <a:gd name="connsiteX169" fmla="*/ 2875568 w 4617282"/>
              <a:gd name="connsiteY169" fmla="*/ 4049486 h 5671457"/>
              <a:gd name="connsiteX170" fmla="*/ 2864682 w 4617282"/>
              <a:gd name="connsiteY170" fmla="*/ 4016829 h 5671457"/>
              <a:gd name="connsiteX171" fmla="*/ 2821139 w 4617282"/>
              <a:gd name="connsiteY171" fmla="*/ 3973286 h 5671457"/>
              <a:gd name="connsiteX172" fmla="*/ 2766711 w 4617282"/>
              <a:gd name="connsiteY172" fmla="*/ 3897086 h 5671457"/>
              <a:gd name="connsiteX173" fmla="*/ 2712282 w 4617282"/>
              <a:gd name="connsiteY173" fmla="*/ 3254829 h 5671457"/>
              <a:gd name="connsiteX174" fmla="*/ 2701396 w 4617282"/>
              <a:gd name="connsiteY174" fmla="*/ 3211286 h 5671457"/>
              <a:gd name="connsiteX175" fmla="*/ 2592539 w 4617282"/>
              <a:gd name="connsiteY175" fmla="*/ 3058886 h 5671457"/>
              <a:gd name="connsiteX176" fmla="*/ 2538111 w 4617282"/>
              <a:gd name="connsiteY176" fmla="*/ 3026229 h 5671457"/>
              <a:gd name="connsiteX177" fmla="*/ 2505453 w 4617282"/>
              <a:gd name="connsiteY177" fmla="*/ 2993572 h 5671457"/>
              <a:gd name="connsiteX178" fmla="*/ 2461911 w 4617282"/>
              <a:gd name="connsiteY178" fmla="*/ 2960915 h 5671457"/>
              <a:gd name="connsiteX179" fmla="*/ 2407482 w 4617282"/>
              <a:gd name="connsiteY179" fmla="*/ 2895600 h 5671457"/>
              <a:gd name="connsiteX180" fmla="*/ 2287739 w 4617282"/>
              <a:gd name="connsiteY180" fmla="*/ 2841172 h 5671457"/>
              <a:gd name="connsiteX181" fmla="*/ 2244196 w 4617282"/>
              <a:gd name="connsiteY181" fmla="*/ 2819400 h 5671457"/>
              <a:gd name="connsiteX182" fmla="*/ 2167996 w 4617282"/>
              <a:gd name="connsiteY182" fmla="*/ 2808515 h 5671457"/>
              <a:gd name="connsiteX183" fmla="*/ 2135339 w 4617282"/>
              <a:gd name="connsiteY183" fmla="*/ 2797629 h 5671457"/>
              <a:gd name="connsiteX184" fmla="*/ 1884968 w 4617282"/>
              <a:gd name="connsiteY184" fmla="*/ 2797629 h 5671457"/>
              <a:gd name="connsiteX185" fmla="*/ 1852311 w 4617282"/>
              <a:gd name="connsiteY185" fmla="*/ 2808515 h 5671457"/>
              <a:gd name="connsiteX186" fmla="*/ 1797882 w 4617282"/>
              <a:gd name="connsiteY186" fmla="*/ 2852057 h 5671457"/>
              <a:gd name="connsiteX187" fmla="*/ 1765225 w 4617282"/>
              <a:gd name="connsiteY187" fmla="*/ 2906486 h 5671457"/>
              <a:gd name="connsiteX188" fmla="*/ 1732568 w 4617282"/>
              <a:gd name="connsiteY188" fmla="*/ 2982686 h 5671457"/>
              <a:gd name="connsiteX189" fmla="*/ 1721682 w 4617282"/>
              <a:gd name="connsiteY189" fmla="*/ 3080657 h 5671457"/>
              <a:gd name="connsiteX190" fmla="*/ 1558396 w 4617282"/>
              <a:gd name="connsiteY190" fmla="*/ 3048000 h 5671457"/>
              <a:gd name="connsiteX191" fmla="*/ 1503968 w 4617282"/>
              <a:gd name="connsiteY191" fmla="*/ 3026229 h 5671457"/>
              <a:gd name="connsiteX192" fmla="*/ 1427768 w 4617282"/>
              <a:gd name="connsiteY192" fmla="*/ 2982686 h 5671457"/>
              <a:gd name="connsiteX193" fmla="*/ 1351568 w 4617282"/>
              <a:gd name="connsiteY193" fmla="*/ 2960915 h 5671457"/>
              <a:gd name="connsiteX194" fmla="*/ 1318911 w 4617282"/>
              <a:gd name="connsiteY194" fmla="*/ 2950029 h 5671457"/>
              <a:gd name="connsiteX195" fmla="*/ 1275368 w 4617282"/>
              <a:gd name="connsiteY195" fmla="*/ 2939143 h 5671457"/>
              <a:gd name="connsiteX196" fmla="*/ 1231825 w 4617282"/>
              <a:gd name="connsiteY196" fmla="*/ 2917372 h 5671457"/>
              <a:gd name="connsiteX197" fmla="*/ 1057653 w 4617282"/>
              <a:gd name="connsiteY197" fmla="*/ 2939143 h 5671457"/>
              <a:gd name="connsiteX198" fmla="*/ 916139 w 4617282"/>
              <a:gd name="connsiteY198" fmla="*/ 3015343 h 5671457"/>
              <a:gd name="connsiteX199" fmla="*/ 883482 w 4617282"/>
              <a:gd name="connsiteY199" fmla="*/ 3048000 h 5671457"/>
              <a:gd name="connsiteX200" fmla="*/ 829053 w 4617282"/>
              <a:gd name="connsiteY200" fmla="*/ 3091543 h 5671457"/>
              <a:gd name="connsiteX201" fmla="*/ 731082 w 4617282"/>
              <a:gd name="connsiteY201" fmla="*/ 3156857 h 5671457"/>
              <a:gd name="connsiteX202" fmla="*/ 665768 w 4617282"/>
              <a:gd name="connsiteY202" fmla="*/ 3254829 h 5671457"/>
              <a:gd name="connsiteX203" fmla="*/ 600453 w 4617282"/>
              <a:gd name="connsiteY203" fmla="*/ 3363686 h 5671457"/>
              <a:gd name="connsiteX204" fmla="*/ 502482 w 4617282"/>
              <a:gd name="connsiteY204" fmla="*/ 3331029 h 5671457"/>
              <a:gd name="connsiteX205" fmla="*/ 448053 w 4617282"/>
              <a:gd name="connsiteY205" fmla="*/ 3276600 h 5671457"/>
              <a:gd name="connsiteX206" fmla="*/ 437168 w 4617282"/>
              <a:gd name="connsiteY206" fmla="*/ 3102429 h 5671457"/>
              <a:gd name="connsiteX207" fmla="*/ 426282 w 4617282"/>
              <a:gd name="connsiteY207" fmla="*/ 3069772 h 5671457"/>
              <a:gd name="connsiteX208" fmla="*/ 448053 w 4617282"/>
              <a:gd name="connsiteY208" fmla="*/ 2960915 h 5671457"/>
              <a:gd name="connsiteX209" fmla="*/ 469825 w 4617282"/>
              <a:gd name="connsiteY209" fmla="*/ 2939143 h 5671457"/>
              <a:gd name="connsiteX210" fmla="*/ 513368 w 4617282"/>
              <a:gd name="connsiteY210" fmla="*/ 2819400 h 5671457"/>
              <a:gd name="connsiteX211" fmla="*/ 524253 w 4617282"/>
              <a:gd name="connsiteY211" fmla="*/ 2775857 h 5671457"/>
              <a:gd name="connsiteX212" fmla="*/ 513368 w 4617282"/>
              <a:gd name="connsiteY212" fmla="*/ 2688772 h 5671457"/>
              <a:gd name="connsiteX213" fmla="*/ 502482 w 4617282"/>
              <a:gd name="connsiteY213" fmla="*/ 2656115 h 5671457"/>
              <a:gd name="connsiteX214" fmla="*/ 535139 w 4617282"/>
              <a:gd name="connsiteY214" fmla="*/ 2525486 h 5671457"/>
              <a:gd name="connsiteX215" fmla="*/ 600453 w 4617282"/>
              <a:gd name="connsiteY215" fmla="*/ 2492829 h 5671457"/>
              <a:gd name="connsiteX216" fmla="*/ 633111 w 4617282"/>
              <a:gd name="connsiteY216" fmla="*/ 2383972 h 5671457"/>
              <a:gd name="connsiteX217" fmla="*/ 665768 w 4617282"/>
              <a:gd name="connsiteY217" fmla="*/ 2231572 h 5671457"/>
              <a:gd name="connsiteX218" fmla="*/ 654882 w 4617282"/>
              <a:gd name="connsiteY218" fmla="*/ 2024743 h 5671457"/>
              <a:gd name="connsiteX219" fmla="*/ 611339 w 4617282"/>
              <a:gd name="connsiteY219" fmla="*/ 1981200 h 5671457"/>
              <a:gd name="connsiteX220" fmla="*/ 567796 w 4617282"/>
              <a:gd name="connsiteY220" fmla="*/ 1915886 h 5671457"/>
              <a:gd name="connsiteX221" fmla="*/ 458939 w 4617282"/>
              <a:gd name="connsiteY221" fmla="*/ 1926772 h 5671457"/>
              <a:gd name="connsiteX222" fmla="*/ 371853 w 4617282"/>
              <a:gd name="connsiteY222" fmla="*/ 1959429 h 5671457"/>
              <a:gd name="connsiteX223" fmla="*/ 252111 w 4617282"/>
              <a:gd name="connsiteY223" fmla="*/ 1970315 h 5671457"/>
              <a:gd name="connsiteX224" fmla="*/ 186796 w 4617282"/>
              <a:gd name="connsiteY224" fmla="*/ 1926772 h 5671457"/>
              <a:gd name="connsiteX225" fmla="*/ 165025 w 4617282"/>
              <a:gd name="connsiteY225" fmla="*/ 1545772 h 5671457"/>
              <a:gd name="connsiteX226" fmla="*/ 77939 w 4617282"/>
              <a:gd name="connsiteY226" fmla="*/ 1502229 h 5671457"/>
              <a:gd name="connsiteX227" fmla="*/ 45282 w 4617282"/>
              <a:gd name="connsiteY227" fmla="*/ 1426029 h 5671457"/>
              <a:gd name="connsiteX228" fmla="*/ 12625 w 4617282"/>
              <a:gd name="connsiteY228" fmla="*/ 1415143 h 5671457"/>
              <a:gd name="connsiteX229" fmla="*/ 1739 w 4617282"/>
              <a:gd name="connsiteY229" fmla="*/ 1360715 h 5671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</a:cxnLst>
            <a:rect l="l" t="t" r="r" b="b"/>
            <a:pathLst>
              <a:path w="4617282" h="5671457">
                <a:moveTo>
                  <a:pt x="1739" y="1360715"/>
                </a:moveTo>
                <a:cubicBezTo>
                  <a:pt x="5367" y="1324429"/>
                  <a:pt x="11006" y="1214971"/>
                  <a:pt x="34396" y="1197429"/>
                </a:cubicBezTo>
                <a:cubicBezTo>
                  <a:pt x="74430" y="1167404"/>
                  <a:pt x="87659" y="1160689"/>
                  <a:pt x="121482" y="1121229"/>
                </a:cubicBezTo>
                <a:cubicBezTo>
                  <a:pt x="143254" y="1095828"/>
                  <a:pt x="139624" y="1077686"/>
                  <a:pt x="175911" y="1066800"/>
                </a:cubicBezTo>
                <a:cubicBezTo>
                  <a:pt x="200487" y="1059427"/>
                  <a:pt x="226711" y="1059543"/>
                  <a:pt x="252111" y="1055915"/>
                </a:cubicBezTo>
                <a:cubicBezTo>
                  <a:pt x="259368" y="1041401"/>
                  <a:pt x="268184" y="1027566"/>
                  <a:pt x="273882" y="1012372"/>
                </a:cubicBezTo>
                <a:cubicBezTo>
                  <a:pt x="279135" y="998364"/>
                  <a:pt x="278077" y="982211"/>
                  <a:pt x="284768" y="968829"/>
                </a:cubicBezTo>
                <a:cubicBezTo>
                  <a:pt x="292882" y="952602"/>
                  <a:pt x="306539" y="939800"/>
                  <a:pt x="317425" y="925286"/>
                </a:cubicBezTo>
                <a:cubicBezTo>
                  <a:pt x="329394" y="889381"/>
                  <a:pt x="332729" y="877245"/>
                  <a:pt x="350082" y="838200"/>
                </a:cubicBezTo>
                <a:cubicBezTo>
                  <a:pt x="356672" y="823371"/>
                  <a:pt x="359387" y="805046"/>
                  <a:pt x="371853" y="794657"/>
                </a:cubicBezTo>
                <a:cubicBezTo>
                  <a:pt x="383346" y="785079"/>
                  <a:pt x="401066" y="788071"/>
                  <a:pt x="415396" y="783772"/>
                </a:cubicBezTo>
                <a:cubicBezTo>
                  <a:pt x="437378" y="777178"/>
                  <a:pt x="458939" y="769257"/>
                  <a:pt x="480711" y="762000"/>
                </a:cubicBezTo>
                <a:lnTo>
                  <a:pt x="513368" y="751115"/>
                </a:lnTo>
                <a:cubicBezTo>
                  <a:pt x="524254" y="747486"/>
                  <a:pt x="534893" y="743012"/>
                  <a:pt x="546025" y="740229"/>
                </a:cubicBezTo>
                <a:cubicBezTo>
                  <a:pt x="626320" y="720155"/>
                  <a:pt x="575238" y="733642"/>
                  <a:pt x="698425" y="696686"/>
                </a:cubicBezTo>
                <a:cubicBezTo>
                  <a:pt x="722685" y="599643"/>
                  <a:pt x="699037" y="630758"/>
                  <a:pt x="741968" y="587829"/>
                </a:cubicBezTo>
                <a:cubicBezTo>
                  <a:pt x="758045" y="609265"/>
                  <a:pt x="811115" y="678349"/>
                  <a:pt x="818168" y="696686"/>
                </a:cubicBezTo>
                <a:cubicBezTo>
                  <a:pt x="827379" y="720634"/>
                  <a:pt x="806776" y="760156"/>
                  <a:pt x="829053" y="772886"/>
                </a:cubicBezTo>
                <a:cubicBezTo>
                  <a:pt x="870130" y="796359"/>
                  <a:pt x="923396" y="780143"/>
                  <a:pt x="970568" y="783772"/>
                </a:cubicBezTo>
                <a:cubicBezTo>
                  <a:pt x="981454" y="791029"/>
                  <a:pt x="1002702" y="818615"/>
                  <a:pt x="1003225" y="805543"/>
                </a:cubicBezTo>
                <a:cubicBezTo>
                  <a:pt x="1007151" y="707382"/>
                  <a:pt x="991228" y="609381"/>
                  <a:pt x="981453" y="511629"/>
                </a:cubicBezTo>
                <a:cubicBezTo>
                  <a:pt x="980311" y="500212"/>
                  <a:pt x="972972" y="490192"/>
                  <a:pt x="970568" y="478972"/>
                </a:cubicBezTo>
                <a:cubicBezTo>
                  <a:pt x="962068" y="439304"/>
                  <a:pt x="956053" y="399143"/>
                  <a:pt x="948796" y="359229"/>
                </a:cubicBezTo>
                <a:cubicBezTo>
                  <a:pt x="940146" y="246774"/>
                  <a:pt x="926024" y="146520"/>
                  <a:pt x="948796" y="32657"/>
                </a:cubicBezTo>
                <a:cubicBezTo>
                  <a:pt x="951815" y="17561"/>
                  <a:pt x="970567" y="10886"/>
                  <a:pt x="981453" y="0"/>
                </a:cubicBezTo>
                <a:cubicBezTo>
                  <a:pt x="1054025" y="7257"/>
                  <a:pt x="1126847" y="12339"/>
                  <a:pt x="1199168" y="21772"/>
                </a:cubicBezTo>
                <a:cubicBezTo>
                  <a:pt x="1210546" y="23256"/>
                  <a:pt x="1220693" y="29874"/>
                  <a:pt x="1231825" y="32657"/>
                </a:cubicBezTo>
                <a:cubicBezTo>
                  <a:pt x="1264280" y="40771"/>
                  <a:pt x="1297139" y="47172"/>
                  <a:pt x="1329796" y="54429"/>
                </a:cubicBezTo>
                <a:cubicBezTo>
                  <a:pt x="1355196" y="68943"/>
                  <a:pt x="1383354" y="79447"/>
                  <a:pt x="1405996" y="97972"/>
                </a:cubicBezTo>
                <a:cubicBezTo>
                  <a:pt x="1424958" y="113486"/>
                  <a:pt x="1455095" y="160733"/>
                  <a:pt x="1471311" y="185057"/>
                </a:cubicBezTo>
                <a:cubicBezTo>
                  <a:pt x="1474939" y="199571"/>
                  <a:pt x="1476303" y="214849"/>
                  <a:pt x="1482196" y="228600"/>
                </a:cubicBezTo>
                <a:cubicBezTo>
                  <a:pt x="1487350" y="240625"/>
                  <a:pt x="1497034" y="250163"/>
                  <a:pt x="1503968" y="261257"/>
                </a:cubicBezTo>
                <a:cubicBezTo>
                  <a:pt x="1572076" y="370229"/>
                  <a:pt x="1495937" y="261702"/>
                  <a:pt x="1612825" y="413657"/>
                </a:cubicBezTo>
                <a:cubicBezTo>
                  <a:pt x="1634780" y="442199"/>
                  <a:pt x="1652555" y="475830"/>
                  <a:pt x="1689025" y="489857"/>
                </a:cubicBezTo>
                <a:cubicBezTo>
                  <a:pt x="1720249" y="501866"/>
                  <a:pt x="1754339" y="504372"/>
                  <a:pt x="1786996" y="511629"/>
                </a:cubicBezTo>
                <a:cubicBezTo>
                  <a:pt x="1801510" y="518886"/>
                  <a:pt x="1828008" y="517371"/>
                  <a:pt x="1830539" y="533400"/>
                </a:cubicBezTo>
                <a:cubicBezTo>
                  <a:pt x="1853599" y="679444"/>
                  <a:pt x="1846578" y="678067"/>
                  <a:pt x="1797882" y="751115"/>
                </a:cubicBezTo>
                <a:cubicBezTo>
                  <a:pt x="1784620" y="830687"/>
                  <a:pt x="1775156" y="842060"/>
                  <a:pt x="1808768" y="936172"/>
                </a:cubicBezTo>
                <a:cubicBezTo>
                  <a:pt x="1816806" y="958678"/>
                  <a:pt x="1901908" y="1008990"/>
                  <a:pt x="1906739" y="1012372"/>
                </a:cubicBezTo>
                <a:cubicBezTo>
                  <a:pt x="1921602" y="1022776"/>
                  <a:pt x="1934054" y="1036915"/>
                  <a:pt x="1950282" y="1045029"/>
                </a:cubicBezTo>
                <a:cubicBezTo>
                  <a:pt x="1970808" y="1055292"/>
                  <a:pt x="1994288" y="1058277"/>
                  <a:pt x="2015596" y="1066800"/>
                </a:cubicBezTo>
                <a:cubicBezTo>
                  <a:pt x="2033739" y="1074057"/>
                  <a:pt x="2051728" y="1081711"/>
                  <a:pt x="2070025" y="1088572"/>
                </a:cubicBezTo>
                <a:cubicBezTo>
                  <a:pt x="2080769" y="1092601"/>
                  <a:pt x="2091938" y="1095428"/>
                  <a:pt x="2102682" y="1099457"/>
                </a:cubicBezTo>
                <a:cubicBezTo>
                  <a:pt x="2120979" y="1106318"/>
                  <a:pt x="2138154" y="1116490"/>
                  <a:pt x="2157111" y="1121229"/>
                </a:cubicBezTo>
                <a:cubicBezTo>
                  <a:pt x="2182003" y="1127452"/>
                  <a:pt x="2207911" y="1128486"/>
                  <a:pt x="2233311" y="1132115"/>
                </a:cubicBezTo>
                <a:cubicBezTo>
                  <a:pt x="2347424" y="1056037"/>
                  <a:pt x="2111015" y="1205709"/>
                  <a:pt x="2451025" y="1099457"/>
                </a:cubicBezTo>
                <a:cubicBezTo>
                  <a:pt x="2465305" y="1094995"/>
                  <a:pt x="2425420" y="1058591"/>
                  <a:pt x="2440139" y="1055915"/>
                </a:cubicBezTo>
                <a:cubicBezTo>
                  <a:pt x="2483571" y="1048019"/>
                  <a:pt x="2527225" y="1070429"/>
                  <a:pt x="2570768" y="1077686"/>
                </a:cubicBezTo>
                <a:cubicBezTo>
                  <a:pt x="2588911" y="1084943"/>
                  <a:pt x="2608626" y="1089101"/>
                  <a:pt x="2625196" y="1099457"/>
                </a:cubicBezTo>
                <a:cubicBezTo>
                  <a:pt x="2638251" y="1107616"/>
                  <a:pt x="2646026" y="1122259"/>
                  <a:pt x="2657853" y="1132115"/>
                </a:cubicBezTo>
                <a:cubicBezTo>
                  <a:pt x="2714435" y="1179266"/>
                  <a:pt x="2685248" y="1125097"/>
                  <a:pt x="2755825" y="1219200"/>
                </a:cubicBezTo>
                <a:cubicBezTo>
                  <a:pt x="2794640" y="1270954"/>
                  <a:pt x="2775653" y="1249914"/>
                  <a:pt x="2810253" y="1284515"/>
                </a:cubicBezTo>
                <a:cubicBezTo>
                  <a:pt x="2766374" y="1372274"/>
                  <a:pt x="2811036" y="1294422"/>
                  <a:pt x="2766711" y="1349829"/>
                </a:cubicBezTo>
                <a:cubicBezTo>
                  <a:pt x="2758538" y="1360045"/>
                  <a:pt x="2739088" y="1370784"/>
                  <a:pt x="2744939" y="1382486"/>
                </a:cubicBezTo>
                <a:cubicBezTo>
                  <a:pt x="2750070" y="1392749"/>
                  <a:pt x="2766710" y="1375229"/>
                  <a:pt x="2777596" y="1371600"/>
                </a:cubicBezTo>
                <a:cubicBezTo>
                  <a:pt x="2828396" y="1382486"/>
                  <a:pt x="2884155" y="1379808"/>
                  <a:pt x="2929996" y="1404257"/>
                </a:cubicBezTo>
                <a:cubicBezTo>
                  <a:pt x="2946322" y="1412964"/>
                  <a:pt x="2935031" y="1441133"/>
                  <a:pt x="2940882" y="1458686"/>
                </a:cubicBezTo>
                <a:cubicBezTo>
                  <a:pt x="2957852" y="1509596"/>
                  <a:pt x="2974267" y="1508764"/>
                  <a:pt x="3006196" y="1556657"/>
                </a:cubicBezTo>
                <a:cubicBezTo>
                  <a:pt x="3024133" y="1583563"/>
                  <a:pt x="3029177" y="1603826"/>
                  <a:pt x="3038853" y="1632857"/>
                </a:cubicBezTo>
                <a:cubicBezTo>
                  <a:pt x="3031596" y="1676400"/>
                  <a:pt x="3025739" y="1720200"/>
                  <a:pt x="3017082" y="1763486"/>
                </a:cubicBezTo>
                <a:cubicBezTo>
                  <a:pt x="3014832" y="1774738"/>
                  <a:pt x="3012561" y="1786596"/>
                  <a:pt x="3006196" y="1796143"/>
                </a:cubicBezTo>
                <a:cubicBezTo>
                  <a:pt x="2997657" y="1808952"/>
                  <a:pt x="2983558" y="1817111"/>
                  <a:pt x="2973539" y="1828800"/>
                </a:cubicBezTo>
                <a:cubicBezTo>
                  <a:pt x="2949223" y="1857169"/>
                  <a:pt x="2930341" y="1895260"/>
                  <a:pt x="2897339" y="1915886"/>
                </a:cubicBezTo>
                <a:cubicBezTo>
                  <a:pt x="2884652" y="1923815"/>
                  <a:pt x="2868181" y="1922662"/>
                  <a:pt x="2853796" y="1926772"/>
                </a:cubicBezTo>
                <a:cubicBezTo>
                  <a:pt x="2778766" y="1948209"/>
                  <a:pt x="2873686" y="1928899"/>
                  <a:pt x="2755825" y="1948543"/>
                </a:cubicBezTo>
                <a:cubicBezTo>
                  <a:pt x="2724916" y="1942361"/>
                  <a:pt x="2652206" y="1926772"/>
                  <a:pt x="2625196" y="1926772"/>
                </a:cubicBezTo>
                <a:cubicBezTo>
                  <a:pt x="2577885" y="1926772"/>
                  <a:pt x="2530853" y="1934029"/>
                  <a:pt x="2483682" y="1937657"/>
                </a:cubicBezTo>
                <a:cubicBezTo>
                  <a:pt x="2476425" y="1955800"/>
                  <a:pt x="2470650" y="1974608"/>
                  <a:pt x="2461911" y="1992086"/>
                </a:cubicBezTo>
                <a:cubicBezTo>
                  <a:pt x="2452449" y="2011011"/>
                  <a:pt x="2439528" y="2028019"/>
                  <a:pt x="2429253" y="2046515"/>
                </a:cubicBezTo>
                <a:cubicBezTo>
                  <a:pt x="2421372" y="2060700"/>
                  <a:pt x="2414739" y="2075543"/>
                  <a:pt x="2407482" y="2090057"/>
                </a:cubicBezTo>
                <a:cubicBezTo>
                  <a:pt x="2421996" y="2115457"/>
                  <a:pt x="2431761" y="2144241"/>
                  <a:pt x="2451025" y="2166257"/>
                </a:cubicBezTo>
                <a:cubicBezTo>
                  <a:pt x="2458581" y="2174892"/>
                  <a:pt x="2474722" y="2169975"/>
                  <a:pt x="2483682" y="2177143"/>
                </a:cubicBezTo>
                <a:cubicBezTo>
                  <a:pt x="2493898" y="2185316"/>
                  <a:pt x="2493498" y="2204487"/>
                  <a:pt x="2505453" y="2209800"/>
                </a:cubicBezTo>
                <a:cubicBezTo>
                  <a:pt x="2528899" y="2220221"/>
                  <a:pt x="2556253" y="2217057"/>
                  <a:pt x="2581653" y="2220686"/>
                </a:cubicBezTo>
                <a:cubicBezTo>
                  <a:pt x="2588910" y="2227943"/>
                  <a:pt x="2594766" y="2236947"/>
                  <a:pt x="2603425" y="2242457"/>
                </a:cubicBezTo>
                <a:cubicBezTo>
                  <a:pt x="2692457" y="2299113"/>
                  <a:pt x="2687670" y="2286430"/>
                  <a:pt x="2766711" y="2329543"/>
                </a:cubicBezTo>
                <a:cubicBezTo>
                  <a:pt x="2785285" y="2339674"/>
                  <a:pt x="2801966" y="2353253"/>
                  <a:pt x="2821139" y="2362200"/>
                </a:cubicBezTo>
                <a:cubicBezTo>
                  <a:pt x="2856553" y="2378727"/>
                  <a:pt x="2895041" y="2388265"/>
                  <a:pt x="2929996" y="2405743"/>
                </a:cubicBezTo>
                <a:cubicBezTo>
                  <a:pt x="2944510" y="2413000"/>
                  <a:pt x="2958623" y="2421123"/>
                  <a:pt x="2973539" y="2427515"/>
                </a:cubicBezTo>
                <a:cubicBezTo>
                  <a:pt x="2984086" y="2432035"/>
                  <a:pt x="2995710" y="2433740"/>
                  <a:pt x="3006196" y="2438400"/>
                </a:cubicBezTo>
                <a:cubicBezTo>
                  <a:pt x="3107381" y="2483370"/>
                  <a:pt x="3034074" y="2461697"/>
                  <a:pt x="3115053" y="2481943"/>
                </a:cubicBezTo>
                <a:cubicBezTo>
                  <a:pt x="3129567" y="2492829"/>
                  <a:pt x="3148980" y="2499215"/>
                  <a:pt x="3158596" y="2514600"/>
                </a:cubicBezTo>
                <a:cubicBezTo>
                  <a:pt x="3168402" y="2530290"/>
                  <a:pt x="3168006" y="2550586"/>
                  <a:pt x="3169482" y="2569029"/>
                </a:cubicBezTo>
                <a:cubicBezTo>
                  <a:pt x="3175277" y="2641460"/>
                  <a:pt x="3162745" y="2716250"/>
                  <a:pt x="3180368" y="2786743"/>
                </a:cubicBezTo>
                <a:cubicBezTo>
                  <a:pt x="3186003" y="2809283"/>
                  <a:pt x="3215094" y="2817972"/>
                  <a:pt x="3234796" y="2830286"/>
                </a:cubicBezTo>
                <a:cubicBezTo>
                  <a:pt x="3244526" y="2836368"/>
                  <a:pt x="3256967" y="2836512"/>
                  <a:pt x="3267453" y="2841172"/>
                </a:cubicBezTo>
                <a:cubicBezTo>
                  <a:pt x="3289696" y="2851058"/>
                  <a:pt x="3310996" y="2862943"/>
                  <a:pt x="3332768" y="2873829"/>
                </a:cubicBezTo>
                <a:cubicBezTo>
                  <a:pt x="3340025" y="2884715"/>
                  <a:pt x="3346366" y="2896270"/>
                  <a:pt x="3354539" y="2906486"/>
                </a:cubicBezTo>
                <a:cubicBezTo>
                  <a:pt x="3360950" y="2914500"/>
                  <a:pt x="3370872" y="2919554"/>
                  <a:pt x="3376311" y="2928257"/>
                </a:cubicBezTo>
                <a:cubicBezTo>
                  <a:pt x="3389212" y="2948898"/>
                  <a:pt x="3399082" y="2971328"/>
                  <a:pt x="3408968" y="2993572"/>
                </a:cubicBezTo>
                <a:cubicBezTo>
                  <a:pt x="3428703" y="3037977"/>
                  <a:pt x="3411042" y="3027137"/>
                  <a:pt x="3441625" y="3080657"/>
                </a:cubicBezTo>
                <a:cubicBezTo>
                  <a:pt x="3446717" y="3089568"/>
                  <a:pt x="3457703" y="3093889"/>
                  <a:pt x="3463396" y="3102429"/>
                </a:cubicBezTo>
                <a:cubicBezTo>
                  <a:pt x="3472397" y="3115931"/>
                  <a:pt x="3475736" y="3132767"/>
                  <a:pt x="3485168" y="3145972"/>
                </a:cubicBezTo>
                <a:cubicBezTo>
                  <a:pt x="3494116" y="3158499"/>
                  <a:pt x="3505910" y="3168881"/>
                  <a:pt x="3517825" y="3178629"/>
                </a:cubicBezTo>
                <a:cubicBezTo>
                  <a:pt x="3545909" y="3201606"/>
                  <a:pt x="3604911" y="3243943"/>
                  <a:pt x="3604911" y="3243943"/>
                </a:cubicBezTo>
                <a:cubicBezTo>
                  <a:pt x="3612168" y="3254829"/>
                  <a:pt x="3616836" y="3267985"/>
                  <a:pt x="3626682" y="3276600"/>
                </a:cubicBezTo>
                <a:cubicBezTo>
                  <a:pt x="3672750" y="3316910"/>
                  <a:pt x="3679800" y="3316077"/>
                  <a:pt x="3724653" y="3331029"/>
                </a:cubicBezTo>
                <a:cubicBezTo>
                  <a:pt x="3749338" y="3363942"/>
                  <a:pt x="3801491" y="3430913"/>
                  <a:pt x="3811739" y="3461657"/>
                </a:cubicBezTo>
                <a:cubicBezTo>
                  <a:pt x="3815368" y="3472543"/>
                  <a:pt x="3815279" y="3485500"/>
                  <a:pt x="3822625" y="3494315"/>
                </a:cubicBezTo>
                <a:cubicBezTo>
                  <a:pt x="3834240" y="3508253"/>
                  <a:pt x="3853339" y="3514143"/>
                  <a:pt x="3866168" y="3526972"/>
                </a:cubicBezTo>
                <a:cubicBezTo>
                  <a:pt x="3882597" y="3543401"/>
                  <a:pt x="3896823" y="3562068"/>
                  <a:pt x="3909711" y="3581400"/>
                </a:cubicBezTo>
                <a:cubicBezTo>
                  <a:pt x="3918712" y="3594902"/>
                  <a:pt x="3923431" y="3610854"/>
                  <a:pt x="3931482" y="3624943"/>
                </a:cubicBezTo>
                <a:cubicBezTo>
                  <a:pt x="3964986" y="3683576"/>
                  <a:pt x="3939264" y="3634670"/>
                  <a:pt x="3975025" y="3679372"/>
                </a:cubicBezTo>
                <a:cubicBezTo>
                  <a:pt x="4035647" y="3755150"/>
                  <a:pt x="3951877" y="3667110"/>
                  <a:pt x="4029453" y="3744686"/>
                </a:cubicBezTo>
                <a:cubicBezTo>
                  <a:pt x="4033082" y="3777343"/>
                  <a:pt x="4032370" y="3810780"/>
                  <a:pt x="4040339" y="3842657"/>
                </a:cubicBezTo>
                <a:cubicBezTo>
                  <a:pt x="4043512" y="3855350"/>
                  <a:pt x="4056957" y="3863290"/>
                  <a:pt x="4062111" y="3875315"/>
                </a:cubicBezTo>
                <a:cubicBezTo>
                  <a:pt x="4068004" y="3889066"/>
                  <a:pt x="4067743" y="3904849"/>
                  <a:pt x="4072996" y="3918857"/>
                </a:cubicBezTo>
                <a:cubicBezTo>
                  <a:pt x="4078694" y="3934051"/>
                  <a:pt x="4079995" y="3955685"/>
                  <a:pt x="4094768" y="3962400"/>
                </a:cubicBezTo>
                <a:cubicBezTo>
                  <a:pt x="4124681" y="3975997"/>
                  <a:pt x="4160082" y="3969657"/>
                  <a:pt x="4192739" y="3973286"/>
                </a:cubicBezTo>
                <a:cubicBezTo>
                  <a:pt x="4207253" y="3998686"/>
                  <a:pt x="4219506" y="4025520"/>
                  <a:pt x="4236282" y="4049486"/>
                </a:cubicBezTo>
                <a:cubicBezTo>
                  <a:pt x="4245110" y="4062098"/>
                  <a:pt x="4262054" y="4068374"/>
                  <a:pt x="4268939" y="4082143"/>
                </a:cubicBezTo>
                <a:cubicBezTo>
                  <a:pt x="4277213" y="4098692"/>
                  <a:pt x="4266742" y="4123489"/>
                  <a:pt x="4279825" y="4136572"/>
                </a:cubicBezTo>
                <a:cubicBezTo>
                  <a:pt x="4302774" y="4159521"/>
                  <a:pt x="4337882" y="4165601"/>
                  <a:pt x="4366911" y="4180115"/>
                </a:cubicBezTo>
                <a:lnTo>
                  <a:pt x="4410453" y="4201886"/>
                </a:lnTo>
                <a:cubicBezTo>
                  <a:pt x="4432225" y="4212772"/>
                  <a:pt x="4455515" y="4221041"/>
                  <a:pt x="4475768" y="4234543"/>
                </a:cubicBezTo>
                <a:lnTo>
                  <a:pt x="4508425" y="4256315"/>
                </a:lnTo>
                <a:cubicBezTo>
                  <a:pt x="4522364" y="4298130"/>
                  <a:pt x="4532251" y="4311564"/>
                  <a:pt x="4508425" y="4365172"/>
                </a:cubicBezTo>
                <a:cubicBezTo>
                  <a:pt x="4503112" y="4377127"/>
                  <a:pt x="4486654" y="4379686"/>
                  <a:pt x="4475768" y="4386943"/>
                </a:cubicBezTo>
                <a:cubicBezTo>
                  <a:pt x="4464882" y="4401457"/>
                  <a:pt x="4450480" y="4413907"/>
                  <a:pt x="4443111" y="4430486"/>
                </a:cubicBezTo>
                <a:cubicBezTo>
                  <a:pt x="4422019" y="4477944"/>
                  <a:pt x="4431098" y="4508937"/>
                  <a:pt x="4464882" y="4550229"/>
                </a:cubicBezTo>
                <a:cubicBezTo>
                  <a:pt x="4482828" y="4572163"/>
                  <a:pt x="4506357" y="4589332"/>
                  <a:pt x="4530196" y="4604657"/>
                </a:cubicBezTo>
                <a:cubicBezTo>
                  <a:pt x="4557497" y="4622207"/>
                  <a:pt x="4617282" y="4648200"/>
                  <a:pt x="4617282" y="4648200"/>
                </a:cubicBezTo>
                <a:cubicBezTo>
                  <a:pt x="4613653" y="4720772"/>
                  <a:pt x="4611395" y="4793425"/>
                  <a:pt x="4606396" y="4865915"/>
                </a:cubicBezTo>
                <a:cubicBezTo>
                  <a:pt x="4603967" y="4901140"/>
                  <a:pt x="4598226" y="4992469"/>
                  <a:pt x="4573739" y="5029200"/>
                </a:cubicBezTo>
                <a:lnTo>
                  <a:pt x="4551968" y="5061857"/>
                </a:lnTo>
                <a:cubicBezTo>
                  <a:pt x="4544711" y="5112657"/>
                  <a:pt x="4566481" y="5177971"/>
                  <a:pt x="4530196" y="5214257"/>
                </a:cubicBezTo>
                <a:cubicBezTo>
                  <a:pt x="4512053" y="5232400"/>
                  <a:pt x="4500928" y="5263654"/>
                  <a:pt x="4475768" y="5268686"/>
                </a:cubicBezTo>
                <a:cubicBezTo>
                  <a:pt x="4376567" y="5288526"/>
                  <a:pt x="4466512" y="5268197"/>
                  <a:pt x="4356025" y="5301343"/>
                </a:cubicBezTo>
                <a:cubicBezTo>
                  <a:pt x="4341695" y="5305642"/>
                  <a:pt x="4326675" y="5307498"/>
                  <a:pt x="4312482" y="5312229"/>
                </a:cubicBezTo>
                <a:cubicBezTo>
                  <a:pt x="4293944" y="5318408"/>
                  <a:pt x="4276591" y="5327821"/>
                  <a:pt x="4258053" y="5334000"/>
                </a:cubicBezTo>
                <a:cubicBezTo>
                  <a:pt x="4232992" y="5342354"/>
                  <a:pt x="4207253" y="5348515"/>
                  <a:pt x="4181853" y="5355772"/>
                </a:cubicBezTo>
                <a:cubicBezTo>
                  <a:pt x="4167339" y="5373915"/>
                  <a:pt x="4161294" y="5406795"/>
                  <a:pt x="4138311" y="5410200"/>
                </a:cubicBezTo>
                <a:cubicBezTo>
                  <a:pt x="4055677" y="5422442"/>
                  <a:pt x="3970880" y="5409268"/>
                  <a:pt x="3887939" y="5399315"/>
                </a:cubicBezTo>
                <a:cubicBezTo>
                  <a:pt x="3877749" y="5398092"/>
                  <a:pt x="3875348" y="5382133"/>
                  <a:pt x="3866168" y="5377543"/>
                </a:cubicBezTo>
                <a:cubicBezTo>
                  <a:pt x="3852787" y="5370852"/>
                  <a:pt x="3837139" y="5370286"/>
                  <a:pt x="3822625" y="5366657"/>
                </a:cubicBezTo>
                <a:cubicBezTo>
                  <a:pt x="3775454" y="5370286"/>
                  <a:pt x="3726601" y="5364546"/>
                  <a:pt x="3681111" y="5377543"/>
                </a:cubicBezTo>
                <a:cubicBezTo>
                  <a:pt x="3670078" y="5380695"/>
                  <a:pt x="3670225" y="5398725"/>
                  <a:pt x="3670225" y="5410200"/>
                </a:cubicBezTo>
                <a:cubicBezTo>
                  <a:pt x="3670225" y="5435858"/>
                  <a:pt x="3673738" y="5461824"/>
                  <a:pt x="3681111" y="5486400"/>
                </a:cubicBezTo>
                <a:cubicBezTo>
                  <a:pt x="3684870" y="5498931"/>
                  <a:pt x="3695625" y="5508171"/>
                  <a:pt x="3702882" y="5519057"/>
                </a:cubicBezTo>
                <a:cubicBezTo>
                  <a:pt x="3695625" y="5558971"/>
                  <a:pt x="3699254" y="5602514"/>
                  <a:pt x="3681111" y="5638800"/>
                </a:cubicBezTo>
                <a:cubicBezTo>
                  <a:pt x="3674420" y="5652182"/>
                  <a:pt x="3651761" y="5644955"/>
                  <a:pt x="3637568" y="5649686"/>
                </a:cubicBezTo>
                <a:cubicBezTo>
                  <a:pt x="3619030" y="5655865"/>
                  <a:pt x="3601282" y="5664200"/>
                  <a:pt x="3583139" y="5671457"/>
                </a:cubicBezTo>
                <a:cubicBezTo>
                  <a:pt x="3418843" y="5644076"/>
                  <a:pt x="3587212" y="5681319"/>
                  <a:pt x="3485168" y="5638800"/>
                </a:cubicBezTo>
                <a:cubicBezTo>
                  <a:pt x="3453392" y="5625560"/>
                  <a:pt x="3420295" y="5615600"/>
                  <a:pt x="3387196" y="5606143"/>
                </a:cubicBezTo>
                <a:cubicBezTo>
                  <a:pt x="3369406" y="5601060"/>
                  <a:pt x="3350829" y="5599271"/>
                  <a:pt x="3332768" y="5595257"/>
                </a:cubicBezTo>
                <a:cubicBezTo>
                  <a:pt x="3318163" y="5592012"/>
                  <a:pt x="3303739" y="5588000"/>
                  <a:pt x="3289225" y="5584372"/>
                </a:cubicBezTo>
                <a:cubicBezTo>
                  <a:pt x="3215434" y="5529029"/>
                  <a:pt x="3269819" y="5560471"/>
                  <a:pt x="3147711" y="5529943"/>
                </a:cubicBezTo>
                <a:cubicBezTo>
                  <a:pt x="3074317" y="5511594"/>
                  <a:pt x="3156895" y="5529214"/>
                  <a:pt x="3082396" y="5497286"/>
                </a:cubicBezTo>
                <a:cubicBezTo>
                  <a:pt x="3068645" y="5491393"/>
                  <a:pt x="3053367" y="5490029"/>
                  <a:pt x="3038853" y="5486400"/>
                </a:cubicBezTo>
                <a:cubicBezTo>
                  <a:pt x="3027313" y="5478707"/>
                  <a:pt x="2992182" y="5458370"/>
                  <a:pt x="2984425" y="5442857"/>
                </a:cubicBezTo>
                <a:cubicBezTo>
                  <a:pt x="2977734" y="5429476"/>
                  <a:pt x="2977168" y="5413829"/>
                  <a:pt x="2973539" y="5399315"/>
                </a:cubicBezTo>
                <a:cubicBezTo>
                  <a:pt x="2977168" y="5377543"/>
                  <a:pt x="2972727" y="5352717"/>
                  <a:pt x="2984425" y="5334000"/>
                </a:cubicBezTo>
                <a:cubicBezTo>
                  <a:pt x="2993026" y="5320239"/>
                  <a:pt x="3012312" y="5316499"/>
                  <a:pt x="3027968" y="5312229"/>
                </a:cubicBezTo>
                <a:cubicBezTo>
                  <a:pt x="3052722" y="5305478"/>
                  <a:pt x="3078859" y="5305561"/>
                  <a:pt x="3104168" y="5301343"/>
                </a:cubicBezTo>
                <a:cubicBezTo>
                  <a:pt x="3122418" y="5298301"/>
                  <a:pt x="3140453" y="5294086"/>
                  <a:pt x="3158596" y="5290457"/>
                </a:cubicBezTo>
                <a:cubicBezTo>
                  <a:pt x="3187625" y="5275943"/>
                  <a:pt x="3221425" y="5268477"/>
                  <a:pt x="3245682" y="5246915"/>
                </a:cubicBezTo>
                <a:cubicBezTo>
                  <a:pt x="3256864" y="5236975"/>
                  <a:pt x="3256568" y="5218333"/>
                  <a:pt x="3256568" y="5203372"/>
                </a:cubicBezTo>
                <a:cubicBezTo>
                  <a:pt x="3256568" y="5105333"/>
                  <a:pt x="3249311" y="5007429"/>
                  <a:pt x="3245682" y="4909457"/>
                </a:cubicBezTo>
                <a:cubicBezTo>
                  <a:pt x="3248304" y="4849148"/>
                  <a:pt x="3231357" y="4710654"/>
                  <a:pt x="3267453" y="4626429"/>
                </a:cubicBezTo>
                <a:cubicBezTo>
                  <a:pt x="3273845" y="4611513"/>
                  <a:pt x="3281968" y="4597400"/>
                  <a:pt x="3289225" y="4582886"/>
                </a:cubicBezTo>
                <a:cubicBezTo>
                  <a:pt x="3210350" y="4398843"/>
                  <a:pt x="3298478" y="4578421"/>
                  <a:pt x="3223911" y="4474029"/>
                </a:cubicBezTo>
                <a:cubicBezTo>
                  <a:pt x="3214479" y="4460824"/>
                  <a:pt x="3213614" y="4441961"/>
                  <a:pt x="3202139" y="4430486"/>
                </a:cubicBezTo>
                <a:cubicBezTo>
                  <a:pt x="3179489" y="4407836"/>
                  <a:pt x="3151960" y="4410840"/>
                  <a:pt x="3125939" y="4397829"/>
                </a:cubicBezTo>
                <a:cubicBezTo>
                  <a:pt x="3107015" y="4388367"/>
                  <a:pt x="3089654" y="4376058"/>
                  <a:pt x="3071511" y="4365172"/>
                </a:cubicBezTo>
                <a:cubicBezTo>
                  <a:pt x="3029938" y="4302815"/>
                  <a:pt x="3073708" y="4360618"/>
                  <a:pt x="3006196" y="4299857"/>
                </a:cubicBezTo>
                <a:cubicBezTo>
                  <a:pt x="2983311" y="4279260"/>
                  <a:pt x="2940882" y="4234543"/>
                  <a:pt x="2940882" y="4234543"/>
                </a:cubicBezTo>
                <a:cubicBezTo>
                  <a:pt x="2937253" y="4223657"/>
                  <a:pt x="2935128" y="4212149"/>
                  <a:pt x="2929996" y="4201886"/>
                </a:cubicBezTo>
                <a:cubicBezTo>
                  <a:pt x="2924145" y="4190184"/>
                  <a:pt x="2911984" y="4181760"/>
                  <a:pt x="2908225" y="4169229"/>
                </a:cubicBezTo>
                <a:cubicBezTo>
                  <a:pt x="2900852" y="4144653"/>
                  <a:pt x="2904090" y="4117783"/>
                  <a:pt x="2897339" y="4093029"/>
                </a:cubicBezTo>
                <a:cubicBezTo>
                  <a:pt x="2893069" y="4077373"/>
                  <a:pt x="2881960" y="4064401"/>
                  <a:pt x="2875568" y="4049486"/>
                </a:cubicBezTo>
                <a:cubicBezTo>
                  <a:pt x="2871048" y="4038939"/>
                  <a:pt x="2871351" y="4026166"/>
                  <a:pt x="2864682" y="4016829"/>
                </a:cubicBezTo>
                <a:cubicBezTo>
                  <a:pt x="2852751" y="4000126"/>
                  <a:pt x="2834137" y="3989173"/>
                  <a:pt x="2821139" y="3973286"/>
                </a:cubicBezTo>
                <a:cubicBezTo>
                  <a:pt x="2801373" y="3949128"/>
                  <a:pt x="2784854" y="3922486"/>
                  <a:pt x="2766711" y="3897086"/>
                </a:cubicBezTo>
                <a:cubicBezTo>
                  <a:pt x="2726103" y="3193239"/>
                  <a:pt x="2786873" y="3528330"/>
                  <a:pt x="2712282" y="3254829"/>
                </a:cubicBezTo>
                <a:cubicBezTo>
                  <a:pt x="2708346" y="3240395"/>
                  <a:pt x="2707150" y="3225096"/>
                  <a:pt x="2701396" y="3211286"/>
                </a:cubicBezTo>
                <a:cubicBezTo>
                  <a:pt x="2677495" y="3153923"/>
                  <a:pt x="2649106" y="3092826"/>
                  <a:pt x="2592539" y="3058886"/>
                </a:cubicBezTo>
                <a:cubicBezTo>
                  <a:pt x="2574396" y="3048000"/>
                  <a:pt x="2555037" y="3038924"/>
                  <a:pt x="2538111" y="3026229"/>
                </a:cubicBezTo>
                <a:cubicBezTo>
                  <a:pt x="2525795" y="3016992"/>
                  <a:pt x="2517142" y="3003591"/>
                  <a:pt x="2505453" y="2993572"/>
                </a:cubicBezTo>
                <a:cubicBezTo>
                  <a:pt x="2491678" y="2981765"/>
                  <a:pt x="2474740" y="2973744"/>
                  <a:pt x="2461911" y="2960915"/>
                </a:cubicBezTo>
                <a:cubicBezTo>
                  <a:pt x="2451923" y="2950927"/>
                  <a:pt x="2425775" y="2906576"/>
                  <a:pt x="2407482" y="2895600"/>
                </a:cubicBezTo>
                <a:cubicBezTo>
                  <a:pt x="2267209" y="2811435"/>
                  <a:pt x="2366362" y="2874867"/>
                  <a:pt x="2287739" y="2841172"/>
                </a:cubicBezTo>
                <a:cubicBezTo>
                  <a:pt x="2272823" y="2834780"/>
                  <a:pt x="2259852" y="2823670"/>
                  <a:pt x="2244196" y="2819400"/>
                </a:cubicBezTo>
                <a:cubicBezTo>
                  <a:pt x="2219442" y="2812649"/>
                  <a:pt x="2193396" y="2812143"/>
                  <a:pt x="2167996" y="2808515"/>
                </a:cubicBezTo>
                <a:cubicBezTo>
                  <a:pt x="2157110" y="2804886"/>
                  <a:pt x="2146540" y="2800118"/>
                  <a:pt x="2135339" y="2797629"/>
                </a:cubicBezTo>
                <a:cubicBezTo>
                  <a:pt x="2034033" y="2775116"/>
                  <a:pt x="2022181" y="2789557"/>
                  <a:pt x="1884968" y="2797629"/>
                </a:cubicBezTo>
                <a:cubicBezTo>
                  <a:pt x="1874082" y="2801258"/>
                  <a:pt x="1862041" y="2802434"/>
                  <a:pt x="1852311" y="2808515"/>
                </a:cubicBezTo>
                <a:cubicBezTo>
                  <a:pt x="1832608" y="2820829"/>
                  <a:pt x="1813318" y="2834692"/>
                  <a:pt x="1797882" y="2852057"/>
                </a:cubicBezTo>
                <a:cubicBezTo>
                  <a:pt x="1783825" y="2867871"/>
                  <a:pt x="1775500" y="2887990"/>
                  <a:pt x="1765225" y="2906486"/>
                </a:cubicBezTo>
                <a:cubicBezTo>
                  <a:pt x="1742804" y="2946844"/>
                  <a:pt x="1745415" y="2944143"/>
                  <a:pt x="1732568" y="2982686"/>
                </a:cubicBezTo>
                <a:cubicBezTo>
                  <a:pt x="1728939" y="3015343"/>
                  <a:pt x="1746240" y="3058827"/>
                  <a:pt x="1721682" y="3080657"/>
                </a:cubicBezTo>
                <a:cubicBezTo>
                  <a:pt x="1706870" y="3093823"/>
                  <a:pt x="1573793" y="3053132"/>
                  <a:pt x="1558396" y="3048000"/>
                </a:cubicBezTo>
                <a:cubicBezTo>
                  <a:pt x="1539859" y="3041821"/>
                  <a:pt x="1521445" y="3034968"/>
                  <a:pt x="1503968" y="3026229"/>
                </a:cubicBezTo>
                <a:cubicBezTo>
                  <a:pt x="1394636" y="2971563"/>
                  <a:pt x="1561369" y="3039943"/>
                  <a:pt x="1427768" y="2982686"/>
                </a:cubicBezTo>
                <a:cubicBezTo>
                  <a:pt x="1401660" y="2971497"/>
                  <a:pt x="1379199" y="2968809"/>
                  <a:pt x="1351568" y="2960915"/>
                </a:cubicBezTo>
                <a:cubicBezTo>
                  <a:pt x="1340535" y="2957763"/>
                  <a:pt x="1329944" y="2953181"/>
                  <a:pt x="1318911" y="2950029"/>
                </a:cubicBezTo>
                <a:cubicBezTo>
                  <a:pt x="1304526" y="2945919"/>
                  <a:pt x="1289376" y="2944396"/>
                  <a:pt x="1275368" y="2939143"/>
                </a:cubicBezTo>
                <a:cubicBezTo>
                  <a:pt x="1260174" y="2933445"/>
                  <a:pt x="1246339" y="2924629"/>
                  <a:pt x="1231825" y="2917372"/>
                </a:cubicBezTo>
                <a:cubicBezTo>
                  <a:pt x="1173768" y="2924629"/>
                  <a:pt x="1114150" y="2923932"/>
                  <a:pt x="1057653" y="2939143"/>
                </a:cubicBezTo>
                <a:cubicBezTo>
                  <a:pt x="1047263" y="2941940"/>
                  <a:pt x="947023" y="2989606"/>
                  <a:pt x="916139" y="3015343"/>
                </a:cubicBezTo>
                <a:cubicBezTo>
                  <a:pt x="904312" y="3025198"/>
                  <a:pt x="895068" y="3037863"/>
                  <a:pt x="883482" y="3048000"/>
                </a:cubicBezTo>
                <a:cubicBezTo>
                  <a:pt x="865996" y="3063300"/>
                  <a:pt x="848087" y="3078219"/>
                  <a:pt x="829053" y="3091543"/>
                </a:cubicBezTo>
                <a:cubicBezTo>
                  <a:pt x="794506" y="3115726"/>
                  <a:pt x="761163" y="3126776"/>
                  <a:pt x="731082" y="3156857"/>
                </a:cubicBezTo>
                <a:cubicBezTo>
                  <a:pt x="706184" y="3181755"/>
                  <a:pt x="683906" y="3226326"/>
                  <a:pt x="665768" y="3254829"/>
                </a:cubicBezTo>
                <a:cubicBezTo>
                  <a:pt x="604463" y="3351165"/>
                  <a:pt x="639360" y="3285874"/>
                  <a:pt x="600453" y="3363686"/>
                </a:cubicBezTo>
                <a:cubicBezTo>
                  <a:pt x="567796" y="3352800"/>
                  <a:pt x="532370" y="3348108"/>
                  <a:pt x="502482" y="3331029"/>
                </a:cubicBezTo>
                <a:cubicBezTo>
                  <a:pt x="480205" y="3318299"/>
                  <a:pt x="448053" y="3276600"/>
                  <a:pt x="448053" y="3276600"/>
                </a:cubicBezTo>
                <a:cubicBezTo>
                  <a:pt x="444425" y="3218543"/>
                  <a:pt x="443257" y="3160280"/>
                  <a:pt x="437168" y="3102429"/>
                </a:cubicBezTo>
                <a:cubicBezTo>
                  <a:pt x="435967" y="3091018"/>
                  <a:pt x="426282" y="3081247"/>
                  <a:pt x="426282" y="3069772"/>
                </a:cubicBezTo>
                <a:cubicBezTo>
                  <a:pt x="426282" y="3059711"/>
                  <a:pt x="434649" y="2983256"/>
                  <a:pt x="448053" y="2960915"/>
                </a:cubicBezTo>
                <a:cubicBezTo>
                  <a:pt x="453333" y="2952114"/>
                  <a:pt x="462568" y="2946400"/>
                  <a:pt x="469825" y="2939143"/>
                </a:cubicBezTo>
                <a:cubicBezTo>
                  <a:pt x="484251" y="2903079"/>
                  <a:pt x="504054" y="2856659"/>
                  <a:pt x="513368" y="2819400"/>
                </a:cubicBezTo>
                <a:lnTo>
                  <a:pt x="524253" y="2775857"/>
                </a:lnTo>
                <a:cubicBezTo>
                  <a:pt x="520625" y="2746829"/>
                  <a:pt x="518601" y="2717554"/>
                  <a:pt x="513368" y="2688772"/>
                </a:cubicBezTo>
                <a:cubicBezTo>
                  <a:pt x="511315" y="2677483"/>
                  <a:pt x="502482" y="2667590"/>
                  <a:pt x="502482" y="2656115"/>
                </a:cubicBezTo>
                <a:cubicBezTo>
                  <a:pt x="502482" y="2618675"/>
                  <a:pt x="507440" y="2558725"/>
                  <a:pt x="535139" y="2525486"/>
                </a:cubicBezTo>
                <a:cubicBezTo>
                  <a:pt x="551371" y="2506008"/>
                  <a:pt x="578164" y="2500259"/>
                  <a:pt x="600453" y="2492829"/>
                </a:cubicBezTo>
                <a:cubicBezTo>
                  <a:pt x="646110" y="2447172"/>
                  <a:pt x="611833" y="2490360"/>
                  <a:pt x="633111" y="2383972"/>
                </a:cubicBezTo>
                <a:cubicBezTo>
                  <a:pt x="683546" y="2131795"/>
                  <a:pt x="630151" y="2480885"/>
                  <a:pt x="665768" y="2231572"/>
                </a:cubicBezTo>
                <a:cubicBezTo>
                  <a:pt x="662139" y="2162629"/>
                  <a:pt x="669548" y="2092206"/>
                  <a:pt x="654882" y="2024743"/>
                </a:cubicBezTo>
                <a:cubicBezTo>
                  <a:pt x="650522" y="2004685"/>
                  <a:pt x="624162" y="1997228"/>
                  <a:pt x="611339" y="1981200"/>
                </a:cubicBezTo>
                <a:cubicBezTo>
                  <a:pt x="594993" y="1960768"/>
                  <a:pt x="567796" y="1915886"/>
                  <a:pt x="567796" y="1915886"/>
                </a:cubicBezTo>
                <a:cubicBezTo>
                  <a:pt x="531510" y="1919515"/>
                  <a:pt x="494982" y="1921227"/>
                  <a:pt x="458939" y="1926772"/>
                </a:cubicBezTo>
                <a:cubicBezTo>
                  <a:pt x="439434" y="1929773"/>
                  <a:pt x="382969" y="1957345"/>
                  <a:pt x="371853" y="1959429"/>
                </a:cubicBezTo>
                <a:cubicBezTo>
                  <a:pt x="332461" y="1966815"/>
                  <a:pt x="292025" y="1966686"/>
                  <a:pt x="252111" y="1970315"/>
                </a:cubicBezTo>
                <a:cubicBezTo>
                  <a:pt x="230339" y="1955801"/>
                  <a:pt x="191928" y="1952430"/>
                  <a:pt x="186796" y="1926772"/>
                </a:cubicBezTo>
                <a:cubicBezTo>
                  <a:pt x="112536" y="1555477"/>
                  <a:pt x="273336" y="1834603"/>
                  <a:pt x="165025" y="1545772"/>
                </a:cubicBezTo>
                <a:cubicBezTo>
                  <a:pt x="159270" y="1530424"/>
                  <a:pt x="80052" y="1503074"/>
                  <a:pt x="77939" y="1502229"/>
                </a:cubicBezTo>
                <a:cubicBezTo>
                  <a:pt x="71402" y="1476083"/>
                  <a:pt x="68774" y="1444823"/>
                  <a:pt x="45282" y="1426029"/>
                </a:cubicBezTo>
                <a:cubicBezTo>
                  <a:pt x="36322" y="1418861"/>
                  <a:pt x="23511" y="1418772"/>
                  <a:pt x="12625" y="1415143"/>
                </a:cubicBezTo>
                <a:cubicBezTo>
                  <a:pt x="-556" y="1375601"/>
                  <a:pt x="-1889" y="1397001"/>
                  <a:pt x="1739" y="1360715"/>
                </a:cubicBezTo>
                <a:close/>
              </a:path>
            </a:pathLst>
          </a:cu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57375" y="65232"/>
            <a:ext cx="1621848" cy="160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08395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CD0B19-99ED-2E36-63AF-54755B3B8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2359" y="0"/>
            <a:ext cx="7732294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57375" y="65232"/>
            <a:ext cx="1621848" cy="160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42539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 9">
            <a:extLst>
              <a:ext uri="{FF2B5EF4-FFF2-40B4-BE49-F238E27FC236}">
                <a16:creationId xmlns:a16="http://schemas.microsoft.com/office/drawing/2014/main" id="{C1C59D81-6F67-D922-365D-AC9EF163D5F2}"/>
              </a:ext>
            </a:extLst>
          </p:cNvPr>
          <p:cNvSpPr/>
          <p:nvPr/>
        </p:nvSpPr>
        <p:spPr>
          <a:xfrm>
            <a:off x="330740" y="359923"/>
            <a:ext cx="11605097" cy="6225751"/>
          </a:xfrm>
          <a:custGeom>
            <a:avLst/>
            <a:gdLst>
              <a:gd name="connsiteX0" fmla="*/ 583324 w 9963806"/>
              <a:gd name="connsiteY0" fmla="*/ 0 h 5286426"/>
              <a:gd name="connsiteX1" fmla="*/ 9474265 w 9963806"/>
              <a:gd name="connsiteY1" fmla="*/ 0 h 5286426"/>
              <a:gd name="connsiteX2" fmla="*/ 9486116 w 9963806"/>
              <a:gd name="connsiteY2" fmla="*/ 117559 h 5286426"/>
              <a:gd name="connsiteX3" fmla="*/ 9940029 w 9963806"/>
              <a:gd name="connsiteY3" fmla="*/ 571472 h 5286426"/>
              <a:gd name="connsiteX4" fmla="*/ 9963806 w 9963806"/>
              <a:gd name="connsiteY4" fmla="*/ 573869 h 5286426"/>
              <a:gd name="connsiteX5" fmla="*/ 9963806 w 9963806"/>
              <a:gd name="connsiteY5" fmla="*/ 4712556 h 5286426"/>
              <a:gd name="connsiteX6" fmla="*/ 9940029 w 9963806"/>
              <a:gd name="connsiteY6" fmla="*/ 4714953 h 5286426"/>
              <a:gd name="connsiteX7" fmla="*/ 9474265 w 9963806"/>
              <a:gd name="connsiteY7" fmla="*/ 5286426 h 5286426"/>
              <a:gd name="connsiteX8" fmla="*/ 583323 w 9963806"/>
              <a:gd name="connsiteY8" fmla="*/ 5286426 h 5286426"/>
              <a:gd name="connsiteX9" fmla="*/ 117559 w 9963806"/>
              <a:gd name="connsiteY9" fmla="*/ 4714953 h 5286426"/>
              <a:gd name="connsiteX10" fmla="*/ 0 w 9963806"/>
              <a:gd name="connsiteY10" fmla="*/ 4703102 h 5286426"/>
              <a:gd name="connsiteX11" fmla="*/ 0 w 9963806"/>
              <a:gd name="connsiteY11" fmla="*/ 583324 h 5286426"/>
              <a:gd name="connsiteX12" fmla="*/ 583324 w 9963806"/>
              <a:gd name="connsiteY12" fmla="*/ 0 h 5286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963806" h="5286426">
                <a:moveTo>
                  <a:pt x="583324" y="0"/>
                </a:moveTo>
                <a:lnTo>
                  <a:pt x="9474265" y="0"/>
                </a:lnTo>
                <a:lnTo>
                  <a:pt x="9486116" y="117559"/>
                </a:lnTo>
                <a:cubicBezTo>
                  <a:pt x="9532738" y="345397"/>
                  <a:pt x="9712191" y="524850"/>
                  <a:pt x="9940029" y="571472"/>
                </a:cubicBezTo>
                <a:lnTo>
                  <a:pt x="9963806" y="573869"/>
                </a:lnTo>
                <a:lnTo>
                  <a:pt x="9963806" y="4712556"/>
                </a:lnTo>
                <a:lnTo>
                  <a:pt x="9940029" y="4714953"/>
                </a:lnTo>
                <a:cubicBezTo>
                  <a:pt x="9674218" y="4769346"/>
                  <a:pt x="9474265" y="5004535"/>
                  <a:pt x="9474265" y="5286426"/>
                </a:cubicBezTo>
                <a:lnTo>
                  <a:pt x="583323" y="5286426"/>
                </a:lnTo>
                <a:cubicBezTo>
                  <a:pt x="583323" y="5004535"/>
                  <a:pt x="383370" y="4769346"/>
                  <a:pt x="117559" y="4714953"/>
                </a:cubicBezTo>
                <a:lnTo>
                  <a:pt x="0" y="4703102"/>
                </a:lnTo>
                <a:lnTo>
                  <a:pt x="0" y="583324"/>
                </a:lnTo>
                <a:cubicBezTo>
                  <a:pt x="322161" y="583324"/>
                  <a:pt x="583324" y="322160"/>
                  <a:pt x="583324" y="0"/>
                </a:cubicBezTo>
                <a:close/>
              </a:path>
            </a:pathLst>
          </a:custGeom>
          <a:solidFill>
            <a:schemeClr val="bg1"/>
          </a:solidFill>
          <a:ln w="95250">
            <a:solidFill>
              <a:srgbClr val="EAC55E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36号-正文宋楷" panose="00000500000000000000" pitchFamily="2" charset="-122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0F89567-6EEB-ECBD-5A74-AD3F680C3923}"/>
              </a:ext>
            </a:extLst>
          </p:cNvPr>
          <p:cNvSpPr/>
          <p:nvPr/>
        </p:nvSpPr>
        <p:spPr>
          <a:xfrm>
            <a:off x="4933327" y="1642192"/>
            <a:ext cx="2456363" cy="3586742"/>
          </a:xfrm>
          <a:prstGeom prst="roundRect">
            <a:avLst>
              <a:gd name="adj" fmla="val 26614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70C0"/>
            </a:solidFill>
            <a:prstDash val="lg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 Cộng hoà Dân chủ Nhân dân Lào</a:t>
            </a:r>
            <a:endParaRPr lang="en-US" sz="2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BFA1C52A-7146-8064-9B4A-8F75FBC37FA2}"/>
              </a:ext>
            </a:extLst>
          </p:cNvPr>
          <p:cNvSpPr/>
          <p:nvPr/>
        </p:nvSpPr>
        <p:spPr>
          <a:xfrm>
            <a:off x="602745" y="304800"/>
            <a:ext cx="4241397" cy="5551714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bg1"/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E116250F-8A6A-973B-E342-ED6D1E1D0A0C}"/>
              </a:ext>
            </a:extLst>
          </p:cNvPr>
          <p:cNvSpPr/>
          <p:nvPr/>
        </p:nvSpPr>
        <p:spPr>
          <a:xfrm>
            <a:off x="7489417" y="623066"/>
            <a:ext cx="4093782" cy="5048391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/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4FB0C13-197C-085B-1A06-D09E9308DAFC}"/>
              </a:ext>
            </a:extLst>
          </p:cNvPr>
          <p:cNvSpPr/>
          <p:nvPr/>
        </p:nvSpPr>
        <p:spPr>
          <a:xfrm>
            <a:off x="758735" y="2307209"/>
            <a:ext cx="3981450" cy="15084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32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32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giáp</a:t>
            </a:r>
            <a:r>
              <a:rPr lang="en-US" sz="32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US" sz="32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32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Trung </a:t>
            </a:r>
            <a:r>
              <a:rPr lang="en-US" sz="32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US" sz="32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Mi-an-ma ở </a:t>
            </a:r>
            <a:r>
              <a:rPr lang="en-US" sz="32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phía</a:t>
            </a:r>
            <a:r>
              <a:rPr lang="en-US" sz="32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bắc</a:t>
            </a:r>
            <a:r>
              <a:rPr lang="en-US" sz="32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Thái Lan ở </a:t>
            </a:r>
            <a:r>
              <a:rPr lang="en-US" sz="32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phía</a:t>
            </a:r>
            <a:r>
              <a:rPr lang="en-US" sz="32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tây</a:t>
            </a:r>
            <a:r>
              <a:rPr lang="en-US" sz="32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Cam-</a:t>
            </a:r>
            <a:r>
              <a:rPr lang="en-US" sz="32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pu</a:t>
            </a:r>
            <a:r>
              <a:rPr lang="en-US" sz="32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-chia ở </a:t>
            </a:r>
            <a:r>
              <a:rPr lang="en-US" sz="32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phía</a:t>
            </a:r>
            <a:r>
              <a:rPr lang="en-US" sz="32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</a:t>
            </a:r>
            <a:r>
              <a:rPr lang="en-US" sz="32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2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 ở </a:t>
            </a:r>
            <a:r>
              <a:rPr lang="en-US" sz="32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phía</a:t>
            </a:r>
            <a:r>
              <a:rPr lang="en-US" sz="32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đông</a:t>
            </a:r>
            <a:r>
              <a:rPr lang="en-US" sz="32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B825FF5-3BA7-090B-DB60-48F987088788}"/>
              </a:ext>
            </a:extLst>
          </p:cNvPr>
          <p:cNvSpPr/>
          <p:nvPr/>
        </p:nvSpPr>
        <p:spPr>
          <a:xfrm>
            <a:off x="7795604" y="892108"/>
            <a:ext cx="3981450" cy="433303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40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Lào</a:t>
            </a:r>
            <a:r>
              <a:rPr lang="en-US" sz="40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US" sz="40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40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duy</a:t>
            </a:r>
            <a:r>
              <a:rPr lang="en-US" sz="40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40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40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</a:t>
            </a:r>
            <a:r>
              <a:rPr lang="en-US" sz="40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vực</a:t>
            </a:r>
            <a:r>
              <a:rPr lang="en-US" sz="40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Đông</a:t>
            </a:r>
            <a:r>
              <a:rPr lang="en-US" sz="40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 Á </a:t>
            </a:r>
            <a:r>
              <a:rPr lang="en-US" sz="40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40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giáp</a:t>
            </a:r>
            <a:r>
              <a:rPr lang="en-US" sz="40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40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57375" y="65232"/>
            <a:ext cx="1621848" cy="160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87553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07A95B79-51CC-8472-142B-1B9D42D2A7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3"/>
          <a:stretch/>
        </p:blipFill>
        <p:spPr>
          <a:xfrm>
            <a:off x="391885" y="1817914"/>
            <a:ext cx="7466029" cy="3987990"/>
          </a:xfrm>
          <a:prstGeom prst="rect">
            <a:avLst/>
          </a:prstGeom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A02ED2A5-EA8C-E532-2A0A-E4F181EB63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3568" y="1790767"/>
            <a:ext cx="3988715" cy="50997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9D6D54-94C5-A399-86EC-D2647136C87A}"/>
              </a:ext>
            </a:extLst>
          </p:cNvPr>
          <p:cNvSpPr txBox="1"/>
          <p:nvPr/>
        </p:nvSpPr>
        <p:spPr>
          <a:xfrm>
            <a:off x="849085" y="2656114"/>
            <a:ext cx="674914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400" b="1" dirty="0" err="1">
                <a:solidFill>
                  <a:srgbClr val="002060"/>
                </a:solidFill>
                <a:latin typeface="Calibri"/>
              </a:rPr>
              <a:t>Hoạt</a:t>
            </a:r>
            <a:r>
              <a:rPr lang="en-US" sz="54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/>
              </a:rPr>
              <a:t>động</a:t>
            </a:r>
            <a:r>
              <a:rPr lang="en-US" sz="5400" b="1" dirty="0">
                <a:solidFill>
                  <a:srgbClr val="002060"/>
                </a:solidFill>
                <a:latin typeface="Calibri"/>
              </a:rPr>
              <a:t> 2: </a:t>
            </a:r>
            <a:r>
              <a:rPr lang="vi-VN" sz="5400" b="1" dirty="0">
                <a:solidFill>
                  <a:srgbClr val="002060"/>
                </a:solidFill>
                <a:latin typeface="Calibri"/>
              </a:rPr>
              <a:t>Tìm hiểu về đặc điểm tự nhiên và dân cư của Lào.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57375" y="65232"/>
            <a:ext cx="1621848" cy="160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82198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C55DEF-C56C-B35E-BC51-DC5692E8A369}"/>
              </a:ext>
            </a:extLst>
          </p:cNvPr>
          <p:cNvSpPr txBox="1"/>
          <p:nvPr/>
        </p:nvSpPr>
        <p:spPr>
          <a:xfrm>
            <a:off x="2705100" y="444500"/>
            <a:ext cx="6642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VÒNG 1: VÒNG CHUYÊN GIA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EE9D8AE-E5C1-E57B-D26A-8EF0217FEF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4136924"/>
              </p:ext>
            </p:extLst>
          </p:nvPr>
        </p:nvGraphicFramePr>
        <p:xfrm>
          <a:off x="2322513" y="1267354"/>
          <a:ext cx="863600" cy="4106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3600">
                  <a:extLst>
                    <a:ext uri="{9D8B030D-6E8A-4147-A177-3AD203B41FA5}">
                      <a16:colId xmlns:a16="http://schemas.microsoft.com/office/drawing/2014/main" val="1384312482"/>
                    </a:ext>
                  </a:extLst>
                </a:gridCol>
              </a:tblGrid>
              <a:tr h="410634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7319014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D9FDC27-DD68-E847-D6DB-1AA802B694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1895772"/>
              </p:ext>
            </p:extLst>
          </p:nvPr>
        </p:nvGraphicFramePr>
        <p:xfrm>
          <a:off x="3236913" y="1267354"/>
          <a:ext cx="863600" cy="4106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3600">
                  <a:extLst>
                    <a:ext uri="{9D8B030D-6E8A-4147-A177-3AD203B41FA5}">
                      <a16:colId xmlns:a16="http://schemas.microsoft.com/office/drawing/2014/main" val="1384312482"/>
                    </a:ext>
                  </a:extLst>
                </a:gridCol>
              </a:tblGrid>
              <a:tr h="410634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7319014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6A1FCF5-4A5C-A125-C791-E1950914B1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9983110"/>
              </p:ext>
            </p:extLst>
          </p:nvPr>
        </p:nvGraphicFramePr>
        <p:xfrm>
          <a:off x="2322513" y="1711854"/>
          <a:ext cx="863600" cy="4106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3600">
                  <a:extLst>
                    <a:ext uri="{9D8B030D-6E8A-4147-A177-3AD203B41FA5}">
                      <a16:colId xmlns:a16="http://schemas.microsoft.com/office/drawing/2014/main" val="1384312482"/>
                    </a:ext>
                  </a:extLst>
                </a:gridCol>
              </a:tblGrid>
              <a:tr h="410634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7319014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E335A1F-7AFF-8CFE-F91D-CD80463FCD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517905"/>
              </p:ext>
            </p:extLst>
          </p:nvPr>
        </p:nvGraphicFramePr>
        <p:xfrm>
          <a:off x="3249613" y="1711854"/>
          <a:ext cx="863600" cy="4106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3600">
                  <a:extLst>
                    <a:ext uri="{9D8B030D-6E8A-4147-A177-3AD203B41FA5}">
                      <a16:colId xmlns:a16="http://schemas.microsoft.com/office/drawing/2014/main" val="1384312482"/>
                    </a:ext>
                  </a:extLst>
                </a:gridCol>
              </a:tblGrid>
              <a:tr h="410634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7319014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470ACEC-8BB3-2ABE-2C58-5DABA54C66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7113884"/>
              </p:ext>
            </p:extLst>
          </p:nvPr>
        </p:nvGraphicFramePr>
        <p:xfrm>
          <a:off x="2322513" y="2156354"/>
          <a:ext cx="863600" cy="4106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3600">
                  <a:extLst>
                    <a:ext uri="{9D8B030D-6E8A-4147-A177-3AD203B41FA5}">
                      <a16:colId xmlns:a16="http://schemas.microsoft.com/office/drawing/2014/main" val="1384312482"/>
                    </a:ext>
                  </a:extLst>
                </a:gridCol>
              </a:tblGrid>
              <a:tr h="410634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7319014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10FF82D-C7F1-A48E-89D8-F634C13B77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0004574"/>
              </p:ext>
            </p:extLst>
          </p:nvPr>
        </p:nvGraphicFramePr>
        <p:xfrm>
          <a:off x="3236913" y="2156354"/>
          <a:ext cx="863600" cy="4106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3600">
                  <a:extLst>
                    <a:ext uri="{9D8B030D-6E8A-4147-A177-3AD203B41FA5}">
                      <a16:colId xmlns:a16="http://schemas.microsoft.com/office/drawing/2014/main" val="1384312482"/>
                    </a:ext>
                  </a:extLst>
                </a:gridCol>
              </a:tblGrid>
              <a:tr h="410634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7319014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2601CDF2-23A3-4B71-C158-F6BDFBAB4A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2591240"/>
              </p:ext>
            </p:extLst>
          </p:nvPr>
        </p:nvGraphicFramePr>
        <p:xfrm>
          <a:off x="2322513" y="2600854"/>
          <a:ext cx="863600" cy="4106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3600">
                  <a:extLst>
                    <a:ext uri="{9D8B030D-6E8A-4147-A177-3AD203B41FA5}">
                      <a16:colId xmlns:a16="http://schemas.microsoft.com/office/drawing/2014/main" val="1384312482"/>
                    </a:ext>
                  </a:extLst>
                </a:gridCol>
              </a:tblGrid>
              <a:tr h="410634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7319014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6BE39572-F74B-C5F1-2433-DBD46F5CE3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4353145"/>
              </p:ext>
            </p:extLst>
          </p:nvPr>
        </p:nvGraphicFramePr>
        <p:xfrm>
          <a:off x="3249613" y="2600854"/>
          <a:ext cx="863600" cy="4106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3600">
                  <a:extLst>
                    <a:ext uri="{9D8B030D-6E8A-4147-A177-3AD203B41FA5}">
                      <a16:colId xmlns:a16="http://schemas.microsoft.com/office/drawing/2014/main" val="1384312482"/>
                    </a:ext>
                  </a:extLst>
                </a:gridCol>
              </a:tblGrid>
              <a:tr h="410634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7319014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D8253CDE-52EB-562C-18FE-CF55E47156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8588444"/>
              </p:ext>
            </p:extLst>
          </p:nvPr>
        </p:nvGraphicFramePr>
        <p:xfrm>
          <a:off x="2322513" y="3045354"/>
          <a:ext cx="863600" cy="4106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3600">
                  <a:extLst>
                    <a:ext uri="{9D8B030D-6E8A-4147-A177-3AD203B41FA5}">
                      <a16:colId xmlns:a16="http://schemas.microsoft.com/office/drawing/2014/main" val="1384312482"/>
                    </a:ext>
                  </a:extLst>
                </a:gridCol>
              </a:tblGrid>
              <a:tr h="410634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7319014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C1EA85E9-AA8B-8E0A-051A-DADBFE992F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6978523"/>
              </p:ext>
            </p:extLst>
          </p:nvPr>
        </p:nvGraphicFramePr>
        <p:xfrm>
          <a:off x="3249613" y="3045354"/>
          <a:ext cx="863600" cy="4106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3600">
                  <a:extLst>
                    <a:ext uri="{9D8B030D-6E8A-4147-A177-3AD203B41FA5}">
                      <a16:colId xmlns:a16="http://schemas.microsoft.com/office/drawing/2014/main" val="1384312482"/>
                    </a:ext>
                  </a:extLst>
                </a:gridCol>
              </a:tblGrid>
              <a:tr h="410634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7319014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A03D3BDE-D46F-F8BB-D90F-42E7DBD682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7148089"/>
              </p:ext>
            </p:extLst>
          </p:nvPr>
        </p:nvGraphicFramePr>
        <p:xfrm>
          <a:off x="2322513" y="3489854"/>
          <a:ext cx="863600" cy="4106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3600">
                  <a:extLst>
                    <a:ext uri="{9D8B030D-6E8A-4147-A177-3AD203B41FA5}">
                      <a16:colId xmlns:a16="http://schemas.microsoft.com/office/drawing/2014/main" val="1384312482"/>
                    </a:ext>
                  </a:extLst>
                </a:gridCol>
              </a:tblGrid>
              <a:tr h="410634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7319014"/>
                  </a:ext>
                </a:extLst>
              </a:tr>
            </a:tbl>
          </a:graphicData>
        </a:graphic>
      </p:graphicFrame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64CE00A3-2BCD-8C06-DF4C-48D41FE7AA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7580435"/>
              </p:ext>
            </p:extLst>
          </p:nvPr>
        </p:nvGraphicFramePr>
        <p:xfrm>
          <a:off x="3236913" y="3489854"/>
          <a:ext cx="863600" cy="4106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3600">
                  <a:extLst>
                    <a:ext uri="{9D8B030D-6E8A-4147-A177-3AD203B41FA5}">
                      <a16:colId xmlns:a16="http://schemas.microsoft.com/office/drawing/2014/main" val="1384312482"/>
                    </a:ext>
                  </a:extLst>
                </a:gridCol>
              </a:tblGrid>
              <a:tr h="410634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7319014"/>
                  </a:ext>
                </a:extLst>
              </a:tr>
            </a:tbl>
          </a:graphicData>
        </a:graphic>
      </p:graphicFrame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C214778B-7C3C-DF94-8E40-A8278147BC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0975302"/>
              </p:ext>
            </p:extLst>
          </p:nvPr>
        </p:nvGraphicFramePr>
        <p:xfrm>
          <a:off x="4672013" y="1292754"/>
          <a:ext cx="863600" cy="4106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3600">
                  <a:extLst>
                    <a:ext uri="{9D8B030D-6E8A-4147-A177-3AD203B41FA5}">
                      <a16:colId xmlns:a16="http://schemas.microsoft.com/office/drawing/2014/main" val="1384312482"/>
                    </a:ext>
                  </a:extLst>
                </a:gridCol>
              </a:tblGrid>
              <a:tr h="410634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7319014"/>
                  </a:ext>
                </a:extLst>
              </a:tr>
            </a:tbl>
          </a:graphicData>
        </a:graphic>
      </p:graphicFrame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9B965FDA-8987-3C78-B4DA-3868728636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7877621"/>
              </p:ext>
            </p:extLst>
          </p:nvPr>
        </p:nvGraphicFramePr>
        <p:xfrm>
          <a:off x="5586413" y="1292754"/>
          <a:ext cx="863600" cy="4106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3600">
                  <a:extLst>
                    <a:ext uri="{9D8B030D-6E8A-4147-A177-3AD203B41FA5}">
                      <a16:colId xmlns:a16="http://schemas.microsoft.com/office/drawing/2014/main" val="1384312482"/>
                    </a:ext>
                  </a:extLst>
                </a:gridCol>
              </a:tblGrid>
              <a:tr h="410634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7319014"/>
                  </a:ext>
                </a:extLst>
              </a:tr>
            </a:tbl>
          </a:graphicData>
        </a:graphic>
      </p:graphicFrame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7CA033E1-82D8-938F-7192-DD66AA94D5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0540773"/>
              </p:ext>
            </p:extLst>
          </p:nvPr>
        </p:nvGraphicFramePr>
        <p:xfrm>
          <a:off x="4672013" y="1737254"/>
          <a:ext cx="863600" cy="4106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3600">
                  <a:extLst>
                    <a:ext uri="{9D8B030D-6E8A-4147-A177-3AD203B41FA5}">
                      <a16:colId xmlns:a16="http://schemas.microsoft.com/office/drawing/2014/main" val="1384312482"/>
                    </a:ext>
                  </a:extLst>
                </a:gridCol>
              </a:tblGrid>
              <a:tr h="410634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7319014"/>
                  </a:ext>
                </a:extLst>
              </a:tr>
            </a:tbl>
          </a:graphicData>
        </a:graphic>
      </p:graphicFrame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AB95842C-EDD5-DC9B-7E3B-CA49B802A1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9875345"/>
              </p:ext>
            </p:extLst>
          </p:nvPr>
        </p:nvGraphicFramePr>
        <p:xfrm>
          <a:off x="5599113" y="1737254"/>
          <a:ext cx="863600" cy="4106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3600">
                  <a:extLst>
                    <a:ext uri="{9D8B030D-6E8A-4147-A177-3AD203B41FA5}">
                      <a16:colId xmlns:a16="http://schemas.microsoft.com/office/drawing/2014/main" val="1384312482"/>
                    </a:ext>
                  </a:extLst>
                </a:gridCol>
              </a:tblGrid>
              <a:tr h="410634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7319014"/>
                  </a:ext>
                </a:extLst>
              </a:tr>
            </a:tbl>
          </a:graphicData>
        </a:graphic>
      </p:graphicFrame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170C5526-CBC2-5F12-9E5E-8858DA79D6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3012675"/>
              </p:ext>
            </p:extLst>
          </p:nvPr>
        </p:nvGraphicFramePr>
        <p:xfrm>
          <a:off x="4672013" y="2181754"/>
          <a:ext cx="863600" cy="4106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3600">
                  <a:extLst>
                    <a:ext uri="{9D8B030D-6E8A-4147-A177-3AD203B41FA5}">
                      <a16:colId xmlns:a16="http://schemas.microsoft.com/office/drawing/2014/main" val="1384312482"/>
                    </a:ext>
                  </a:extLst>
                </a:gridCol>
              </a:tblGrid>
              <a:tr h="410634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7319014"/>
                  </a:ext>
                </a:extLst>
              </a:tr>
            </a:tbl>
          </a:graphicData>
        </a:graphic>
      </p:graphicFrame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75F32BE2-1A5F-6F84-6460-20BCC48627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5405528"/>
              </p:ext>
            </p:extLst>
          </p:nvPr>
        </p:nvGraphicFramePr>
        <p:xfrm>
          <a:off x="5586413" y="2181754"/>
          <a:ext cx="863600" cy="4106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3600">
                  <a:extLst>
                    <a:ext uri="{9D8B030D-6E8A-4147-A177-3AD203B41FA5}">
                      <a16:colId xmlns:a16="http://schemas.microsoft.com/office/drawing/2014/main" val="1384312482"/>
                    </a:ext>
                  </a:extLst>
                </a:gridCol>
              </a:tblGrid>
              <a:tr h="410634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7319014"/>
                  </a:ext>
                </a:extLst>
              </a:tr>
            </a:tbl>
          </a:graphicData>
        </a:graphic>
      </p:graphicFrame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0A54B5A3-BA0C-8782-21EB-162EE1099E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8028043"/>
              </p:ext>
            </p:extLst>
          </p:nvPr>
        </p:nvGraphicFramePr>
        <p:xfrm>
          <a:off x="4672013" y="2626254"/>
          <a:ext cx="863600" cy="4106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3600">
                  <a:extLst>
                    <a:ext uri="{9D8B030D-6E8A-4147-A177-3AD203B41FA5}">
                      <a16:colId xmlns:a16="http://schemas.microsoft.com/office/drawing/2014/main" val="1384312482"/>
                    </a:ext>
                  </a:extLst>
                </a:gridCol>
              </a:tblGrid>
              <a:tr h="410634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7319014"/>
                  </a:ext>
                </a:extLst>
              </a:tr>
            </a:tbl>
          </a:graphicData>
        </a:graphic>
      </p:graphicFrame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2FF291DB-5E9F-448E-BD97-F7863C1E11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2571370"/>
              </p:ext>
            </p:extLst>
          </p:nvPr>
        </p:nvGraphicFramePr>
        <p:xfrm>
          <a:off x="5599113" y="2626254"/>
          <a:ext cx="863600" cy="4106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3600">
                  <a:extLst>
                    <a:ext uri="{9D8B030D-6E8A-4147-A177-3AD203B41FA5}">
                      <a16:colId xmlns:a16="http://schemas.microsoft.com/office/drawing/2014/main" val="1384312482"/>
                    </a:ext>
                  </a:extLst>
                </a:gridCol>
              </a:tblGrid>
              <a:tr h="410634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7319014"/>
                  </a:ext>
                </a:extLst>
              </a:tr>
            </a:tbl>
          </a:graphicData>
        </a:graphic>
      </p:graphicFrame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3BBADF64-4048-BA36-C3C2-4ED42667D1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6379141"/>
              </p:ext>
            </p:extLst>
          </p:nvPr>
        </p:nvGraphicFramePr>
        <p:xfrm>
          <a:off x="4672013" y="3070754"/>
          <a:ext cx="863600" cy="4106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3600">
                  <a:extLst>
                    <a:ext uri="{9D8B030D-6E8A-4147-A177-3AD203B41FA5}">
                      <a16:colId xmlns:a16="http://schemas.microsoft.com/office/drawing/2014/main" val="1384312482"/>
                    </a:ext>
                  </a:extLst>
                </a:gridCol>
              </a:tblGrid>
              <a:tr h="410634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7319014"/>
                  </a:ext>
                </a:extLst>
              </a:tr>
            </a:tbl>
          </a:graphicData>
        </a:graphic>
      </p:graphicFrame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F6F53222-776C-022E-9E4E-9D8A1C8AAE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0248580"/>
              </p:ext>
            </p:extLst>
          </p:nvPr>
        </p:nvGraphicFramePr>
        <p:xfrm>
          <a:off x="5599113" y="3070754"/>
          <a:ext cx="863600" cy="4106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3600">
                  <a:extLst>
                    <a:ext uri="{9D8B030D-6E8A-4147-A177-3AD203B41FA5}">
                      <a16:colId xmlns:a16="http://schemas.microsoft.com/office/drawing/2014/main" val="1384312482"/>
                    </a:ext>
                  </a:extLst>
                </a:gridCol>
              </a:tblGrid>
              <a:tr h="410634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7319014"/>
                  </a:ext>
                </a:extLst>
              </a:tr>
            </a:tbl>
          </a:graphicData>
        </a:graphic>
      </p:graphicFrame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96EA5471-3370-57A8-A138-3211F90385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9320303"/>
              </p:ext>
            </p:extLst>
          </p:nvPr>
        </p:nvGraphicFramePr>
        <p:xfrm>
          <a:off x="4672013" y="3515254"/>
          <a:ext cx="863600" cy="4106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3600">
                  <a:extLst>
                    <a:ext uri="{9D8B030D-6E8A-4147-A177-3AD203B41FA5}">
                      <a16:colId xmlns:a16="http://schemas.microsoft.com/office/drawing/2014/main" val="1384312482"/>
                    </a:ext>
                  </a:extLst>
                </a:gridCol>
              </a:tblGrid>
              <a:tr h="410634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7319014"/>
                  </a:ext>
                </a:extLst>
              </a:tr>
            </a:tbl>
          </a:graphicData>
        </a:graphic>
      </p:graphicFrame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B0D5507D-340F-0D41-0E03-C87027C0B5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9355527"/>
              </p:ext>
            </p:extLst>
          </p:nvPr>
        </p:nvGraphicFramePr>
        <p:xfrm>
          <a:off x="5586413" y="3515254"/>
          <a:ext cx="863600" cy="4106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3600">
                  <a:extLst>
                    <a:ext uri="{9D8B030D-6E8A-4147-A177-3AD203B41FA5}">
                      <a16:colId xmlns:a16="http://schemas.microsoft.com/office/drawing/2014/main" val="1384312482"/>
                    </a:ext>
                  </a:extLst>
                </a:gridCol>
              </a:tblGrid>
              <a:tr h="410634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7319014"/>
                  </a:ext>
                </a:extLst>
              </a:tr>
            </a:tbl>
          </a:graphicData>
        </a:graphic>
      </p:graphicFrame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9E9FA54C-6D41-1571-92DC-EAB1A22A19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6378000"/>
              </p:ext>
            </p:extLst>
          </p:nvPr>
        </p:nvGraphicFramePr>
        <p:xfrm>
          <a:off x="7073900" y="1294341"/>
          <a:ext cx="863600" cy="4106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3600">
                  <a:extLst>
                    <a:ext uri="{9D8B030D-6E8A-4147-A177-3AD203B41FA5}">
                      <a16:colId xmlns:a16="http://schemas.microsoft.com/office/drawing/2014/main" val="1384312482"/>
                    </a:ext>
                  </a:extLst>
                </a:gridCol>
              </a:tblGrid>
              <a:tr h="410634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7319014"/>
                  </a:ext>
                </a:extLst>
              </a:tr>
            </a:tbl>
          </a:graphicData>
        </a:graphic>
      </p:graphicFrame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1117FF39-B993-6D33-709C-0EB0E08395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5002106"/>
              </p:ext>
            </p:extLst>
          </p:nvPr>
        </p:nvGraphicFramePr>
        <p:xfrm>
          <a:off x="7988300" y="1294341"/>
          <a:ext cx="863600" cy="4106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3600">
                  <a:extLst>
                    <a:ext uri="{9D8B030D-6E8A-4147-A177-3AD203B41FA5}">
                      <a16:colId xmlns:a16="http://schemas.microsoft.com/office/drawing/2014/main" val="1384312482"/>
                    </a:ext>
                  </a:extLst>
                </a:gridCol>
              </a:tblGrid>
              <a:tr h="410634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7319014"/>
                  </a:ext>
                </a:extLst>
              </a:tr>
            </a:tbl>
          </a:graphicData>
        </a:graphic>
      </p:graphicFrame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0FF02ACF-9AC1-F363-E397-BFE7A4DFA8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3179549"/>
              </p:ext>
            </p:extLst>
          </p:nvPr>
        </p:nvGraphicFramePr>
        <p:xfrm>
          <a:off x="7073900" y="1738841"/>
          <a:ext cx="863600" cy="4106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3600">
                  <a:extLst>
                    <a:ext uri="{9D8B030D-6E8A-4147-A177-3AD203B41FA5}">
                      <a16:colId xmlns:a16="http://schemas.microsoft.com/office/drawing/2014/main" val="1384312482"/>
                    </a:ext>
                  </a:extLst>
                </a:gridCol>
              </a:tblGrid>
              <a:tr h="410634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7319014"/>
                  </a:ext>
                </a:extLst>
              </a:tr>
            </a:tbl>
          </a:graphicData>
        </a:graphic>
      </p:graphicFrame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EA7CA257-C36E-8B8F-2B1A-270F2A39BF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8421673"/>
              </p:ext>
            </p:extLst>
          </p:nvPr>
        </p:nvGraphicFramePr>
        <p:xfrm>
          <a:off x="8001000" y="1738841"/>
          <a:ext cx="863600" cy="4106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3600">
                  <a:extLst>
                    <a:ext uri="{9D8B030D-6E8A-4147-A177-3AD203B41FA5}">
                      <a16:colId xmlns:a16="http://schemas.microsoft.com/office/drawing/2014/main" val="1384312482"/>
                    </a:ext>
                  </a:extLst>
                </a:gridCol>
              </a:tblGrid>
              <a:tr h="410634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7319014"/>
                  </a:ext>
                </a:extLst>
              </a:tr>
            </a:tbl>
          </a:graphicData>
        </a:graphic>
      </p:graphicFrame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id="{F589CC7B-5A6D-1F40-F7AB-C30889719B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5324892"/>
              </p:ext>
            </p:extLst>
          </p:nvPr>
        </p:nvGraphicFramePr>
        <p:xfrm>
          <a:off x="7073900" y="2183341"/>
          <a:ext cx="863600" cy="4106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3600">
                  <a:extLst>
                    <a:ext uri="{9D8B030D-6E8A-4147-A177-3AD203B41FA5}">
                      <a16:colId xmlns:a16="http://schemas.microsoft.com/office/drawing/2014/main" val="1384312482"/>
                    </a:ext>
                  </a:extLst>
                </a:gridCol>
              </a:tblGrid>
              <a:tr h="410634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7319014"/>
                  </a:ext>
                </a:extLst>
              </a:tr>
            </a:tbl>
          </a:graphicData>
        </a:graphic>
      </p:graphicFrame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8EEB4CB1-CAA5-1A7A-1A50-01DA2DC805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6181299"/>
              </p:ext>
            </p:extLst>
          </p:nvPr>
        </p:nvGraphicFramePr>
        <p:xfrm>
          <a:off x="7988300" y="2183341"/>
          <a:ext cx="863600" cy="4106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3600">
                  <a:extLst>
                    <a:ext uri="{9D8B030D-6E8A-4147-A177-3AD203B41FA5}">
                      <a16:colId xmlns:a16="http://schemas.microsoft.com/office/drawing/2014/main" val="1384312482"/>
                    </a:ext>
                  </a:extLst>
                </a:gridCol>
              </a:tblGrid>
              <a:tr h="410634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7319014"/>
                  </a:ext>
                </a:extLst>
              </a:tr>
            </a:tbl>
          </a:graphicData>
        </a:graphic>
      </p:graphicFrame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A0B34317-3EEE-9B65-D96F-FD01A96EA7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3061301"/>
              </p:ext>
            </p:extLst>
          </p:nvPr>
        </p:nvGraphicFramePr>
        <p:xfrm>
          <a:off x="7073900" y="2627841"/>
          <a:ext cx="863600" cy="4106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3600">
                  <a:extLst>
                    <a:ext uri="{9D8B030D-6E8A-4147-A177-3AD203B41FA5}">
                      <a16:colId xmlns:a16="http://schemas.microsoft.com/office/drawing/2014/main" val="1384312482"/>
                    </a:ext>
                  </a:extLst>
                </a:gridCol>
              </a:tblGrid>
              <a:tr h="410634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7319014"/>
                  </a:ext>
                </a:extLst>
              </a:tr>
            </a:tbl>
          </a:graphicData>
        </a:graphic>
      </p:graphicFrame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C37B5D16-8720-95CF-E901-86486438A0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8453641"/>
              </p:ext>
            </p:extLst>
          </p:nvPr>
        </p:nvGraphicFramePr>
        <p:xfrm>
          <a:off x="8001000" y="2627841"/>
          <a:ext cx="863600" cy="4106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3600">
                  <a:extLst>
                    <a:ext uri="{9D8B030D-6E8A-4147-A177-3AD203B41FA5}">
                      <a16:colId xmlns:a16="http://schemas.microsoft.com/office/drawing/2014/main" val="1384312482"/>
                    </a:ext>
                  </a:extLst>
                </a:gridCol>
              </a:tblGrid>
              <a:tr h="410634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7319014"/>
                  </a:ext>
                </a:extLst>
              </a:tr>
            </a:tbl>
          </a:graphicData>
        </a:graphic>
      </p:graphicFrame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DA4F4335-168B-0832-2AF3-878B6497F7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7622204"/>
              </p:ext>
            </p:extLst>
          </p:nvPr>
        </p:nvGraphicFramePr>
        <p:xfrm>
          <a:off x="7073900" y="3072341"/>
          <a:ext cx="863600" cy="4106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3600">
                  <a:extLst>
                    <a:ext uri="{9D8B030D-6E8A-4147-A177-3AD203B41FA5}">
                      <a16:colId xmlns:a16="http://schemas.microsoft.com/office/drawing/2014/main" val="1384312482"/>
                    </a:ext>
                  </a:extLst>
                </a:gridCol>
              </a:tblGrid>
              <a:tr h="410634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7319014"/>
                  </a:ext>
                </a:extLst>
              </a:tr>
            </a:tbl>
          </a:graphicData>
        </a:graphic>
      </p:graphicFrame>
      <p:graphicFrame>
        <p:nvGraphicFramePr>
          <p:cNvPr id="42" name="Table 41">
            <a:extLst>
              <a:ext uri="{FF2B5EF4-FFF2-40B4-BE49-F238E27FC236}">
                <a16:creationId xmlns:a16="http://schemas.microsoft.com/office/drawing/2014/main" id="{1B5A7961-42D4-6D45-96A2-56CF1786E9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3420369"/>
              </p:ext>
            </p:extLst>
          </p:nvPr>
        </p:nvGraphicFramePr>
        <p:xfrm>
          <a:off x="8001000" y="3072341"/>
          <a:ext cx="863600" cy="4106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3600">
                  <a:extLst>
                    <a:ext uri="{9D8B030D-6E8A-4147-A177-3AD203B41FA5}">
                      <a16:colId xmlns:a16="http://schemas.microsoft.com/office/drawing/2014/main" val="1384312482"/>
                    </a:ext>
                  </a:extLst>
                </a:gridCol>
              </a:tblGrid>
              <a:tr h="410634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7319014"/>
                  </a:ext>
                </a:extLst>
              </a:tr>
            </a:tbl>
          </a:graphicData>
        </a:graphic>
      </p:graphicFrame>
      <p:graphicFrame>
        <p:nvGraphicFramePr>
          <p:cNvPr id="43" name="Table 42">
            <a:extLst>
              <a:ext uri="{FF2B5EF4-FFF2-40B4-BE49-F238E27FC236}">
                <a16:creationId xmlns:a16="http://schemas.microsoft.com/office/drawing/2014/main" id="{BAF5D2FC-1BB6-6469-7A11-59EDA8585C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454118"/>
              </p:ext>
            </p:extLst>
          </p:nvPr>
        </p:nvGraphicFramePr>
        <p:xfrm>
          <a:off x="7073900" y="3516841"/>
          <a:ext cx="863600" cy="4106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3600">
                  <a:extLst>
                    <a:ext uri="{9D8B030D-6E8A-4147-A177-3AD203B41FA5}">
                      <a16:colId xmlns:a16="http://schemas.microsoft.com/office/drawing/2014/main" val="1384312482"/>
                    </a:ext>
                  </a:extLst>
                </a:gridCol>
              </a:tblGrid>
              <a:tr h="410634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7319014"/>
                  </a:ext>
                </a:extLst>
              </a:tr>
            </a:tbl>
          </a:graphicData>
        </a:graphic>
      </p:graphicFrame>
      <p:graphicFrame>
        <p:nvGraphicFramePr>
          <p:cNvPr id="44" name="Table 43">
            <a:extLst>
              <a:ext uri="{FF2B5EF4-FFF2-40B4-BE49-F238E27FC236}">
                <a16:creationId xmlns:a16="http://schemas.microsoft.com/office/drawing/2014/main" id="{CFE624CE-BCF7-6892-242C-1F9039129E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6967201"/>
              </p:ext>
            </p:extLst>
          </p:nvPr>
        </p:nvGraphicFramePr>
        <p:xfrm>
          <a:off x="7988300" y="3516841"/>
          <a:ext cx="863600" cy="4106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3600">
                  <a:extLst>
                    <a:ext uri="{9D8B030D-6E8A-4147-A177-3AD203B41FA5}">
                      <a16:colId xmlns:a16="http://schemas.microsoft.com/office/drawing/2014/main" val="1384312482"/>
                    </a:ext>
                  </a:extLst>
                </a:gridCol>
              </a:tblGrid>
              <a:tr h="410634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7319014"/>
                  </a:ext>
                </a:extLst>
              </a:tr>
            </a:tbl>
          </a:graphicData>
        </a:graphic>
      </p:graphicFrame>
      <p:sp>
        <p:nvSpPr>
          <p:cNvPr id="46" name="TextBox 45">
            <a:extLst>
              <a:ext uri="{FF2B5EF4-FFF2-40B4-BE49-F238E27FC236}">
                <a16:creationId xmlns:a16="http://schemas.microsoft.com/office/drawing/2014/main" id="{46AE93E4-13B7-2CE9-4FAE-EEBE74704402}"/>
              </a:ext>
            </a:extLst>
          </p:cNvPr>
          <p:cNvSpPr txBox="1"/>
          <p:nvPr/>
        </p:nvSpPr>
        <p:spPr>
          <a:xfrm>
            <a:off x="657226" y="642938"/>
            <a:ext cx="1457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400" b="1" dirty="0">
                <a:latin typeface="Cambria" panose="02040503050406030204" pitchFamily="18" charset="0"/>
              </a:rPr>
              <a:t>Nhóm 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00A581E-E8A9-0482-8022-458FFA3CFCBD}"/>
              </a:ext>
            </a:extLst>
          </p:cNvPr>
          <p:cNvSpPr txBox="1"/>
          <p:nvPr/>
        </p:nvSpPr>
        <p:spPr>
          <a:xfrm>
            <a:off x="666751" y="2695575"/>
            <a:ext cx="1457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400" b="1" dirty="0">
                <a:latin typeface="Cambria" panose="02040503050406030204" pitchFamily="18" charset="0"/>
              </a:rPr>
              <a:t>Nhóm 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CCD1589-B36E-D5AB-70DC-FCA4F25A120C}"/>
              </a:ext>
            </a:extLst>
          </p:cNvPr>
          <p:cNvSpPr txBox="1"/>
          <p:nvPr/>
        </p:nvSpPr>
        <p:spPr>
          <a:xfrm>
            <a:off x="661988" y="4491038"/>
            <a:ext cx="1457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400" b="1" dirty="0">
                <a:latin typeface="Cambria" panose="02040503050406030204" pitchFamily="18" charset="0"/>
              </a:rPr>
              <a:t>Nhóm 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18AAC7B-0AF2-B46A-2A5D-DEABE35B6FCC}"/>
              </a:ext>
            </a:extLst>
          </p:cNvPr>
          <p:cNvSpPr txBox="1"/>
          <p:nvPr/>
        </p:nvSpPr>
        <p:spPr>
          <a:xfrm>
            <a:off x="9958388" y="4400551"/>
            <a:ext cx="1457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400" b="1" dirty="0">
                <a:latin typeface="Cambria" panose="02040503050406030204" pitchFamily="18" charset="0"/>
              </a:rPr>
              <a:t>Nhóm 4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83AB929-B0AA-AAFA-228D-5E764EEC4E1A}"/>
              </a:ext>
            </a:extLst>
          </p:cNvPr>
          <p:cNvSpPr txBox="1"/>
          <p:nvPr/>
        </p:nvSpPr>
        <p:spPr>
          <a:xfrm>
            <a:off x="9896475" y="2481264"/>
            <a:ext cx="1457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400" b="1" dirty="0">
                <a:latin typeface="Cambria" panose="02040503050406030204" pitchFamily="18" charset="0"/>
              </a:rPr>
              <a:t>Nhóm 5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18A0CE1-E517-B91D-6076-26B4F8D047ED}"/>
              </a:ext>
            </a:extLst>
          </p:cNvPr>
          <p:cNvSpPr txBox="1"/>
          <p:nvPr/>
        </p:nvSpPr>
        <p:spPr>
          <a:xfrm>
            <a:off x="9691688" y="833439"/>
            <a:ext cx="1457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400" b="1" dirty="0">
                <a:latin typeface="Cambria" panose="02040503050406030204" pitchFamily="18" charset="0"/>
              </a:rPr>
              <a:t>Nhóm 6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47D7C0C-923D-DC1A-03FD-0CE8EC210D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5" t="3937"/>
          <a:stretch/>
        </p:blipFill>
        <p:spPr>
          <a:xfrm>
            <a:off x="2614865" y="1379623"/>
            <a:ext cx="7154778" cy="248652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742D2AC-D065-8F66-60F0-A2F53C81538A}"/>
              </a:ext>
            </a:extLst>
          </p:cNvPr>
          <p:cNvSpPr txBox="1"/>
          <p:nvPr/>
        </p:nvSpPr>
        <p:spPr>
          <a:xfrm>
            <a:off x="3456575" y="891590"/>
            <a:ext cx="4789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400" b="1" dirty="0">
                <a:latin typeface="Cambria" panose="02040503050406030204" pitchFamily="18" charset="0"/>
              </a:rPr>
              <a:t>Nhóm 1, nhóm 3 và nhóm 5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D68BF2F-BE4F-F2A5-E331-DC53BD088B8A}"/>
              </a:ext>
            </a:extLst>
          </p:cNvPr>
          <p:cNvSpPr txBox="1"/>
          <p:nvPr/>
        </p:nvSpPr>
        <p:spPr>
          <a:xfrm>
            <a:off x="3496680" y="3883442"/>
            <a:ext cx="4789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400" b="1" dirty="0">
                <a:latin typeface="Cambria" panose="02040503050406030204" pitchFamily="18" charset="0"/>
              </a:rPr>
              <a:t>Nhóm 2, nhóm 4 và nhóm 6 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B96AF6F1-0A28-73A2-C7C2-94F38116B5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037" y="4322618"/>
            <a:ext cx="7255345" cy="2299855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57375" y="65232"/>
            <a:ext cx="1621848" cy="160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3890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33333E-6 L -0.15677 -0.002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39" y="-1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33333E-6 L -0.15677 -3.33333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39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85185E-6 L -0.15677 -0.0002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39" y="-2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85185E-6 L -0.15781 -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91" y="-2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96296E-6 L -0.15794 0.0016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04" y="6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96296E-6 L -0.1556 0.0016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86" y="6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22222E-6 L -0.15208 0.0763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04" y="3819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-0.15195 0.07639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04" y="3819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59259E-6 L -0.15443 0.08033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21" y="4005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59259E-6 L -0.15195 0.08449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04" y="4213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59259E-6 L -0.15443 0.0884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21" y="4421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59259E-6 L -0.15091 0.0884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52" y="4421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96296E-6 L -0.34479 0.52963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40" y="26481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96296E-6 L -0.34245 0.52963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22" y="2648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85185E-6 L -0.34479 0.53357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40" y="26667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85185E-6 L -0.34232 0.5335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22" y="26667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33333E-6 L -0.34362 0.53541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88" y="26759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33333E-6 L -0.3401 0.53541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6759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48148E-6 L 0.42513 0.33519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50" y="16759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48148E-6 L 0.42526 0.33519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63" y="16759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7037E-6 L 0.42513 0.33912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50" y="1694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6 L 0.42526 0.33912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63" y="16944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11111E-6 L 0.4263 0.34306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15" y="17153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11111E-6 L 0.4263 0.34306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15" y="1715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96296E-6 L 0.22227 0.03496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07" y="1736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0.22239 0.03496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20" y="1736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22222E-6 L 0.22227 0.04097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07" y="2037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L 0.22239 0.04097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20" y="2037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59259E-6 L 0.22344 0.04699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72" y="2338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59259E-6 L 0.22344 0.04699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72" y="2338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48148E-6 L 0.21993 -0.00394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90" y="-208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48148E-6 L 0.2211 -0.00394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55" y="-208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L 0.2211 -0.00208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55" y="-116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0.22005 -3.33333E-6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03" y="0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85185E-6 L 0.2211 0.00185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55" y="93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85185E-6 L 0.22227 0.00185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07" y="93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53" grpId="0"/>
      <p:bldP spid="54" grpId="0"/>
      <p:bldP spid="55" grpId="0"/>
      <p:bldP spid="56" grpId="0"/>
      <p:bldP spid="57" grpId="0"/>
      <p:bldP spid="20" grpId="0"/>
      <p:bldP spid="4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 phútmp4.mp4">
            <a:hlinkClick r:id="" action="ppaction://media"/>
            <a:extLst>
              <a:ext uri="{FF2B5EF4-FFF2-40B4-BE49-F238E27FC236}">
                <a16:creationId xmlns:a16="http://schemas.microsoft.com/office/drawing/2014/main" id="{ED25D3A7-D6F9-750A-0AD5-3020EF932D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8889" b="76374"/>
          <a:stretch/>
        </p:blipFill>
        <p:spPr>
          <a:xfrm>
            <a:off x="2909052" y="2302042"/>
            <a:ext cx="6356072" cy="23662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57375" y="65232"/>
            <a:ext cx="1621848" cy="160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24320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2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31DB30-5022-3296-CE9F-EED48AEA9D6D}"/>
              </a:ext>
            </a:extLst>
          </p:cNvPr>
          <p:cNvSpPr txBox="1"/>
          <p:nvPr/>
        </p:nvSpPr>
        <p:spPr>
          <a:xfrm>
            <a:off x="2528637" y="380332"/>
            <a:ext cx="6642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VÒNG 2: NHÓM CÁC MẢNH GHÉP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70177F-F18E-134B-C35C-4FE013160F53}"/>
              </a:ext>
            </a:extLst>
          </p:cNvPr>
          <p:cNvSpPr txBox="1"/>
          <p:nvPr/>
        </p:nvSpPr>
        <p:spPr>
          <a:xfrm>
            <a:off x="661736" y="1113800"/>
            <a:ext cx="10744201" cy="45745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vi-VN" sz="3200" dirty="0">
                <a:effectLst/>
                <a:latin typeface="Cambria" panose="02040503050406030204" pitchFamily="18" charset="0"/>
                <a:ea typeface="SimSun" panose="02010600030101010101" pitchFamily="2" charset="-122"/>
              </a:rPr>
              <a:t>Mỗi nhóm sẽ đánh số thứ tự từ 1 đến 6 </a:t>
            </a:r>
            <a:r>
              <a:rPr lang="vi-VN" sz="3200" dirty="0">
                <a:latin typeface="Cambria" panose="02040503050406030204" pitchFamily="18" charset="0"/>
                <a:ea typeface="SimSun" panose="02010600030101010101" pitchFamily="2" charset="-122"/>
              </a:rPr>
              <a:t>để chuẩn bị thành lập nhóm mới:</a:t>
            </a:r>
            <a:r>
              <a:rPr lang="vi-VN" sz="3200" dirty="0">
                <a:effectLst/>
                <a:latin typeface="Cambria" panose="02040503050406030204" pitchFamily="18" charset="0"/>
                <a:ea typeface="SimSun" panose="02010600030101010101" pitchFamily="2" charset="-122"/>
              </a:rPr>
              <a:t> </a:t>
            </a:r>
            <a:endParaRPr lang="en-VN" sz="3200" dirty="0">
              <a:effectLst/>
              <a:latin typeface="Cambria" panose="02040503050406030204" pitchFamily="18" charset="0"/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vi-VN" sz="3200" dirty="0">
                <a:effectLst/>
                <a:latin typeface="Cambria" panose="02040503050406030204" pitchFamily="18" charset="0"/>
                <a:ea typeface="SimSun" panose="02010600030101010101" pitchFamily="2" charset="-122"/>
              </a:rPr>
              <a:t>+ Những bạn có cùng số thứ tự 1 về nhóm </a:t>
            </a:r>
            <a:r>
              <a:rPr lang="vi-VN" sz="3200" dirty="0">
                <a:latin typeface="Cambria" panose="02040503050406030204" pitchFamily="18" charset="0"/>
                <a:ea typeface="SimSun" panose="02010600030101010101" pitchFamily="2" charset="-122"/>
              </a:rPr>
              <a:t>1</a:t>
            </a:r>
            <a:r>
              <a:rPr lang="vi-VN" sz="3200" dirty="0">
                <a:effectLst/>
                <a:latin typeface="Cambria" panose="02040503050406030204" pitchFamily="18" charset="0"/>
                <a:ea typeface="SimSun" panose="02010600030101010101" pitchFamily="2" charset="-122"/>
              </a:rPr>
              <a:t> </a:t>
            </a:r>
            <a:endParaRPr lang="en-VN" sz="3200" dirty="0">
              <a:effectLst/>
              <a:latin typeface="Cambria" panose="02040503050406030204" pitchFamily="18" charset="0"/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vi-VN" sz="3200" dirty="0">
                <a:effectLst/>
                <a:latin typeface="Cambria" panose="02040503050406030204" pitchFamily="18" charset="0"/>
                <a:ea typeface="SimSun" panose="02010600030101010101" pitchFamily="2" charset="-122"/>
              </a:rPr>
              <a:t>+ Những bạn có cùng số thứ tự 2 về nhóm 2</a:t>
            </a:r>
            <a:endParaRPr lang="en-VN" sz="3200" dirty="0">
              <a:effectLst/>
              <a:latin typeface="Cambria" panose="02040503050406030204" pitchFamily="18" charset="0"/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vi-VN" sz="3200" dirty="0">
                <a:effectLst/>
                <a:latin typeface="Cambria" panose="02040503050406030204" pitchFamily="18" charset="0"/>
                <a:ea typeface="SimSun" panose="02010600030101010101" pitchFamily="2" charset="-122"/>
              </a:rPr>
              <a:t>+ Những bạn có cùng số thứ tự 3 về nhóm </a:t>
            </a:r>
            <a:r>
              <a:rPr lang="vi-VN" sz="3200" dirty="0">
                <a:latin typeface="Cambria" panose="02040503050406030204" pitchFamily="18" charset="0"/>
                <a:ea typeface="SimSun" panose="02010600030101010101" pitchFamily="2" charset="-122"/>
              </a:rPr>
              <a:t>3</a:t>
            </a:r>
            <a:endParaRPr lang="en-VN" sz="3200" dirty="0">
              <a:effectLst/>
              <a:latin typeface="Cambria" panose="02040503050406030204" pitchFamily="18" charset="0"/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vi-VN" sz="3200" dirty="0">
                <a:effectLst/>
                <a:latin typeface="Cambria" panose="02040503050406030204" pitchFamily="18" charset="0"/>
                <a:ea typeface="SimSun" panose="02010600030101010101" pitchFamily="2" charset="-122"/>
              </a:rPr>
              <a:t>+ Những bạn có cùng số thứ tự 4 về nhóm 4</a:t>
            </a:r>
            <a:endParaRPr lang="en-VN" sz="3200" dirty="0">
              <a:effectLst/>
              <a:latin typeface="Cambria" panose="02040503050406030204" pitchFamily="18" charset="0"/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vi-VN" sz="3200" dirty="0">
                <a:effectLst/>
                <a:latin typeface="Cambria" panose="02040503050406030204" pitchFamily="18" charset="0"/>
                <a:ea typeface="SimSun" panose="02010600030101010101" pitchFamily="2" charset="-122"/>
              </a:rPr>
              <a:t>+ Những bạn có cùng số thứ tự 5 về nhóm 5</a:t>
            </a:r>
            <a:endParaRPr lang="en-VN" sz="3200" dirty="0">
              <a:effectLst/>
              <a:latin typeface="Cambria" panose="02040503050406030204" pitchFamily="18" charset="0"/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vi-VN" sz="3200" dirty="0">
                <a:effectLst/>
                <a:latin typeface="Cambria" panose="02040503050406030204" pitchFamily="18" charset="0"/>
                <a:ea typeface="SimSun" panose="02010600030101010101" pitchFamily="2" charset="-122"/>
              </a:rPr>
              <a:t>+ Những bạn có cùng số thứ tự 6 về nhóm </a:t>
            </a:r>
            <a:r>
              <a:rPr lang="vi-VN" sz="3200" dirty="0">
                <a:latin typeface="Cambria" panose="02040503050406030204" pitchFamily="18" charset="0"/>
                <a:ea typeface="SimSun" panose="02010600030101010101" pitchFamily="2" charset="-122"/>
              </a:rPr>
              <a:t>6</a:t>
            </a:r>
            <a:endParaRPr lang="en-VN" sz="3200" dirty="0">
              <a:effectLst/>
              <a:latin typeface="Cambria" panose="02040503050406030204" pitchFamily="18" charset="0"/>
              <a:ea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57375" y="65232"/>
            <a:ext cx="1621848" cy="160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46957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 phút.mp4">
            <a:hlinkClick r:id="" action="ppaction://media"/>
            <a:extLst>
              <a:ext uri="{FF2B5EF4-FFF2-40B4-BE49-F238E27FC236}">
                <a16:creationId xmlns:a16="http://schemas.microsoft.com/office/drawing/2014/main" id="{F9338C06-CD99-3FD4-AA39-289735C342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01978" y="2406315"/>
            <a:ext cx="4277894" cy="24063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57375" y="65232"/>
            <a:ext cx="1621848" cy="160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79823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0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54C78FE-407A-37A3-795F-804426182F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2915538"/>
              </p:ext>
            </p:extLst>
          </p:nvPr>
        </p:nvGraphicFramePr>
        <p:xfrm>
          <a:off x="762000" y="861179"/>
          <a:ext cx="10439400" cy="48973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14057">
                  <a:extLst>
                    <a:ext uri="{9D8B030D-6E8A-4147-A177-3AD203B41FA5}">
                      <a16:colId xmlns:a16="http://schemas.microsoft.com/office/drawing/2014/main" val="3216184791"/>
                    </a:ext>
                  </a:extLst>
                </a:gridCol>
                <a:gridCol w="6825343">
                  <a:extLst>
                    <a:ext uri="{9D8B030D-6E8A-4147-A177-3AD203B41FA5}">
                      <a16:colId xmlns:a16="http://schemas.microsoft.com/office/drawing/2014/main" val="1654322649"/>
                    </a:ext>
                  </a:extLst>
                </a:gridCol>
              </a:tblGrid>
              <a:tr h="91576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Thành </a:t>
                      </a:r>
                      <a:r>
                        <a:rPr lang="en-US" sz="4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phần</a:t>
                      </a:r>
                      <a:endParaRPr lang="en-US" sz="4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</a:t>
                      </a:r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endParaRPr lang="en-US" sz="4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3755711"/>
                  </a:ext>
                </a:extLst>
              </a:tr>
              <a:tr h="995399">
                <a:tc>
                  <a:txBody>
                    <a:bodyPr/>
                    <a:lstStyle/>
                    <a:p>
                      <a:r>
                        <a:rPr lang="en-US" sz="4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Địa</a:t>
                      </a:r>
                      <a:r>
                        <a:rPr lang="en-US" sz="4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endParaRPr lang="en-US" sz="4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179267"/>
                  </a:ext>
                </a:extLst>
              </a:tr>
              <a:tr h="995399">
                <a:tc>
                  <a:txBody>
                    <a:bodyPr/>
                    <a:lstStyle/>
                    <a:p>
                      <a:r>
                        <a:rPr lang="en-US" sz="4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Khí</a:t>
                      </a:r>
                      <a:r>
                        <a:rPr lang="en-US" sz="4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hậu</a:t>
                      </a:r>
                      <a:endParaRPr lang="en-US" sz="4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0443955"/>
                  </a:ext>
                </a:extLst>
              </a:tr>
              <a:tr h="995399">
                <a:tc>
                  <a:txBody>
                    <a:bodyPr/>
                    <a:lstStyle/>
                    <a:p>
                      <a:r>
                        <a:rPr lang="en-US" sz="4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Sông</a:t>
                      </a:r>
                      <a:endParaRPr lang="en-US" sz="4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2315515"/>
                  </a:ext>
                </a:extLst>
              </a:tr>
              <a:tr h="995399">
                <a:tc>
                  <a:txBody>
                    <a:bodyPr/>
                    <a:lstStyle/>
                    <a:p>
                      <a:r>
                        <a:rPr lang="en-US" sz="4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Khoáng</a:t>
                      </a:r>
                      <a:r>
                        <a:rPr lang="en-US" sz="4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sản</a:t>
                      </a:r>
                      <a:endParaRPr lang="en-US" sz="4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335793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E660E01-3D4B-2C58-13D5-97353C403F92}"/>
              </a:ext>
            </a:extLst>
          </p:cNvPr>
          <p:cNvSpPr txBox="1"/>
          <p:nvPr/>
        </p:nvSpPr>
        <p:spPr>
          <a:xfrm>
            <a:off x="4691743" y="1937657"/>
            <a:ext cx="6291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núi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91E9D2-120E-5EAF-3D47-F53B321DA287}"/>
              </a:ext>
            </a:extLst>
          </p:cNvPr>
          <p:cNvSpPr txBox="1"/>
          <p:nvPr/>
        </p:nvSpPr>
        <p:spPr>
          <a:xfrm>
            <a:off x="4691743" y="2982685"/>
            <a:ext cx="6291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Nhiệt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đới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162B00-0284-29A7-C64D-77301222E2C1}"/>
              </a:ext>
            </a:extLst>
          </p:cNvPr>
          <p:cNvSpPr txBox="1"/>
          <p:nvPr/>
        </p:nvSpPr>
        <p:spPr>
          <a:xfrm>
            <a:off x="4713515" y="4016828"/>
            <a:ext cx="6291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chảy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Mê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CC33CA-001B-3D14-8A6C-5CA11A27DC7A}"/>
              </a:ext>
            </a:extLst>
          </p:cNvPr>
          <p:cNvSpPr txBox="1"/>
          <p:nvPr/>
        </p:nvSpPr>
        <p:spPr>
          <a:xfrm>
            <a:off x="4669972" y="4778828"/>
            <a:ext cx="62919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nổi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bật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vôi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57375" y="65232"/>
            <a:ext cx="1621848" cy="160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98631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ào - đất nước Triệu Voi tươi đẹp">
            <a:extLst>
              <a:ext uri="{FF2B5EF4-FFF2-40B4-BE49-F238E27FC236}">
                <a16:creationId xmlns:a16="http://schemas.microsoft.com/office/drawing/2014/main" id="{389D693E-EA09-293B-F90E-7D24BB1A2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129F4B3-7D3C-5814-568B-EED33911484D}"/>
              </a:ext>
            </a:extLst>
          </p:cNvPr>
          <p:cNvSpPr/>
          <p:nvPr/>
        </p:nvSpPr>
        <p:spPr>
          <a:xfrm>
            <a:off x="337457" y="446314"/>
            <a:ext cx="11419114" cy="3725637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20000"/>
              </a:lnSpc>
              <a:defRPr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Lào có số dân khoảng 7,8 triệu người (2025).</a:t>
            </a:r>
          </a:p>
          <a:p>
            <a:pPr lvl="0" algn="just">
              <a:lnSpc>
                <a:spcPct val="120000"/>
              </a:lnSpc>
              <a:defRPr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Phần lớn dân cư là dân tộc Lào, sống chủ yếu ở vùng đồng bằng. Các dân tộc khác như Khơ-me, Mông,… có số lượng ít và sống chủ yếu ở vùng đồi núi.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57375" y="65232"/>
            <a:ext cx="1621848" cy="160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41161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500D86C-8A70-CD88-9369-A043FA50C8E2}"/>
              </a:ext>
            </a:extLst>
          </p:cNvPr>
          <p:cNvSpPr/>
          <p:nvPr/>
        </p:nvSpPr>
        <p:spPr>
          <a:xfrm>
            <a:off x="7143752" y="4214813"/>
            <a:ext cx="3857624" cy="210026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47FD935-B4D0-97B3-071C-60CA16A42A8C}"/>
              </a:ext>
            </a:extLst>
          </p:cNvPr>
          <p:cNvSpPr/>
          <p:nvPr/>
        </p:nvSpPr>
        <p:spPr>
          <a:xfrm>
            <a:off x="7143751" y="4743451"/>
            <a:ext cx="3857624" cy="1113392"/>
          </a:xfrm>
          <a:prstGeom prst="rect">
            <a:avLst/>
          </a:prstGeom>
          <a:solidFill>
            <a:srgbClr val="0033CC"/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dirty="0"/>
              <a:t>`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CAACAB2-AAD4-BFF2-1F69-EF75E903A531}"/>
              </a:ext>
            </a:extLst>
          </p:cNvPr>
          <p:cNvGrpSpPr/>
          <p:nvPr/>
        </p:nvGrpSpPr>
        <p:grpSpPr>
          <a:xfrm rot="16200000">
            <a:off x="8138117" y="3744422"/>
            <a:ext cx="5840827" cy="948882"/>
            <a:chOff x="4126022" y="2999233"/>
            <a:chExt cx="9574288" cy="948882"/>
          </a:xfrm>
          <a:solidFill>
            <a:schemeClr val="bg1"/>
          </a:solidFill>
        </p:grpSpPr>
        <p:sp>
          <p:nvSpPr>
            <p:cNvPr id="45" name="Wave 44">
              <a:extLst>
                <a:ext uri="{FF2B5EF4-FFF2-40B4-BE49-F238E27FC236}">
                  <a16:creationId xmlns:a16="http://schemas.microsoft.com/office/drawing/2014/main" id="{530B29EA-9D06-E899-D010-AA8F7B4CAD8E}"/>
                </a:ext>
              </a:extLst>
            </p:cNvPr>
            <p:cNvSpPr/>
            <p:nvPr/>
          </p:nvSpPr>
          <p:spPr>
            <a:xfrm>
              <a:off x="4126022" y="2999233"/>
              <a:ext cx="1400174" cy="757238"/>
            </a:xfrm>
            <a:prstGeom prst="wav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6" name="Wave 45">
              <a:extLst>
                <a:ext uri="{FF2B5EF4-FFF2-40B4-BE49-F238E27FC236}">
                  <a16:creationId xmlns:a16="http://schemas.microsoft.com/office/drawing/2014/main" id="{942C6017-81F4-E494-4FEB-2D0E330A52D7}"/>
                </a:ext>
              </a:extLst>
            </p:cNvPr>
            <p:cNvSpPr/>
            <p:nvPr/>
          </p:nvSpPr>
          <p:spPr>
            <a:xfrm>
              <a:off x="5505745" y="3045334"/>
              <a:ext cx="1400174" cy="757238"/>
            </a:xfrm>
            <a:prstGeom prst="wav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7" name="Wave 46">
              <a:extLst>
                <a:ext uri="{FF2B5EF4-FFF2-40B4-BE49-F238E27FC236}">
                  <a16:creationId xmlns:a16="http://schemas.microsoft.com/office/drawing/2014/main" id="{5A0E038D-4433-2165-F32E-E2FA930B9900}"/>
                </a:ext>
              </a:extLst>
            </p:cNvPr>
            <p:cNvSpPr/>
            <p:nvPr/>
          </p:nvSpPr>
          <p:spPr>
            <a:xfrm>
              <a:off x="6811224" y="3113723"/>
              <a:ext cx="1400174" cy="757238"/>
            </a:xfrm>
            <a:prstGeom prst="wav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8" name="Wave 47">
              <a:extLst>
                <a:ext uri="{FF2B5EF4-FFF2-40B4-BE49-F238E27FC236}">
                  <a16:creationId xmlns:a16="http://schemas.microsoft.com/office/drawing/2014/main" id="{F4FB23B9-D655-A0D9-FA28-F0CF77997D4C}"/>
                </a:ext>
              </a:extLst>
            </p:cNvPr>
            <p:cNvSpPr/>
            <p:nvPr/>
          </p:nvSpPr>
          <p:spPr>
            <a:xfrm>
              <a:off x="8190946" y="3127251"/>
              <a:ext cx="1400174" cy="757238"/>
            </a:xfrm>
            <a:prstGeom prst="wav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9" name="Wave 48">
              <a:extLst>
                <a:ext uri="{FF2B5EF4-FFF2-40B4-BE49-F238E27FC236}">
                  <a16:creationId xmlns:a16="http://schemas.microsoft.com/office/drawing/2014/main" id="{30C56661-39CE-13A0-4C8B-681C15AA8DF7}"/>
                </a:ext>
              </a:extLst>
            </p:cNvPr>
            <p:cNvSpPr/>
            <p:nvPr/>
          </p:nvSpPr>
          <p:spPr>
            <a:xfrm>
              <a:off x="9600647" y="3122488"/>
              <a:ext cx="1400174" cy="757238"/>
            </a:xfrm>
            <a:prstGeom prst="wav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50" name="Wave 49">
              <a:extLst>
                <a:ext uri="{FF2B5EF4-FFF2-40B4-BE49-F238E27FC236}">
                  <a16:creationId xmlns:a16="http://schemas.microsoft.com/office/drawing/2014/main" id="{8CB786AD-61F2-9451-7869-B3522CE8FDB1}"/>
                </a:ext>
              </a:extLst>
            </p:cNvPr>
            <p:cNvSpPr/>
            <p:nvPr/>
          </p:nvSpPr>
          <p:spPr>
            <a:xfrm>
              <a:off x="10920413" y="3190877"/>
              <a:ext cx="1400175" cy="757238"/>
            </a:xfrm>
            <a:prstGeom prst="wav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sp>
          <p:nvSpPr>
            <p:cNvPr id="51" name="Wave 50">
              <a:extLst>
                <a:ext uri="{FF2B5EF4-FFF2-40B4-BE49-F238E27FC236}">
                  <a16:creationId xmlns:a16="http://schemas.microsoft.com/office/drawing/2014/main" id="{14C18E11-52D1-583D-1CFB-C71B425DC24B}"/>
                </a:ext>
              </a:extLst>
            </p:cNvPr>
            <p:cNvSpPr/>
            <p:nvPr/>
          </p:nvSpPr>
          <p:spPr>
            <a:xfrm>
              <a:off x="12300136" y="3186116"/>
              <a:ext cx="1400174" cy="757238"/>
            </a:xfrm>
            <a:prstGeom prst="wav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AC0C4DA-0ED4-BE81-D4A6-B35826D04E6F}"/>
              </a:ext>
            </a:extLst>
          </p:cNvPr>
          <p:cNvGrpSpPr/>
          <p:nvPr/>
        </p:nvGrpSpPr>
        <p:grpSpPr>
          <a:xfrm>
            <a:off x="3453574" y="3584448"/>
            <a:ext cx="9569768" cy="925833"/>
            <a:chOff x="3886200" y="3200400"/>
            <a:chExt cx="9569768" cy="925833"/>
          </a:xfrm>
          <a:solidFill>
            <a:schemeClr val="bg1"/>
          </a:solidFill>
        </p:grpSpPr>
        <p:sp>
          <p:nvSpPr>
            <p:cNvPr id="15" name="Wave 14">
              <a:extLst>
                <a:ext uri="{FF2B5EF4-FFF2-40B4-BE49-F238E27FC236}">
                  <a16:creationId xmlns:a16="http://schemas.microsoft.com/office/drawing/2014/main" id="{F8EA2586-B499-AD0D-8408-08D002245600}"/>
                </a:ext>
              </a:extLst>
            </p:cNvPr>
            <p:cNvSpPr/>
            <p:nvPr/>
          </p:nvSpPr>
          <p:spPr>
            <a:xfrm>
              <a:off x="3886200" y="3200400"/>
              <a:ext cx="1400175" cy="757238"/>
            </a:xfrm>
            <a:prstGeom prst="wav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6" name="Wave 15">
              <a:extLst>
                <a:ext uri="{FF2B5EF4-FFF2-40B4-BE49-F238E27FC236}">
                  <a16:creationId xmlns:a16="http://schemas.microsoft.com/office/drawing/2014/main" id="{579B4AD1-2751-EB6C-6C3A-A34491304552}"/>
                </a:ext>
              </a:extLst>
            </p:cNvPr>
            <p:cNvSpPr/>
            <p:nvPr/>
          </p:nvSpPr>
          <p:spPr>
            <a:xfrm>
              <a:off x="5295900" y="3209925"/>
              <a:ext cx="1400175" cy="757238"/>
            </a:xfrm>
            <a:prstGeom prst="wav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7" name="Wave 16">
              <a:extLst>
                <a:ext uri="{FF2B5EF4-FFF2-40B4-BE49-F238E27FC236}">
                  <a16:creationId xmlns:a16="http://schemas.microsoft.com/office/drawing/2014/main" id="{2DC03B08-3994-0830-8513-3499E6712BE3}"/>
                </a:ext>
              </a:extLst>
            </p:cNvPr>
            <p:cNvSpPr/>
            <p:nvPr/>
          </p:nvSpPr>
          <p:spPr>
            <a:xfrm>
              <a:off x="6691313" y="3205163"/>
              <a:ext cx="1400175" cy="757238"/>
            </a:xfrm>
            <a:prstGeom prst="wav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8" name="Wave 17">
              <a:extLst>
                <a:ext uri="{FF2B5EF4-FFF2-40B4-BE49-F238E27FC236}">
                  <a16:creationId xmlns:a16="http://schemas.microsoft.com/office/drawing/2014/main" id="{CC7B0B3E-4686-8704-41EB-E23CD783AE1C}"/>
                </a:ext>
              </a:extLst>
            </p:cNvPr>
            <p:cNvSpPr/>
            <p:nvPr/>
          </p:nvSpPr>
          <p:spPr>
            <a:xfrm>
              <a:off x="7954709" y="3273553"/>
              <a:ext cx="1400175" cy="757238"/>
            </a:xfrm>
            <a:prstGeom prst="wav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9" name="Wave 18">
              <a:extLst>
                <a:ext uri="{FF2B5EF4-FFF2-40B4-BE49-F238E27FC236}">
                  <a16:creationId xmlns:a16="http://schemas.microsoft.com/office/drawing/2014/main" id="{6B630309-3012-BAB0-35D0-69A77CE27CF1}"/>
                </a:ext>
              </a:extLst>
            </p:cNvPr>
            <p:cNvSpPr/>
            <p:nvPr/>
          </p:nvSpPr>
          <p:spPr>
            <a:xfrm>
              <a:off x="9272969" y="3323655"/>
              <a:ext cx="1400175" cy="757238"/>
            </a:xfrm>
            <a:prstGeom prst="wav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5" name="Wave 24">
              <a:extLst>
                <a:ext uri="{FF2B5EF4-FFF2-40B4-BE49-F238E27FC236}">
                  <a16:creationId xmlns:a16="http://schemas.microsoft.com/office/drawing/2014/main" id="{42560383-8B5D-38DD-DE8B-479B4DBC00D1}"/>
                </a:ext>
              </a:extLst>
            </p:cNvPr>
            <p:cNvSpPr/>
            <p:nvPr/>
          </p:nvSpPr>
          <p:spPr>
            <a:xfrm>
              <a:off x="10664381" y="3337181"/>
              <a:ext cx="1399413" cy="757238"/>
            </a:xfrm>
            <a:prstGeom prst="wav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sp>
          <p:nvSpPr>
            <p:cNvPr id="26" name="Wave 25">
              <a:extLst>
                <a:ext uri="{FF2B5EF4-FFF2-40B4-BE49-F238E27FC236}">
                  <a16:creationId xmlns:a16="http://schemas.microsoft.com/office/drawing/2014/main" id="{47760B7D-8199-BE21-5CC5-8725A6984033}"/>
                </a:ext>
              </a:extLst>
            </p:cNvPr>
            <p:cNvSpPr/>
            <p:nvPr/>
          </p:nvSpPr>
          <p:spPr>
            <a:xfrm>
              <a:off x="12055793" y="3368995"/>
              <a:ext cx="1400175" cy="757238"/>
            </a:xfrm>
            <a:prstGeom prst="wav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24A4CBA-838D-FF04-6D45-6CEC35199386}"/>
              </a:ext>
            </a:extLst>
          </p:cNvPr>
          <p:cNvGrpSpPr/>
          <p:nvPr/>
        </p:nvGrpSpPr>
        <p:grpSpPr>
          <a:xfrm>
            <a:off x="3990022" y="6091237"/>
            <a:ext cx="9697784" cy="766763"/>
            <a:chOff x="3886200" y="3200400"/>
            <a:chExt cx="9697784" cy="766763"/>
          </a:xfrm>
          <a:solidFill>
            <a:schemeClr val="bg1"/>
          </a:solidFill>
        </p:grpSpPr>
        <p:sp>
          <p:nvSpPr>
            <p:cNvPr id="37" name="Wave 36">
              <a:extLst>
                <a:ext uri="{FF2B5EF4-FFF2-40B4-BE49-F238E27FC236}">
                  <a16:creationId xmlns:a16="http://schemas.microsoft.com/office/drawing/2014/main" id="{859EB37C-80FE-D2CE-A3E4-D87D25808B6E}"/>
                </a:ext>
              </a:extLst>
            </p:cNvPr>
            <p:cNvSpPr/>
            <p:nvPr/>
          </p:nvSpPr>
          <p:spPr>
            <a:xfrm>
              <a:off x="3886200" y="3200400"/>
              <a:ext cx="1400175" cy="757238"/>
            </a:xfrm>
            <a:prstGeom prst="wav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8" name="Wave 37">
              <a:extLst>
                <a:ext uri="{FF2B5EF4-FFF2-40B4-BE49-F238E27FC236}">
                  <a16:creationId xmlns:a16="http://schemas.microsoft.com/office/drawing/2014/main" id="{CCC9859D-8006-B1A9-4C53-9FF046C4073B}"/>
                </a:ext>
              </a:extLst>
            </p:cNvPr>
            <p:cNvSpPr/>
            <p:nvPr/>
          </p:nvSpPr>
          <p:spPr>
            <a:xfrm>
              <a:off x="5295900" y="3209925"/>
              <a:ext cx="1400175" cy="757238"/>
            </a:xfrm>
            <a:prstGeom prst="wav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9" name="Wave 38">
              <a:extLst>
                <a:ext uri="{FF2B5EF4-FFF2-40B4-BE49-F238E27FC236}">
                  <a16:creationId xmlns:a16="http://schemas.microsoft.com/office/drawing/2014/main" id="{C539AFB0-265E-0147-54DA-6B6A89159DE4}"/>
                </a:ext>
              </a:extLst>
            </p:cNvPr>
            <p:cNvSpPr/>
            <p:nvPr/>
          </p:nvSpPr>
          <p:spPr>
            <a:xfrm>
              <a:off x="6691313" y="3205163"/>
              <a:ext cx="1400175" cy="757238"/>
            </a:xfrm>
            <a:prstGeom prst="wav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0" name="Wave 39">
              <a:extLst>
                <a:ext uri="{FF2B5EF4-FFF2-40B4-BE49-F238E27FC236}">
                  <a16:creationId xmlns:a16="http://schemas.microsoft.com/office/drawing/2014/main" id="{77CE43B8-2F0F-5CF9-CC6A-9ED7DB37EFEA}"/>
                </a:ext>
              </a:extLst>
            </p:cNvPr>
            <p:cNvSpPr/>
            <p:nvPr/>
          </p:nvSpPr>
          <p:spPr>
            <a:xfrm>
              <a:off x="8082725" y="3209925"/>
              <a:ext cx="1400175" cy="757238"/>
            </a:xfrm>
            <a:prstGeom prst="wav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1" name="Wave 40">
              <a:extLst>
                <a:ext uri="{FF2B5EF4-FFF2-40B4-BE49-F238E27FC236}">
                  <a16:creationId xmlns:a16="http://schemas.microsoft.com/office/drawing/2014/main" id="{EE794477-7099-89E9-230A-249574A8D7C0}"/>
                </a:ext>
              </a:extLst>
            </p:cNvPr>
            <p:cNvSpPr/>
            <p:nvPr/>
          </p:nvSpPr>
          <p:spPr>
            <a:xfrm>
              <a:off x="9419273" y="3209925"/>
              <a:ext cx="1400175" cy="757238"/>
            </a:xfrm>
            <a:prstGeom prst="wav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2" name="Wave 41">
              <a:extLst>
                <a:ext uri="{FF2B5EF4-FFF2-40B4-BE49-F238E27FC236}">
                  <a16:creationId xmlns:a16="http://schemas.microsoft.com/office/drawing/2014/main" id="{D3E65570-C70A-8E35-FEDA-F782051E6DBD}"/>
                </a:ext>
              </a:extLst>
            </p:cNvPr>
            <p:cNvSpPr/>
            <p:nvPr/>
          </p:nvSpPr>
          <p:spPr>
            <a:xfrm>
              <a:off x="10810685" y="3209925"/>
              <a:ext cx="1400175" cy="757238"/>
            </a:xfrm>
            <a:prstGeom prst="wav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sp>
          <p:nvSpPr>
            <p:cNvPr id="43" name="Wave 42">
              <a:extLst>
                <a:ext uri="{FF2B5EF4-FFF2-40B4-BE49-F238E27FC236}">
                  <a16:creationId xmlns:a16="http://schemas.microsoft.com/office/drawing/2014/main" id="{16DC12E7-7D68-C477-2E71-A9B8950FF7F6}"/>
                </a:ext>
              </a:extLst>
            </p:cNvPr>
            <p:cNvSpPr/>
            <p:nvPr/>
          </p:nvSpPr>
          <p:spPr>
            <a:xfrm>
              <a:off x="12183809" y="3209925"/>
              <a:ext cx="1400175" cy="757238"/>
            </a:xfrm>
            <a:prstGeom prst="wav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84C9493-2014-00F0-6EFF-45EEBCBB231D}"/>
              </a:ext>
            </a:extLst>
          </p:cNvPr>
          <p:cNvGrpSpPr/>
          <p:nvPr/>
        </p:nvGrpSpPr>
        <p:grpSpPr>
          <a:xfrm>
            <a:off x="842415" y="0"/>
            <a:ext cx="10554928" cy="1273629"/>
            <a:chOff x="442452" y="1258528"/>
            <a:chExt cx="2989006" cy="1538582"/>
          </a:xfrm>
        </p:grpSpPr>
        <p:sp>
          <p:nvSpPr>
            <p:cNvPr id="20" name="Speech Bubble: Rectangle with Corners Rounded 19">
              <a:extLst>
                <a:ext uri="{FF2B5EF4-FFF2-40B4-BE49-F238E27FC236}">
                  <a16:creationId xmlns:a16="http://schemas.microsoft.com/office/drawing/2014/main" id="{ADA99FEE-0C86-BA83-39E6-B7FC8D4F5EC1}"/>
                </a:ext>
              </a:extLst>
            </p:cNvPr>
            <p:cNvSpPr/>
            <p:nvPr/>
          </p:nvSpPr>
          <p:spPr>
            <a:xfrm>
              <a:off x="442452" y="1258528"/>
              <a:ext cx="2989006" cy="1538582"/>
            </a:xfrm>
            <a:prstGeom prst="wedgeRoundRectCallout">
              <a:avLst>
                <a:gd name="adj1" fmla="val -2412"/>
                <a:gd name="adj2" fmla="val 49999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rgbClr val="F2961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E12B010-F9CF-0D75-667F-FEDC7AA326ED}"/>
                </a:ext>
              </a:extLst>
            </p:cNvPr>
            <p:cNvSpPr txBox="1"/>
            <p:nvPr/>
          </p:nvSpPr>
          <p:spPr>
            <a:xfrm>
              <a:off x="592435" y="1360591"/>
              <a:ext cx="2713702" cy="7064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2D2F551D-2DA6-33C6-9BA4-ED9B345232BB}"/>
              </a:ext>
            </a:extLst>
          </p:cNvPr>
          <p:cNvSpPr txBox="1"/>
          <p:nvPr/>
        </p:nvSpPr>
        <p:spPr>
          <a:xfrm>
            <a:off x="813773" y="1673565"/>
            <a:ext cx="10605075" cy="2482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1: Thủ đô của nước Lào có tên là gì?</a:t>
            </a:r>
          </a:p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2: Những địa điểm nổi tiếng được nhắc đến trong video?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DF6FE38-2F5A-24E2-DF88-D7DB929E495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11" y="4844143"/>
            <a:ext cx="4016650" cy="20138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B7AB95-53A0-EEE8-8898-D9C707BC760F}"/>
              </a:ext>
            </a:extLst>
          </p:cNvPr>
          <p:cNvSpPr txBox="1"/>
          <p:nvPr/>
        </p:nvSpPr>
        <p:spPr>
          <a:xfrm>
            <a:off x="1009186" y="116416"/>
            <a:ext cx="1010858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defTabSz="914446">
              <a:defRPr/>
            </a:pPr>
            <a:r>
              <a:rPr lang="vi-VN" sz="3200" b="1" dirty="0">
                <a:solidFill>
                  <a:srgbClr val="000066"/>
                </a:solidFill>
                <a:latin typeface="Cambria" panose="02040503050406030204" pitchFamily="18" charset="0"/>
              </a:rPr>
              <a:t>Xem video và chia sẻ những hiểu biết của em về </a:t>
            </a:r>
          </a:p>
          <a:p>
            <a:pPr lvl="0" algn="just" defTabSz="914446">
              <a:defRPr/>
            </a:pPr>
            <a:r>
              <a:rPr lang="vi-VN" sz="3200" b="1" dirty="0">
                <a:solidFill>
                  <a:srgbClr val="000066"/>
                </a:solidFill>
                <a:latin typeface="Cambria" panose="02040503050406030204" pitchFamily="18" charset="0"/>
              </a:rPr>
              <a:t>đất nước Lào thông qua trả lời hai câu hỏi: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E52FAF2-8008-374D-268E-0C2A089EE709}"/>
              </a:ext>
            </a:extLst>
          </p:cNvPr>
          <p:cNvSpPr/>
          <p:nvPr/>
        </p:nvSpPr>
        <p:spPr>
          <a:xfrm>
            <a:off x="8643937" y="4800601"/>
            <a:ext cx="970471" cy="10121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57375" y="65232"/>
            <a:ext cx="1621848" cy="160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47180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04167E-6 3.7037E-6 L 0.25 3.7037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08333E-7 -1.48148E-6 L 0.25 -1.48148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25E-6 3.7037E-6 L -0.00026 0.616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30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Đôi nét về các dân tộc tại đất nước Lào">
            <a:extLst>
              <a:ext uri="{FF2B5EF4-FFF2-40B4-BE49-F238E27FC236}">
                <a16:creationId xmlns:a16="http://schemas.microsoft.com/office/drawing/2014/main" id="{0A9421A4-3C2D-4809-B32E-9398C1B41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5009"/>
            <a:ext cx="6220937" cy="449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62A000-72E5-872B-6F33-CC9800CB8494}"/>
              </a:ext>
            </a:extLst>
          </p:cNvPr>
          <p:cNvSpPr txBox="1"/>
          <p:nvPr/>
        </p:nvSpPr>
        <p:spPr>
          <a:xfrm>
            <a:off x="958281" y="5032975"/>
            <a:ext cx="2796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latin typeface="Cambria" panose="02040503050406030204" pitchFamily="18" charset="0"/>
              </a:rPr>
              <a:t>Dân tộc Bruh</a:t>
            </a:r>
          </a:p>
        </p:txBody>
      </p:sp>
      <p:pic>
        <p:nvPicPr>
          <p:cNvPr id="1028" name="Picture 4" descr="Đôi nét về các dân tộc tại đất nước Lào">
            <a:extLst>
              <a:ext uri="{FF2B5EF4-FFF2-40B4-BE49-F238E27FC236}">
                <a16:creationId xmlns:a16="http://schemas.microsoft.com/office/drawing/2014/main" id="{95A5E5C2-868F-B68B-5919-E3DB08F5A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871" y="385009"/>
            <a:ext cx="5809129" cy="4499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FC6224-E2B8-D8FC-DE95-7A5DFE54B659}"/>
              </a:ext>
            </a:extLst>
          </p:cNvPr>
          <p:cNvSpPr txBox="1"/>
          <p:nvPr/>
        </p:nvSpPr>
        <p:spPr>
          <a:xfrm>
            <a:off x="7536487" y="4861701"/>
            <a:ext cx="2796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latin typeface="Cambria" panose="02040503050406030204" pitchFamily="18" charset="0"/>
              </a:rPr>
              <a:t>Dân tộc Lao</a:t>
            </a:r>
          </a:p>
        </p:txBody>
      </p:sp>
      <p:pic>
        <p:nvPicPr>
          <p:cNvPr id="1036" name="Picture 12" descr="Văn hóa Khmer trên đất chín rồng | Báo Dân tộc và Phát triển">
            <a:extLst>
              <a:ext uri="{FF2B5EF4-FFF2-40B4-BE49-F238E27FC236}">
                <a16:creationId xmlns:a16="http://schemas.microsoft.com/office/drawing/2014/main" id="{8BF2D96C-01CE-E380-6029-58D7C21E7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889" y="553453"/>
            <a:ext cx="7838322" cy="5118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0485C3-BC47-300E-DFB2-0E2FD6F28BA3}"/>
              </a:ext>
            </a:extLst>
          </p:cNvPr>
          <p:cNvSpPr txBox="1"/>
          <p:nvPr/>
        </p:nvSpPr>
        <p:spPr>
          <a:xfrm>
            <a:off x="4792342" y="5859144"/>
            <a:ext cx="3196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latin typeface="Cambria" panose="02040503050406030204" pitchFamily="18" charset="0"/>
              </a:rPr>
              <a:t>Dân tộc Khơ- me</a:t>
            </a:r>
          </a:p>
        </p:txBody>
      </p:sp>
      <p:pic>
        <p:nvPicPr>
          <p:cNvPr id="1040" name="Picture 16" descr="Tìm về cội nguồn dân tộc Phu Thay - Báo Đắk Lắk điện tử">
            <a:extLst>
              <a:ext uri="{FF2B5EF4-FFF2-40B4-BE49-F238E27FC236}">
                <a16:creationId xmlns:a16="http://schemas.microsoft.com/office/drawing/2014/main" id="{848406DC-3E93-036C-24BF-F1D2F6E77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321" y="583198"/>
            <a:ext cx="7632700" cy="5084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8386214-127D-B6E3-FCE2-17D4D3C477E6}"/>
              </a:ext>
            </a:extLst>
          </p:cNvPr>
          <p:cNvSpPr txBox="1"/>
          <p:nvPr/>
        </p:nvSpPr>
        <p:spPr>
          <a:xfrm>
            <a:off x="4572000" y="5799221"/>
            <a:ext cx="37297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latin typeface="Cambria" panose="02040503050406030204" pitchFamily="18" charset="0"/>
              </a:rPr>
              <a:t>Dân tộc Phu Thay</a:t>
            </a:r>
          </a:p>
        </p:txBody>
      </p:sp>
      <p:pic>
        <p:nvPicPr>
          <p:cNvPr id="8" name="hướng dẫn vdl.mp4">
            <a:hlinkClick r:id="" action="ppaction://media"/>
            <a:extLst>
              <a:ext uri="{FF2B5EF4-FFF2-40B4-BE49-F238E27FC236}">
                <a16:creationId xmlns:a16="http://schemas.microsoft.com/office/drawing/2014/main" id="{6CEAE2CA-34E0-7C92-1D1C-AF759F155B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24276" r="22434"/>
          <a:stretch/>
        </p:blipFill>
        <p:spPr>
          <a:xfrm>
            <a:off x="9649326" y="4085510"/>
            <a:ext cx="2542674" cy="25988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857375" y="65232"/>
            <a:ext cx="1621848" cy="160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50948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6" grpId="0"/>
      <p:bldP spid="6" grpId="1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B5DCB58-20ED-4ABE-9C65-2ABF069888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 b="-1297"/>
          <a:stretch/>
        </p:blipFill>
        <p:spPr>
          <a:xfrm>
            <a:off x="0" y="0"/>
            <a:ext cx="12192001" cy="69469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AC6AF9AD-6E33-4FB5-92A9-1D06B8EDE037}"/>
              </a:ext>
            </a:extLst>
          </p:cNvPr>
          <p:cNvSpPr/>
          <p:nvPr/>
        </p:nvSpPr>
        <p:spPr>
          <a:xfrm>
            <a:off x="10676467" y="5054600"/>
            <a:ext cx="2218266" cy="2429933"/>
          </a:xfrm>
          <a:prstGeom prst="roundRect">
            <a:avLst/>
          </a:prstGeom>
          <a:solidFill>
            <a:srgbClr val="FCF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1E0B6BF-908A-4FD6-B2ED-325062CEFC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9347200" y="3956676"/>
            <a:ext cx="3033713" cy="29013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D2DC9D-64CE-3902-D48E-AF052BA71B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9480" y="1889626"/>
            <a:ext cx="9413040" cy="30787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57375" y="65232"/>
            <a:ext cx="1621848" cy="16097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922462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">
            <a:extLst>
              <a:ext uri="{FF2B5EF4-FFF2-40B4-BE49-F238E27FC236}">
                <a16:creationId xmlns:a16="http://schemas.microsoft.com/office/drawing/2014/main" id="{632F8808-F38D-C201-3CD9-9E381F180D3A}"/>
              </a:ext>
            </a:extLst>
          </p:cNvPr>
          <p:cNvSpPr/>
          <p:nvPr/>
        </p:nvSpPr>
        <p:spPr>
          <a:xfrm>
            <a:off x="3611940" y="1518487"/>
            <a:ext cx="8133746" cy="2705170"/>
          </a:xfrm>
          <a:prstGeom prst="roundRect">
            <a:avLst/>
          </a:prstGeom>
          <a:solidFill>
            <a:srgbClr val="FFEFFF"/>
          </a:solidFill>
          <a:ln w="76200">
            <a:solidFill>
              <a:srgbClr val="FF0066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46">
              <a:defRPr/>
            </a:pPr>
            <a:r>
              <a:rPr lang="vi-VN" sz="4400" b="1" dirty="0">
                <a:solidFill>
                  <a:srgbClr val="000066"/>
                </a:solidFill>
                <a:latin typeface="Calibri" panose="020F0502020204030204"/>
              </a:rPr>
              <a:t>Quan sát hình 1, em hãy kể tên và xác định trên lược đồ một số cao nguyên, sông của Lào.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Hình ảnh 22" descr="Ảnh có chứa mẫu họa&#10;&#10;Mô tả được tạo tự động">
            <a:extLst>
              <a:ext uri="{FF2B5EF4-FFF2-40B4-BE49-F238E27FC236}">
                <a16:creationId xmlns:a16="http://schemas.microsoft.com/office/drawing/2014/main" id="{455C42CF-E6A1-D35C-1F55-DEC432A9F4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15" b="96643" l="8537" r="92988">
                        <a14:foregroundMark x1="92988" y1="12950" x2="92988" y2="12950"/>
                        <a14:foregroundMark x1="53963" y1="6715" x2="53963" y2="6715"/>
                        <a14:foregroundMark x1="48171" y1="91847" x2="48171" y2="91847"/>
                        <a14:foregroundMark x1="60061" y1="94724" x2="60061" y2="94724"/>
                        <a14:foregroundMark x1="50000" y1="46523" x2="50000" y2="46523"/>
                        <a14:foregroundMark x1="64024" y1="91847" x2="58232" y2="96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882140"/>
            <a:ext cx="4127924" cy="52480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57375" y="65232"/>
            <a:ext cx="1621848" cy="160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57923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F60FD7-0009-BA98-3E67-85D58C4E09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244450-BDDE-BB6F-D3A0-ED65A72771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2359" y="0"/>
            <a:ext cx="7732294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57375" y="65232"/>
            <a:ext cx="1621848" cy="160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09788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E2C5401A-4E87-BAEA-60B2-015A431192BB}"/>
              </a:ext>
            </a:extLst>
          </p:cNvPr>
          <p:cNvGrpSpPr/>
          <p:nvPr/>
        </p:nvGrpSpPr>
        <p:grpSpPr>
          <a:xfrm>
            <a:off x="592044" y="370115"/>
            <a:ext cx="5623699" cy="2340429"/>
            <a:chOff x="442452" y="1258528"/>
            <a:chExt cx="2989006" cy="1538582"/>
          </a:xfrm>
          <a:solidFill>
            <a:srgbClr val="FFFF00"/>
          </a:solidFill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E6DD87A5-FDBF-C5F8-641D-60460D9E1F9B}"/>
                </a:ext>
              </a:extLst>
            </p:cNvPr>
            <p:cNvSpPr/>
            <p:nvPr/>
          </p:nvSpPr>
          <p:spPr>
            <a:xfrm>
              <a:off x="442452" y="1258528"/>
              <a:ext cx="2989006" cy="1538582"/>
            </a:xfrm>
            <a:prstGeom prst="wedgeRoundRectCallout">
              <a:avLst>
                <a:gd name="adj1" fmla="val -2412"/>
                <a:gd name="adj2" fmla="val 49999"/>
                <a:gd name="adj3" fmla="val 16667"/>
              </a:avLst>
            </a:prstGeom>
            <a:grpFill/>
            <a:ln w="19050">
              <a:solidFill>
                <a:srgbClr val="F2961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1A3D3E8-E849-974B-6BD5-DD4B45511D2C}"/>
                </a:ext>
              </a:extLst>
            </p:cNvPr>
            <p:cNvSpPr txBox="1"/>
            <p:nvPr/>
          </p:nvSpPr>
          <p:spPr>
            <a:xfrm>
              <a:off x="509641" y="1258528"/>
              <a:ext cx="2904460" cy="15174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 số cao nguyên của Lào: 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cao nguyên Hủa Phan, cao nguyên Xiêng Khoảng, cao nguyên Tà Ôi,...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AF73CFB-D36E-E6F0-4DD2-BB054C9189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1686" y="0"/>
            <a:ext cx="5780314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0E7760D-4811-C70C-4EE6-70BCB11E9F59}"/>
              </a:ext>
            </a:extLst>
          </p:cNvPr>
          <p:cNvGrpSpPr/>
          <p:nvPr/>
        </p:nvGrpSpPr>
        <p:grpSpPr>
          <a:xfrm>
            <a:off x="559387" y="3385458"/>
            <a:ext cx="5623699" cy="2340429"/>
            <a:chOff x="442452" y="1258528"/>
            <a:chExt cx="2989006" cy="1538582"/>
          </a:xfrm>
          <a:solidFill>
            <a:srgbClr val="FFFF00"/>
          </a:solidFill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52D7F428-F783-36B0-F212-DD3BF29520D3}"/>
                </a:ext>
              </a:extLst>
            </p:cNvPr>
            <p:cNvSpPr/>
            <p:nvPr/>
          </p:nvSpPr>
          <p:spPr>
            <a:xfrm>
              <a:off x="442452" y="1258528"/>
              <a:ext cx="2989006" cy="1538582"/>
            </a:xfrm>
            <a:prstGeom prst="wedgeRoundRectCallout">
              <a:avLst>
                <a:gd name="adj1" fmla="val -2412"/>
                <a:gd name="adj2" fmla="val 49999"/>
                <a:gd name="adj3" fmla="val 16667"/>
              </a:avLst>
            </a:prstGeom>
            <a:grpFill/>
            <a:ln w="19050">
              <a:solidFill>
                <a:srgbClr val="F2961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DDF579D-15A3-C74D-EDF4-465F229FEB9B}"/>
                </a:ext>
              </a:extLst>
            </p:cNvPr>
            <p:cNvSpPr txBox="1"/>
            <p:nvPr/>
          </p:nvSpPr>
          <p:spPr>
            <a:xfrm>
              <a:off x="509641" y="1401652"/>
              <a:ext cx="2904460" cy="11532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 số sông của Lào: </a:t>
              </a:r>
              <a:r>
                <a:rPr kumimoji="0" lang="vi-VN" sz="36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sông Nậm U, sông Mê Công, sông Nậm Thơn,...</a:t>
              </a:r>
              <a:endPara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57375" y="65232"/>
            <a:ext cx="1621848" cy="160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05396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rên cao nguyên Xiêng Khoảng - Báo Bà Rịa Vũng Tàu Online">
            <a:extLst>
              <a:ext uri="{FF2B5EF4-FFF2-40B4-BE49-F238E27FC236}">
                <a16:creationId xmlns:a16="http://schemas.microsoft.com/office/drawing/2014/main" id="{1CCEC9CB-0C19-C675-7468-526308853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857" y="369272"/>
            <a:ext cx="7821613" cy="5280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8F1CBC3-BF08-C927-903A-C75D93F0933C}"/>
              </a:ext>
            </a:extLst>
          </p:cNvPr>
          <p:cNvSpPr txBox="1"/>
          <p:nvPr/>
        </p:nvSpPr>
        <p:spPr>
          <a:xfrm>
            <a:off x="3766457" y="5780314"/>
            <a:ext cx="5954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Xiêng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57375" y="65232"/>
            <a:ext cx="1621848" cy="160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24301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Nam Ou River (Luang Prabang, Lào) - Đánh giá - Tripadvisor">
            <a:extLst>
              <a:ext uri="{FF2B5EF4-FFF2-40B4-BE49-F238E27FC236}">
                <a16:creationId xmlns:a16="http://schemas.microsoft.com/office/drawing/2014/main" id="{DC1B969F-1D5A-9F0E-E74D-F043BF169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456" y="478970"/>
            <a:ext cx="7266215" cy="4844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93C397-C7EA-DC1C-00C6-E0D45673EAA3}"/>
              </a:ext>
            </a:extLst>
          </p:cNvPr>
          <p:cNvSpPr txBox="1"/>
          <p:nvPr/>
        </p:nvSpPr>
        <p:spPr>
          <a:xfrm>
            <a:off x="5050972" y="5573486"/>
            <a:ext cx="3265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Nậm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U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57375" y="65232"/>
            <a:ext cx="1621848" cy="160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93914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021005A-445D-4B03-93AC-5912446EAE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396240" y="198119"/>
            <a:ext cx="853439" cy="81619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4800B21-CA84-40E6-A870-1B2D2C2392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108" y="454100"/>
            <a:ext cx="6628247" cy="662824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5C30734-86A3-EAE8-AC17-9BB94FD60579}"/>
              </a:ext>
            </a:extLst>
          </p:cNvPr>
          <p:cNvGrpSpPr/>
          <p:nvPr/>
        </p:nvGrpSpPr>
        <p:grpSpPr>
          <a:xfrm>
            <a:off x="958989" y="1696246"/>
            <a:ext cx="5625967" cy="2351793"/>
            <a:chOff x="700590" y="1634064"/>
            <a:chExt cx="5625967" cy="2351793"/>
          </a:xfrm>
        </p:grpSpPr>
        <p:sp>
          <p:nvSpPr>
            <p:cNvPr id="8" name="思想气泡: 云 7">
              <a:extLst>
                <a:ext uri="{FF2B5EF4-FFF2-40B4-BE49-F238E27FC236}">
                  <a16:creationId xmlns:a16="http://schemas.microsoft.com/office/drawing/2014/main" id="{BF560149-5D49-4E59-B6CE-B3039C82842B}"/>
                </a:ext>
              </a:extLst>
            </p:cNvPr>
            <p:cNvSpPr/>
            <p:nvPr/>
          </p:nvSpPr>
          <p:spPr>
            <a:xfrm>
              <a:off x="700590" y="1634064"/>
              <a:ext cx="5625967" cy="2351793"/>
            </a:xfrm>
            <a:prstGeom prst="cloudCallout">
              <a:avLst/>
            </a:prstGeom>
            <a:solidFill>
              <a:srgbClr val="F3C355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121A9A0-7B12-C32E-F5EF-6490193BCC46}"/>
                </a:ext>
              </a:extLst>
            </p:cNvPr>
            <p:cNvSpPr txBox="1"/>
            <p:nvPr/>
          </p:nvSpPr>
          <p:spPr>
            <a:xfrm>
              <a:off x="1134794" y="2165778"/>
              <a:ext cx="508237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atin typeface="Cambria" panose="02040503050406030204" pitchFamily="18" charset="0"/>
                </a:rPr>
                <a:t>- Chia </a:t>
              </a:r>
              <a:r>
                <a:rPr lang="en-US" sz="3600" b="1" dirty="0" err="1">
                  <a:latin typeface="Cambria" panose="02040503050406030204" pitchFamily="18" charset="0"/>
                </a:rPr>
                <a:t>sẻ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bài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học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với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người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thân</a:t>
              </a:r>
              <a:r>
                <a:rPr lang="en-US" sz="3600" b="1" dirty="0">
                  <a:latin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6F57323-7258-DDDE-B8D6-4D3A77BAD431}"/>
              </a:ext>
            </a:extLst>
          </p:cNvPr>
          <p:cNvGrpSpPr/>
          <p:nvPr/>
        </p:nvGrpSpPr>
        <p:grpSpPr>
          <a:xfrm>
            <a:off x="1012005" y="3985857"/>
            <a:ext cx="5625967" cy="2351793"/>
            <a:chOff x="1012005" y="3985857"/>
            <a:chExt cx="5625967" cy="2351793"/>
          </a:xfrm>
        </p:grpSpPr>
        <p:sp>
          <p:nvSpPr>
            <p:cNvPr id="9" name="思想气泡: 云 8">
              <a:extLst>
                <a:ext uri="{FF2B5EF4-FFF2-40B4-BE49-F238E27FC236}">
                  <a16:creationId xmlns:a16="http://schemas.microsoft.com/office/drawing/2014/main" id="{3580561F-5603-4D6D-A6A6-1946BFCE2C24}"/>
                </a:ext>
              </a:extLst>
            </p:cNvPr>
            <p:cNvSpPr/>
            <p:nvPr/>
          </p:nvSpPr>
          <p:spPr>
            <a:xfrm>
              <a:off x="1012005" y="3985857"/>
              <a:ext cx="5625967" cy="2351793"/>
            </a:xfrm>
            <a:prstGeom prst="cloudCallout">
              <a:avLst/>
            </a:prstGeom>
            <a:solidFill>
              <a:srgbClr val="F3C355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5A9C6C4-4349-B3DA-B5A2-B073E8B2BF3E}"/>
                </a:ext>
              </a:extLst>
            </p:cNvPr>
            <p:cNvSpPr txBox="1"/>
            <p:nvPr/>
          </p:nvSpPr>
          <p:spPr>
            <a:xfrm>
              <a:off x="1230788" y="4838587"/>
              <a:ext cx="50823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Cambria" panose="02040503050406030204" pitchFamily="18" charset="0"/>
                </a:rPr>
                <a:t>Chuẩn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bị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bài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mới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825FA97-494C-7864-E8E7-D5B42F2992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8301" y="329421"/>
            <a:ext cx="3627434" cy="16094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57375" y="65232"/>
            <a:ext cx="1621848" cy="16097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154781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D892E03-EAC9-4CC6-9352-39504ADA0EA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 b="-1297"/>
          <a:stretch/>
        </p:blipFill>
        <p:spPr>
          <a:xfrm>
            <a:off x="155862" y="271165"/>
            <a:ext cx="12192001" cy="69469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DED3EC8B-B9BD-4061-B15B-AD74D57ACF58}"/>
              </a:ext>
            </a:extLst>
          </p:cNvPr>
          <p:cNvSpPr/>
          <p:nvPr/>
        </p:nvSpPr>
        <p:spPr>
          <a:xfrm>
            <a:off x="10676467" y="5054600"/>
            <a:ext cx="2218266" cy="2429933"/>
          </a:xfrm>
          <a:prstGeom prst="roundRect">
            <a:avLst/>
          </a:prstGeom>
          <a:solidFill>
            <a:srgbClr val="FCF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4D96D30-2BE3-4EFA-9972-64FB30187DC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8563951" y="3847941"/>
            <a:ext cx="3408893" cy="3260131"/>
          </a:xfrm>
          <a:prstGeom prst="rect">
            <a:avLst/>
          </a:prstGeom>
        </p:spPr>
      </p:pic>
      <p:pic>
        <p:nvPicPr>
          <p:cNvPr id="18" name="60498cdaead9d">
            <a:hlinkClick r:id="" action="ppaction://media"/>
            <a:extLst>
              <a:ext uri="{FF2B5EF4-FFF2-40B4-BE49-F238E27FC236}">
                <a16:creationId xmlns:a16="http://schemas.microsoft.com/office/drawing/2014/main" id="{B7F59637-8F60-4A58-B259-1BC49B0CD2E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80466" y="-798753"/>
            <a:ext cx="406400" cy="406400"/>
          </a:xfrm>
          <a:prstGeom prst="rect">
            <a:avLst/>
          </a:prstGeom>
        </p:spPr>
      </p:pic>
      <p:pic>
        <p:nvPicPr>
          <p:cNvPr id="23" name="图片 6">
            <a:extLst>
              <a:ext uri="{FF2B5EF4-FFF2-40B4-BE49-F238E27FC236}">
                <a16:creationId xmlns:a16="http://schemas.microsoft.com/office/drawing/2014/main" id="{0B6EF252-5F92-200B-C191-475B4CF2D60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399" b="89900" l="41970" r="93915">
                        <a14:foregroundMark x1="67503" y1="6399" x2="58908" y2="13739"/>
                        <a14:foregroundMark x1="66186" y1="21455" x2="52760" y2="29925"/>
                        <a14:foregroundMark x1="65621" y1="21455" x2="59473" y2="48118"/>
                        <a14:foregroundMark x1="44417" y1="46424" x2="43350" y2="48369"/>
                        <a14:foregroundMark x1="65935" y1="15747" x2="62673" y2="50063"/>
                        <a14:foregroundMark x1="51380" y1="42158" x2="48432" y2="43538"/>
                        <a14:foregroundMark x1="69699" y1="45546" x2="68068" y2="50941"/>
                        <a14:foregroundMark x1="53011" y1="87578" x2="54329" y2="87578"/>
                        <a14:foregroundMark x1="53827" y1="85571" x2="44981" y2="86951"/>
                        <a14:foregroundMark x1="44981" y1="86700" x2="44668" y2="85006"/>
                        <a14:foregroundMark x1="52509" y1="87829" x2="50878" y2="87578"/>
                        <a14:foregroundMark x1="43601" y1="85571" x2="44166" y2="87578"/>
                        <a14:foregroundMark x1="46550" y1="85257" x2="41970" y2="86136"/>
                        <a14:foregroundMark x1="64555" y1="71079" x2="67001" y2="54078"/>
                        <a14:foregroundMark x1="76412" y1="62861" x2="65119" y2="70828"/>
                        <a14:foregroundMark x1="74780" y1="69385" x2="78294" y2="63990"/>
                        <a14:foregroundMark x1="75596" y1="62861" x2="70765" y2="58595"/>
                        <a14:foregroundMark x1="55709" y1="39335" x2="55144" y2="51255"/>
                        <a14:foregroundMark x1="74529" y1="60038" x2="69134" y2="53513"/>
                        <a14:foregroundMark x1="62610" y1="87139" x2="51819" y2="87516"/>
                        <a14:foregroundMark x1="58657" y1="88143" x2="52949" y2="88143"/>
                        <a14:foregroundMark x1="62171" y1="87265" x2="51882" y2="88080"/>
                        <a14:foregroundMark x1="51882" y1="88080" x2="51694" y2="87955"/>
                        <a14:foregroundMark x1="49373" y1="86512" x2="44103" y2="86386"/>
                        <a14:foregroundMark x1="43789" y1="84379" x2="42597" y2="85257"/>
                        <a14:foregroundMark x1="43664" y1="84065" x2="42221" y2="84881"/>
                        <a14:foregroundMark x1="44856" y1="87453" x2="48118" y2="86763"/>
                        <a14:foregroundMark x1="49749" y1="86951" x2="48808" y2="87767"/>
                        <a14:foregroundMark x1="53137" y1="88582" x2="59034" y2="87955"/>
                        <a14:foregroundMark x1="49749" y1="87516" x2="59724" y2="88519"/>
                        <a14:foregroundMark x1="59724" y1="88519" x2="62171" y2="87077"/>
                        <a14:foregroundMark x1="58846" y1="88896" x2="51443" y2="880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192" t="-4736"/>
          <a:stretch/>
        </p:blipFill>
        <p:spPr>
          <a:xfrm flipH="1">
            <a:off x="-763437" y="2923953"/>
            <a:ext cx="2864394" cy="47519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970809-FA02-304B-7EDF-E81EB863212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36416" y="2000693"/>
            <a:ext cx="8340051" cy="36944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857375" y="65232"/>
            <a:ext cx="1621848" cy="16097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663239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85" objId="18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ào .mp4">
            <a:hlinkClick r:id="" action="ppaction://media"/>
            <a:extLst>
              <a:ext uri="{FF2B5EF4-FFF2-40B4-BE49-F238E27FC236}">
                <a16:creationId xmlns:a16="http://schemas.microsoft.com/office/drawing/2014/main" id="{152E31A0-9338-F413-AF05-E7F4A98F0A6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0072.719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4536" y="223784"/>
            <a:ext cx="11262731" cy="6345200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57375" y="65232"/>
            <a:ext cx="1621848" cy="160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10658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0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ủ đô Viêng Chăn của Lào có gì: Tất tần tật thông tin | Vietjet Air">
            <a:extLst>
              <a:ext uri="{FF2B5EF4-FFF2-40B4-BE49-F238E27FC236}">
                <a16:creationId xmlns:a16="http://schemas.microsoft.com/office/drawing/2014/main" id="{09520C8D-C742-6B63-694D-F52760F07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077" y="672381"/>
            <a:ext cx="5534767" cy="36858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0F81B70-1C22-DC66-5772-150278579ABB}"/>
              </a:ext>
            </a:extLst>
          </p:cNvPr>
          <p:cNvSpPr txBox="1"/>
          <p:nvPr/>
        </p:nvSpPr>
        <p:spPr>
          <a:xfrm>
            <a:off x="748144" y="4607624"/>
            <a:ext cx="5415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400" b="1" dirty="0">
                <a:latin typeface="Cambria" panose="02040503050406030204" pitchFamily="18" charset="0"/>
              </a:rPr>
              <a:t>Thủ đô Viêng Chăn là trung tâm kinh tế của L</a:t>
            </a:r>
            <a:r>
              <a:rPr lang="en-US" sz="2400" b="1" dirty="0">
                <a:latin typeface="Cambria" panose="02040503050406030204" pitchFamily="18" charset="0"/>
              </a:rPr>
              <a:t>à</a:t>
            </a:r>
            <a:r>
              <a:rPr lang="en-VN" sz="2400" b="1" dirty="0">
                <a:latin typeface="Cambria" panose="02040503050406030204" pitchFamily="18" charset="0"/>
              </a:rPr>
              <a:t>o </a:t>
            </a:r>
          </a:p>
        </p:txBody>
      </p:sp>
      <p:pic>
        <p:nvPicPr>
          <p:cNvPr id="2052" name="Picture 4" descr="Chưa ghé thăm Khải Hoàn Môn Patuxai là chưa đến Lào">
            <a:extLst>
              <a:ext uri="{FF2B5EF4-FFF2-40B4-BE49-F238E27FC236}">
                <a16:creationId xmlns:a16="http://schemas.microsoft.com/office/drawing/2014/main" id="{BF3E65A1-FADA-8E89-5703-29D69114A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847" y="641267"/>
            <a:ext cx="5271846" cy="37169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290A817-1CB7-37FC-3C73-A772A9176F35}"/>
              </a:ext>
            </a:extLst>
          </p:cNvPr>
          <p:cNvSpPr txBox="1"/>
          <p:nvPr/>
        </p:nvSpPr>
        <p:spPr>
          <a:xfrm>
            <a:off x="6386944" y="4570019"/>
            <a:ext cx="5415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i="0" u="none" strike="noStrike" dirty="0">
                <a:effectLst/>
                <a:latin typeface="Cambria" panose="02040503050406030204" pitchFamily="18" charset="0"/>
              </a:rPr>
              <a:t>Khải hoàn môn Patuxai (1975) là một biểu tượng chiến thắng của người Lào</a:t>
            </a:r>
            <a:endParaRPr lang="en-VN" sz="2400" b="1" dirty="0">
              <a:latin typeface="Cambria" panose="02040503050406030204" pitchFamily="18" charset="0"/>
            </a:endParaRPr>
          </a:p>
        </p:txBody>
      </p:sp>
      <p:pic>
        <p:nvPicPr>
          <p:cNvPr id="2054" name="Picture 6" descr="Khám phá tháp That Luong ở Lào">
            <a:extLst>
              <a:ext uri="{FF2B5EF4-FFF2-40B4-BE49-F238E27FC236}">
                <a16:creationId xmlns:a16="http://schemas.microsoft.com/office/drawing/2014/main" id="{799930D2-DFE7-4C0F-55FD-2342571A5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073" y="621030"/>
            <a:ext cx="6159853" cy="46198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2A304A-FE8F-99A0-F1C2-CF23B5430C88}"/>
              </a:ext>
            </a:extLst>
          </p:cNvPr>
          <p:cNvSpPr txBox="1"/>
          <p:nvPr/>
        </p:nvSpPr>
        <p:spPr>
          <a:xfrm>
            <a:off x="3739974" y="5400104"/>
            <a:ext cx="5135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latin typeface="Cambria" panose="02040503050406030204" pitchFamily="18" charset="0"/>
              </a:rPr>
              <a:t>Tháp That Luang</a:t>
            </a:r>
            <a:endParaRPr lang="en-VN" sz="2400" b="1" dirty="0">
              <a:latin typeface="Cambria" panose="02040503050406030204" pitchFamily="18" charset="0"/>
            </a:endParaRPr>
          </a:p>
        </p:txBody>
      </p:sp>
      <p:pic>
        <p:nvPicPr>
          <p:cNvPr id="2056" name="Picture 8" descr="Khám phá vườn tượng Phật - địa điểm du lịch tâm linh nổi tiếng ở Lào">
            <a:extLst>
              <a:ext uri="{FF2B5EF4-FFF2-40B4-BE49-F238E27FC236}">
                <a16:creationId xmlns:a16="http://schemas.microsoft.com/office/drawing/2014/main" id="{2A8BCA57-92F9-8DF5-6E6B-17F5C4DF3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661140"/>
            <a:ext cx="5890260" cy="4619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43F19A-B449-C58E-3F45-1CEC5D4993D8}"/>
              </a:ext>
            </a:extLst>
          </p:cNvPr>
          <p:cNvSpPr txBox="1"/>
          <p:nvPr/>
        </p:nvSpPr>
        <p:spPr>
          <a:xfrm>
            <a:off x="211914" y="5438204"/>
            <a:ext cx="5135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latin typeface="Cambria" panose="02040503050406030204" pitchFamily="18" charset="0"/>
              </a:rPr>
              <a:t>Vườn Tượng Phật Buddha</a:t>
            </a:r>
            <a:endParaRPr lang="en-VN" sz="2400" b="1" dirty="0">
              <a:latin typeface="Cambria" panose="02040503050406030204" pitchFamily="18" charset="0"/>
            </a:endParaRPr>
          </a:p>
        </p:txBody>
      </p:sp>
      <p:pic>
        <p:nvPicPr>
          <p:cNvPr id="2058" name="Picture 10" descr="Những bí ẩn lạ lùng về cánh đồng chum cổ ở Lào | Báo Dân trí">
            <a:extLst>
              <a:ext uri="{FF2B5EF4-FFF2-40B4-BE49-F238E27FC236}">
                <a16:creationId xmlns:a16="http://schemas.microsoft.com/office/drawing/2014/main" id="{E44AC116-FA0A-A7D1-F0BD-BC1EA97C8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594360"/>
            <a:ext cx="5402580" cy="4686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C71724-488F-FC30-2CF7-E66FD2127337}"/>
              </a:ext>
            </a:extLst>
          </p:cNvPr>
          <p:cNvSpPr txBox="1"/>
          <p:nvPr/>
        </p:nvSpPr>
        <p:spPr>
          <a:xfrm>
            <a:off x="6408420" y="5499164"/>
            <a:ext cx="5135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latin typeface="Cambria" panose="02040503050406030204" pitchFamily="18" charset="0"/>
              </a:rPr>
              <a:t>Cánh đồng Chum</a:t>
            </a:r>
            <a:endParaRPr lang="en-VN" sz="2400" b="1" dirty="0">
              <a:latin typeface="Cambria" panose="020405030504060302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857375" y="65232"/>
            <a:ext cx="1621848" cy="160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35261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4" grpId="2"/>
      <p:bldP spid="4" grpId="3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9E23884-4888-2EF9-7405-5664CA938E6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263698" y="2085277"/>
          <a:ext cx="8608740" cy="296622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955073">
                  <a:extLst>
                    <a:ext uri="{9D8B030D-6E8A-4147-A177-3AD203B41FA5}">
                      <a16:colId xmlns:a16="http://schemas.microsoft.com/office/drawing/2014/main" val="1830584932"/>
                    </a:ext>
                  </a:extLst>
                </a:gridCol>
                <a:gridCol w="2821258">
                  <a:extLst>
                    <a:ext uri="{9D8B030D-6E8A-4147-A177-3AD203B41FA5}">
                      <a16:colId xmlns:a16="http://schemas.microsoft.com/office/drawing/2014/main" val="2642837020"/>
                    </a:ext>
                  </a:extLst>
                </a:gridCol>
                <a:gridCol w="2832409">
                  <a:extLst>
                    <a:ext uri="{9D8B030D-6E8A-4147-A177-3AD203B41FA5}">
                      <a16:colId xmlns:a16="http://schemas.microsoft.com/office/drawing/2014/main" val="843569155"/>
                    </a:ext>
                  </a:extLst>
                </a:gridCol>
              </a:tblGrid>
              <a:tr h="985583"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K</a:t>
                      </a: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W</a:t>
                      </a: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L</a:t>
                      </a: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492127925"/>
                  </a:ext>
                </a:extLst>
              </a:tr>
              <a:tr h="1980642">
                <a:tc>
                  <a:txBody>
                    <a:bodyPr/>
                    <a:lstStyle/>
                    <a:p>
                      <a:endParaRPr lang="en-VN" sz="2400" dirty="0">
                        <a:latin typeface="Cambria" panose="02040503050406030204" pitchFamily="18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802164450"/>
                  </a:ext>
                </a:extLst>
              </a:tr>
            </a:tbl>
          </a:graphicData>
        </a:graphic>
      </p:graphicFrame>
      <p:pic>
        <p:nvPicPr>
          <p:cNvPr id="5" name="Picture 10">
            <a:extLst>
              <a:ext uri="{FF2B5EF4-FFF2-40B4-BE49-F238E27FC236}">
                <a16:creationId xmlns:a16="http://schemas.microsoft.com/office/drawing/2014/main" id="{81B43302-C000-E086-1A7E-5C3813A4FE9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234176" y="-133815"/>
            <a:ext cx="3490332" cy="3490332"/>
          </a:xfrm>
          <a:prstGeom prst="rect">
            <a:avLst/>
          </a:prstGeom>
        </p:spPr>
      </p:pic>
      <p:pic>
        <p:nvPicPr>
          <p:cNvPr id="6" name="lào.m4a">
            <a:hlinkClick r:id="" action="ppaction://media"/>
            <a:extLst>
              <a:ext uri="{FF2B5EF4-FFF2-40B4-BE49-F238E27FC236}">
                <a16:creationId xmlns:a16="http://schemas.microsoft.com/office/drawing/2014/main" id="{023D821F-E49A-1DC2-1809-370BE56398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951463"/>
            <a:ext cx="812800" cy="812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477D60-07CA-7438-D24F-A11356EE0856}"/>
              </a:ext>
            </a:extLst>
          </p:cNvPr>
          <p:cNvSpPr txBox="1"/>
          <p:nvPr/>
        </p:nvSpPr>
        <p:spPr>
          <a:xfrm>
            <a:off x="2344189" y="3241965"/>
            <a:ext cx="27764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2800" dirty="0">
                <a:latin typeface="Cambria" panose="02040503050406030204" pitchFamily="18" charset="0"/>
              </a:rPr>
              <a:t>Những điều em biết về đất nước Lào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FC3D89-2DDE-1800-8325-6D822F65FA35}"/>
              </a:ext>
            </a:extLst>
          </p:cNvPr>
          <p:cNvSpPr txBox="1"/>
          <p:nvPr/>
        </p:nvSpPr>
        <p:spPr>
          <a:xfrm>
            <a:off x="5569527" y="3275215"/>
            <a:ext cx="236081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Những điều muốn biết về đất nước Lào </a:t>
            </a:r>
          </a:p>
          <a:p>
            <a:pPr algn="just"/>
            <a:endParaRPr lang="en-VN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5FC876-9A58-39AF-9C13-C82EC852080B}"/>
              </a:ext>
            </a:extLst>
          </p:cNvPr>
          <p:cNvSpPr txBox="1"/>
          <p:nvPr/>
        </p:nvSpPr>
        <p:spPr>
          <a:xfrm>
            <a:off x="8146472" y="3275214"/>
            <a:ext cx="25769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2800" dirty="0"/>
              <a:t>Những điều em học được sau bài học </a:t>
            </a:r>
          </a:p>
          <a:p>
            <a:pPr algn="just"/>
            <a:endParaRPr lang="en-VN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85085" y="0"/>
            <a:ext cx="1661087" cy="16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8549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4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map of the country&#10;&#10;Description automatically generated">
            <a:extLst>
              <a:ext uri="{FF2B5EF4-FFF2-40B4-BE49-F238E27FC236}">
                <a16:creationId xmlns:a16="http://schemas.microsoft.com/office/drawing/2014/main" id="{F06DB5AF-2746-ED72-32E0-27C4BACCB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51210"/>
            <a:ext cx="12192000" cy="80772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CBCA120-8522-F661-0931-BEEEE8790210}"/>
              </a:ext>
            </a:extLst>
          </p:cNvPr>
          <p:cNvSpPr/>
          <p:nvPr/>
        </p:nvSpPr>
        <p:spPr>
          <a:xfrm>
            <a:off x="402772" y="2438399"/>
            <a:ext cx="9220200" cy="2558143"/>
          </a:xfrm>
          <a:prstGeom prst="roundRect">
            <a:avLst/>
          </a:prstGeom>
          <a:solidFill>
            <a:schemeClr val="lt1">
              <a:alpha val="53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AC70A05-DA3A-77C7-AA9A-C013975382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429" y="2841171"/>
            <a:ext cx="9391824" cy="226738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5298537-CC42-D951-4B35-4FE41B7162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1306" y="429285"/>
            <a:ext cx="4663844" cy="10790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57375" y="65232"/>
            <a:ext cx="1621848" cy="16097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351769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85" objId="18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7B4434C-E367-41AA-8B1C-AC09023A29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 b="-1297"/>
          <a:stretch/>
        </p:blipFill>
        <p:spPr>
          <a:xfrm>
            <a:off x="0" y="-44450"/>
            <a:ext cx="12192001" cy="69469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0767E8C0-51A0-4E1B-B25D-8C33F72CD2F6}"/>
              </a:ext>
            </a:extLst>
          </p:cNvPr>
          <p:cNvSpPr/>
          <p:nvPr/>
        </p:nvSpPr>
        <p:spPr>
          <a:xfrm>
            <a:off x="10676467" y="5054600"/>
            <a:ext cx="2218266" cy="2429933"/>
          </a:xfrm>
          <a:prstGeom prst="roundRect">
            <a:avLst/>
          </a:prstGeom>
          <a:solidFill>
            <a:srgbClr val="FCF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487D2F3-3239-43EE-9E46-65900BD264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9858895" y="4290677"/>
            <a:ext cx="2684472" cy="256732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4F599C0A-A455-6F86-9B95-7DADF08EB037}"/>
              </a:ext>
            </a:extLst>
          </p:cNvPr>
          <p:cNvGrpSpPr/>
          <p:nvPr/>
        </p:nvGrpSpPr>
        <p:grpSpPr>
          <a:xfrm>
            <a:off x="3829807" y="809731"/>
            <a:ext cx="4816353" cy="830997"/>
            <a:chOff x="3547238" y="440857"/>
            <a:chExt cx="4816353" cy="830997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50671AEB-C721-754A-C445-D150EEC7E104}"/>
                </a:ext>
              </a:extLst>
            </p:cNvPr>
            <p:cNvSpPr/>
            <p:nvPr/>
          </p:nvSpPr>
          <p:spPr>
            <a:xfrm>
              <a:off x="3547238" y="550585"/>
              <a:ext cx="4816353" cy="707886"/>
            </a:xfrm>
            <a:prstGeom prst="roundRect">
              <a:avLst>
                <a:gd name="adj" fmla="val 50000"/>
              </a:avLst>
            </a:prstGeom>
            <a:solidFill>
              <a:srgbClr val="94272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3384F7C-FFA1-1C33-FAD1-BD4E49CF29A8}"/>
                </a:ext>
              </a:extLst>
            </p:cNvPr>
            <p:cNvSpPr txBox="1"/>
            <p:nvPr/>
          </p:nvSpPr>
          <p:spPr>
            <a:xfrm>
              <a:off x="3754438" y="440857"/>
              <a:ext cx="424468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Yêu</a:t>
              </a:r>
              <a:r>
                <a:rPr lang="en-US" sz="4800" dirty="0"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800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cầu</a:t>
              </a:r>
              <a:r>
                <a:rPr lang="en-US" sz="4800" dirty="0"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800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cần</a:t>
              </a:r>
              <a:r>
                <a:rPr lang="en-US" sz="4800" dirty="0"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800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đạt</a:t>
              </a:r>
              <a:endParaRPr lang="en-US" sz="4800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1D05F5B-A44C-2FA4-3B9E-9163529A9EFA}"/>
              </a:ext>
            </a:extLst>
          </p:cNvPr>
          <p:cNvSpPr txBox="1"/>
          <p:nvPr/>
        </p:nvSpPr>
        <p:spPr>
          <a:xfrm>
            <a:off x="2084470" y="2326098"/>
            <a:ext cx="85742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latin typeface="Cambria" panose="02040503050406030204" pitchFamily="18" charset="0"/>
              </a:rPr>
              <a:t>– Xác định được vị trí địa lí của nước Lào trên bản đồ hoặc lược đồ.</a:t>
            </a:r>
          </a:p>
          <a:p>
            <a:pPr algn="just"/>
            <a:r>
              <a:rPr lang="vi-VN" sz="3600" b="1" dirty="0">
                <a:latin typeface="Cambria" panose="02040503050406030204" pitchFamily="18" charset="0"/>
              </a:rPr>
              <a:t>– Nêu được một số đặc điểm cơ bản về tự nhiên và dân cư của nước Lào.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57375" y="65232"/>
            <a:ext cx="1621848" cy="16097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032651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B5DCB58-20ED-4ABE-9C65-2ABF069888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 b="-1297"/>
          <a:stretch/>
        </p:blipFill>
        <p:spPr>
          <a:xfrm>
            <a:off x="0" y="-44450"/>
            <a:ext cx="12192001" cy="69469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AC6AF9AD-6E33-4FB5-92A9-1D06B8EDE037}"/>
              </a:ext>
            </a:extLst>
          </p:cNvPr>
          <p:cNvSpPr/>
          <p:nvPr/>
        </p:nvSpPr>
        <p:spPr>
          <a:xfrm>
            <a:off x="10676467" y="5054600"/>
            <a:ext cx="2218266" cy="2429933"/>
          </a:xfrm>
          <a:prstGeom prst="roundRect">
            <a:avLst/>
          </a:prstGeom>
          <a:solidFill>
            <a:srgbClr val="FCF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1E0B6BF-908A-4FD6-B2ED-325062CEFC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9347200" y="3956676"/>
            <a:ext cx="3033713" cy="29013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D81B0A-7075-926A-0CBF-34981C15D0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1499" y="1889626"/>
            <a:ext cx="9382557" cy="30787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57375" y="65232"/>
            <a:ext cx="1621848" cy="16097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647469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07A95B79-51CC-8472-142B-1B9D42D2A7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3"/>
          <a:stretch/>
        </p:blipFill>
        <p:spPr>
          <a:xfrm>
            <a:off x="391885" y="1817914"/>
            <a:ext cx="7466029" cy="3987990"/>
          </a:xfrm>
          <a:prstGeom prst="rect">
            <a:avLst/>
          </a:prstGeom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A02ED2A5-EA8C-E532-2A0A-E4F181EB63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3568" y="1790767"/>
            <a:ext cx="3988715" cy="50997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9D6D54-94C5-A399-86EC-D2647136C87A}"/>
              </a:ext>
            </a:extLst>
          </p:cNvPr>
          <p:cNvSpPr txBox="1"/>
          <p:nvPr/>
        </p:nvSpPr>
        <p:spPr>
          <a:xfrm>
            <a:off x="849086" y="2656114"/>
            <a:ext cx="645522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Hoạt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động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</a:rPr>
              <a:t> 1: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Tìm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hiểu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về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vị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trí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địa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lí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Lào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57375" y="65232"/>
            <a:ext cx="1621848" cy="160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62229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4|0.4|0.5|0.3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1|0.2|0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1267</TotalTime>
  <Words>584</Words>
  <Application>Microsoft Office PowerPoint</Application>
  <PresentationFormat>Widescreen</PresentationFormat>
  <Paragraphs>67</Paragraphs>
  <Slides>28</Slides>
  <Notes>2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微软雅黑</vt:lpstr>
      <vt:lpstr>SimSun</vt:lpstr>
      <vt:lpstr>Arial</vt:lpstr>
      <vt:lpstr>Calibri</vt:lpstr>
      <vt:lpstr>Calibri Light</vt:lpstr>
      <vt:lpstr>Cambria</vt:lpstr>
      <vt:lpstr>字魂36号-正文宋楷</vt:lpstr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keywords>HƯƠNG THẢO</cp:keywords>
  <cp:lastModifiedBy>Admin</cp:lastModifiedBy>
  <cp:revision>55</cp:revision>
  <dcterms:created xsi:type="dcterms:W3CDTF">2023-06-19T12:55:40Z</dcterms:created>
  <dcterms:modified xsi:type="dcterms:W3CDTF">2025-03-06T02:08:34Z</dcterms:modified>
</cp:coreProperties>
</file>