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32"/>
  </p:notesMasterIdLst>
  <p:sldIdLst>
    <p:sldId id="256" r:id="rId2"/>
    <p:sldId id="260" r:id="rId3"/>
    <p:sldId id="259" r:id="rId4"/>
    <p:sldId id="397" r:id="rId5"/>
    <p:sldId id="398" r:id="rId6"/>
    <p:sldId id="491" r:id="rId7"/>
    <p:sldId id="405" r:id="rId8"/>
    <p:sldId id="401" r:id="rId9"/>
    <p:sldId id="399" r:id="rId10"/>
    <p:sldId id="400" r:id="rId11"/>
    <p:sldId id="404" r:id="rId12"/>
    <p:sldId id="402" r:id="rId13"/>
    <p:sldId id="403" r:id="rId14"/>
    <p:sldId id="376" r:id="rId15"/>
    <p:sldId id="524" r:id="rId16"/>
    <p:sldId id="497" r:id="rId17"/>
    <p:sldId id="261" r:id="rId18"/>
    <p:sldId id="372" r:id="rId19"/>
    <p:sldId id="525" r:id="rId20"/>
    <p:sldId id="546" r:id="rId21"/>
    <p:sldId id="373" r:id="rId22"/>
    <p:sldId id="526" r:id="rId23"/>
    <p:sldId id="423" r:id="rId24"/>
    <p:sldId id="493" r:id="rId25"/>
    <p:sldId id="518" r:id="rId26"/>
    <p:sldId id="519" r:id="rId27"/>
    <p:sldId id="522" r:id="rId28"/>
    <p:sldId id="523" r:id="rId29"/>
    <p:sldId id="521" r:id="rId30"/>
    <p:sldId id="272" r:id="rId31"/>
  </p:sldIdLst>
  <p:sldSz cx="9144000" cy="5143500" type="screen16x9"/>
  <p:notesSz cx="6858000" cy="9144000"/>
  <p:embeddedFontLst>
    <p:embeddedFont>
      <p:font typeface=".VnBodoni" panose="020B7200000000000000" pitchFamily="34" charset="0"/>
      <p:regular r:id="rId33"/>
    </p:embeddedFont>
    <p:embeddedFont>
      <p:font typeface="Amatic SC" panose="00000500000000000000" pitchFamily="2" charset="-79"/>
      <p:regular r:id="rId34"/>
      <p:bold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Nunito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3A4"/>
    <a:srgbClr val="50A87F"/>
    <a:srgbClr val="628E79"/>
    <a:srgbClr val="86D1DE"/>
    <a:srgbClr val="CAB8C5"/>
    <a:srgbClr val="FFFFFF"/>
    <a:srgbClr val="F8CEBB"/>
    <a:srgbClr val="F7F2DD"/>
    <a:srgbClr val="4ABACD"/>
    <a:srgbClr val="F8D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02DC53-A15A-4463-9299-B2270039E11E}">
  <a:tblStyle styleId="{BF02DC53-A15A-4463-9299-B2270039E1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0884" autoAdjust="0"/>
  </p:normalViewPr>
  <p:slideViewPr>
    <p:cSldViewPr>
      <p:cViewPr varScale="1">
        <p:scale>
          <a:sx n="87" d="100"/>
          <a:sy n="87" d="100"/>
        </p:scale>
        <p:origin x="10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80717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e70f314c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e70f314c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741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8" name="Google Shape;2628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answers can be accepted if correct.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the red angry bird to come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02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8" name="Google Shape;2628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Click the red angry bird to come back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0203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8" name="Google Shape;2628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Click the red angry bird to come back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7335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8" name="Google Shape;2628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Explain that student chooses to describe their mother or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Click </a:t>
            </a:r>
            <a:r>
              <a:rPr lang="en-US" dirty="0"/>
              <a:t>the red angry bird to come back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429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e9cbdaa8c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e9cbdaa8c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787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After pair works, teacher calls out some pairs to check with class.</a:t>
            </a:r>
          </a:p>
        </p:txBody>
      </p:sp>
    </p:spTree>
    <p:extLst>
      <p:ext uri="{BB962C8B-B14F-4D97-AF65-F5344CB8AC3E}">
        <p14:creationId xmlns:p14="http://schemas.microsoft.com/office/powerpoint/2010/main" val="3050061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on the audio icon to play again (if needed)</a:t>
            </a:r>
          </a:p>
        </p:txBody>
      </p:sp>
    </p:spTree>
    <p:extLst>
      <p:ext uri="{BB962C8B-B14F-4D97-AF65-F5344CB8AC3E}">
        <p14:creationId xmlns:p14="http://schemas.microsoft.com/office/powerpoint/2010/main" val="3098558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e9cbdaa8c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e9cbdaa8c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465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e9cbdaa8c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e9cbdaa8c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95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e9cbdaa8c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e9cbdaa8c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67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" name="Google Shape;2795;geaa5718d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6" name="Google Shape;2796;geaa5718d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021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5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e987d07f86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e987d07f86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109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>
            <a:extLst>
              <a:ext uri="{FF2B5EF4-FFF2-40B4-BE49-F238E27FC236}">
                <a16:creationId xmlns:a16="http://schemas.microsoft.com/office/drawing/2014/main" id="{EC9DCA09-FA10-FC49-A93C-A2A2D03184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>
            <a:extLst>
              <a:ext uri="{FF2B5EF4-FFF2-40B4-BE49-F238E27FC236}">
                <a16:creationId xmlns:a16="http://schemas.microsoft.com/office/drawing/2014/main" id="{3F04800A-C4CA-F842-89BC-4F12718067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298450" eaLnBrk="1" hangingPunct="1">
              <a:spcBef>
                <a:spcPct val="0"/>
              </a:spcBef>
              <a:buFontTx/>
              <a:buChar char="-"/>
            </a:pPr>
            <a:r>
              <a:rPr lang="en-US" altLang="zh-TW" dirty="0"/>
              <a:t>Click to numbers at the top to answer</a:t>
            </a:r>
            <a:r>
              <a:rPr lang="en-US" altLang="zh-TW" baseline="0" dirty="0"/>
              <a:t> the questions</a:t>
            </a:r>
          </a:p>
          <a:p>
            <a:pPr marL="457200" indent="-298450" eaLnBrk="1" hangingPunct="1">
              <a:spcBef>
                <a:spcPct val="0"/>
              </a:spcBef>
              <a:buFontTx/>
              <a:buChar char="-"/>
            </a:pPr>
            <a:r>
              <a:rPr lang="en-US" altLang="zh-TW" baseline="0" dirty="0"/>
              <a:t>Click to numbers in the bricks to review points</a:t>
            </a:r>
          </a:p>
        </p:txBody>
      </p:sp>
      <p:sp>
        <p:nvSpPr>
          <p:cNvPr id="32772" name="投影片編號版面配置區 3">
            <a:extLst>
              <a:ext uri="{FF2B5EF4-FFF2-40B4-BE49-F238E27FC236}">
                <a16:creationId xmlns:a16="http://schemas.microsoft.com/office/drawing/2014/main" id="{A3F0DB14-5447-1442-B1FA-A86C31C18EA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DFA1F-9CDA-4641-AA43-2A0F4218C701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611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8" name="Google Shape;2628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answers can be accepted if correct.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</a:t>
            </a:r>
            <a:r>
              <a:rPr lang="en-US" dirty="0"/>
              <a:t>the red angry bird to come back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9673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8" name="Google Shape;2628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answers can be accepted if correct.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the red angry bird to come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97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8" name="Google Shape;2628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answers can be accepted if correct.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the red angry bird to come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8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8" name="Google Shape;2628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answers can be accepted if correct.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the red angry bird to come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0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7876491" y="2219006"/>
            <a:ext cx="2387846" cy="2640196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8"/>
                <a:chOff x="7510965" y="2491791"/>
                <a:chExt cx="372053" cy="390498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1799965">
            <a:off x="7160288" y="2846832"/>
            <a:ext cx="1792663" cy="1738763"/>
            <a:chOff x="6997200" y="3219600"/>
            <a:chExt cx="1426800" cy="1383900"/>
          </a:xfrm>
        </p:grpSpPr>
        <p:sp>
          <p:nvSpPr>
            <p:cNvPr id="75" name="Google Shape;75;p2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322152" y="2738847"/>
            <a:ext cx="1315503" cy="1991723"/>
            <a:chOff x="191900" y="2943925"/>
            <a:chExt cx="1080850" cy="1636450"/>
          </a:xfrm>
        </p:grpSpPr>
        <p:sp>
          <p:nvSpPr>
            <p:cNvPr id="111" name="Google Shape;111;p2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3875" y="3868225"/>
              <a:ext cx="415500" cy="206850"/>
            </a:xfrm>
            <a:custGeom>
              <a:avLst/>
              <a:gdLst/>
              <a:ahLst/>
              <a:cxnLst/>
              <a:rect l="l" t="t" r="r" b="b"/>
              <a:pathLst>
                <a:path w="16620" h="8274" extrusionOk="0">
                  <a:moveTo>
                    <a:pt x="1584" y="0"/>
                  </a:moveTo>
                  <a:cubicBezTo>
                    <a:pt x="170" y="790"/>
                    <a:pt x="1" y="7663"/>
                    <a:pt x="1584" y="8184"/>
                  </a:cubicBezTo>
                  <a:cubicBezTo>
                    <a:pt x="1774" y="8246"/>
                    <a:pt x="2123" y="8273"/>
                    <a:pt x="2593" y="8273"/>
                  </a:cubicBezTo>
                  <a:cubicBezTo>
                    <a:pt x="5864" y="8273"/>
                    <a:pt x="14955" y="6949"/>
                    <a:pt x="16168" y="6949"/>
                  </a:cubicBezTo>
                  <a:cubicBezTo>
                    <a:pt x="16235" y="6949"/>
                    <a:pt x="16278" y="6953"/>
                    <a:pt x="16295" y="6962"/>
                  </a:cubicBezTo>
                  <a:cubicBezTo>
                    <a:pt x="16305" y="6967"/>
                    <a:pt x="16316" y="6970"/>
                    <a:pt x="16325" y="6970"/>
                  </a:cubicBezTo>
                  <a:cubicBezTo>
                    <a:pt x="16619" y="6970"/>
                    <a:pt x="16295" y="4254"/>
                    <a:pt x="16295" y="4254"/>
                  </a:cubicBezTo>
                  <a:cubicBezTo>
                    <a:pt x="16295" y="4254"/>
                    <a:pt x="15320" y="4320"/>
                    <a:pt x="13901" y="4320"/>
                  </a:cubicBezTo>
                  <a:cubicBezTo>
                    <a:pt x="11224" y="4320"/>
                    <a:pt x="6966" y="4088"/>
                    <a:pt x="4681" y="2752"/>
                  </a:cubicBezTo>
                  <a:cubicBezTo>
                    <a:pt x="1190" y="708"/>
                    <a:pt x="1584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2343000" y="849550"/>
            <a:ext cx="4458000" cy="28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 b="1">
                <a:latin typeface="Comic Sans MS" panose="030F0702030302020204" pitchFamily="66" charset="0"/>
                <a:ea typeface="Comic Sans MS" panose="030F0702030302020204" pitchFamily="66" charset="0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79847-DA2C-9FC0-23B8-1C54E83A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23/2/2025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B29B47-339B-BBDB-4A92-6D2CD6A8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B27A3-ABF7-6284-99C0-35220B2E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0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/>
          <p:nvPr/>
        </p:nvSpPr>
        <p:spPr>
          <a:xfrm rot="-1800227">
            <a:off x="7220529" y="4943780"/>
            <a:ext cx="111961" cy="39507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55" name="Google Shape;155;p3"/>
          <p:cNvSpPr/>
          <p:nvPr/>
        </p:nvSpPr>
        <p:spPr>
          <a:xfrm rot="-5400000" flipH="1">
            <a:off x="5563802" y="4940944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56" name="Google Shape;156;p3"/>
          <p:cNvSpPr/>
          <p:nvPr/>
        </p:nvSpPr>
        <p:spPr>
          <a:xfrm rot="5400000">
            <a:off x="6062609" y="491413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57" name="Google Shape;157;p3"/>
          <p:cNvSpPr/>
          <p:nvPr/>
        </p:nvSpPr>
        <p:spPr>
          <a:xfrm rot="-4499594">
            <a:off x="6803400" y="494094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158" name="Google Shape;158;p3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grpSp>
          <p:nvGrpSpPr>
            <p:cNvPr id="159" name="Google Shape;159;p3"/>
            <p:cNvGrpSpPr/>
            <p:nvPr/>
          </p:nvGrpSpPr>
          <p:grpSpPr>
            <a:xfrm>
              <a:off x="122308" y="68542"/>
              <a:ext cx="8966083" cy="5041129"/>
              <a:chOff x="122308" y="68542"/>
              <a:chExt cx="8966083" cy="5041129"/>
            </a:xfrm>
          </p:grpSpPr>
          <p:grpSp>
            <p:nvGrpSpPr>
              <p:cNvPr id="160" name="Google Shape;160;p3"/>
              <p:cNvGrpSpPr/>
              <p:nvPr/>
            </p:nvGrpSpPr>
            <p:grpSpPr>
              <a:xfrm rot="10800000">
                <a:off x="7818592" y="988275"/>
                <a:ext cx="507013" cy="2359987"/>
                <a:chOff x="8524342" y="1674075"/>
                <a:chExt cx="507013" cy="2359987"/>
              </a:xfrm>
            </p:grpSpPr>
            <p:sp>
              <p:nvSpPr>
                <p:cNvPr id="161" name="Google Shape;161;p3"/>
                <p:cNvSpPr/>
                <p:nvPr/>
              </p:nvSpPr>
              <p:spPr>
                <a:xfrm>
                  <a:off x="8824189" y="1674075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8870114" y="2464000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163" name="Google Shape;163;p3"/>
                <p:cNvSpPr/>
                <p:nvPr/>
              </p:nvSpPr>
              <p:spPr>
                <a:xfrm rot="2700000">
                  <a:off x="85219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164" name="Google Shape;164;p3"/>
                <p:cNvSpPr/>
                <p:nvPr/>
              </p:nvSpPr>
              <p:spPr>
                <a:xfrm rot="-5400000">
                  <a:off x="8954428" y="29468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65" name="Google Shape;165;p3"/>
                <p:cNvSpPr/>
                <p:nvPr/>
              </p:nvSpPr>
              <p:spPr>
                <a:xfrm rot="-5400000">
                  <a:off x="8568653" y="395713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166" name="Google Shape;166;p3"/>
              <p:cNvGrpSpPr/>
              <p:nvPr/>
            </p:nvGrpSpPr>
            <p:grpSpPr>
              <a:xfrm>
                <a:off x="122308" y="68542"/>
                <a:ext cx="8966083" cy="5041129"/>
                <a:chOff x="122308" y="68542"/>
                <a:chExt cx="8966083" cy="5041129"/>
              </a:xfrm>
            </p:grpSpPr>
            <p:grpSp>
              <p:nvGrpSpPr>
                <p:cNvPr id="167" name="Google Shape;167;p3"/>
                <p:cNvGrpSpPr/>
                <p:nvPr/>
              </p:nvGrpSpPr>
              <p:grpSpPr>
                <a:xfrm>
                  <a:off x="122308" y="68542"/>
                  <a:ext cx="8966083" cy="5041129"/>
                  <a:chOff x="122308" y="68542"/>
                  <a:chExt cx="8966083" cy="5041129"/>
                </a:xfrm>
              </p:grpSpPr>
              <p:sp>
                <p:nvSpPr>
                  <p:cNvPr id="168" name="Google Shape;168;p3"/>
                  <p:cNvSpPr/>
                  <p:nvPr/>
                </p:nvSpPr>
                <p:spPr>
                  <a:xfrm rot="2700000">
                    <a:off x="243591" y="28706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9" name="Google Shape;169;p3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0" name="Google Shape;170;p3"/>
                  <p:cNvSpPr/>
                  <p:nvPr/>
                </p:nvSpPr>
                <p:spPr>
                  <a:xfrm rot="6300406">
                    <a:off x="127712" y="839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1" name="Google Shape;171;p3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2" name="Google Shape;172;p3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73" name="Google Shape;173;p3"/>
                  <p:cNvSpPr/>
                  <p:nvPr/>
                </p:nvSpPr>
                <p:spPr>
                  <a:xfrm rot="-2700000">
                    <a:off x="515840" y="23603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4" name="Google Shape;174;p3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5" name="Google Shape;175;p3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6" name="Google Shape;176;p3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7" name="Google Shape;177;p3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78" name="Google Shape;178;p3"/>
                  <p:cNvSpPr/>
                  <p:nvPr/>
                </p:nvSpPr>
                <p:spPr>
                  <a:xfrm rot="8100000" flipH="1">
                    <a:off x="4509194" y="2360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9" name="Google Shape;179;p3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0" name="Google Shape;180;p3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1" name="Google Shape;181;p3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82" name="Google Shape;182;p3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83" name="Google Shape;183;p3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84" name="Google Shape;184;p3"/>
                  <p:cNvSpPr/>
                  <p:nvPr/>
                </p:nvSpPr>
                <p:spPr>
                  <a:xfrm rot="-5400000">
                    <a:off x="21772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5" name="Google Shape;185;p3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6" name="Google Shape;186;p3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87" name="Google Shape;187;p3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8" name="Google Shape;188;p3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89" name="Google Shape;189;p3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0" name="Google Shape;190;p3"/>
                  <p:cNvSpPr/>
                  <p:nvPr/>
                </p:nvSpPr>
                <p:spPr>
                  <a:xfrm rot="8100000" flipH="1">
                    <a:off x="85321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1" name="Google Shape;191;p3"/>
                  <p:cNvSpPr/>
                  <p:nvPr/>
                </p:nvSpPr>
                <p:spPr>
                  <a:xfrm rot="-10594826" flipH="1">
                    <a:off x="88260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92" name="Google Shape;192;p3"/>
                  <p:cNvSpPr/>
                  <p:nvPr/>
                </p:nvSpPr>
                <p:spPr>
                  <a:xfrm>
                    <a:off x="8631314" y="8199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3" name="Google Shape;193;p3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94" name="Google Shape;194;p3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5" name="Google Shape;195;p3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96" name="Google Shape;196;p3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7" name="Google Shape;197;p3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98" name="Google Shape;198;p3"/>
                  <p:cNvSpPr/>
                  <p:nvPr/>
                </p:nvSpPr>
                <p:spPr>
                  <a:xfrm rot="-2700000">
                    <a:off x="14986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9" name="Google Shape;199;p3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0" name="Google Shape;200;p3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1" name="Google Shape;201;p3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2" name="Google Shape;202;p3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3" name="Google Shape;203;p3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5" name="Google Shape;205;p3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6" name="Google Shape;206;p3"/>
                  <p:cNvSpPr/>
                  <p:nvPr/>
                </p:nvSpPr>
                <p:spPr>
                  <a:xfrm rot="5400000" flipH="1">
                    <a:off x="2628010" y="49960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7" name="Google Shape;207;p3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08" name="Google Shape;208;p3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9" name="Google Shape;209;p3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0" name="Google Shape;210;p3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11" name="Google Shape;211;p3"/>
                  <p:cNvSpPr/>
                  <p:nvPr/>
                </p:nvSpPr>
                <p:spPr>
                  <a:xfrm rot="2700000">
                    <a:off x="7544564" y="47230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12" name="Google Shape;212;p3"/>
                  <p:cNvSpPr/>
                  <p:nvPr/>
                </p:nvSpPr>
                <p:spPr>
                  <a:xfrm rot="8999773">
                    <a:off x="78946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13" name="Google Shape;213;p3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14" name="Google Shape;214;p3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5" name="Google Shape;215;p3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16" name="Google Shape;216;p3"/>
                  <p:cNvSpPr/>
                  <p:nvPr/>
                </p:nvSpPr>
                <p:spPr>
                  <a:xfrm rot="-5400000">
                    <a:off x="8568653" y="39571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17" name="Google Shape;217;p3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218" name="Google Shape;218;p3"/>
                <p:cNvGrpSpPr/>
                <p:nvPr/>
              </p:nvGrpSpPr>
              <p:grpSpPr>
                <a:xfrm rot="10800000">
                  <a:off x="661073" y="1376836"/>
                  <a:ext cx="647001" cy="2151381"/>
                  <a:chOff x="122308" y="2608221"/>
                  <a:chExt cx="647001" cy="2151381"/>
                </a:xfrm>
              </p:grpSpPr>
              <p:sp>
                <p:nvSpPr>
                  <p:cNvPr id="219" name="Google Shape;219;p3"/>
                  <p:cNvSpPr/>
                  <p:nvPr/>
                </p:nvSpPr>
                <p:spPr>
                  <a:xfrm rot="2700000">
                    <a:off x="395991" y="26420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0" name="Google Shape;220;p3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21" name="Google Shape;221;p3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22" name="Google Shape;222;p3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3" name="Google Shape;223;p3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24" name="Google Shape;224;p3"/>
                  <p:cNvSpPr/>
                  <p:nvPr/>
                </p:nvSpPr>
                <p:spPr>
                  <a:xfrm rot="8999773">
                    <a:off x="654972" y="29044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225" name="Google Shape;225;p3"/>
            <p:cNvSpPr/>
            <p:nvPr/>
          </p:nvSpPr>
          <p:spPr>
            <a:xfrm>
              <a:off x="62325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781860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3"/>
          <p:cNvSpPr/>
          <p:nvPr/>
        </p:nvSpPr>
        <p:spPr>
          <a:xfrm>
            <a:off x="711425" y="540000"/>
            <a:ext cx="77211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/>
          <p:cNvSpPr txBox="1">
            <a:spLocks noGrp="1"/>
          </p:cNvSpPr>
          <p:nvPr>
            <p:ph type="title"/>
          </p:nvPr>
        </p:nvSpPr>
        <p:spPr>
          <a:xfrm>
            <a:off x="1605325" y="2207688"/>
            <a:ext cx="59334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3"/>
          <p:cNvSpPr txBox="1">
            <a:spLocks noGrp="1"/>
          </p:cNvSpPr>
          <p:nvPr>
            <p:ph type="title" idx="2" hasCustomPrompt="1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400">
                <a:solidFill>
                  <a:schemeClr val="lt2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0" name="Google Shape;230;p3"/>
          <p:cNvSpPr txBox="1">
            <a:spLocks noGrp="1"/>
          </p:cNvSpPr>
          <p:nvPr>
            <p:ph type="subTitle" idx="1"/>
          </p:nvPr>
        </p:nvSpPr>
        <p:spPr>
          <a:xfrm>
            <a:off x="1605400" y="3540888"/>
            <a:ext cx="59334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6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357" name="Google Shape;357;p6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58" name="Google Shape;358;p6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59" name="Google Shape;359;p6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0" name="Google Shape;360;p6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1" name="Google Shape;361;p6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2" name="Google Shape;362;p6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6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5" name="Google Shape;365;p6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6" name="Google Shape;366;p6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7" name="Google Shape;367;p6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8" name="Google Shape;368;p6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9" name="Google Shape;369;p6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1" name="Google Shape;371;p6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2" name="Google Shape;372;p6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3" name="Google Shape;373;p6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74" name="Google Shape;374;p6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5" name="Google Shape;375;p6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6" name="Google Shape;376;p6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7" name="Google Shape;377;p6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78" name="Google Shape;378;p6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9" name="Google Shape;379;p6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0" name="Google Shape;380;p6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1" name="Google Shape;381;p6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2" name="Google Shape;382;p6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3" name="Google Shape;383;p6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4" name="Google Shape;384;p6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5" name="Google Shape;385;p6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6" name="Google Shape;386;p6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7" name="Google Shape;387;p6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8" name="Google Shape;388;p6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9" name="Google Shape;389;p6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0" name="Google Shape;390;p6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1" name="Google Shape;391;p6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2" name="Google Shape;392;p6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3" name="Google Shape;393;p6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4" name="Google Shape;394;p6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5" name="Google Shape;395;p6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6" name="Google Shape;396;p6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7" name="Google Shape;397;p6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8" name="Google Shape;398;p6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99" name="Google Shape;399;p6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0" name="Google Shape;400;p6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1" name="Google Shape;401;p6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2" name="Google Shape;402;p6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3" name="Google Shape;403;p6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4" name="Google Shape;404;p6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5" name="Google Shape;405;p6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6" name="Google Shape;406;p6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7" name="Google Shape;407;p6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08" name="Google Shape;408;p6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9" name="Google Shape;409;p6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410" name="Google Shape;410;p6"/>
          <p:cNvSpPr txBox="1">
            <a:spLocks noGrp="1"/>
          </p:cNvSpPr>
          <p:nvPr>
            <p:ph type="title"/>
          </p:nvPr>
        </p:nvSpPr>
        <p:spPr>
          <a:xfrm>
            <a:off x="724349" y="540000"/>
            <a:ext cx="7695302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13"/>
          <p:cNvGrpSpPr/>
          <p:nvPr/>
        </p:nvGrpSpPr>
        <p:grpSpPr>
          <a:xfrm rot="10800000" flipH="1">
            <a:off x="122308" y="68542"/>
            <a:ext cx="8966083" cy="4999273"/>
            <a:chOff x="122308" y="110399"/>
            <a:chExt cx="8966083" cy="4999273"/>
          </a:xfrm>
        </p:grpSpPr>
        <p:sp>
          <p:nvSpPr>
            <p:cNvPr id="836" name="Google Shape;836;p13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37" name="Google Shape;837;p13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38" name="Google Shape;838;p13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39" name="Google Shape;839;p13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0" name="Google Shape;840;p13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41" name="Google Shape;841;p13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42" name="Google Shape;842;p13"/>
            <p:cNvSpPr/>
            <p:nvPr/>
          </p:nvSpPr>
          <p:spPr>
            <a:xfrm>
              <a:off x="77754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44" name="Google Shape;844;p13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45" name="Google Shape;845;p13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46" name="Google Shape;846;p13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47" name="Google Shape;847;p13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8" name="Google Shape;848;p13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0" name="Google Shape;850;p13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51" name="Google Shape;851;p13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2" name="Google Shape;852;p13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53" name="Google Shape;853;p13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4" name="Google Shape;854;p13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5" name="Google Shape;855;p13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6" name="Google Shape;856;p13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57" name="Google Shape;857;p13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58" name="Google Shape;858;p13"/>
            <p:cNvSpPr/>
            <p:nvPr/>
          </p:nvSpPr>
          <p:spPr>
            <a:xfrm rot="8999773">
              <a:off x="65370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59" name="Google Shape;859;p13"/>
            <p:cNvSpPr/>
            <p:nvPr/>
          </p:nvSpPr>
          <p:spPr>
            <a:xfrm rot="8100000" flipH="1">
              <a:off x="71976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0" name="Google Shape;860;p13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1" name="Google Shape;861;p13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62" name="Google Shape;862;p13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3" name="Google Shape;863;p13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64" name="Google Shape;864;p13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5" name="Google Shape;865;p13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66" name="Google Shape;866;p13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7" name="Google Shape;867;p13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68" name="Google Shape;868;p13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9" name="Google Shape;869;p13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0" name="Google Shape;870;p13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1" name="Google Shape;871;p13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72" name="Google Shape;872;p13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3" name="Google Shape;873;p13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74" name="Google Shape;874;p13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75" name="Google Shape;875;p13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6" name="Google Shape;876;p13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7" name="Google Shape;877;p13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78" name="Google Shape;878;p13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9" name="Google Shape;879;p13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80" name="Google Shape;880;p13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81" name="Google Shape;881;p13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2" name="Google Shape;882;p13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83" name="Google Shape;883;p13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84" name="Google Shape;884;p13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5" name="Google Shape;885;p13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86" name="Google Shape;886;p13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87" name="Google Shape;887;p13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8" name="Google Shape;888;p13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889" name="Google Shape;889;p13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3"/>
          <p:cNvSpPr txBox="1">
            <a:spLocks noGrp="1"/>
          </p:cNvSpPr>
          <p:nvPr>
            <p:ph type="title"/>
          </p:nvPr>
        </p:nvSpPr>
        <p:spPr>
          <a:xfrm>
            <a:off x="942300" y="1645354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1" name="Google Shape;891;p13"/>
          <p:cNvSpPr txBox="1">
            <a:spLocks noGrp="1"/>
          </p:cNvSpPr>
          <p:nvPr>
            <p:ph type="title" idx="2" hasCustomPrompt="1"/>
          </p:nvPr>
        </p:nvSpPr>
        <p:spPr>
          <a:xfrm>
            <a:off x="3465650" y="1828000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2" name="Google Shape;892;p13"/>
          <p:cNvSpPr txBox="1">
            <a:spLocks noGrp="1"/>
          </p:cNvSpPr>
          <p:nvPr>
            <p:ph type="subTitle" idx="1"/>
          </p:nvPr>
        </p:nvSpPr>
        <p:spPr>
          <a:xfrm>
            <a:off x="942300" y="2111187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3"/>
          <p:cNvSpPr txBox="1">
            <a:spLocks noGrp="1"/>
          </p:cNvSpPr>
          <p:nvPr>
            <p:ph type="title" idx="3"/>
          </p:nvPr>
        </p:nvSpPr>
        <p:spPr>
          <a:xfrm>
            <a:off x="5865425" y="1645354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4" name="Google Shape;894;p13"/>
          <p:cNvSpPr txBox="1">
            <a:spLocks noGrp="1"/>
          </p:cNvSpPr>
          <p:nvPr>
            <p:ph type="title" idx="4" hasCustomPrompt="1"/>
          </p:nvPr>
        </p:nvSpPr>
        <p:spPr>
          <a:xfrm>
            <a:off x="4860725" y="1828000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5" name="Google Shape;895;p13"/>
          <p:cNvSpPr txBox="1">
            <a:spLocks noGrp="1"/>
          </p:cNvSpPr>
          <p:nvPr>
            <p:ph type="subTitle" idx="5"/>
          </p:nvPr>
        </p:nvSpPr>
        <p:spPr>
          <a:xfrm>
            <a:off x="5865425" y="2111187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title" idx="6"/>
          </p:nvPr>
        </p:nvSpPr>
        <p:spPr>
          <a:xfrm>
            <a:off x="942300" y="3045679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7" hasCustomPrompt="1"/>
          </p:nvPr>
        </p:nvSpPr>
        <p:spPr>
          <a:xfrm>
            <a:off x="3465588" y="3228349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8"/>
          </p:nvPr>
        </p:nvSpPr>
        <p:spPr>
          <a:xfrm>
            <a:off x="942300" y="3511513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9"/>
          </p:nvPr>
        </p:nvSpPr>
        <p:spPr>
          <a:xfrm>
            <a:off x="5865425" y="3045679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title" idx="13" hasCustomPrompt="1"/>
          </p:nvPr>
        </p:nvSpPr>
        <p:spPr>
          <a:xfrm>
            <a:off x="4860725" y="3221049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1" name="Google Shape;901;p13"/>
          <p:cNvSpPr txBox="1">
            <a:spLocks noGrp="1"/>
          </p:cNvSpPr>
          <p:nvPr>
            <p:ph type="subTitle" idx="14"/>
          </p:nvPr>
        </p:nvSpPr>
        <p:spPr>
          <a:xfrm>
            <a:off x="5865425" y="3511513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title" idx="15"/>
          </p:nvPr>
        </p:nvSpPr>
        <p:spPr>
          <a:xfrm>
            <a:off x="3497925" y="540000"/>
            <a:ext cx="2148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15"/>
          <p:cNvGrpSpPr/>
          <p:nvPr/>
        </p:nvGrpSpPr>
        <p:grpSpPr>
          <a:xfrm rot="10800000" flipH="1"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981" name="Google Shape;981;p1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2" name="Google Shape;982;p1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83" name="Google Shape;983;p1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4" name="Google Shape;984;p1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5" name="Google Shape;985;p1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86" name="Google Shape;986;p1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7" name="Google Shape;987;p1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9" name="Google Shape;989;p1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0" name="Google Shape;990;p1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1" name="Google Shape;991;p1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2" name="Google Shape;992;p1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3" name="Google Shape;993;p15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5" name="Google Shape;995;p1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96" name="Google Shape;996;p1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7" name="Google Shape;997;p1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8" name="Google Shape;998;p1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9" name="Google Shape;999;p1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0" name="Google Shape;1000;p1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1" name="Google Shape;1001;p1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2" name="Google Shape;1002;p1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3" name="Google Shape;1003;p1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4" name="Google Shape;1004;p1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5" name="Google Shape;1005;p1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6" name="Google Shape;1006;p1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7" name="Google Shape;1007;p1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8" name="Google Shape;1008;p1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9" name="Google Shape;1009;p1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0" name="Google Shape;1010;p1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11" name="Google Shape;1011;p1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2" name="Google Shape;1012;p1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3" name="Google Shape;1013;p1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4" name="Google Shape;1014;p1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5" name="Google Shape;1015;p1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6" name="Google Shape;1016;p1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7" name="Google Shape;1017;p1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18" name="Google Shape;1018;p1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9" name="Google Shape;1019;p1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0" name="Google Shape;1020;p1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1" name="Google Shape;1021;p1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2" name="Google Shape;1022;p1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23" name="Google Shape;1023;p1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4" name="Google Shape;1024;p1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5" name="Google Shape;1025;p15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6" name="Google Shape;1026;p1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7" name="Google Shape;1027;p1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8" name="Google Shape;1028;p1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9" name="Google Shape;1029;p1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0" name="Google Shape;1030;p1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31" name="Google Shape;1031;p1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32" name="Google Shape;1032;p1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3" name="Google Shape;1033;p1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034" name="Google Shape;1034;p15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5"/>
          <p:cNvSpPr/>
          <p:nvPr/>
        </p:nvSpPr>
        <p:spPr>
          <a:xfrm rot="-5028676">
            <a:off x="525904" y="3714319"/>
            <a:ext cx="991612" cy="1999913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2833800" y="2809650"/>
            <a:ext cx="34764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2833800" y="1184250"/>
            <a:ext cx="3476400" cy="16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5"/>
          <p:cNvSpPr/>
          <p:nvPr/>
        </p:nvSpPr>
        <p:spPr>
          <a:xfrm>
            <a:off x="4107375" y="43971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5"/>
          <p:cNvSpPr/>
          <p:nvPr/>
        </p:nvSpPr>
        <p:spPr>
          <a:xfrm rot="-8099864">
            <a:off x="7155988" y="3866717"/>
            <a:ext cx="991625" cy="1999918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bg>
      <p:bgPr>
        <a:solidFill>
          <a:schemeClr val="lt1"/>
        </a:solidFill>
        <a:effectLst/>
      </p:bgPr>
    </p:bg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38"/>
          <p:cNvGrpSpPr/>
          <p:nvPr/>
        </p:nvGrpSpPr>
        <p:grpSpPr>
          <a:xfrm>
            <a:off x="122308" y="79026"/>
            <a:ext cx="8895562" cy="4956938"/>
            <a:chOff x="122308" y="79026"/>
            <a:chExt cx="8895562" cy="4956938"/>
          </a:xfrm>
        </p:grpSpPr>
        <p:grpSp>
          <p:nvGrpSpPr>
            <p:cNvPr id="2358" name="Google Shape;2358;p38"/>
            <p:cNvGrpSpPr/>
            <p:nvPr/>
          </p:nvGrpSpPr>
          <p:grpSpPr>
            <a:xfrm>
              <a:off x="122308" y="79026"/>
              <a:ext cx="8895562" cy="4956938"/>
              <a:chOff x="122308" y="79026"/>
              <a:chExt cx="8895562" cy="4956938"/>
            </a:xfrm>
          </p:grpSpPr>
          <p:grpSp>
            <p:nvGrpSpPr>
              <p:cNvPr id="2359" name="Google Shape;2359;p38"/>
              <p:cNvGrpSpPr/>
              <p:nvPr/>
            </p:nvGrpSpPr>
            <p:grpSpPr>
              <a:xfrm flipH="1">
                <a:off x="122308" y="79026"/>
                <a:ext cx="8895562" cy="4956938"/>
                <a:chOff x="135794" y="79026"/>
                <a:chExt cx="8895562" cy="4956938"/>
              </a:xfrm>
            </p:grpSpPr>
            <p:grpSp>
              <p:nvGrpSpPr>
                <p:cNvPr id="2360" name="Google Shape;2360;p3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2361" name="Google Shape;2361;p3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2362" name="Google Shape;2362;p3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63" name="Google Shape;2363;p3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64" name="Google Shape;2364;p3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65" name="Google Shape;2365;p3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2366" name="Google Shape;2366;p3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2367" name="Google Shape;2367;p3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2368" name="Google Shape;2368;p3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69" name="Google Shape;2369;p3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0" name="Google Shape;2370;p3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1" name="Google Shape;2371;p3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2" name="Google Shape;2372;p3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3" name="Google Shape;2373;p3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4" name="Google Shape;2374;p3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5" name="Google Shape;2375;p3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6" name="Google Shape;2376;p3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7" name="Google Shape;2377;p3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8" name="Google Shape;2378;p3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9" name="Google Shape;2379;p3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0" name="Google Shape;2380;p3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1" name="Google Shape;2381;p3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2" name="Google Shape;2382;p3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3" name="Google Shape;2383;p3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4" name="Google Shape;2384;p3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5" name="Google Shape;2385;p3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6" name="Google Shape;2386;p3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7" name="Google Shape;2387;p3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8" name="Google Shape;2388;p3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9" name="Google Shape;2389;p3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0" name="Google Shape;2390;p3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1" name="Google Shape;2391;p3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2" name="Google Shape;2392;p3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3" name="Google Shape;2393;p3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4" name="Google Shape;2394;p3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5" name="Google Shape;2395;p3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6" name="Google Shape;2396;p3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7" name="Google Shape;2397;p3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8" name="Google Shape;2398;p3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9" name="Google Shape;2399;p3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0" name="Google Shape;2400;p3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1" name="Google Shape;2401;p3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2" name="Google Shape;2402;p3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3" name="Google Shape;2403;p3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2404" name="Google Shape;2404;p3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2405" name="Google Shape;2405;p3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6" name="Google Shape;2406;p3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07" name="Google Shape;2407;p3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2408" name="Google Shape;2408;p3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9" name="Google Shape;2409;p3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0" name="Google Shape;2410;p3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2411" name="Google Shape;2411;p3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2" name="Google Shape;2412;p3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2413" name="Google Shape;2413;p3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4" name="Google Shape;2414;p3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5" name="Google Shape;2415;p38"/>
          <p:cNvSpPr/>
          <p:nvPr/>
        </p:nvSpPr>
        <p:spPr>
          <a:xfrm>
            <a:off x="720000" y="298025"/>
            <a:ext cx="7704000" cy="45477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6" name="Google Shape;2416;p38"/>
          <p:cNvGrpSpPr/>
          <p:nvPr/>
        </p:nvGrpSpPr>
        <p:grpSpPr>
          <a:xfrm rot="1799965" flipH="1">
            <a:off x="6736154" y="2694432"/>
            <a:ext cx="1792663" cy="1738763"/>
            <a:chOff x="6997200" y="3219600"/>
            <a:chExt cx="1426800" cy="1383900"/>
          </a:xfrm>
        </p:grpSpPr>
        <p:sp>
          <p:nvSpPr>
            <p:cNvPr id="2417" name="Google Shape;2417;p3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2" name="Google Shape;2452;p38"/>
          <p:cNvGrpSpPr/>
          <p:nvPr/>
        </p:nvGrpSpPr>
        <p:grpSpPr>
          <a:xfrm>
            <a:off x="7045650" y="285350"/>
            <a:ext cx="1579225" cy="2727475"/>
            <a:chOff x="7045650" y="285350"/>
            <a:chExt cx="1579225" cy="2727475"/>
          </a:xfrm>
        </p:grpSpPr>
        <p:grpSp>
          <p:nvGrpSpPr>
            <p:cNvPr id="2453" name="Google Shape;2453;p3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2454" name="Google Shape;245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8" name="Google Shape;2458;p3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2459" name="Google Shape;2459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3" name="Google Shape;2463;p3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8" name="Google Shape;2468;p38"/>
          <p:cNvGrpSpPr/>
          <p:nvPr/>
        </p:nvGrpSpPr>
        <p:grpSpPr>
          <a:xfrm>
            <a:off x="955876" y="768600"/>
            <a:ext cx="764300" cy="754550"/>
            <a:chOff x="955876" y="768600"/>
            <a:chExt cx="764300" cy="754550"/>
          </a:xfrm>
        </p:grpSpPr>
        <p:sp>
          <p:nvSpPr>
            <p:cNvPr id="2469" name="Google Shape;2469;p3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2" name="Google Shape;2472;p38"/>
          <p:cNvSpPr/>
          <p:nvPr/>
        </p:nvSpPr>
        <p:spPr>
          <a:xfrm rot="8823568">
            <a:off x="1691164" y="4133107"/>
            <a:ext cx="2036345" cy="1855222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8"/>
          <p:cNvSpPr/>
          <p:nvPr/>
        </p:nvSpPr>
        <p:spPr>
          <a:xfrm rot="-8552197" flipH="1">
            <a:off x="5402924" y="4133059"/>
            <a:ext cx="2036439" cy="1855308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bg>
      <p:bgPr>
        <a:solidFill>
          <a:schemeClr val="lt1"/>
        </a:solidFill>
        <a:effectLst/>
      </p:bgPr>
    </p:bg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p39"/>
          <p:cNvGrpSpPr/>
          <p:nvPr/>
        </p:nvGrpSpPr>
        <p:grpSpPr>
          <a:xfrm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476" name="Google Shape;2476;p3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77" name="Google Shape;2477;p3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8" name="Google Shape;2478;p3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9" name="Google Shape;2479;p3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0" name="Google Shape;2480;p3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1" name="Google Shape;2481;p3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2" name="Google Shape;2482;p3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4" name="Google Shape;2484;p3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85" name="Google Shape;2485;p3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6" name="Google Shape;2486;p3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8" name="Google Shape;2488;p3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9" name="Google Shape;2489;p3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0" name="Google Shape;2490;p3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91" name="Google Shape;2491;p3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2" name="Google Shape;2492;p3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3" name="Google Shape;2493;p3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4" name="Google Shape;2494;p3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5" name="Google Shape;2495;p3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96" name="Google Shape;2496;p3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7" name="Google Shape;2497;p3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8" name="Google Shape;2498;p3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9" name="Google Shape;2499;p3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0" name="Google Shape;2500;p3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1" name="Google Shape;2501;p3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2" name="Google Shape;2502;p3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3" name="Google Shape;2503;p3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4" name="Google Shape;2504;p3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5" name="Google Shape;2505;p3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06" name="Google Shape;2506;p3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7" name="Google Shape;2507;p3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8" name="Google Shape;2508;p3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9" name="Google Shape;2509;p3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0" name="Google Shape;2510;p3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1" name="Google Shape;2511;p3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2" name="Google Shape;2512;p3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3" name="Google Shape;2513;p3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4" name="Google Shape;2514;p3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5" name="Google Shape;2515;p3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16" name="Google Shape;2516;p3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7" name="Google Shape;2517;p3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8" name="Google Shape;2518;p3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9" name="Google Shape;2519;p3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0" name="Google Shape;2520;p3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21" name="Google Shape;2521;p3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22" name="Google Shape;2522;p3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3" name="Google Shape;2523;p3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4" name="Google Shape;2524;p3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25" name="Google Shape;2525;p39"/>
          <p:cNvSpPr/>
          <p:nvPr/>
        </p:nvSpPr>
        <p:spPr>
          <a:xfrm>
            <a:off x="720000" y="544975"/>
            <a:ext cx="77040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39"/>
          <p:cNvSpPr/>
          <p:nvPr/>
        </p:nvSpPr>
        <p:spPr>
          <a:xfrm>
            <a:off x="5602987" y="1704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7" name="Google Shape;2527;p39"/>
          <p:cNvGrpSpPr/>
          <p:nvPr/>
        </p:nvGrpSpPr>
        <p:grpSpPr>
          <a:xfrm>
            <a:off x="6536225" y="2319800"/>
            <a:ext cx="868425" cy="514500"/>
            <a:chOff x="2575700" y="1885000"/>
            <a:chExt cx="868425" cy="514500"/>
          </a:xfrm>
        </p:grpSpPr>
        <p:sp>
          <p:nvSpPr>
            <p:cNvPr id="2528" name="Google Shape;2528;p39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2" name="Google Shape;2532;p39"/>
          <p:cNvSpPr/>
          <p:nvPr/>
        </p:nvSpPr>
        <p:spPr>
          <a:xfrm flipH="1">
            <a:off x="6859674" y="15289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9"/>
          <p:cNvSpPr/>
          <p:nvPr/>
        </p:nvSpPr>
        <p:spPr>
          <a:xfrm>
            <a:off x="7176062" y="3048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9"/>
          <p:cNvSpPr/>
          <p:nvPr/>
        </p:nvSpPr>
        <p:spPr>
          <a:xfrm>
            <a:off x="7176062" y="1236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9"/>
          <p:cNvSpPr/>
          <p:nvPr/>
        </p:nvSpPr>
        <p:spPr>
          <a:xfrm>
            <a:off x="5835587" y="3732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9"/>
          <p:cNvSpPr/>
          <p:nvPr/>
        </p:nvSpPr>
        <p:spPr>
          <a:xfrm flipH="1">
            <a:off x="6859674" y="33637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39"/>
          <p:cNvSpPr/>
          <p:nvPr/>
        </p:nvSpPr>
        <p:spPr>
          <a:xfrm flipH="1">
            <a:off x="5745474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39"/>
          <p:cNvSpPr/>
          <p:nvPr/>
        </p:nvSpPr>
        <p:spPr>
          <a:xfrm flipH="1">
            <a:off x="8001899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bg>
      <p:bgPr>
        <a:solidFill>
          <a:schemeClr val="lt1"/>
        </a:solidFill>
        <a:effectLst/>
      </p:bgPr>
    </p:bg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0" name="Google Shape;2540;p40"/>
          <p:cNvGrpSpPr/>
          <p:nvPr/>
        </p:nvGrpSpPr>
        <p:grpSpPr>
          <a:xfrm flipH="1"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541" name="Google Shape;2541;p40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2" name="Google Shape;2542;p40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3" name="Google Shape;2543;p40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4" name="Google Shape;2544;p40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5" name="Google Shape;2545;p40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46" name="Google Shape;2546;p40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7" name="Google Shape;2547;p40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9" name="Google Shape;2549;p40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0" name="Google Shape;2550;p40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1" name="Google Shape;2551;p40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3" name="Google Shape;2553;p40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54" name="Google Shape;2554;p40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5" name="Google Shape;2555;p40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6" name="Google Shape;2556;p40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7" name="Google Shape;2557;p40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8" name="Google Shape;2558;p40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9" name="Google Shape;2559;p40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0" name="Google Shape;2560;p40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1" name="Google Shape;2561;p40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2" name="Google Shape;2562;p40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63" name="Google Shape;2563;p40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4" name="Google Shape;2564;p40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5" name="Google Shape;2565;p40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6" name="Google Shape;2566;p40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7" name="Google Shape;2567;p40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8" name="Google Shape;2568;p40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9" name="Google Shape;2569;p40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0" name="Google Shape;2570;p40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1" name="Google Shape;2571;p40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2" name="Google Shape;2572;p40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3" name="Google Shape;2573;p40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74" name="Google Shape;2574;p40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5" name="Google Shape;2575;p40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6" name="Google Shape;2576;p40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7" name="Google Shape;2577;p40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8" name="Google Shape;2578;p40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9" name="Google Shape;2579;p40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0" name="Google Shape;2580;p40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1" name="Google Shape;2581;p40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2" name="Google Shape;2582;p40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3" name="Google Shape;2583;p40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4" name="Google Shape;2584;p40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5" name="Google Shape;2585;p40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6" name="Google Shape;2586;p40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7" name="Google Shape;2587;p40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8" name="Google Shape;2588;p40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9" name="Google Shape;2589;p40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90" name="Google Shape;2590;p40"/>
          <p:cNvSpPr/>
          <p:nvPr/>
        </p:nvSpPr>
        <p:spPr>
          <a:xfrm>
            <a:off x="1615150" y="544975"/>
            <a:ext cx="59418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1" name="Google Shape;2591;p40"/>
          <p:cNvGrpSpPr/>
          <p:nvPr/>
        </p:nvGrpSpPr>
        <p:grpSpPr>
          <a:xfrm>
            <a:off x="416320" y="2056053"/>
            <a:ext cx="1847045" cy="3432959"/>
            <a:chOff x="6622012" y="795963"/>
            <a:chExt cx="1304687" cy="2425262"/>
          </a:xfrm>
        </p:grpSpPr>
        <p:sp>
          <p:nvSpPr>
            <p:cNvPr id="2592" name="Google Shape;2592;p40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0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0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0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0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0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8" name="Google Shape;2598;p40"/>
          <p:cNvGrpSpPr/>
          <p:nvPr/>
        </p:nvGrpSpPr>
        <p:grpSpPr>
          <a:xfrm rot="536064" flipH="1">
            <a:off x="6686108" y="902440"/>
            <a:ext cx="1765351" cy="1991753"/>
            <a:chOff x="1917725" y="3910125"/>
            <a:chExt cx="1279950" cy="1444100"/>
          </a:xfrm>
        </p:grpSpPr>
        <p:sp>
          <p:nvSpPr>
            <p:cNvPr id="2599" name="Google Shape;2599;p40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0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7" name="Google Shape;2637;p40"/>
          <p:cNvSpPr/>
          <p:nvPr/>
        </p:nvSpPr>
        <p:spPr>
          <a:xfrm flipH="1">
            <a:off x="6944874" y="4153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40"/>
          <p:cNvSpPr/>
          <p:nvPr/>
        </p:nvSpPr>
        <p:spPr>
          <a:xfrm flipH="1">
            <a:off x="4489261" y="677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9" name="Google Shape;2639;p40"/>
          <p:cNvGrpSpPr/>
          <p:nvPr/>
        </p:nvGrpSpPr>
        <p:grpSpPr>
          <a:xfrm>
            <a:off x="1140337" y="588160"/>
            <a:ext cx="7010543" cy="3564252"/>
            <a:chOff x="1140337" y="588160"/>
            <a:chExt cx="7010543" cy="3564252"/>
          </a:xfrm>
        </p:grpSpPr>
        <p:sp>
          <p:nvSpPr>
            <p:cNvPr id="2640" name="Google Shape;2640;p40"/>
            <p:cNvSpPr/>
            <p:nvPr/>
          </p:nvSpPr>
          <p:spPr>
            <a:xfrm>
              <a:off x="1334137" y="3840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1" name="Google Shape;2641;p40"/>
            <p:cNvGrpSpPr/>
            <p:nvPr/>
          </p:nvGrpSpPr>
          <p:grpSpPr>
            <a:xfrm>
              <a:off x="1140337" y="588160"/>
              <a:ext cx="7010543" cy="3120252"/>
              <a:chOff x="1140337" y="588160"/>
              <a:chExt cx="7010543" cy="3120252"/>
            </a:xfrm>
          </p:grpSpPr>
          <p:sp>
            <p:nvSpPr>
              <p:cNvPr id="2642" name="Google Shape;2642;p40"/>
              <p:cNvSpPr/>
              <p:nvPr/>
            </p:nvSpPr>
            <p:spPr>
              <a:xfrm>
                <a:off x="6046837" y="588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5939437" y="1800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21637" y="3396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1140337" y="10967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46" name="Google Shape;2646;p40"/>
          <p:cNvSpPr/>
          <p:nvPr/>
        </p:nvSpPr>
        <p:spPr>
          <a:xfrm flipH="1">
            <a:off x="2309824" y="368057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lt1"/>
        </a:solid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5" name="Google Shape;1745;p27"/>
          <p:cNvGrpSpPr/>
          <p:nvPr/>
        </p:nvGrpSpPr>
        <p:grpSpPr>
          <a:xfrm rot="10800000">
            <a:off x="135794" y="68542"/>
            <a:ext cx="8952597" cy="5041129"/>
            <a:chOff x="135794" y="68542"/>
            <a:chExt cx="8952597" cy="5041129"/>
          </a:xfrm>
        </p:grpSpPr>
        <p:sp>
          <p:nvSpPr>
            <p:cNvPr id="1746" name="Google Shape;1746;p27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47" name="Google Shape;1747;p27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48" name="Google Shape;1748;p27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49" name="Google Shape;1749;p27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50" name="Google Shape;1750;p27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51" name="Google Shape;1751;p27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52" name="Google Shape;1752;p27"/>
            <p:cNvSpPr/>
            <p:nvPr/>
          </p:nvSpPr>
          <p:spPr>
            <a:xfrm>
              <a:off x="7924089" y="2072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53" name="Google Shape;1753;p27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54" name="Google Shape;1754;p27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55" name="Google Shape;1755;p27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56" name="Google Shape;1756;p27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57" name="Google Shape;1757;p27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7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59" name="Google Shape;1759;p27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60" name="Google Shape;1760;p27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61" name="Google Shape;1761;p27"/>
            <p:cNvSpPr/>
            <p:nvPr/>
          </p:nvSpPr>
          <p:spPr>
            <a:xfrm rot="-5400000">
              <a:off x="245215" y="15802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62" name="Google Shape;1762;p27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63" name="Google Shape;1763;p27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64" name="Google Shape;1764;p27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65" name="Google Shape;1765;p27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66" name="Google Shape;1766;p27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67" name="Google Shape;1767;p27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68" name="Google Shape;1768;p27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69" name="Google Shape;1769;p27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70" name="Google Shape;1770;p27"/>
            <p:cNvSpPr/>
            <p:nvPr/>
          </p:nvSpPr>
          <p:spPr>
            <a:xfrm rot="-10594826" flipH="1">
              <a:off x="8826068" y="368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71" name="Google Shape;1771;p27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72" name="Google Shape;1772;p27"/>
            <p:cNvSpPr/>
            <p:nvPr/>
          </p:nvSpPr>
          <p:spPr>
            <a:xfrm>
              <a:off x="8824189" y="14454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73" name="Google Shape;1773;p27"/>
            <p:cNvSpPr/>
            <p:nvPr/>
          </p:nvSpPr>
          <p:spPr>
            <a:xfrm rot="8999773">
              <a:off x="4294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74" name="Google Shape;1774;p27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75" name="Google Shape;1775;p27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76" name="Google Shape;1776;p27"/>
            <p:cNvSpPr/>
            <p:nvPr/>
          </p:nvSpPr>
          <p:spPr>
            <a:xfrm rot="6300406">
              <a:off x="588295" y="47548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77" name="Google Shape;1777;p27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78" name="Google Shape;1778;p27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79" name="Google Shape;1779;p27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80" name="Google Shape;1780;p27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81" name="Google Shape;1781;p27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82" name="Google Shape;1782;p27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83" name="Google Shape;1783;p27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84" name="Google Shape;1784;p27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85" name="Google Shape;1785;p27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86" name="Google Shape;1786;p27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787" name="Google Shape;1787;p27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88" name="Google Shape;1788;p27"/>
            <p:cNvSpPr/>
            <p:nvPr/>
          </p:nvSpPr>
          <p:spPr>
            <a:xfrm>
              <a:off x="6314364" y="48543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89" name="Google Shape;1789;p27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90" name="Google Shape;1790;p27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91" name="Google Shape;1791;p27"/>
            <p:cNvSpPr/>
            <p:nvPr/>
          </p:nvSpPr>
          <p:spPr>
            <a:xfrm rot="2700000">
              <a:off x="7087364" y="48754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92" name="Google Shape;1792;p27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793" name="Google Shape;1793;p27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794" name="Google Shape;1794;p27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795" name="Google Shape;1795;p27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796" name="Google Shape;1796;p27"/>
          <p:cNvSpPr/>
          <p:nvPr/>
        </p:nvSpPr>
        <p:spPr>
          <a:xfrm>
            <a:off x="702750" y="540000"/>
            <a:ext cx="77385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27"/>
          <p:cNvSpPr txBox="1">
            <a:spLocks noGrp="1"/>
          </p:cNvSpPr>
          <p:nvPr>
            <p:ph type="title"/>
          </p:nvPr>
        </p:nvSpPr>
        <p:spPr>
          <a:xfrm>
            <a:off x="562400" y="540000"/>
            <a:ext cx="80192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55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779C7BF-6641-4B2E-BA13-D776FF5C23D6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9" r:id="rId4"/>
    <p:sldLayoutId id="2147483661" r:id="rId5"/>
    <p:sldLayoutId id="2147483684" r:id="rId6"/>
    <p:sldLayoutId id="2147483685" r:id="rId7"/>
    <p:sldLayoutId id="2147483686" r:id="rId8"/>
    <p:sldLayoutId id="2147483689" r:id="rId9"/>
    <p:sldLayoutId id="214748369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5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" Target="slide5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" Target="slide5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audio" Target="../media/audio2.wav"/><Relationship Id="rId21" Type="http://schemas.openxmlformats.org/officeDocument/2006/relationships/image" Target="../media/image18.png"/><Relationship Id="rId34" Type="http://schemas.openxmlformats.org/officeDocument/2006/relationships/slide" Target="slide1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slide" Target="slide10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slide" Target="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slide" Target="slide9.xml"/><Relationship Id="rId5" Type="http://schemas.openxmlformats.org/officeDocument/2006/relationships/audio" Target="../media/audio1.wav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slide" Target="slide13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slide" Target="slide8.xml"/><Relationship Id="rId4" Type="http://schemas.openxmlformats.org/officeDocument/2006/relationships/audio" Target="../media/audio3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slide" Target="slide7.xml"/><Relationship Id="rId35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" Target="slide5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" Target="slide5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" Target="slide5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" Target="slide5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1"/>
        </a:solidFill>
        <a:effectLst/>
      </p:bgPr>
    </p:bg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43"/>
          <p:cNvSpPr txBox="1">
            <a:spLocks noGrp="1"/>
          </p:cNvSpPr>
          <p:nvPr>
            <p:ph type="ctrTitle"/>
          </p:nvPr>
        </p:nvSpPr>
        <p:spPr>
          <a:xfrm>
            <a:off x="2020252" y="1592587"/>
            <a:ext cx="5177971" cy="20649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400">
                <a:solidFill>
                  <a:srgbClr val="C54B15"/>
                </a:solidFill>
                <a:latin typeface="Comic Sans MS" panose="030F0702030302020204" pitchFamily="66" charset="0"/>
              </a:rPr>
              <a:t>Unit 13</a:t>
            </a:r>
            <a:br>
              <a:rPr lang="pt-PT" sz="6600">
                <a:latin typeface="Comic Sans MS" panose="030F0702030302020204" pitchFamily="66" charset="0"/>
              </a:rPr>
            </a:br>
            <a:r>
              <a:rPr lang="pt-PT" sz="6600">
                <a:solidFill>
                  <a:srgbClr val="ED8C18"/>
                </a:solidFill>
                <a:latin typeface="Comic Sans MS" panose="030F0702030302020204" pitchFamily="66" charset="0"/>
              </a:rPr>
              <a:t>A</a:t>
            </a:r>
            <a:r>
              <a:rPr lang="pt-PT" sz="66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pt-PT" sz="6600">
                <a:solidFill>
                  <a:srgbClr val="E63813"/>
                </a:solidFill>
                <a:latin typeface="Comic Sans MS" panose="030F0702030302020204" pitchFamily="66" charset="0"/>
              </a:rPr>
              <a:t>p</a:t>
            </a:r>
            <a:r>
              <a:rPr lang="pt-PT" sz="6600">
                <a:solidFill>
                  <a:srgbClr val="85C5A7"/>
                </a:solidFill>
                <a:latin typeface="Comic Sans MS" panose="030F0702030302020204" pitchFamily="66" charset="0"/>
              </a:rPr>
              <a:t>e</a:t>
            </a:r>
            <a:r>
              <a:rPr lang="pt-PT" sz="6600">
                <a:solidFill>
                  <a:srgbClr val="4ABACD"/>
                </a:solidFill>
                <a:latin typeface="Comic Sans MS" panose="030F0702030302020204" pitchFamily="66" charset="0"/>
              </a:rPr>
              <a:t>a</a:t>
            </a:r>
            <a:r>
              <a:rPr lang="pt-PT" sz="6600">
                <a:solidFill>
                  <a:srgbClr val="ED8C18"/>
                </a:solidFill>
                <a:latin typeface="Comic Sans MS" panose="030F0702030302020204" pitchFamily="66" charset="0"/>
              </a:rPr>
              <a:t>r</a:t>
            </a:r>
            <a:r>
              <a:rPr lang="pt-PT" sz="66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pt-PT" sz="6600">
                <a:solidFill>
                  <a:srgbClr val="E63813"/>
                </a:solidFill>
                <a:latin typeface="Comic Sans MS" panose="030F0702030302020204" pitchFamily="66" charset="0"/>
              </a:rPr>
              <a:t>n</a:t>
            </a:r>
            <a:r>
              <a:rPr lang="pt-PT" sz="6600">
                <a:solidFill>
                  <a:srgbClr val="85C5A7"/>
                </a:solidFill>
                <a:latin typeface="Comic Sans MS" panose="030F0702030302020204" pitchFamily="66" charset="0"/>
              </a:rPr>
              <a:t>c</a:t>
            </a:r>
            <a:r>
              <a:rPr lang="pt-PT" sz="6600">
                <a:solidFill>
                  <a:srgbClr val="4ABACD"/>
                </a:solidFill>
                <a:latin typeface="Comic Sans MS" panose="030F0702030302020204" pitchFamily="66" charset="0"/>
              </a:rPr>
              <a:t>e</a:t>
            </a:r>
            <a:endParaRPr sz="6600">
              <a:solidFill>
                <a:srgbClr val="4ABACD"/>
              </a:solidFill>
              <a:latin typeface="Comic Sans MS" panose="030F0702030302020204" pitchFamily="66" charset="0"/>
            </a:endParaRPr>
          </a:p>
        </p:txBody>
      </p:sp>
      <p:sp>
        <p:nvSpPr>
          <p:cNvPr id="2656" name="Google Shape;2656;p43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dirty="0">
                <a:latin typeface="Comic Sans MS" panose="030F0702030302020204" pitchFamily="66" charset="0"/>
              </a:rPr>
              <a:t>Lesson 2 </a:t>
            </a:r>
            <a:r>
              <a:rPr lang="pt-PT" sz="2400" dirty="0"/>
              <a:t>(4,5,6)</a:t>
            </a:r>
            <a:endParaRPr sz="2400" dirty="0">
              <a:latin typeface="Comic Sans MS" panose="030F0702030302020204" pitchFamily="66" charset="0"/>
            </a:endParaRPr>
          </a:p>
        </p:txBody>
      </p:sp>
      <p:grpSp>
        <p:nvGrpSpPr>
          <p:cNvPr id="2657" name="Google Shape;2657;p43"/>
          <p:cNvGrpSpPr/>
          <p:nvPr/>
        </p:nvGrpSpPr>
        <p:grpSpPr>
          <a:xfrm>
            <a:off x="2682475" y="1096925"/>
            <a:ext cx="4271575" cy="2112725"/>
            <a:chOff x="2682475" y="1096925"/>
            <a:chExt cx="4271575" cy="2112725"/>
          </a:xfrm>
        </p:grpSpPr>
        <p:sp>
          <p:nvSpPr>
            <p:cNvPr id="2658" name="Google Shape;2658;p43"/>
            <p:cNvSpPr/>
            <p:nvPr/>
          </p:nvSpPr>
          <p:spPr>
            <a:xfrm>
              <a:off x="6196550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3"/>
            <p:cNvSpPr/>
            <p:nvPr/>
          </p:nvSpPr>
          <p:spPr>
            <a:xfrm>
              <a:off x="2682475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3"/>
            <p:cNvSpPr/>
            <p:nvPr/>
          </p:nvSpPr>
          <p:spPr>
            <a:xfrm>
              <a:off x="6760550" y="3025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1" name="Google Shape;2661;p43"/>
          <p:cNvGrpSpPr/>
          <p:nvPr/>
        </p:nvGrpSpPr>
        <p:grpSpPr>
          <a:xfrm>
            <a:off x="-131942" y="-240334"/>
            <a:ext cx="9408147" cy="2571207"/>
            <a:chOff x="-131942" y="-240334"/>
            <a:chExt cx="9408147" cy="2571207"/>
          </a:xfrm>
        </p:grpSpPr>
        <p:grpSp>
          <p:nvGrpSpPr>
            <p:cNvPr id="2662" name="Google Shape;2662;p43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2663" name="Google Shape;2663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9" name="Google Shape;2669;p43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2670" name="Google Shape;2670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76" name="Google Shape;2676;p43"/>
          <p:cNvGrpSpPr/>
          <p:nvPr/>
        </p:nvGrpSpPr>
        <p:grpSpPr>
          <a:xfrm>
            <a:off x="1413750" y="2097423"/>
            <a:ext cx="6156143" cy="2856476"/>
            <a:chOff x="1413750" y="2097423"/>
            <a:chExt cx="6156143" cy="2856476"/>
          </a:xfrm>
        </p:grpSpPr>
        <p:sp>
          <p:nvSpPr>
            <p:cNvPr id="2677" name="Google Shape;2677;p43"/>
            <p:cNvSpPr/>
            <p:nvPr/>
          </p:nvSpPr>
          <p:spPr>
            <a:xfrm>
              <a:off x="6640650" y="2097431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3"/>
            <p:cNvSpPr/>
            <p:nvPr/>
          </p:nvSpPr>
          <p:spPr>
            <a:xfrm>
              <a:off x="6291299" y="46416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3"/>
            <p:cNvSpPr/>
            <p:nvPr/>
          </p:nvSpPr>
          <p:spPr>
            <a:xfrm>
              <a:off x="1766950" y="439711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3"/>
            <p:cNvSpPr/>
            <p:nvPr/>
          </p:nvSpPr>
          <p:spPr>
            <a:xfrm>
              <a:off x="1413750" y="2097423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0A41909-5DD6-D32C-39BD-7E17262D69DA}"/>
              </a:ext>
            </a:extLst>
          </p:cNvPr>
          <p:cNvSpPr txBox="1"/>
          <p:nvPr/>
        </p:nvSpPr>
        <p:spPr>
          <a:xfrm>
            <a:off x="34571" y="567486"/>
            <a:ext cx="9276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</a:rPr>
              <a:t>Welcome to our English class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E1B78-1B96-1553-1A40-5D9DEB7AC80D}"/>
              </a:ext>
            </a:extLst>
          </p:cNvPr>
          <p:cNvSpPr txBox="1"/>
          <p:nvPr/>
        </p:nvSpPr>
        <p:spPr>
          <a:xfrm>
            <a:off x="1894089" y="4260850"/>
            <a:ext cx="791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Bodoni" panose="020B7200000000000000" pitchFamily="34" charset="0"/>
              </a:rPr>
              <a:t>Teacher: Le </a:t>
            </a:r>
            <a:r>
              <a:rPr lang="en-US" sz="3200" dirty="0" err="1">
                <a:latin typeface=".VnBodoni" panose="020B7200000000000000" pitchFamily="34" charset="0"/>
              </a:rPr>
              <a:t>Thi</a:t>
            </a:r>
            <a:r>
              <a:rPr lang="en-US" sz="3200" dirty="0">
                <a:latin typeface=".VnBodoni" panose="020B7200000000000000" pitchFamily="34" charset="0"/>
              </a:rPr>
              <a:t> Quynh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Game Angry Birds - Những chú chim điên - Game24H">
            <a:hlinkClick r:id="rId3" action="ppaction://hlinksldjump"/>
            <a:extLst>
              <a:ext uri="{FF2B5EF4-FFF2-40B4-BE49-F238E27FC236}">
                <a16:creationId xmlns:a16="http://schemas.microsoft.com/office/drawing/2014/main" id="{1D242356-21A4-0C44-B8A1-F8EA59DF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103">
            <a:off x="8415539" y="63790"/>
            <a:ext cx="670635" cy="6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pointing cartoon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83" b="100000" l="706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55" t="54238" r="-143"/>
          <a:stretch/>
        </p:blipFill>
        <p:spPr bwMode="auto">
          <a:xfrm flipH="1">
            <a:off x="735909" y="906689"/>
            <a:ext cx="716712" cy="1198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Kết quả hình ảnh cho girl cartoo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85" y="3786186"/>
            <a:ext cx="1016313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ular Callout 31"/>
          <p:cNvSpPr/>
          <p:nvPr/>
        </p:nvSpPr>
        <p:spPr>
          <a:xfrm>
            <a:off x="964407" y="4169021"/>
            <a:ext cx="6229197" cy="739122"/>
          </a:xfrm>
          <a:prstGeom prst="wedgeRoundRectCallout">
            <a:avLst>
              <a:gd name="adj1" fmla="val 59987"/>
              <a:gd name="adj2" fmla="val -31839"/>
              <a:gd name="adj3" fmla="val 16667"/>
            </a:avLst>
          </a:prstGeom>
          <a:solidFill>
            <a:schemeClr val="bg2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omic Sans MS" pitchFamily="66" charset="0"/>
              </a:rPr>
              <a:t>He has a round face.</a:t>
            </a:r>
            <a:endParaRPr lang="en-US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1231003" y="239620"/>
            <a:ext cx="7009038" cy="588129"/>
          </a:xfrm>
          <a:prstGeom prst="wedgeRoundRectCallout">
            <a:avLst>
              <a:gd name="adj1" fmla="val -53394"/>
              <a:gd name="adj2" fmla="val 69984"/>
              <a:gd name="adj3" fmla="val 16667"/>
            </a:avLst>
          </a:prstGeom>
          <a:solidFill>
            <a:schemeClr val="bg2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rgbClr val="002060"/>
                </a:solidFill>
                <a:latin typeface="Comic Sans MS" panose="030F0702030302020204" pitchFamily="66" charset="0"/>
              </a:rPr>
              <a:t>What does Peter look like?</a:t>
            </a:r>
            <a:endParaRPr lang="en-GB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07BF3-3296-4A5D-9BD3-C6E1F5E5BA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79" b="99454" l="8924" r="93343">
                        <a14:foregroundMark x1="22805" y1="3279" x2="16572" y2="20765"/>
                        <a14:foregroundMark x1="28895" y1="6284" x2="18555" y2="33607"/>
                        <a14:foregroundMark x1="33853" y1="11749" x2="27337" y2="36885"/>
                        <a14:foregroundMark x1="10482" y1="26230" x2="14589" y2="56831"/>
                        <a14:foregroundMark x1="8924" y1="34973" x2="10482" y2="43169"/>
                        <a14:foregroundMark x1="10765" y1="31148" x2="11331" y2="38798"/>
                        <a14:foregroundMark x1="23513" y1="72131" x2="18839" y2="94262"/>
                        <a14:foregroundMark x1="32295" y1="84699" x2="35269" y2="99454"/>
                        <a14:foregroundMark x1="14164" y1="91803" x2="24504" y2="91530"/>
                        <a14:foregroundMark x1="24504" y1="91530" x2="32578" y2="91803"/>
                        <a14:foregroundMark x1="30878" y1="40984" x2="30028" y2="71858"/>
                        <a14:foregroundMark x1="34561" y1="35519" x2="30878" y2="66120"/>
                        <a14:foregroundMark x1="20397" y1="39344" x2="20255" y2="71038"/>
                        <a14:foregroundMark x1="79745" y1="24590" x2="71813" y2="66940"/>
                        <a14:foregroundMark x1="73513" y1="16393" x2="65722" y2="34973"/>
                        <a14:foregroundMark x1="70538" y1="36066" x2="70255" y2="57377"/>
                        <a14:foregroundMark x1="83994" y1="35519" x2="80028" y2="70219"/>
                        <a14:foregroundMark x1="77762" y1="73497" x2="72096" y2="98634"/>
                        <a14:foregroundMark x1="68555" y1="86066" x2="65439" y2="98907"/>
                        <a14:foregroundMark x1="79037" y1="84153" x2="90085" y2="95628"/>
                        <a14:foregroundMark x1="75637" y1="82240" x2="86402" y2="91530"/>
                        <a14:foregroundMark x1="72663" y1="82787" x2="74504" y2="91257"/>
                        <a14:foregroundMark x1="93343" y1="97541" x2="86119" y2="99454"/>
                        <a14:foregroundMark x1="84703" y1="28689" x2="75921" y2="677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4404" y="1047750"/>
            <a:ext cx="5029200" cy="260720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4428D0C-6502-4A14-A1FD-56BA344FD6F8}"/>
              </a:ext>
            </a:extLst>
          </p:cNvPr>
          <p:cNvSpPr txBox="1"/>
          <p:nvPr/>
        </p:nvSpPr>
        <p:spPr>
          <a:xfrm>
            <a:off x="2615732" y="3542245"/>
            <a:ext cx="162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Comic Sans MS" panose="030F0702030302020204" pitchFamily="66" charset="0"/>
              </a:rPr>
              <a:t>Peter</a:t>
            </a:r>
            <a:endParaRPr lang="en-US" sz="3200" b="1" i="0" u="none" strike="noStrike" cap="none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40BA52-9F40-43CB-B271-19344CC75DDF}"/>
              </a:ext>
            </a:extLst>
          </p:cNvPr>
          <p:cNvSpPr txBox="1"/>
          <p:nvPr/>
        </p:nvSpPr>
        <p:spPr>
          <a:xfrm>
            <a:off x="5320347" y="3542246"/>
            <a:ext cx="113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Nam</a:t>
            </a:r>
          </a:p>
        </p:txBody>
      </p:sp>
    </p:spTree>
    <p:extLst>
      <p:ext uri="{BB962C8B-B14F-4D97-AF65-F5344CB8AC3E}">
        <p14:creationId xmlns:p14="http://schemas.microsoft.com/office/powerpoint/2010/main" val="2649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Game Angry Birds - Những chú chim điên - Game24H">
            <a:hlinkClick r:id="rId3" action="ppaction://hlinksldjump"/>
            <a:extLst>
              <a:ext uri="{FF2B5EF4-FFF2-40B4-BE49-F238E27FC236}">
                <a16:creationId xmlns:a16="http://schemas.microsoft.com/office/drawing/2014/main" id="{1D242356-21A4-0C44-B8A1-F8EA59DF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103">
            <a:off x="8415539" y="63790"/>
            <a:ext cx="670635" cy="6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pointing cartoon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83" b="100000" l="706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55" t="54238" r="-143"/>
          <a:stretch/>
        </p:blipFill>
        <p:spPr bwMode="auto">
          <a:xfrm flipH="1">
            <a:off x="735909" y="906689"/>
            <a:ext cx="716712" cy="1198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Kết quả hình ảnh cho girl cartoo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85" y="3786186"/>
            <a:ext cx="1016313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ular Callout 31"/>
          <p:cNvSpPr/>
          <p:nvPr/>
        </p:nvSpPr>
        <p:spPr>
          <a:xfrm>
            <a:off x="964407" y="4169021"/>
            <a:ext cx="6229197" cy="739122"/>
          </a:xfrm>
          <a:prstGeom prst="wedgeRoundRectCallout">
            <a:avLst>
              <a:gd name="adj1" fmla="val 59987"/>
              <a:gd name="adj2" fmla="val -31839"/>
              <a:gd name="adj3" fmla="val 16667"/>
            </a:avLst>
          </a:prstGeom>
          <a:solidFill>
            <a:schemeClr val="bg2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omic Sans MS" pitchFamily="66" charset="0"/>
              </a:rPr>
              <a:t>She has big eyes.</a:t>
            </a:r>
            <a:endParaRPr lang="en-US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1525361" y="195437"/>
            <a:ext cx="6472179" cy="656486"/>
          </a:xfrm>
          <a:prstGeom prst="wedgeRoundRectCallout">
            <a:avLst>
              <a:gd name="adj1" fmla="val -55732"/>
              <a:gd name="adj2" fmla="val 50916"/>
              <a:gd name="adj3" fmla="val 16667"/>
            </a:avLst>
          </a:prstGeom>
          <a:solidFill>
            <a:schemeClr val="bg2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rgbClr val="002060"/>
                </a:solidFill>
                <a:latin typeface="Comic Sans MS" panose="030F0702030302020204" pitchFamily="66" charset="0"/>
              </a:rPr>
              <a:t>.........................?</a:t>
            </a:r>
            <a:endParaRPr lang="en-GB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6E6465-00EF-4D22-8491-73D44413BDB4}"/>
              </a:ext>
            </a:extLst>
          </p:cNvPr>
          <p:cNvSpPr txBox="1"/>
          <p:nvPr/>
        </p:nvSpPr>
        <p:spPr>
          <a:xfrm>
            <a:off x="1452620" y="135623"/>
            <a:ext cx="6472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u="none" strike="noStrike" cap="none">
                <a:solidFill>
                  <a:schemeClr val="tx2"/>
                </a:solidFill>
                <a:latin typeface="Comic Sans MS" panose="030F0702030302020204" pitchFamily="66" charset="0"/>
                <a:sym typeface="Arial"/>
              </a:rPr>
              <a:t>What does she look like</a:t>
            </a:r>
          </a:p>
        </p:txBody>
      </p:sp>
      <p:pic>
        <p:nvPicPr>
          <p:cNvPr id="2050" name="Picture 2" descr="Girl clipart Vectors &amp; Illustrations for Free Download | Freepik">
            <a:extLst>
              <a:ext uri="{FF2B5EF4-FFF2-40B4-BE49-F238E27FC236}">
                <a16:creationId xmlns:a16="http://schemas.microsoft.com/office/drawing/2014/main" id="{054A5801-66E1-42A9-A6EE-5B45661B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037"/>
            <a:ext cx="3848100" cy="472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mage result for pointing cartoo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883" b="100000" l="706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55" t="54238" r="-143"/>
          <a:stretch/>
        </p:blipFill>
        <p:spPr bwMode="auto">
          <a:xfrm flipH="1">
            <a:off x="735909" y="906689"/>
            <a:ext cx="716712" cy="1198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Kết quả hình ảnh cho girl carto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85" y="3786186"/>
            <a:ext cx="1016313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ular Callout 31"/>
          <p:cNvSpPr/>
          <p:nvPr/>
        </p:nvSpPr>
        <p:spPr>
          <a:xfrm>
            <a:off x="964407" y="4169021"/>
            <a:ext cx="6229197" cy="739122"/>
          </a:xfrm>
          <a:prstGeom prst="wedgeRoundRectCallout">
            <a:avLst>
              <a:gd name="adj1" fmla="val 59987"/>
              <a:gd name="adj2" fmla="val -31839"/>
              <a:gd name="adj3" fmla="val 16667"/>
            </a:avLst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omic Sans MS" pitchFamily="66" charset="0"/>
              </a:rPr>
              <a:t>She has long hair.</a:t>
            </a:r>
            <a:endParaRPr lang="en-US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1525362" y="195437"/>
            <a:ext cx="7085238" cy="779042"/>
          </a:xfrm>
          <a:prstGeom prst="wedgeRoundRectCallout">
            <a:avLst>
              <a:gd name="adj1" fmla="val -55732"/>
              <a:gd name="adj2" fmla="val 50916"/>
              <a:gd name="adj3" fmla="val 16667"/>
            </a:avLst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rgbClr val="002060"/>
                </a:solidFill>
                <a:latin typeface="Comic Sans MS" panose="030F0702030302020204" pitchFamily="66" charset="0"/>
              </a:rPr>
              <a:t>What does she look like?</a:t>
            </a:r>
            <a:endParaRPr lang="en-GB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4" name="Picture 4" descr="Premium Vector | Little princess rapunzel with long hair">
            <a:extLst>
              <a:ext uri="{FF2B5EF4-FFF2-40B4-BE49-F238E27FC236}">
                <a16:creationId xmlns:a16="http://schemas.microsoft.com/office/drawing/2014/main" id="{0B07C6D6-4BE4-4BB0-9A03-7CABB841D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23" y="870956"/>
            <a:ext cx="3298065" cy="32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9323CC4-D1F5-42BA-B0BB-8E02A36A6F10}"/>
              </a:ext>
            </a:extLst>
          </p:cNvPr>
          <p:cNvCxnSpPr>
            <a:cxnSpLocks/>
          </p:cNvCxnSpPr>
          <p:nvPr/>
        </p:nvCxnSpPr>
        <p:spPr>
          <a:xfrm flipV="1">
            <a:off x="3200400" y="2090928"/>
            <a:ext cx="762000" cy="2285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6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e Angry Birds - Những chú chim điên - Game24H">
            <a:hlinkClick r:id="rId3" action="ppaction://hlinksldjump"/>
            <a:extLst>
              <a:ext uri="{FF2B5EF4-FFF2-40B4-BE49-F238E27FC236}">
                <a16:creationId xmlns:a16="http://schemas.microsoft.com/office/drawing/2014/main" id="{5A813FEF-E305-466E-8A72-4973245B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103">
            <a:off x="8415539" y="63790"/>
            <a:ext cx="670635" cy="6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pointing cartoon">
            <a:extLst>
              <a:ext uri="{FF2B5EF4-FFF2-40B4-BE49-F238E27FC236}">
                <a16:creationId xmlns:a16="http://schemas.microsoft.com/office/drawing/2014/main" id="{1CDB4979-153B-49E0-86B4-43028A4D026E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83" b="100000" l="706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55" t="54238" r="-143"/>
          <a:stretch/>
        </p:blipFill>
        <p:spPr bwMode="auto">
          <a:xfrm flipH="1">
            <a:off x="735909" y="906689"/>
            <a:ext cx="716712" cy="1198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Kết quả hình ảnh cho girl cartoon">
            <a:extLst>
              <a:ext uri="{FF2B5EF4-FFF2-40B4-BE49-F238E27FC236}">
                <a16:creationId xmlns:a16="http://schemas.microsoft.com/office/drawing/2014/main" id="{7BC04A19-1A35-4A1F-939A-B0A1B32D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85" y="3786186"/>
            <a:ext cx="1016313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31">
            <a:extLst>
              <a:ext uri="{FF2B5EF4-FFF2-40B4-BE49-F238E27FC236}">
                <a16:creationId xmlns:a16="http://schemas.microsoft.com/office/drawing/2014/main" id="{F4C42BD7-D93F-4657-A20D-E4D69B37B9E0}"/>
              </a:ext>
            </a:extLst>
          </p:cNvPr>
          <p:cNvSpPr/>
          <p:nvPr/>
        </p:nvSpPr>
        <p:spPr>
          <a:xfrm>
            <a:off x="964407" y="4169021"/>
            <a:ext cx="6229197" cy="739122"/>
          </a:xfrm>
          <a:prstGeom prst="wedgeRoundRectCallout">
            <a:avLst>
              <a:gd name="adj1" fmla="val 59987"/>
              <a:gd name="adj2" fmla="val -31839"/>
              <a:gd name="adj3" fmla="val 16667"/>
            </a:avLst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omic Sans MS" pitchFamily="66" charset="0"/>
              </a:rPr>
              <a:t>He has small eyes.</a:t>
            </a:r>
            <a:endParaRPr lang="en-US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Rounded Rectangular Callout 32">
            <a:extLst>
              <a:ext uri="{FF2B5EF4-FFF2-40B4-BE49-F238E27FC236}">
                <a16:creationId xmlns:a16="http://schemas.microsoft.com/office/drawing/2014/main" id="{AC626C76-C7FD-4617-8D9E-A5380F73B36D}"/>
              </a:ext>
            </a:extLst>
          </p:cNvPr>
          <p:cNvSpPr/>
          <p:nvPr/>
        </p:nvSpPr>
        <p:spPr>
          <a:xfrm>
            <a:off x="1525362" y="195437"/>
            <a:ext cx="6551838" cy="648072"/>
          </a:xfrm>
          <a:prstGeom prst="wedgeRoundRectCallout">
            <a:avLst>
              <a:gd name="adj1" fmla="val -55732"/>
              <a:gd name="adj2" fmla="val 50916"/>
              <a:gd name="adj3" fmla="val 16667"/>
            </a:avLst>
          </a:prstGeom>
          <a:solidFill>
            <a:schemeClr val="bg2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rgbClr val="002060"/>
                </a:solidFill>
                <a:latin typeface="Comic Sans MS" panose="030F0702030302020204" pitchFamily="66" charset="0"/>
              </a:rPr>
              <a:t>What does Minh look like?</a:t>
            </a:r>
            <a:endParaRPr lang="en-GB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2" descr="Premium Vector | Little boy standing and try to see far away">
            <a:extLst>
              <a:ext uri="{FF2B5EF4-FFF2-40B4-BE49-F238E27FC236}">
                <a16:creationId xmlns:a16="http://schemas.microsoft.com/office/drawing/2014/main" id="{0769222B-F9AA-401F-BDDF-38E746C61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48" y="514153"/>
            <a:ext cx="3133725" cy="40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Vector | Active boy simple cartoon character">
            <a:extLst>
              <a:ext uri="{FF2B5EF4-FFF2-40B4-BE49-F238E27FC236}">
                <a16:creationId xmlns:a16="http://schemas.microsoft.com/office/drawing/2014/main" id="{98FBF40D-FD80-42A9-AD7A-35C2E7AD2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72" y="1215388"/>
            <a:ext cx="1844675" cy="28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5CDE00-3917-47FE-B8DD-1DE953A67D15}"/>
              </a:ext>
            </a:extLst>
          </p:cNvPr>
          <p:cNvSpPr txBox="1"/>
          <p:nvPr/>
        </p:nvSpPr>
        <p:spPr>
          <a:xfrm>
            <a:off x="1752600" y="2863360"/>
            <a:ext cx="113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Minh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C75D37-2278-4B5D-87A0-5CCA6672B89F}"/>
              </a:ext>
            </a:extLst>
          </p:cNvPr>
          <p:cNvSpPr txBox="1"/>
          <p:nvPr/>
        </p:nvSpPr>
        <p:spPr>
          <a:xfrm>
            <a:off x="5691097" y="2931416"/>
            <a:ext cx="113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Ben</a:t>
            </a:r>
          </a:p>
        </p:txBody>
      </p:sp>
    </p:spTree>
    <p:extLst>
      <p:ext uri="{BB962C8B-B14F-4D97-AF65-F5344CB8AC3E}">
        <p14:creationId xmlns:p14="http://schemas.microsoft.com/office/powerpoint/2010/main" val="27967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48"/>
          <p:cNvSpPr/>
          <p:nvPr/>
        </p:nvSpPr>
        <p:spPr>
          <a:xfrm>
            <a:off x="4055600" y="1174800"/>
            <a:ext cx="1032900" cy="103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48"/>
          <p:cNvSpPr txBox="1">
            <a:spLocks noGrp="1"/>
          </p:cNvSpPr>
          <p:nvPr>
            <p:ph type="title" idx="2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02</a:t>
            </a:r>
            <a:endParaRPr/>
          </a:p>
        </p:txBody>
      </p:sp>
      <p:sp>
        <p:nvSpPr>
          <p:cNvPr id="2832" name="Google Shape;2832;p48"/>
          <p:cNvSpPr txBox="1">
            <a:spLocks noGrp="1"/>
          </p:cNvSpPr>
          <p:nvPr>
            <p:ph type="subTitle" idx="1"/>
          </p:nvPr>
        </p:nvSpPr>
        <p:spPr>
          <a:xfrm>
            <a:off x="2590800" y="2421499"/>
            <a:ext cx="428725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dirty="0"/>
              <a:t>Listen and number.</a:t>
            </a:r>
            <a:endParaRPr sz="3600" dirty="0"/>
          </a:p>
        </p:txBody>
      </p:sp>
      <p:grpSp>
        <p:nvGrpSpPr>
          <p:cNvPr id="2833" name="Google Shape;2833;p48"/>
          <p:cNvGrpSpPr/>
          <p:nvPr/>
        </p:nvGrpSpPr>
        <p:grpSpPr>
          <a:xfrm>
            <a:off x="539563" y="848900"/>
            <a:ext cx="868425" cy="514500"/>
            <a:chOff x="2575700" y="1885000"/>
            <a:chExt cx="868425" cy="514500"/>
          </a:xfrm>
        </p:grpSpPr>
        <p:sp>
          <p:nvSpPr>
            <p:cNvPr id="2834" name="Google Shape;2834;p48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48"/>
          <p:cNvSpPr/>
          <p:nvPr/>
        </p:nvSpPr>
        <p:spPr>
          <a:xfrm>
            <a:off x="6317788" y="95002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9" name="Google Shape;2839;p48"/>
          <p:cNvGrpSpPr/>
          <p:nvPr/>
        </p:nvGrpSpPr>
        <p:grpSpPr>
          <a:xfrm>
            <a:off x="2210325" y="1363400"/>
            <a:ext cx="4209000" cy="606050"/>
            <a:chOff x="2210325" y="1072338"/>
            <a:chExt cx="4209000" cy="606050"/>
          </a:xfrm>
        </p:grpSpPr>
        <p:sp>
          <p:nvSpPr>
            <p:cNvPr id="2840" name="Google Shape;2840;p48"/>
            <p:cNvSpPr/>
            <p:nvPr/>
          </p:nvSpPr>
          <p:spPr>
            <a:xfrm>
              <a:off x="6225825" y="14944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2210325" y="107233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2" name="Google Shape;2842;p48"/>
          <p:cNvSpPr/>
          <p:nvPr/>
        </p:nvSpPr>
        <p:spPr>
          <a:xfrm>
            <a:off x="539563" y="25917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3" name="Google Shape;2843;p48"/>
          <p:cNvGrpSpPr/>
          <p:nvPr/>
        </p:nvGrpSpPr>
        <p:grpSpPr>
          <a:xfrm flipH="1">
            <a:off x="7538725" y="2207700"/>
            <a:ext cx="439600" cy="913400"/>
            <a:chOff x="7212850" y="2109375"/>
            <a:chExt cx="439600" cy="913400"/>
          </a:xfrm>
        </p:grpSpPr>
        <p:sp>
          <p:nvSpPr>
            <p:cNvPr id="2844" name="Google Shape;2844;p48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85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ED0229-400C-4B6F-A8A9-6B40248F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pairs, look, ask and answer.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2AF1411-B2E7-494A-8CF8-4C517E9D7982}"/>
              </a:ext>
            </a:extLst>
          </p:cNvPr>
          <p:cNvSpPr/>
          <p:nvPr/>
        </p:nvSpPr>
        <p:spPr>
          <a:xfrm>
            <a:off x="1843036" y="1276350"/>
            <a:ext cx="5929363" cy="685800"/>
          </a:xfrm>
          <a:prstGeom prst="wedgeRoundRectCallout">
            <a:avLst>
              <a:gd name="adj1" fmla="val -57212"/>
              <a:gd name="adj2" fmla="val -28667"/>
              <a:gd name="adj3" fmla="val 16667"/>
            </a:avLst>
          </a:prstGeom>
          <a:solidFill>
            <a:schemeClr val="bg2"/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What does she look like?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51F55F0-2991-40BA-8B21-EBBD09AC30D9}"/>
              </a:ext>
            </a:extLst>
          </p:cNvPr>
          <p:cNvSpPr/>
          <p:nvPr/>
        </p:nvSpPr>
        <p:spPr>
          <a:xfrm>
            <a:off x="3505200" y="3867150"/>
            <a:ext cx="3870152" cy="685800"/>
          </a:xfrm>
          <a:prstGeom prst="wedgeRoundRectCallout">
            <a:avLst>
              <a:gd name="adj1" fmla="val 58120"/>
              <a:gd name="adj2" fmla="val 2101"/>
              <a:gd name="adj3" fmla="val 16667"/>
            </a:avLst>
          </a:prstGeom>
          <a:solidFill>
            <a:schemeClr val="bg2"/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She has ____.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41F4761E-1C5E-4D79-BBFA-490F23A0C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53528"/>
            <a:ext cx="723451" cy="93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06171FD-3DE0-4FD3-BFED-BD5344F34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49" y="3725262"/>
            <a:ext cx="723451" cy="93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35780467-D20E-4EAC-A16B-F011D26EE7DB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latin typeface="Comic Sans MS" panose="030F0702030302020204" pitchFamily="66" charset="0"/>
                <a:cs typeface="Arial" panose="020B0604020202020204" pitchFamily="34" charset="0"/>
              </a:rPr>
              <a:t>START TIMER</a:t>
            </a:r>
            <a:endParaRPr lang="en-GB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3095C8A4-DF06-4ED0-BD9B-1FB9BF21E6A0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51DD60EB-0745-402C-9F3E-F76A7AEA8868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B43419E2-04EF-4794-BED5-9E84CB9720C4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6E5B4A4B-2ABF-46A5-A500-AF6E67A48A7F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9B6B770E-32C6-4729-A68E-47D10F8D3564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EA405CDF-429B-4E4C-9EED-851EE3B5C564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2469573E-5C94-49FF-B75B-4B36A5DF1D19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58964675-F5E9-4F06-A1D4-78076E1401C1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2C829248-C515-4B9E-B391-8B5B2627D505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4C4C64EB-B0B2-421F-B362-CDA16813BAD8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FCF02D36-A31E-4144-BD5B-A155775216D0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746042EB-154E-4E07-AFC7-64A9422401BC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06439DF1-8489-44A2-8B45-A0FE2395025E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90CAC0B5-762E-4FD0-BE3E-0CDA844EA82E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52575BE-982E-4A14-9FB8-0100B801AE89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D9124692-F529-4E18-B5F6-C5302734DB2C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46D2A068-3942-4156-9514-92F80ECB8D79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7905FF9A-A553-4FFA-95B9-7F02FDA63FC2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F23F6D88-966C-4DE4-AF8F-9468F94D932A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37934046-4156-4579-993C-A5ACA3BFA037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968FFD1F-D4B2-48B9-8BB7-5E10E5A6FE2D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B9AF090E-4C87-4908-974A-A7B3F34B551A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BAAFC2EC-E56B-4CE6-B77F-2AD52E15D993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9EF59D5B-9369-44B6-AEF0-1770ED609727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id="{BFCD5220-9D56-4626-B374-3D49FFA1F37B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FFA7D241-F33A-49BD-82EE-D96715CCA16C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1D4CA3D0-B78B-4A84-8906-92C141BF7631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B5578A68-6723-4CFE-A3CA-A75B61DEEF7E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D6E4492E-93DF-4450-8BD4-BDD496A7343B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3C950574-2E11-414F-8652-3D935E210E80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0DE9A870-C498-4F1D-85A7-E29DCCE23E47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77B67200-E7EF-4D12-9759-CAF9B0CC3F2A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9D5A5804-4305-4D5D-8F89-C1A719DBF95D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468ABC92-EF35-49FF-9426-9A6402642491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A47DB1AE-A0D9-4EE9-B1B0-D80BEC998910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5EBF5996-521D-4758-88FE-246FA55E7502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12FD37D2-7E27-4EDA-B224-7E0EF3F1689C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163B4FD3-2608-4B51-8213-2527C1A317A3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651732E4-9733-4EE1-A78C-EBCDC4B78749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B45EC350-A12B-4BC5-9B02-55F8831E721A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C4D18197-A2F5-45EE-8535-3B398859F17C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E350E6F8-F2BD-408A-BCD7-CBD94A8160B9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46C88971-4D2C-4075-8619-9DAEB8584845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A02D0490-F84E-4399-9D6D-E4073B74EFE4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B769110C-C4B8-481B-A8D9-9A64AA72C1E3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EA7963CE-0A62-4E2A-9CEF-24B5A5C045F8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id="{61166212-3346-4EA1-A71A-8DC959312076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id="{65B86C6A-EF03-4CF3-A189-08F4DCFA8048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6223EAF3-E830-4FC9-BF8F-948E297B25D3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CBFBB76C-077F-49A4-90B5-D4649BF6A648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48ACDE09-6AFC-4A3D-BC49-B201059CF54B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E45358F0-C762-4881-9F0C-492D4563BDE7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482C341E-7469-4829-A8A3-7ED1CB5B709C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5272162E-F0C1-4AA8-A561-3F61D30B90D5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F49A914C-FA40-4C23-9DE1-A7AD0F2F65F9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98EBAE1C-D5C6-49E8-815E-28B696CB5691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id="{5D3CB9EE-CF94-46AE-8729-BF5DB481951F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23" name="Rectangle: Rounded Corners 222">
            <a:extLst>
              <a:ext uri="{FF2B5EF4-FFF2-40B4-BE49-F238E27FC236}">
                <a16:creationId xmlns:a16="http://schemas.microsoft.com/office/drawing/2014/main" id="{535DF1F3-BDC8-46D8-9B3C-4F89BB81A17E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479B1A7F-CCD2-49C0-8ABA-1AEAAAF72A47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61EDC86A-9322-471E-BC06-5F5D0EAA0203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id="{25DDA17F-24BA-4701-BF54-F285D80B97D0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id="{FD489F20-6043-41F0-ABC5-75CAA121062F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8AD298B5-4566-4685-9209-736EEA5C84DB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560DBC51-3CFE-4E4F-AB26-3C5D9713DA7C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45295F4C-53C2-4B58-82E8-36ADFB8F31FC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:a16="http://schemas.microsoft.com/office/drawing/2014/main" id="{E5475A3E-A398-4248-886D-ACBBF4AC0C61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D03E28D4-BF44-4FC3-A921-D8FE6C68CEEB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232C0BAF-2CA9-4440-8451-D4B52106DE01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C7327D9C-AF14-4AEA-AF8A-9921F3C55C49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35" name="Rectangle: Rounded Corners 234">
            <a:extLst>
              <a:ext uri="{FF2B5EF4-FFF2-40B4-BE49-F238E27FC236}">
                <a16:creationId xmlns:a16="http://schemas.microsoft.com/office/drawing/2014/main" id="{7AD9E59B-38AE-46CA-9530-231444410CD0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id="{5120828F-957C-4149-88A0-B9E70CD1872E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37" name="Rectangle: Rounded Corners 236">
            <a:extLst>
              <a:ext uri="{FF2B5EF4-FFF2-40B4-BE49-F238E27FC236}">
                <a16:creationId xmlns:a16="http://schemas.microsoft.com/office/drawing/2014/main" id="{3372D43F-6D19-4643-9E41-935D9CFA8BE2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E1DD0059-23AD-480C-B96E-C1ADC3854091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id="{9A12F9E6-EE89-4301-8292-AD5C6D3E0803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id="{4FB9FE57-DF2A-4501-B880-0D6B4ECD55CB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241" name="Rectangle: Rounded Corners 240">
            <a:extLst>
              <a:ext uri="{FF2B5EF4-FFF2-40B4-BE49-F238E27FC236}">
                <a16:creationId xmlns:a16="http://schemas.microsoft.com/office/drawing/2014/main" id="{8E8E4D78-351B-4EBE-A99C-BF894B0E7E43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842F6D58-E095-482E-A4C2-590B2F8E4D1C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F1189BA7-4CE2-452C-BCB6-91FC0578D67C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id="{24AFA4DB-C498-4057-8FA7-DDE0F6F9C1E2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245" name="Rectangle: Rounded Corners 244">
            <a:extLst>
              <a:ext uri="{FF2B5EF4-FFF2-40B4-BE49-F238E27FC236}">
                <a16:creationId xmlns:a16="http://schemas.microsoft.com/office/drawing/2014/main" id="{16E503C8-E26F-42A7-90AC-F7AA9827C9F5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03144218-5299-427F-B884-5A7B96F5B569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247" name="Rectangle: Rounded Corners 246">
            <a:extLst>
              <a:ext uri="{FF2B5EF4-FFF2-40B4-BE49-F238E27FC236}">
                <a16:creationId xmlns:a16="http://schemas.microsoft.com/office/drawing/2014/main" id="{60C2F6B9-C77E-4E18-AE53-35EA238237E5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819ED6B2-6A06-4EC5-A889-17955C599C5A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249" name="Rectangle: Rounded Corners 248">
            <a:extLst>
              <a:ext uri="{FF2B5EF4-FFF2-40B4-BE49-F238E27FC236}">
                <a16:creationId xmlns:a16="http://schemas.microsoft.com/office/drawing/2014/main" id="{965F5464-1729-4837-B9D2-470CC4F2AF78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DECD4583-8334-4FD2-818B-F489C49A71C4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id="{2156327B-57BD-413E-BC5E-4E3D3A99B936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252" name="Rectangle: Rounded Corners 251">
            <a:extLst>
              <a:ext uri="{FF2B5EF4-FFF2-40B4-BE49-F238E27FC236}">
                <a16:creationId xmlns:a16="http://schemas.microsoft.com/office/drawing/2014/main" id="{286EF093-432F-4230-8342-6408DD824836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id="{C98146FD-B0F9-4BFA-AFA1-7AB7737B5264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03FDD581-E439-472F-B437-0C2B9FA76B29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255" name="Rectangle: Rounded Corners 254">
            <a:extLst>
              <a:ext uri="{FF2B5EF4-FFF2-40B4-BE49-F238E27FC236}">
                <a16:creationId xmlns:a16="http://schemas.microsoft.com/office/drawing/2014/main" id="{FC71E5B2-2B2E-45D7-8D04-287862211095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A48D5B59-734E-4F63-BBF8-9075365B3918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id="{018B6DB5-597F-4FFA-A608-7B585EDE0C98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15F04357-2B98-4258-8171-EF0AAD711D35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59" name="Rectangle: Rounded Corners 258">
            <a:extLst>
              <a:ext uri="{FF2B5EF4-FFF2-40B4-BE49-F238E27FC236}">
                <a16:creationId xmlns:a16="http://schemas.microsoft.com/office/drawing/2014/main" id="{820E3950-97B5-4F41-8434-690DF2C6D42A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69FECAD6-45E1-42E6-9DCC-C174D1889F69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D72CC804-02E5-44DD-8501-914D0212C7B0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62" name="Rectangle: Rounded Corners 261">
            <a:extLst>
              <a:ext uri="{FF2B5EF4-FFF2-40B4-BE49-F238E27FC236}">
                <a16:creationId xmlns:a16="http://schemas.microsoft.com/office/drawing/2014/main" id="{E090C8FE-4FC7-47E9-A951-66960B379276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63" name="Rectangle: Rounded Corners 262">
            <a:extLst>
              <a:ext uri="{FF2B5EF4-FFF2-40B4-BE49-F238E27FC236}">
                <a16:creationId xmlns:a16="http://schemas.microsoft.com/office/drawing/2014/main" id="{C2130F9E-7C76-42CC-9B4A-32457B86F0F8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201C109E-F546-4A11-81CF-98E4244AF396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65" name="Rectangle: Rounded Corners 264">
            <a:extLst>
              <a:ext uri="{FF2B5EF4-FFF2-40B4-BE49-F238E27FC236}">
                <a16:creationId xmlns:a16="http://schemas.microsoft.com/office/drawing/2014/main" id="{F5722116-EC74-4E27-B574-40F9ADF8737D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CF4BB7EB-1B75-4FBD-A7BE-5390213AC9CC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id="{117F6B13-05BE-4321-9170-D6456159256A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FF9A3349-F909-46F1-BA1A-802404732870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69" name="Rectangle: Rounded Corners 268">
            <a:extLst>
              <a:ext uri="{FF2B5EF4-FFF2-40B4-BE49-F238E27FC236}">
                <a16:creationId xmlns:a16="http://schemas.microsoft.com/office/drawing/2014/main" id="{6CEF798A-3617-4A45-B6E7-FC98B75D84FC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65508CBA-562C-4482-A8CE-D59CC105906B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id="{A8D28E9E-B405-4F93-8347-7F03F39B95E1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BAEFD3F2-E634-4FC0-8EF5-62EA5C3D73BD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C1912926-21E9-4383-BDEA-6C3DC77DAE2F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210461AF-06D6-48F0-A2CB-B97FC4D2B036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2C06CEBD-97AE-4D94-8223-292CB5165065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276" name="Rectangle: Rounded Corners 275">
            <a:extLst>
              <a:ext uri="{FF2B5EF4-FFF2-40B4-BE49-F238E27FC236}">
                <a16:creationId xmlns:a16="http://schemas.microsoft.com/office/drawing/2014/main" id="{A3881B29-E2A6-491D-8CA3-28143A5258D9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3E416059-ACEE-4177-81DC-3AA280808509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78" name="Rectangle: Rounded Corners 277">
            <a:extLst>
              <a:ext uri="{FF2B5EF4-FFF2-40B4-BE49-F238E27FC236}">
                <a16:creationId xmlns:a16="http://schemas.microsoft.com/office/drawing/2014/main" id="{25A4639B-69AB-43E4-B39B-D7D12FDA093C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79" name="Rectangle: Rounded Corners 278">
            <a:extLst>
              <a:ext uri="{FF2B5EF4-FFF2-40B4-BE49-F238E27FC236}">
                <a16:creationId xmlns:a16="http://schemas.microsoft.com/office/drawing/2014/main" id="{58948B7C-2204-45A3-A4FB-F54EAE49A460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80" name="Rectangle: Rounded Corners 279">
            <a:extLst>
              <a:ext uri="{FF2B5EF4-FFF2-40B4-BE49-F238E27FC236}">
                <a16:creationId xmlns:a16="http://schemas.microsoft.com/office/drawing/2014/main" id="{61ADA441-D1D6-45D8-9AEC-C135BD9046B5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id="{61CFD42E-9BDF-435F-AD9E-68774C4DB610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B6470F5D-83F0-4B0E-B813-BB88ECD8F253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EA0C5D7F-F60C-40BC-8BF5-13968749AD8E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84" name="Rectangle: Rounded Corners 283">
            <a:extLst>
              <a:ext uri="{FF2B5EF4-FFF2-40B4-BE49-F238E27FC236}">
                <a16:creationId xmlns:a16="http://schemas.microsoft.com/office/drawing/2014/main" id="{FB28E295-B06F-4E65-9008-C8B9DA7437AF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85" name="Rectangle: Rounded Corners 284">
            <a:extLst>
              <a:ext uri="{FF2B5EF4-FFF2-40B4-BE49-F238E27FC236}">
                <a16:creationId xmlns:a16="http://schemas.microsoft.com/office/drawing/2014/main" id="{C1E7DB8A-22A5-4A88-8A6E-E115DB44EF7E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86" name="Rectangle: Rounded Corners 285">
            <a:extLst>
              <a:ext uri="{FF2B5EF4-FFF2-40B4-BE49-F238E27FC236}">
                <a16:creationId xmlns:a16="http://schemas.microsoft.com/office/drawing/2014/main" id="{32DDCCD6-F842-4FCF-8F0C-1F907B6866F3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87" name="Rectangle: Rounded Corners 286">
            <a:extLst>
              <a:ext uri="{FF2B5EF4-FFF2-40B4-BE49-F238E27FC236}">
                <a16:creationId xmlns:a16="http://schemas.microsoft.com/office/drawing/2014/main" id="{9491CA2A-D5BC-4F87-9497-9C9A1507D6B0}"/>
              </a:ext>
            </a:extLst>
          </p:cNvPr>
          <p:cNvSpPr/>
          <p:nvPr/>
        </p:nvSpPr>
        <p:spPr>
          <a:xfrm>
            <a:off x="838200" y="372526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Comic Sans MS" panose="030F0702030302020204" pitchFamily="66" charset="0"/>
                <a:cs typeface="Arial" panose="020B0604020202020204" pitchFamily="34" charset="0"/>
              </a:rPr>
              <a:t>TIME’S UP!</a:t>
            </a:r>
            <a:endParaRPr lang="en-GB" sz="28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57" y="2085786"/>
            <a:ext cx="7505700" cy="16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3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57" y="2085786"/>
            <a:ext cx="7505700" cy="16711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E3A694D-CFC1-4B40-9A3E-6B9F4098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49" y="659505"/>
            <a:ext cx="7695302" cy="583950"/>
          </a:xfrm>
        </p:spPr>
        <p:txBody>
          <a:bodyPr/>
          <a:lstStyle/>
          <a:p>
            <a:r>
              <a:rPr lang="en-US" sz="3600"/>
              <a:t>Listen and number.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5D4FA-F20B-4E66-9E59-933000D801DD}"/>
              </a:ext>
            </a:extLst>
          </p:cNvPr>
          <p:cNvSpPr txBox="1"/>
          <p:nvPr/>
        </p:nvSpPr>
        <p:spPr>
          <a:xfrm>
            <a:off x="7848600" y="325755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9B7AFC-2A71-4C22-952D-B3E7431D9EAB}"/>
              </a:ext>
            </a:extLst>
          </p:cNvPr>
          <p:cNvSpPr txBox="1"/>
          <p:nvPr/>
        </p:nvSpPr>
        <p:spPr>
          <a:xfrm>
            <a:off x="2087906" y="32566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DEE9F2-67FB-43E5-A7B0-A3DEEAC36B2C}"/>
              </a:ext>
            </a:extLst>
          </p:cNvPr>
          <p:cNvSpPr txBox="1"/>
          <p:nvPr/>
        </p:nvSpPr>
        <p:spPr>
          <a:xfrm>
            <a:off x="5940813" y="32148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C7EECD-EA72-4758-A8E8-33ABF43FA63E}"/>
              </a:ext>
            </a:extLst>
          </p:cNvPr>
          <p:cNvSpPr txBox="1"/>
          <p:nvPr/>
        </p:nvSpPr>
        <p:spPr>
          <a:xfrm>
            <a:off x="4033026" y="3256633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2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6600" y="895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5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8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48"/>
          <p:cNvSpPr/>
          <p:nvPr/>
        </p:nvSpPr>
        <p:spPr>
          <a:xfrm>
            <a:off x="4055600" y="1174800"/>
            <a:ext cx="1032900" cy="103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48"/>
          <p:cNvSpPr txBox="1">
            <a:spLocks noGrp="1"/>
          </p:cNvSpPr>
          <p:nvPr>
            <p:ph type="title" idx="2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03</a:t>
            </a:r>
            <a:endParaRPr/>
          </a:p>
        </p:txBody>
      </p:sp>
      <p:sp>
        <p:nvSpPr>
          <p:cNvPr id="2832" name="Google Shape;2832;p48"/>
          <p:cNvSpPr txBox="1">
            <a:spLocks noGrp="1"/>
          </p:cNvSpPr>
          <p:nvPr>
            <p:ph type="subTitle" idx="1"/>
          </p:nvPr>
        </p:nvSpPr>
        <p:spPr>
          <a:xfrm>
            <a:off x="2307075" y="2377812"/>
            <a:ext cx="4704494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dirty="0"/>
              <a:t>Look, complete and read.</a:t>
            </a:r>
            <a:endParaRPr sz="2800" dirty="0"/>
          </a:p>
        </p:txBody>
      </p:sp>
      <p:grpSp>
        <p:nvGrpSpPr>
          <p:cNvPr id="2833" name="Google Shape;2833;p48"/>
          <p:cNvGrpSpPr/>
          <p:nvPr/>
        </p:nvGrpSpPr>
        <p:grpSpPr>
          <a:xfrm>
            <a:off x="539563" y="848900"/>
            <a:ext cx="868425" cy="514500"/>
            <a:chOff x="2575700" y="1885000"/>
            <a:chExt cx="868425" cy="514500"/>
          </a:xfrm>
        </p:grpSpPr>
        <p:sp>
          <p:nvSpPr>
            <p:cNvPr id="2834" name="Google Shape;2834;p48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48"/>
          <p:cNvSpPr/>
          <p:nvPr/>
        </p:nvSpPr>
        <p:spPr>
          <a:xfrm>
            <a:off x="6317788" y="95002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9" name="Google Shape;2839;p48"/>
          <p:cNvGrpSpPr/>
          <p:nvPr/>
        </p:nvGrpSpPr>
        <p:grpSpPr>
          <a:xfrm>
            <a:off x="2210325" y="1363400"/>
            <a:ext cx="4209000" cy="606050"/>
            <a:chOff x="2210325" y="1072338"/>
            <a:chExt cx="4209000" cy="606050"/>
          </a:xfrm>
        </p:grpSpPr>
        <p:sp>
          <p:nvSpPr>
            <p:cNvPr id="2840" name="Google Shape;2840;p48"/>
            <p:cNvSpPr/>
            <p:nvPr/>
          </p:nvSpPr>
          <p:spPr>
            <a:xfrm>
              <a:off x="6225825" y="14944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2210325" y="107233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2" name="Google Shape;2842;p48"/>
          <p:cNvSpPr/>
          <p:nvPr/>
        </p:nvSpPr>
        <p:spPr>
          <a:xfrm>
            <a:off x="539563" y="25917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3" name="Google Shape;2843;p48"/>
          <p:cNvGrpSpPr/>
          <p:nvPr/>
        </p:nvGrpSpPr>
        <p:grpSpPr>
          <a:xfrm flipH="1">
            <a:off x="7538725" y="2207700"/>
            <a:ext cx="439600" cy="913400"/>
            <a:chOff x="7212850" y="2109375"/>
            <a:chExt cx="439600" cy="913400"/>
          </a:xfrm>
        </p:grpSpPr>
        <p:sp>
          <p:nvSpPr>
            <p:cNvPr id="2844" name="Google Shape;2844;p48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DF8713-1778-4395-B124-11645D7A4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8350"/>
            <a:ext cx="6096528" cy="18899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096C3E-40C6-46CF-A494-98DD1C6A51BA}"/>
              </a:ext>
            </a:extLst>
          </p:cNvPr>
          <p:cNvSpPr txBox="1"/>
          <p:nvPr/>
        </p:nvSpPr>
        <p:spPr>
          <a:xfrm>
            <a:off x="2492770" y="3259447"/>
            <a:ext cx="83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big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E4769B-A036-4A7B-9810-6BFC83B0FED6}"/>
              </a:ext>
            </a:extLst>
          </p:cNvPr>
          <p:cNvSpPr txBox="1"/>
          <p:nvPr/>
        </p:nvSpPr>
        <p:spPr>
          <a:xfrm>
            <a:off x="5667358" y="3259447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face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B5366C-B0A8-428E-8DAC-15E09088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the picture. </a:t>
            </a:r>
            <a:br>
              <a:rPr lang="en-US" dirty="0"/>
            </a:br>
            <a:r>
              <a:rPr lang="en-US" dirty="0"/>
              <a:t>Is the boy </a:t>
            </a:r>
            <a:r>
              <a:rPr lang="en-US" dirty="0">
                <a:solidFill>
                  <a:srgbClr val="FF0000"/>
                </a:solidFill>
              </a:rPr>
              <a:t>slim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big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Is his face </a:t>
            </a:r>
            <a:r>
              <a:rPr lang="en-US" dirty="0">
                <a:solidFill>
                  <a:srgbClr val="FF0000"/>
                </a:solidFill>
              </a:rPr>
              <a:t>round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slim</a:t>
            </a:r>
            <a:r>
              <a:rPr lang="en-US" dirty="0"/>
              <a:t>?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B7527A8-215C-4050-A4B0-914B61F37C2C}"/>
              </a:ext>
            </a:extLst>
          </p:cNvPr>
          <p:cNvSpPr txBox="1">
            <a:spLocks/>
          </p:cNvSpPr>
          <p:nvPr/>
        </p:nvSpPr>
        <p:spPr>
          <a:xfrm>
            <a:off x="629189" y="838688"/>
            <a:ext cx="7695302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What are the missing words?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122" y="1885950"/>
            <a:ext cx="1192369" cy="23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9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4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DF8713-1778-4395-B124-11645D7A42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43000" y="2190750"/>
            <a:ext cx="5019903" cy="18899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096C3E-40C6-46CF-A494-98DD1C6A51BA}"/>
              </a:ext>
            </a:extLst>
          </p:cNvPr>
          <p:cNvSpPr txBox="1"/>
          <p:nvPr/>
        </p:nvSpPr>
        <p:spPr>
          <a:xfrm>
            <a:off x="3962400" y="3007762"/>
            <a:ext cx="2010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look 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E4769B-A036-4A7B-9810-6BFC83B0FED6}"/>
              </a:ext>
            </a:extLst>
          </p:cNvPr>
          <p:cNvSpPr txBox="1"/>
          <p:nvPr/>
        </p:nvSpPr>
        <p:spPr>
          <a:xfrm>
            <a:off x="4462462" y="346692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long hair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B5366C-B0A8-428E-8DAC-15E09088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 at the picture. </a:t>
            </a:r>
            <a:br>
              <a:rPr lang="en-US"/>
            </a:br>
            <a:r>
              <a:rPr lang="en-US"/>
              <a:t>Is the girl </a:t>
            </a:r>
            <a:r>
              <a:rPr lang="en-US">
                <a:solidFill>
                  <a:srgbClr val="FF0000"/>
                </a:solidFill>
              </a:rPr>
              <a:t>slim</a:t>
            </a:r>
            <a:r>
              <a:rPr lang="en-US"/>
              <a:t> or </a:t>
            </a:r>
            <a:r>
              <a:rPr lang="en-US">
                <a:solidFill>
                  <a:srgbClr val="FF0000"/>
                </a:solidFill>
              </a:rPr>
              <a:t>big</a:t>
            </a:r>
            <a:r>
              <a:rPr lang="en-US"/>
              <a:t>?</a:t>
            </a:r>
            <a:br>
              <a:rPr lang="en-US"/>
            </a:br>
            <a:r>
              <a:rPr lang="en-US"/>
              <a:t>Is her hair </a:t>
            </a:r>
            <a:r>
              <a:rPr lang="en-US">
                <a:solidFill>
                  <a:srgbClr val="FF0000"/>
                </a:solidFill>
              </a:rPr>
              <a:t>long</a:t>
            </a:r>
            <a:r>
              <a:rPr lang="en-US"/>
              <a:t> or </a:t>
            </a:r>
            <a:r>
              <a:rPr lang="en-US">
                <a:solidFill>
                  <a:srgbClr val="FF0000"/>
                </a:solidFill>
              </a:rPr>
              <a:t>short</a:t>
            </a:r>
            <a:r>
              <a:rPr lang="en-US"/>
              <a:t>?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B7527A8-215C-4050-A4B0-914B61F37C2C}"/>
              </a:ext>
            </a:extLst>
          </p:cNvPr>
          <p:cNvSpPr txBox="1">
            <a:spLocks/>
          </p:cNvSpPr>
          <p:nvPr/>
        </p:nvSpPr>
        <p:spPr>
          <a:xfrm>
            <a:off x="629189" y="740815"/>
            <a:ext cx="7695302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What are the missing words?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581" y="1949381"/>
            <a:ext cx="1261070" cy="256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Google Shape;2798;p47"/>
          <p:cNvSpPr/>
          <p:nvPr/>
        </p:nvSpPr>
        <p:spPr>
          <a:xfrm>
            <a:off x="1053920" y="1302819"/>
            <a:ext cx="671515" cy="67151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47"/>
          <p:cNvSpPr/>
          <p:nvPr/>
        </p:nvSpPr>
        <p:spPr>
          <a:xfrm>
            <a:off x="1027282" y="2421685"/>
            <a:ext cx="671515" cy="67151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47"/>
          <p:cNvSpPr/>
          <p:nvPr/>
        </p:nvSpPr>
        <p:spPr>
          <a:xfrm>
            <a:off x="1061782" y="3477697"/>
            <a:ext cx="671515" cy="67151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47"/>
          <p:cNvSpPr txBox="1">
            <a:spLocks noGrp="1"/>
          </p:cNvSpPr>
          <p:nvPr>
            <p:ph type="title"/>
          </p:nvPr>
        </p:nvSpPr>
        <p:spPr>
          <a:xfrm>
            <a:off x="1905968" y="1372354"/>
            <a:ext cx="3504232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 </a:t>
            </a:r>
            <a:endParaRPr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4" name="Google Shape;2804;p47"/>
          <p:cNvSpPr txBox="1">
            <a:spLocks noGrp="1"/>
          </p:cNvSpPr>
          <p:nvPr>
            <p:ph type="title" idx="2"/>
          </p:nvPr>
        </p:nvSpPr>
        <p:spPr>
          <a:xfrm>
            <a:off x="976725" y="1380233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latin typeface="Comic Sans MS" panose="030F0702030302020204" pitchFamily="66" charset="0"/>
              </a:rPr>
              <a:t>01</a:t>
            </a:r>
            <a:endParaRPr sz="3200">
              <a:latin typeface="Comic Sans MS" panose="030F0702030302020204" pitchFamily="66" charset="0"/>
            </a:endParaRPr>
          </a:p>
        </p:txBody>
      </p:sp>
      <p:sp>
        <p:nvSpPr>
          <p:cNvPr id="2806" name="Google Shape;2806;p47"/>
          <p:cNvSpPr txBox="1">
            <a:spLocks noGrp="1"/>
          </p:cNvSpPr>
          <p:nvPr>
            <p:ph type="title" idx="4"/>
          </p:nvPr>
        </p:nvSpPr>
        <p:spPr>
          <a:xfrm>
            <a:off x="950037" y="2499099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latin typeface="Comic Sans MS" panose="030F0702030302020204" pitchFamily="66" charset="0"/>
              </a:rPr>
              <a:t>02</a:t>
            </a:r>
            <a:endParaRPr sz="3200">
              <a:latin typeface="Comic Sans MS" panose="030F0702030302020204" pitchFamily="66" charset="0"/>
            </a:endParaRPr>
          </a:p>
        </p:txBody>
      </p:sp>
      <p:sp>
        <p:nvSpPr>
          <p:cNvPr id="2807" name="Google Shape;2807;p47"/>
          <p:cNvSpPr txBox="1">
            <a:spLocks noGrp="1"/>
          </p:cNvSpPr>
          <p:nvPr>
            <p:ph type="subTitle" idx="5"/>
          </p:nvPr>
        </p:nvSpPr>
        <p:spPr>
          <a:xfrm>
            <a:off x="1875306" y="3647024"/>
            <a:ext cx="3035685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Look, read and complete.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9" name="Google Shape;2809;p47"/>
          <p:cNvSpPr txBox="1">
            <a:spLocks noGrp="1"/>
          </p:cNvSpPr>
          <p:nvPr>
            <p:ph type="title" idx="7"/>
          </p:nvPr>
        </p:nvSpPr>
        <p:spPr>
          <a:xfrm>
            <a:off x="984525" y="3562398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latin typeface="Comic Sans MS" panose="030F0702030302020204" pitchFamily="66" charset="0"/>
              </a:rPr>
              <a:t>03</a:t>
            </a:r>
            <a:endParaRPr sz="3200">
              <a:latin typeface="Comic Sans MS" panose="030F0702030302020204" pitchFamily="66" charset="0"/>
            </a:endParaRPr>
          </a:p>
        </p:txBody>
      </p:sp>
      <p:sp>
        <p:nvSpPr>
          <p:cNvPr id="2812" name="Google Shape;2812;p47"/>
          <p:cNvSpPr txBox="1">
            <a:spLocks noGrp="1"/>
          </p:cNvSpPr>
          <p:nvPr>
            <p:ph type="title" idx="13"/>
          </p:nvPr>
        </p:nvSpPr>
        <p:spPr>
          <a:xfrm>
            <a:off x="4833746" y="1825093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dirty="0">
                <a:latin typeface="Comic Sans MS" panose="030F0702030302020204" pitchFamily="66" charset="0"/>
              </a:rPr>
              <a:t>04</a:t>
            </a:r>
            <a:endParaRPr sz="3200" dirty="0">
              <a:latin typeface="Comic Sans MS" panose="030F0702030302020204" pitchFamily="66" charset="0"/>
            </a:endParaRPr>
          </a:p>
        </p:txBody>
      </p:sp>
      <p:sp>
        <p:nvSpPr>
          <p:cNvPr id="2814" name="Google Shape;2814;p47"/>
          <p:cNvSpPr txBox="1">
            <a:spLocks noGrp="1"/>
          </p:cNvSpPr>
          <p:nvPr>
            <p:ph type="title" idx="15"/>
          </p:nvPr>
        </p:nvSpPr>
        <p:spPr>
          <a:xfrm>
            <a:off x="2015588" y="540000"/>
            <a:ext cx="5112825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>
                <a:latin typeface="Comic Sans MS" panose="030F0702030302020204" pitchFamily="66" charset="0"/>
              </a:rPr>
              <a:t>Table of contents</a:t>
            </a:r>
            <a:endParaRPr sz="2800">
              <a:latin typeface="Comic Sans MS" panose="030F0702030302020204" pitchFamily="66" charset="0"/>
            </a:endParaRPr>
          </a:p>
        </p:txBody>
      </p:sp>
      <p:grpSp>
        <p:nvGrpSpPr>
          <p:cNvPr id="2815" name="Google Shape;2815;p47"/>
          <p:cNvGrpSpPr/>
          <p:nvPr/>
        </p:nvGrpSpPr>
        <p:grpSpPr>
          <a:xfrm>
            <a:off x="378991" y="259580"/>
            <a:ext cx="8386017" cy="4277216"/>
            <a:chOff x="363650" y="326286"/>
            <a:chExt cx="8386017" cy="4277216"/>
          </a:xfrm>
        </p:grpSpPr>
        <p:sp>
          <p:nvSpPr>
            <p:cNvPr id="2816" name="Google Shape;2816;p47"/>
            <p:cNvSpPr/>
            <p:nvPr/>
          </p:nvSpPr>
          <p:spPr>
            <a:xfrm>
              <a:off x="363650" y="115259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7"/>
            <p:cNvSpPr/>
            <p:nvPr/>
          </p:nvSpPr>
          <p:spPr>
            <a:xfrm>
              <a:off x="7820424" y="1321135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7"/>
            <p:cNvSpPr/>
            <p:nvPr/>
          </p:nvSpPr>
          <p:spPr>
            <a:xfrm>
              <a:off x="483750" y="4291249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7"/>
            <p:cNvSpPr/>
            <p:nvPr/>
          </p:nvSpPr>
          <p:spPr>
            <a:xfrm>
              <a:off x="6279200" y="326286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0" name="Google Shape;2820;p47"/>
          <p:cNvGrpSpPr/>
          <p:nvPr/>
        </p:nvGrpSpPr>
        <p:grpSpPr>
          <a:xfrm flipH="1">
            <a:off x="7674413" y="4193838"/>
            <a:ext cx="868425" cy="514500"/>
            <a:chOff x="2575700" y="1885000"/>
            <a:chExt cx="868425" cy="514500"/>
          </a:xfrm>
        </p:grpSpPr>
        <p:sp>
          <p:nvSpPr>
            <p:cNvPr id="2821" name="Google Shape;2821;p47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7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7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7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2812;p47">
            <a:extLst>
              <a:ext uri="{FF2B5EF4-FFF2-40B4-BE49-F238E27FC236}">
                <a16:creationId xmlns:a16="http://schemas.microsoft.com/office/drawing/2014/main" id="{09BCE125-8F1C-47CE-932B-123CA323B761}"/>
              </a:ext>
            </a:extLst>
          </p:cNvPr>
          <p:cNvSpPr txBox="1">
            <a:spLocks/>
          </p:cNvSpPr>
          <p:nvPr/>
        </p:nvSpPr>
        <p:spPr>
          <a:xfrm>
            <a:off x="4849763" y="2984890"/>
            <a:ext cx="8178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5000" b="1" i="0" u="none" strike="noStrike" cap="none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PT" sz="3200" dirty="0">
                <a:solidFill>
                  <a:srgbClr val="E63813"/>
                </a:solidFill>
                <a:latin typeface="Comic Sans MS" panose="030F0702030302020204" pitchFamily="66" charset="0"/>
              </a:rPr>
              <a:t>05</a:t>
            </a:r>
          </a:p>
        </p:txBody>
      </p:sp>
      <p:sp>
        <p:nvSpPr>
          <p:cNvPr id="44" name="Google Shape;2798;p47">
            <a:extLst>
              <a:ext uri="{FF2B5EF4-FFF2-40B4-BE49-F238E27FC236}">
                <a16:creationId xmlns:a16="http://schemas.microsoft.com/office/drawing/2014/main" id="{18B924B6-C2F3-4FCB-8489-CA8E582C40F0}"/>
              </a:ext>
            </a:extLst>
          </p:cNvPr>
          <p:cNvSpPr/>
          <p:nvPr/>
        </p:nvSpPr>
        <p:spPr>
          <a:xfrm>
            <a:off x="4887112" y="1746017"/>
            <a:ext cx="671515" cy="67151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799;p47">
            <a:extLst>
              <a:ext uri="{FF2B5EF4-FFF2-40B4-BE49-F238E27FC236}">
                <a16:creationId xmlns:a16="http://schemas.microsoft.com/office/drawing/2014/main" id="{A4C60D18-810A-4B26-8B12-5C007B2D7146}"/>
              </a:ext>
            </a:extLst>
          </p:cNvPr>
          <p:cNvSpPr/>
          <p:nvPr/>
        </p:nvSpPr>
        <p:spPr>
          <a:xfrm>
            <a:off x="4910991" y="2900178"/>
            <a:ext cx="671515" cy="67151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2802;p47">
            <a:extLst>
              <a:ext uri="{FF2B5EF4-FFF2-40B4-BE49-F238E27FC236}">
                <a16:creationId xmlns:a16="http://schemas.microsoft.com/office/drawing/2014/main" id="{CAF8D21B-E7A8-482A-B95B-2EF3F6F0B902}"/>
              </a:ext>
            </a:extLst>
          </p:cNvPr>
          <p:cNvSpPr txBox="1">
            <a:spLocks/>
          </p:cNvSpPr>
          <p:nvPr/>
        </p:nvSpPr>
        <p:spPr>
          <a:xfrm>
            <a:off x="5667563" y="3046689"/>
            <a:ext cx="23364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7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pt-PT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wrap-up</a:t>
            </a:r>
          </a:p>
        </p:txBody>
      </p:sp>
      <p:sp>
        <p:nvSpPr>
          <p:cNvPr id="54" name="Google Shape;2807;p47">
            <a:extLst>
              <a:ext uri="{FF2B5EF4-FFF2-40B4-BE49-F238E27FC236}">
                <a16:creationId xmlns:a16="http://schemas.microsoft.com/office/drawing/2014/main" id="{70CE2DCF-D771-4011-BCC2-F08F82556542}"/>
              </a:ext>
            </a:extLst>
          </p:cNvPr>
          <p:cNvSpPr txBox="1">
            <a:spLocks/>
          </p:cNvSpPr>
          <p:nvPr/>
        </p:nvSpPr>
        <p:spPr>
          <a:xfrm>
            <a:off x="5684276" y="1827890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pt-P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Let's play.</a:t>
            </a:r>
          </a:p>
        </p:txBody>
      </p:sp>
      <p:sp>
        <p:nvSpPr>
          <p:cNvPr id="55" name="Google Shape;2807;p47">
            <a:extLst>
              <a:ext uri="{FF2B5EF4-FFF2-40B4-BE49-F238E27FC236}">
                <a16:creationId xmlns:a16="http://schemas.microsoft.com/office/drawing/2014/main" id="{8BAD52A1-8637-4CC2-ACED-0E541812071B}"/>
              </a:ext>
            </a:extLst>
          </p:cNvPr>
          <p:cNvSpPr txBox="1">
            <a:spLocks/>
          </p:cNvSpPr>
          <p:nvPr/>
        </p:nvSpPr>
        <p:spPr>
          <a:xfrm>
            <a:off x="1914000" y="2563049"/>
            <a:ext cx="3031531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pt-P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number.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55" y="628650"/>
            <a:ext cx="5601510" cy="392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1AFEF7-FCB0-433E-AAF5-44CB67618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65" y="742950"/>
            <a:ext cx="1942650" cy="1269750"/>
          </a:xfrm>
        </p:spPr>
        <p:txBody>
          <a:bodyPr/>
          <a:lstStyle/>
          <a:p>
            <a:r>
              <a:rPr lang="en-US"/>
              <a:t>Practise in pairs.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6FE29-A9F6-4E4F-A58C-C669A8E1AD19}"/>
              </a:ext>
            </a:extLst>
          </p:cNvPr>
          <p:cNvSpPr txBox="1"/>
          <p:nvPr/>
        </p:nvSpPr>
        <p:spPr>
          <a:xfrm>
            <a:off x="2209800" y="201632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u="none" strike="noStrike" cap="none" dirty="0">
                <a:solidFill>
                  <a:srgbClr val="FF0000"/>
                </a:solidFill>
                <a:latin typeface="Comic Sans MS" panose="030F0702030302020204" pitchFamily="66" charset="0"/>
                <a:sym typeface="Arial"/>
              </a:rPr>
              <a:t>big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D1789-44F9-4149-967C-B851D904B640}"/>
              </a:ext>
            </a:extLst>
          </p:cNvPr>
          <p:cNvSpPr txBox="1"/>
          <p:nvPr/>
        </p:nvSpPr>
        <p:spPr>
          <a:xfrm>
            <a:off x="4343400" y="20127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face</a:t>
            </a:r>
            <a:endParaRPr lang="en-US" sz="2400" b="1" i="0" u="none" strike="noStrike" cap="none" dirty="0">
              <a:solidFill>
                <a:srgbClr val="FF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E14694-FC70-483C-B366-9956F697BE50}"/>
              </a:ext>
            </a:extLst>
          </p:cNvPr>
          <p:cNvSpPr txBox="1"/>
          <p:nvPr/>
        </p:nvSpPr>
        <p:spPr>
          <a:xfrm>
            <a:off x="2960881" y="344729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look like</a:t>
            </a:r>
            <a:endParaRPr lang="en-US" sz="2400" b="1" i="0" u="none" strike="noStrike" cap="none" dirty="0">
              <a:solidFill>
                <a:srgbClr val="FF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05320C-F4E2-42AD-B3E9-58F37CD33433}"/>
              </a:ext>
            </a:extLst>
          </p:cNvPr>
          <p:cNvSpPr txBox="1"/>
          <p:nvPr/>
        </p:nvSpPr>
        <p:spPr>
          <a:xfrm>
            <a:off x="3276600" y="378199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long hair</a:t>
            </a:r>
            <a:endParaRPr lang="en-US" sz="2400" b="1" i="0" u="none" strike="noStrike" cap="none" dirty="0">
              <a:solidFill>
                <a:srgbClr val="FF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7B4D24-ECCB-4BAB-92B4-791FCDFCC2A9}"/>
              </a:ext>
            </a:extLst>
          </p:cNvPr>
          <p:cNvSpPr txBox="1">
            <a:spLocks/>
          </p:cNvSpPr>
          <p:nvPr/>
        </p:nvSpPr>
        <p:spPr>
          <a:xfrm>
            <a:off x="6347765" y="2571750"/>
            <a:ext cx="1942650" cy="126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Act it out!</a:t>
            </a:r>
          </a:p>
        </p:txBody>
      </p:sp>
    </p:spTree>
    <p:extLst>
      <p:ext uri="{BB962C8B-B14F-4D97-AF65-F5344CB8AC3E}">
        <p14:creationId xmlns:p14="http://schemas.microsoft.com/office/powerpoint/2010/main" val="243333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48"/>
          <p:cNvSpPr/>
          <p:nvPr/>
        </p:nvSpPr>
        <p:spPr>
          <a:xfrm>
            <a:off x="4055600" y="1174800"/>
            <a:ext cx="1032900" cy="103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48"/>
          <p:cNvSpPr txBox="1">
            <a:spLocks noGrp="1"/>
          </p:cNvSpPr>
          <p:nvPr>
            <p:ph type="title" idx="2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04</a:t>
            </a:r>
            <a:endParaRPr/>
          </a:p>
        </p:txBody>
      </p:sp>
      <p:sp>
        <p:nvSpPr>
          <p:cNvPr id="2832" name="Google Shape;2832;p48"/>
          <p:cNvSpPr txBox="1">
            <a:spLocks noGrp="1"/>
          </p:cNvSpPr>
          <p:nvPr>
            <p:ph type="subTitle" idx="1"/>
          </p:nvPr>
        </p:nvSpPr>
        <p:spPr>
          <a:xfrm>
            <a:off x="3260915" y="2476164"/>
            <a:ext cx="25856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/>
              <a:t>Let's play.</a:t>
            </a:r>
            <a:endParaRPr sz="3600"/>
          </a:p>
        </p:txBody>
      </p:sp>
      <p:grpSp>
        <p:nvGrpSpPr>
          <p:cNvPr id="2833" name="Google Shape;2833;p48"/>
          <p:cNvGrpSpPr/>
          <p:nvPr/>
        </p:nvGrpSpPr>
        <p:grpSpPr>
          <a:xfrm>
            <a:off x="539563" y="848900"/>
            <a:ext cx="868425" cy="514500"/>
            <a:chOff x="2575700" y="1885000"/>
            <a:chExt cx="868425" cy="514500"/>
          </a:xfrm>
        </p:grpSpPr>
        <p:sp>
          <p:nvSpPr>
            <p:cNvPr id="2834" name="Google Shape;2834;p48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48"/>
          <p:cNvSpPr/>
          <p:nvPr/>
        </p:nvSpPr>
        <p:spPr>
          <a:xfrm>
            <a:off x="6317788" y="95002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9" name="Google Shape;2839;p48"/>
          <p:cNvGrpSpPr/>
          <p:nvPr/>
        </p:nvGrpSpPr>
        <p:grpSpPr>
          <a:xfrm>
            <a:off x="2210325" y="1363400"/>
            <a:ext cx="4209000" cy="606050"/>
            <a:chOff x="2210325" y="1072338"/>
            <a:chExt cx="4209000" cy="606050"/>
          </a:xfrm>
        </p:grpSpPr>
        <p:sp>
          <p:nvSpPr>
            <p:cNvPr id="2840" name="Google Shape;2840;p48"/>
            <p:cNvSpPr/>
            <p:nvPr/>
          </p:nvSpPr>
          <p:spPr>
            <a:xfrm>
              <a:off x="6225825" y="14944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2210325" y="107233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2" name="Google Shape;2842;p48"/>
          <p:cNvSpPr/>
          <p:nvPr/>
        </p:nvSpPr>
        <p:spPr>
          <a:xfrm>
            <a:off x="539563" y="25917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3" name="Google Shape;2843;p48"/>
          <p:cNvGrpSpPr/>
          <p:nvPr/>
        </p:nvGrpSpPr>
        <p:grpSpPr>
          <a:xfrm flipH="1">
            <a:off x="7538725" y="2207700"/>
            <a:ext cx="439600" cy="913400"/>
            <a:chOff x="7212850" y="2109375"/>
            <a:chExt cx="439600" cy="913400"/>
          </a:xfrm>
        </p:grpSpPr>
        <p:sp>
          <p:nvSpPr>
            <p:cNvPr id="2844" name="Google Shape;2844;p48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02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42950"/>
            <a:ext cx="7543800" cy="37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48"/>
          <p:cNvSpPr/>
          <p:nvPr/>
        </p:nvSpPr>
        <p:spPr>
          <a:xfrm>
            <a:off x="4055600" y="1174800"/>
            <a:ext cx="1032900" cy="103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48"/>
          <p:cNvSpPr txBox="1">
            <a:spLocks noGrp="1"/>
          </p:cNvSpPr>
          <p:nvPr>
            <p:ph type="title"/>
          </p:nvPr>
        </p:nvSpPr>
        <p:spPr>
          <a:xfrm>
            <a:off x="1605325" y="2207688"/>
            <a:ext cx="59334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Fun corner and wrap-up</a:t>
            </a:r>
            <a:endParaRPr dirty="0"/>
          </a:p>
        </p:txBody>
      </p:sp>
      <p:sp>
        <p:nvSpPr>
          <p:cNvPr id="2831" name="Google Shape;2831;p48"/>
          <p:cNvSpPr txBox="1">
            <a:spLocks noGrp="1"/>
          </p:cNvSpPr>
          <p:nvPr>
            <p:ph type="title" idx="2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05</a:t>
            </a:r>
            <a:endParaRPr/>
          </a:p>
        </p:txBody>
      </p:sp>
      <p:grpSp>
        <p:nvGrpSpPr>
          <p:cNvPr id="2833" name="Google Shape;2833;p48"/>
          <p:cNvGrpSpPr/>
          <p:nvPr/>
        </p:nvGrpSpPr>
        <p:grpSpPr>
          <a:xfrm>
            <a:off x="539563" y="848900"/>
            <a:ext cx="868425" cy="514500"/>
            <a:chOff x="2575700" y="1885000"/>
            <a:chExt cx="868425" cy="514500"/>
          </a:xfrm>
        </p:grpSpPr>
        <p:sp>
          <p:nvSpPr>
            <p:cNvPr id="2834" name="Google Shape;2834;p48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48"/>
          <p:cNvSpPr/>
          <p:nvPr/>
        </p:nvSpPr>
        <p:spPr>
          <a:xfrm>
            <a:off x="6317788" y="95002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9" name="Google Shape;2839;p48"/>
          <p:cNvGrpSpPr/>
          <p:nvPr/>
        </p:nvGrpSpPr>
        <p:grpSpPr>
          <a:xfrm>
            <a:off x="2210325" y="1363400"/>
            <a:ext cx="4209000" cy="606050"/>
            <a:chOff x="2210325" y="1072338"/>
            <a:chExt cx="4209000" cy="606050"/>
          </a:xfrm>
        </p:grpSpPr>
        <p:sp>
          <p:nvSpPr>
            <p:cNvPr id="2840" name="Google Shape;2840;p48"/>
            <p:cNvSpPr/>
            <p:nvPr/>
          </p:nvSpPr>
          <p:spPr>
            <a:xfrm>
              <a:off x="6225825" y="14944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2210325" y="107233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2" name="Google Shape;2842;p48"/>
          <p:cNvSpPr/>
          <p:nvPr/>
        </p:nvSpPr>
        <p:spPr>
          <a:xfrm>
            <a:off x="539563" y="25917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3" name="Google Shape;2843;p48"/>
          <p:cNvGrpSpPr/>
          <p:nvPr/>
        </p:nvGrpSpPr>
        <p:grpSpPr>
          <a:xfrm flipH="1">
            <a:off x="7538725" y="2207700"/>
            <a:ext cx="439600" cy="913400"/>
            <a:chOff x="7212850" y="2109375"/>
            <a:chExt cx="439600" cy="913400"/>
          </a:xfrm>
        </p:grpSpPr>
        <p:sp>
          <p:nvSpPr>
            <p:cNvPr id="2844" name="Google Shape;2844;p48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27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1219200" y="1504950"/>
            <a:ext cx="1781137" cy="1208052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AB919"/>
                </a:solidFill>
                <a:latin typeface="Comic Sans MS" panose="030F0702030302020204" pitchFamily="66" charset="0"/>
              </a:rPr>
              <a:t>l</a:t>
            </a:r>
            <a:r>
              <a:rPr lang="en-US" sz="4000" b="1">
                <a:solidFill>
                  <a:srgbClr val="FAB919"/>
                </a:solidFill>
                <a:latin typeface="Comic Sans MS" panose="030F0702030302020204" pitchFamily="66" charset="0"/>
              </a:rPr>
              <a:t>ong </a:t>
            </a:r>
            <a:r>
              <a:rPr lang="en-US" sz="4000" b="1" dirty="0">
                <a:solidFill>
                  <a:srgbClr val="FAB919"/>
                </a:solidFill>
                <a:latin typeface="Comic Sans MS" panose="030F0702030302020204" pitchFamily="66" charset="0"/>
              </a:rPr>
              <a:t>hair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3914737" y="1733550"/>
            <a:ext cx="1676400" cy="979452"/>
          </a:xfrm>
          <a:prstGeom prst="roundRect">
            <a:avLst/>
          </a:prstGeom>
          <a:noFill/>
          <a:ln w="38100">
            <a:solidFill>
              <a:srgbClr val="50A8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tall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6271782" y="1733550"/>
            <a:ext cx="1676400" cy="979452"/>
          </a:xfrm>
          <a:prstGeom prst="roundRect">
            <a:avLst/>
          </a:prstGeom>
          <a:noFill/>
          <a:ln w="38100">
            <a:solidFill>
              <a:srgbClr val="2D93A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short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1938358" y="262586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4543427" y="2625864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6886203" y="2625864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53EB49-988F-4C61-AAB6-53850FB5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the odd one out.</a:t>
            </a:r>
          </a:p>
        </p:txBody>
      </p:sp>
      <p:pic>
        <p:nvPicPr>
          <p:cNvPr id="34818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F3EA8023-A83F-4CF7-8255-29D76475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747" y="3159801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1FBFDE8F-FADD-4927-A2EC-F1E3BEE5E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31" y="3159801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A78F6F75-2960-4AC9-B474-91BA1F9D2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98" y="3159801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4C5BDF5A-520E-4775-9AF4-3C391B8E8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94" y="3159801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0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8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5790680" y="1730354"/>
            <a:ext cx="2641756" cy="979452"/>
          </a:xfrm>
          <a:prstGeom prst="roundRect">
            <a:avLst/>
          </a:prstGeom>
          <a:noFill/>
          <a:ln w="38100">
            <a:solidFill>
              <a:srgbClr val="2D93A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handsome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3663608" y="1730354"/>
            <a:ext cx="1676400" cy="979452"/>
          </a:xfrm>
          <a:prstGeom prst="roundRect">
            <a:avLst/>
          </a:prstGeom>
          <a:noFill/>
          <a:ln w="38100">
            <a:solidFill>
              <a:srgbClr val="50A8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big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1447800" y="1733550"/>
            <a:ext cx="1676400" cy="979452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AB919"/>
                </a:solidFill>
                <a:latin typeface="Comic Sans MS" panose="030F0702030302020204" pitchFamily="66" charset="0"/>
              </a:rPr>
              <a:t>slim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6860527" y="2614997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4241691" y="2625864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2062221" y="262586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53EB49-988F-4C61-AAB6-53850FB5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the odd one out.</a:t>
            </a:r>
          </a:p>
        </p:txBody>
      </p:sp>
      <p:pic>
        <p:nvPicPr>
          <p:cNvPr id="9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EF96BF82-199C-479F-BBF4-5FAC17088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747" y="3159801"/>
            <a:ext cx="1316949" cy="13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FE722346-7ACC-4B1B-AFA3-F1F9D1998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31" y="3159801"/>
            <a:ext cx="1316949" cy="13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83F76AB8-D820-4B42-A390-B016CE7CE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98" y="3159801"/>
            <a:ext cx="1316949" cy="13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6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8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3581400" y="1733550"/>
            <a:ext cx="2126749" cy="1371600"/>
          </a:xfrm>
          <a:prstGeom prst="roundRect">
            <a:avLst/>
          </a:prstGeom>
          <a:noFill/>
          <a:ln w="38100">
            <a:solidFill>
              <a:srgbClr val="50A8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tall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6019801" y="1733550"/>
            <a:ext cx="2178612" cy="1371600"/>
          </a:xfrm>
          <a:prstGeom prst="roundRect">
            <a:avLst/>
          </a:prstGeom>
          <a:noFill/>
          <a:ln w="38100">
            <a:solidFill>
              <a:srgbClr val="2D93A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round face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997451" y="1733550"/>
            <a:ext cx="2126749" cy="1371600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AB919"/>
                </a:solidFill>
                <a:latin typeface="Comic Sans MS" panose="030F0702030302020204" pitchFamily="66" charset="0"/>
              </a:rPr>
              <a:t>big eyes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4374742" y="3105150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6954471" y="3105150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1743717" y="3105150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53EB49-988F-4C61-AAB6-53850FB5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the odd one out.</a:t>
            </a:r>
          </a:p>
        </p:txBody>
      </p:sp>
      <p:pic>
        <p:nvPicPr>
          <p:cNvPr id="15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67C38406-3874-409A-9782-2E6932C0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89" y="3303061"/>
            <a:ext cx="1316949" cy="13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0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8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6349844" y="1581150"/>
            <a:ext cx="1803556" cy="1131852"/>
          </a:xfrm>
          <a:prstGeom prst="roundRect">
            <a:avLst/>
          </a:prstGeom>
          <a:noFill/>
          <a:ln w="38100">
            <a:solidFill>
              <a:srgbClr val="2D93A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ig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eyes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3914737" y="1733550"/>
            <a:ext cx="1676400" cy="979452"/>
          </a:xfrm>
          <a:prstGeom prst="roundRect">
            <a:avLst/>
          </a:prstGeom>
          <a:noFill/>
          <a:ln w="38100">
            <a:solidFill>
              <a:srgbClr val="50A8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big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1447800" y="1733550"/>
            <a:ext cx="1676400" cy="979452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AB919"/>
                </a:solidFill>
                <a:latin typeface="Comic Sans MS" panose="030F0702030302020204" pitchFamily="66" charset="0"/>
              </a:rPr>
              <a:t>slim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6964265" y="2625864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4543427" y="2625864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2062221" y="262586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53EB49-988F-4C61-AAB6-53850FB5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the odd one out.</a:t>
            </a:r>
          </a:p>
        </p:txBody>
      </p:sp>
      <p:pic>
        <p:nvPicPr>
          <p:cNvPr id="9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2FEEF542-FFA6-42B2-9FFA-37A59E288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747" y="3159801"/>
            <a:ext cx="1316949" cy="13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427E9CB7-AD16-41BB-984B-95BDB6408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31" y="3159801"/>
            <a:ext cx="1316949" cy="13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07A78D46-FAC3-428B-86D1-7FE18A7F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98" y="3159801"/>
            <a:ext cx="1316949" cy="13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8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3581400" y="1450836"/>
            <a:ext cx="2126749" cy="990600"/>
          </a:xfrm>
          <a:prstGeom prst="roundRect">
            <a:avLst/>
          </a:prstGeom>
          <a:noFill/>
          <a:ln w="38100">
            <a:solidFill>
              <a:srgbClr val="50A8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she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6071663" y="1450836"/>
            <a:ext cx="2126749" cy="990600"/>
          </a:xfrm>
          <a:prstGeom prst="roundRect">
            <a:avLst/>
          </a:prstGeom>
          <a:noFill/>
          <a:ln w="38100">
            <a:solidFill>
              <a:srgbClr val="2D93A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997451" y="1450836"/>
            <a:ext cx="2126749" cy="990600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AB919"/>
                </a:solidFill>
                <a:latin typeface="Comic Sans MS" panose="030F0702030302020204" pitchFamily="66" charset="0"/>
              </a:rPr>
              <a:t>has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4374742" y="2690635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6954471" y="2690635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1743717" y="2690635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53EB49-988F-4C61-AAB6-53850FB5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the odd one out.</a:t>
            </a:r>
          </a:p>
        </p:txBody>
      </p:sp>
      <p:pic>
        <p:nvPicPr>
          <p:cNvPr id="9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43A653F4-B648-43EA-9A34-7D9A10CA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747" y="3159801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409976F4-F246-4290-B10C-4785927D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31" y="3159801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7453570A-F3B5-4438-9E5B-FBA83164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98" y="3159801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884AAEA5-838A-464F-A225-41E46106E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94" y="3159801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18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8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3581400" y="1733550"/>
            <a:ext cx="2126749" cy="1371600"/>
          </a:xfrm>
          <a:prstGeom prst="roundRect">
            <a:avLst/>
          </a:prstGeom>
          <a:noFill/>
          <a:ln w="38100">
            <a:solidFill>
              <a:srgbClr val="50A8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round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6071663" y="1733550"/>
            <a:ext cx="2126749" cy="1371600"/>
          </a:xfrm>
          <a:prstGeom prst="roundRect">
            <a:avLst/>
          </a:prstGeom>
          <a:noFill/>
          <a:ln w="38100">
            <a:solidFill>
              <a:srgbClr val="2D93A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sister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997451" y="1733550"/>
            <a:ext cx="2126749" cy="1371600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AB919"/>
                </a:solidFill>
                <a:latin typeface="Comic Sans MS" panose="030F0702030302020204" pitchFamily="66" charset="0"/>
              </a:rPr>
              <a:t>mother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4374742" y="3105150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6954471" y="3105150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1743717" y="3105150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53EB49-988F-4C61-AAB6-53850FB5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the odd one out.</a:t>
            </a:r>
          </a:p>
        </p:txBody>
      </p:sp>
      <p:pic>
        <p:nvPicPr>
          <p:cNvPr id="9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F8656B5C-0A16-43CA-B710-090E2BB69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92" y="3409950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Cute Star Clipart - EPS, Illustrator, JPG, PNG, SVG | Template.net">
            <a:extLst>
              <a:ext uri="{FF2B5EF4-FFF2-40B4-BE49-F238E27FC236}">
                <a16:creationId xmlns:a16="http://schemas.microsoft.com/office/drawing/2014/main" id="{D9922771-3674-4899-91FB-99D3DE216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76" y="3409950"/>
            <a:ext cx="1443699" cy="1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8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46"/>
          <p:cNvSpPr txBox="1">
            <a:spLocks noGrp="1"/>
          </p:cNvSpPr>
          <p:nvPr>
            <p:ph type="title"/>
          </p:nvPr>
        </p:nvSpPr>
        <p:spPr>
          <a:xfrm>
            <a:off x="1824678" y="2033250"/>
            <a:ext cx="5494644" cy="1017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400" dirty="0">
                <a:latin typeface="Comic Sans MS" panose="030F0702030302020204" pitchFamily="66" charset="0"/>
              </a:rPr>
              <a:t>Warm-up</a:t>
            </a:r>
            <a:endParaRPr sz="5400" dirty="0">
              <a:latin typeface="Comic Sans MS" panose="030F0702030302020204" pitchFamily="66" charset="0"/>
            </a:endParaRPr>
          </a:p>
        </p:txBody>
      </p:sp>
      <p:grpSp>
        <p:nvGrpSpPr>
          <p:cNvPr id="2718" name="Google Shape;2718;p46"/>
          <p:cNvGrpSpPr/>
          <p:nvPr/>
        </p:nvGrpSpPr>
        <p:grpSpPr>
          <a:xfrm flipH="1">
            <a:off x="8101954" y="2028784"/>
            <a:ext cx="439600" cy="913400"/>
            <a:chOff x="7212850" y="2109375"/>
            <a:chExt cx="439600" cy="913400"/>
          </a:xfrm>
        </p:grpSpPr>
        <p:sp>
          <p:nvSpPr>
            <p:cNvPr id="2719" name="Google Shape;2719;p46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6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6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6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3" name="Google Shape;2723;p46"/>
          <p:cNvGrpSpPr/>
          <p:nvPr/>
        </p:nvGrpSpPr>
        <p:grpSpPr>
          <a:xfrm>
            <a:off x="658825" y="2895909"/>
            <a:ext cx="868425" cy="514500"/>
            <a:chOff x="2575700" y="1885000"/>
            <a:chExt cx="868425" cy="514500"/>
          </a:xfrm>
        </p:grpSpPr>
        <p:sp>
          <p:nvSpPr>
            <p:cNvPr id="2724" name="Google Shape;2724;p46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6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6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6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8" name="Google Shape;2728;p46"/>
          <p:cNvGrpSpPr/>
          <p:nvPr/>
        </p:nvGrpSpPr>
        <p:grpSpPr>
          <a:xfrm>
            <a:off x="627825" y="303948"/>
            <a:ext cx="7955993" cy="312260"/>
            <a:chOff x="627825" y="303948"/>
            <a:chExt cx="7955993" cy="312260"/>
          </a:xfrm>
        </p:grpSpPr>
        <p:sp>
          <p:nvSpPr>
            <p:cNvPr id="2729" name="Google Shape;2729;p46"/>
            <p:cNvSpPr/>
            <p:nvPr/>
          </p:nvSpPr>
          <p:spPr>
            <a:xfrm>
              <a:off x="7654575" y="303956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6"/>
            <p:cNvSpPr/>
            <p:nvPr/>
          </p:nvSpPr>
          <p:spPr>
            <a:xfrm>
              <a:off x="627825" y="3039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1" name="Google Shape;2731;p46"/>
          <p:cNvGrpSpPr/>
          <p:nvPr/>
        </p:nvGrpSpPr>
        <p:grpSpPr>
          <a:xfrm>
            <a:off x="870650" y="3565702"/>
            <a:ext cx="763425" cy="1073975"/>
            <a:chOff x="1562375" y="2930113"/>
            <a:chExt cx="763425" cy="1073975"/>
          </a:xfrm>
        </p:grpSpPr>
        <p:sp>
          <p:nvSpPr>
            <p:cNvPr id="2732" name="Google Shape;2732;p46"/>
            <p:cNvSpPr/>
            <p:nvPr/>
          </p:nvSpPr>
          <p:spPr>
            <a:xfrm>
              <a:off x="2132300" y="29301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6"/>
            <p:cNvSpPr/>
            <p:nvPr/>
          </p:nvSpPr>
          <p:spPr>
            <a:xfrm>
              <a:off x="2056100" y="38201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6"/>
            <p:cNvSpPr/>
            <p:nvPr/>
          </p:nvSpPr>
          <p:spPr>
            <a:xfrm>
              <a:off x="1562375" y="34850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5" name="Google Shape;2735;p46"/>
          <p:cNvGrpSpPr/>
          <p:nvPr/>
        </p:nvGrpSpPr>
        <p:grpSpPr>
          <a:xfrm>
            <a:off x="-131942" y="-240334"/>
            <a:ext cx="9408147" cy="2571207"/>
            <a:chOff x="-131942" y="-240334"/>
            <a:chExt cx="9408147" cy="2571207"/>
          </a:xfrm>
        </p:grpSpPr>
        <p:grpSp>
          <p:nvGrpSpPr>
            <p:cNvPr id="2736" name="Google Shape;2736;p46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2737" name="Google Shape;2737;p46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46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6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6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6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6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3" name="Google Shape;2743;p46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2744" name="Google Shape;2744;p46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6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6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6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6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46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2829;p48">
            <a:extLst>
              <a:ext uri="{FF2B5EF4-FFF2-40B4-BE49-F238E27FC236}">
                <a16:creationId xmlns:a16="http://schemas.microsoft.com/office/drawing/2014/main" id="{9297C07B-3054-4277-AE87-54D749C37BA9}"/>
              </a:ext>
            </a:extLst>
          </p:cNvPr>
          <p:cNvSpPr/>
          <p:nvPr/>
        </p:nvSpPr>
        <p:spPr>
          <a:xfrm>
            <a:off x="4065339" y="1252167"/>
            <a:ext cx="1032900" cy="103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2831;p48">
            <a:extLst>
              <a:ext uri="{FF2B5EF4-FFF2-40B4-BE49-F238E27FC236}">
                <a16:creationId xmlns:a16="http://schemas.microsoft.com/office/drawing/2014/main" id="{0E4DBA4D-CABD-48F4-AED8-F97851A14519}"/>
              </a:ext>
            </a:extLst>
          </p:cNvPr>
          <p:cNvSpPr txBox="1">
            <a:spLocks/>
          </p:cNvSpPr>
          <p:nvPr/>
        </p:nvSpPr>
        <p:spPr>
          <a:xfrm>
            <a:off x="4117177" y="1347692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6000"/>
            </a:pPr>
            <a:r>
              <a:rPr lang="pt-PT" sz="4400" b="1">
                <a:solidFill>
                  <a:schemeClr val="lt2"/>
                </a:solidFill>
                <a:cs typeface="Amatic SC"/>
                <a:sym typeface="Amatic SC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92B7BF-A4C0-9C89-FBEA-CD56879C6AA5}"/>
              </a:ext>
            </a:extLst>
          </p:cNvPr>
          <p:cNvSpPr/>
          <p:nvPr/>
        </p:nvSpPr>
        <p:spPr>
          <a:xfrm>
            <a:off x="4743451" y="1718621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2BBF09-3F77-0F35-C87F-7A7296A1DB44}"/>
              </a:ext>
            </a:extLst>
          </p:cNvPr>
          <p:cNvSpPr/>
          <p:nvPr/>
        </p:nvSpPr>
        <p:spPr>
          <a:xfrm>
            <a:off x="4990983" y="1719698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E7CB82-5779-50A9-FAB4-F078AB7DE83B}"/>
              </a:ext>
            </a:extLst>
          </p:cNvPr>
          <p:cNvSpPr/>
          <p:nvPr/>
        </p:nvSpPr>
        <p:spPr>
          <a:xfrm>
            <a:off x="5931855" y="2740691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5E5C0D-ADB7-E128-9974-F29AC9FBBEE0}"/>
              </a:ext>
            </a:extLst>
          </p:cNvPr>
          <p:cNvSpPr/>
          <p:nvPr/>
        </p:nvSpPr>
        <p:spPr>
          <a:xfrm>
            <a:off x="2810772" y="2752416"/>
            <a:ext cx="449033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3A246-D8FB-9C9C-B0D7-67B671650DE0}"/>
              </a:ext>
            </a:extLst>
          </p:cNvPr>
          <p:cNvSpPr/>
          <p:nvPr/>
        </p:nvSpPr>
        <p:spPr>
          <a:xfrm>
            <a:off x="3100126" y="2751104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CE8317-BF9C-4A9E-00CD-9C92B2EF3766}"/>
              </a:ext>
            </a:extLst>
          </p:cNvPr>
          <p:cNvSpPr/>
          <p:nvPr/>
        </p:nvSpPr>
        <p:spPr>
          <a:xfrm>
            <a:off x="3625593" y="2766570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8418F2-376C-E991-2C79-F8ADD7C990BE}"/>
              </a:ext>
            </a:extLst>
          </p:cNvPr>
          <p:cNvSpPr/>
          <p:nvPr/>
        </p:nvSpPr>
        <p:spPr>
          <a:xfrm>
            <a:off x="3492490" y="1726825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EDF5FD-ACC6-DB54-8723-2D7CD832E0B4}"/>
              </a:ext>
            </a:extLst>
          </p:cNvPr>
          <p:cNvSpPr/>
          <p:nvPr/>
        </p:nvSpPr>
        <p:spPr>
          <a:xfrm>
            <a:off x="4125072" y="2754336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3CDC54-D5C3-1E17-77F2-DC036A13A301}"/>
              </a:ext>
            </a:extLst>
          </p:cNvPr>
          <p:cNvSpPr/>
          <p:nvPr/>
        </p:nvSpPr>
        <p:spPr>
          <a:xfrm>
            <a:off x="4359253" y="2752710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E49025D3-7F32-56C5-0BF1-ADB76D5304D3}"/>
              </a:ext>
            </a:extLst>
          </p:cNvPr>
          <p:cNvSpPr/>
          <p:nvPr/>
        </p:nvSpPr>
        <p:spPr>
          <a:xfrm>
            <a:off x="2493764" y="1725964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B7305074-4CBE-A7FD-775F-73CFC917FB46}"/>
              </a:ext>
            </a:extLst>
          </p:cNvPr>
          <p:cNvSpPr/>
          <p:nvPr/>
        </p:nvSpPr>
        <p:spPr>
          <a:xfrm>
            <a:off x="2806690" y="1728015"/>
            <a:ext cx="371101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h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141C8554-E5CD-6DEA-B2BF-BE5792BB4F87}"/>
              </a:ext>
            </a:extLst>
          </p:cNvPr>
          <p:cNvSpPr/>
          <p:nvPr/>
        </p:nvSpPr>
        <p:spPr>
          <a:xfrm>
            <a:off x="3136118" y="1726825"/>
            <a:ext cx="371103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BACA3-EE6A-85A9-B802-7C80AE9E15A9}"/>
              </a:ext>
            </a:extLst>
          </p:cNvPr>
          <p:cNvSpPr/>
          <p:nvPr/>
        </p:nvSpPr>
        <p:spPr>
          <a:xfrm>
            <a:off x="5257801" y="1710173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EDBC7759-08FF-930E-531A-860A1DDC4B26}"/>
              </a:ext>
            </a:extLst>
          </p:cNvPr>
          <p:cNvSpPr/>
          <p:nvPr/>
        </p:nvSpPr>
        <p:spPr>
          <a:xfrm>
            <a:off x="3893275" y="2753144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9B95A079-AB98-F6E8-1194-76A07BBE9235}"/>
              </a:ext>
            </a:extLst>
          </p:cNvPr>
          <p:cNvSpPr/>
          <p:nvPr/>
        </p:nvSpPr>
        <p:spPr>
          <a:xfrm>
            <a:off x="2270078" y="2755525"/>
            <a:ext cx="371103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6767DE-0164-35D3-C6BC-4C635C86F3A4}"/>
              </a:ext>
            </a:extLst>
          </p:cNvPr>
          <p:cNvSpPr/>
          <p:nvPr/>
        </p:nvSpPr>
        <p:spPr>
          <a:xfrm>
            <a:off x="3743644" y="1724026"/>
            <a:ext cx="449033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BFB5FA-F1B9-FCF3-6944-55D5AA988BF4}"/>
              </a:ext>
            </a:extLst>
          </p:cNvPr>
          <p:cNvSpPr/>
          <p:nvPr/>
        </p:nvSpPr>
        <p:spPr>
          <a:xfrm>
            <a:off x="4058024" y="1733551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5F6843-3740-CEC6-B5EA-DC4FE334E2ED}"/>
              </a:ext>
            </a:extLst>
          </p:cNvPr>
          <p:cNvSpPr/>
          <p:nvPr/>
        </p:nvSpPr>
        <p:spPr>
          <a:xfrm>
            <a:off x="5698681" y="2741551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n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5759E266-F020-3324-4B94-F10AC6CCAB53}"/>
              </a:ext>
            </a:extLst>
          </p:cNvPr>
          <p:cNvSpPr/>
          <p:nvPr/>
        </p:nvSpPr>
        <p:spPr>
          <a:xfrm>
            <a:off x="4699955" y="2740690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n</a:t>
            </a: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12AD3805-E4FF-9C58-BEA9-431CD8A11970}"/>
              </a:ext>
            </a:extLst>
          </p:cNvPr>
          <p:cNvSpPr/>
          <p:nvPr/>
        </p:nvSpPr>
        <p:spPr>
          <a:xfrm>
            <a:off x="4984306" y="2752266"/>
            <a:ext cx="371101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5DF17F4D-822D-B1C3-99B8-EAD93D4E3082}"/>
              </a:ext>
            </a:extLst>
          </p:cNvPr>
          <p:cNvSpPr/>
          <p:nvPr/>
        </p:nvSpPr>
        <p:spPr>
          <a:xfrm>
            <a:off x="5172075" y="2741551"/>
            <a:ext cx="371103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787033-C5AB-F7F5-8B3A-DC13AE07FF4C}"/>
              </a:ext>
            </a:extLst>
          </p:cNvPr>
          <p:cNvSpPr/>
          <p:nvPr/>
        </p:nvSpPr>
        <p:spPr>
          <a:xfrm>
            <a:off x="5383981" y="2743173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o</a:t>
            </a: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F3B673D1-80E1-1A37-7A79-C94C92E61BBA}"/>
              </a:ext>
            </a:extLst>
          </p:cNvPr>
          <p:cNvSpPr/>
          <p:nvPr/>
        </p:nvSpPr>
        <p:spPr>
          <a:xfrm>
            <a:off x="2550913" y="2747520"/>
            <a:ext cx="371103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o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FEED1F7-C83C-8E29-2081-6E36734E4F6D}"/>
              </a:ext>
            </a:extLst>
          </p:cNvPr>
          <p:cNvSpPr/>
          <p:nvPr/>
        </p:nvSpPr>
        <p:spPr>
          <a:xfrm>
            <a:off x="4748214" y="1736481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f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188E153F-F82B-31C2-5D4D-58ABFFDED456}"/>
              </a:ext>
            </a:extLst>
          </p:cNvPr>
          <p:cNvSpPr/>
          <p:nvPr/>
        </p:nvSpPr>
        <p:spPr>
          <a:xfrm>
            <a:off x="4995745" y="1737558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o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934CA6E-37A4-231A-239F-347EF4DD0A7C}"/>
              </a:ext>
            </a:extLst>
          </p:cNvPr>
          <p:cNvSpPr/>
          <p:nvPr/>
        </p:nvSpPr>
        <p:spPr>
          <a:xfrm>
            <a:off x="5936617" y="2758549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ECE5AB51-22C1-CB8B-07E6-205632885564}"/>
              </a:ext>
            </a:extLst>
          </p:cNvPr>
          <p:cNvSpPr/>
          <p:nvPr/>
        </p:nvSpPr>
        <p:spPr>
          <a:xfrm>
            <a:off x="2815534" y="2770276"/>
            <a:ext cx="449033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u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25EA2237-0E15-8B1C-FCA4-20370CED0087}"/>
              </a:ext>
            </a:extLst>
          </p:cNvPr>
          <p:cNvSpPr/>
          <p:nvPr/>
        </p:nvSpPr>
        <p:spPr>
          <a:xfrm>
            <a:off x="3104889" y="2768964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110020A7-82DD-88F7-9CB5-9F177A70E126}"/>
              </a:ext>
            </a:extLst>
          </p:cNvPr>
          <p:cNvSpPr/>
          <p:nvPr/>
        </p:nvSpPr>
        <p:spPr>
          <a:xfrm>
            <a:off x="3630355" y="2784431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34059B25-C5AB-D519-5B09-6B8ED4248033}"/>
              </a:ext>
            </a:extLst>
          </p:cNvPr>
          <p:cNvSpPr/>
          <p:nvPr/>
        </p:nvSpPr>
        <p:spPr>
          <a:xfrm>
            <a:off x="3497252" y="1744685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n</a:t>
            </a: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6AEBBC21-8707-5DB8-9539-D8023BE26A99}"/>
              </a:ext>
            </a:extLst>
          </p:cNvPr>
          <p:cNvSpPr/>
          <p:nvPr/>
        </p:nvSpPr>
        <p:spPr>
          <a:xfrm>
            <a:off x="4129834" y="2772195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2415BE61-D8DC-32FA-33A5-64FF47E04222}"/>
              </a:ext>
            </a:extLst>
          </p:cNvPr>
          <p:cNvSpPr/>
          <p:nvPr/>
        </p:nvSpPr>
        <p:spPr>
          <a:xfrm>
            <a:off x="4364015" y="2770569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34" name="Rectangle 14">
            <a:extLst>
              <a:ext uri="{FF2B5EF4-FFF2-40B4-BE49-F238E27FC236}">
                <a16:creationId xmlns:a16="http://schemas.microsoft.com/office/drawing/2014/main" id="{110149D1-730F-30CD-AE75-AA55F060EE07}"/>
              </a:ext>
            </a:extLst>
          </p:cNvPr>
          <p:cNvSpPr/>
          <p:nvPr/>
        </p:nvSpPr>
        <p:spPr>
          <a:xfrm>
            <a:off x="2498527" y="1743824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4B8CCB9D-58B7-7B15-6061-9781A57EE490}"/>
              </a:ext>
            </a:extLst>
          </p:cNvPr>
          <p:cNvSpPr/>
          <p:nvPr/>
        </p:nvSpPr>
        <p:spPr>
          <a:xfrm>
            <a:off x="2811453" y="1745875"/>
            <a:ext cx="371101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h</a:t>
            </a:r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175C22A5-BF54-B5BA-9ED9-EC2FF2185309}"/>
              </a:ext>
            </a:extLst>
          </p:cNvPr>
          <p:cNvSpPr/>
          <p:nvPr/>
        </p:nvSpPr>
        <p:spPr>
          <a:xfrm>
            <a:off x="3151596" y="1733969"/>
            <a:ext cx="371103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6197165B-C343-3984-5913-9A6A6A4A7981}"/>
              </a:ext>
            </a:extLst>
          </p:cNvPr>
          <p:cNvSpPr/>
          <p:nvPr/>
        </p:nvSpPr>
        <p:spPr>
          <a:xfrm>
            <a:off x="5262564" y="1728033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89EC185D-CF9B-49C0-285E-919A0F2E6C76}"/>
              </a:ext>
            </a:extLst>
          </p:cNvPr>
          <p:cNvSpPr/>
          <p:nvPr/>
        </p:nvSpPr>
        <p:spPr>
          <a:xfrm>
            <a:off x="3898037" y="2771004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42ECD590-6CA1-0EF2-B1E3-3A1C1008AE86}"/>
              </a:ext>
            </a:extLst>
          </p:cNvPr>
          <p:cNvSpPr/>
          <p:nvPr/>
        </p:nvSpPr>
        <p:spPr>
          <a:xfrm>
            <a:off x="2274840" y="2773385"/>
            <a:ext cx="371103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y</a:t>
            </a:r>
          </a:p>
        </p:txBody>
      </p:sp>
      <p:sp>
        <p:nvSpPr>
          <p:cNvPr id="40" name="Rectangle 18">
            <a:extLst>
              <a:ext uri="{FF2B5EF4-FFF2-40B4-BE49-F238E27FC236}">
                <a16:creationId xmlns:a16="http://schemas.microsoft.com/office/drawing/2014/main" id="{E3AA48DD-A963-E9F8-674A-7C9898930612}"/>
              </a:ext>
            </a:extLst>
          </p:cNvPr>
          <p:cNvSpPr/>
          <p:nvPr/>
        </p:nvSpPr>
        <p:spPr>
          <a:xfrm>
            <a:off x="3748406" y="1741886"/>
            <a:ext cx="449033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k</a:t>
            </a:r>
          </a:p>
        </p:txBody>
      </p:sp>
      <p:sp>
        <p:nvSpPr>
          <p:cNvPr id="41" name="Rectangle 19">
            <a:extLst>
              <a:ext uri="{FF2B5EF4-FFF2-40B4-BE49-F238E27FC236}">
                <a16:creationId xmlns:a16="http://schemas.microsoft.com/office/drawing/2014/main" id="{323C7A1F-0399-2DFB-2ED6-F0C9421BE2C5}"/>
              </a:ext>
            </a:extLst>
          </p:cNvPr>
          <p:cNvSpPr/>
          <p:nvPr/>
        </p:nvSpPr>
        <p:spPr>
          <a:xfrm>
            <a:off x="4062787" y="1751411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42" name="Rectangle 20">
            <a:extLst>
              <a:ext uri="{FF2B5EF4-FFF2-40B4-BE49-F238E27FC236}">
                <a16:creationId xmlns:a16="http://schemas.microsoft.com/office/drawing/2014/main" id="{ACDF5ABB-CB53-6913-0F8D-46ADC6C1F169}"/>
              </a:ext>
            </a:extLst>
          </p:cNvPr>
          <p:cNvSpPr/>
          <p:nvPr/>
        </p:nvSpPr>
        <p:spPr>
          <a:xfrm>
            <a:off x="5703443" y="2759411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n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B4CD69F3-AAD8-248C-EBED-01944969EB7E}"/>
              </a:ext>
            </a:extLst>
          </p:cNvPr>
          <p:cNvSpPr/>
          <p:nvPr/>
        </p:nvSpPr>
        <p:spPr>
          <a:xfrm>
            <a:off x="4704718" y="2758550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n</a:t>
            </a: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ECB29509-BF57-C3EB-DE64-DC700317C658}"/>
              </a:ext>
            </a:extLst>
          </p:cNvPr>
          <p:cNvSpPr/>
          <p:nvPr/>
        </p:nvSpPr>
        <p:spPr>
          <a:xfrm>
            <a:off x="4989069" y="2770126"/>
            <a:ext cx="371101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5E83823C-A806-F7FE-2B02-5C62AB6F197E}"/>
              </a:ext>
            </a:extLst>
          </p:cNvPr>
          <p:cNvSpPr/>
          <p:nvPr/>
        </p:nvSpPr>
        <p:spPr>
          <a:xfrm>
            <a:off x="5176838" y="2759411"/>
            <a:ext cx="371103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i</a:t>
            </a:r>
          </a:p>
        </p:txBody>
      </p:sp>
      <p:sp>
        <p:nvSpPr>
          <p:cNvPr id="46" name="Rectangle 24">
            <a:extLst>
              <a:ext uri="{FF2B5EF4-FFF2-40B4-BE49-F238E27FC236}">
                <a16:creationId xmlns:a16="http://schemas.microsoft.com/office/drawing/2014/main" id="{2B19B848-4412-1B1F-E458-00E585196F9F}"/>
              </a:ext>
            </a:extLst>
          </p:cNvPr>
          <p:cNvSpPr/>
          <p:nvPr/>
        </p:nvSpPr>
        <p:spPr>
          <a:xfrm>
            <a:off x="5388743" y="2761033"/>
            <a:ext cx="371102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o</a:t>
            </a:r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9AE3A999-A1C6-179A-451E-EEA1B46B9527}"/>
              </a:ext>
            </a:extLst>
          </p:cNvPr>
          <p:cNvSpPr/>
          <p:nvPr/>
        </p:nvSpPr>
        <p:spPr>
          <a:xfrm>
            <a:off x="2555675" y="2765380"/>
            <a:ext cx="371103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o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A5B6280-9C3E-0474-CEF4-428CCB0B8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28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ngry Birds&amp;#39; Series In Development At Netflix – The Feature Presentation">
            <a:extLst>
              <a:ext uri="{FF2B5EF4-FFF2-40B4-BE49-F238E27FC236}">
                <a16:creationId xmlns:a16="http://schemas.microsoft.com/office/drawing/2014/main" id="{3F99226B-EA8B-C94B-8D7A-A927753D2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9" descr="angry birds title.png">
            <a:extLst>
              <a:ext uri="{FF2B5EF4-FFF2-40B4-BE49-F238E27FC236}">
                <a16:creationId xmlns:a16="http://schemas.microsoft.com/office/drawing/2014/main" id="{4F21D28B-BA13-B64A-B104-7E82763E9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9" y="-297969"/>
            <a:ext cx="7695010" cy="211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167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群組 85">
            <a:extLst>
              <a:ext uri="{FF2B5EF4-FFF2-40B4-BE49-F238E27FC236}">
                <a16:creationId xmlns:a16="http://schemas.microsoft.com/office/drawing/2014/main" id="{257E06B3-E351-F442-8A18-6F7043D75E3C}"/>
              </a:ext>
            </a:extLst>
          </p:cNvPr>
          <p:cNvGrpSpPr>
            <a:grpSpLocks/>
          </p:cNvGrpSpPr>
          <p:nvPr/>
        </p:nvGrpSpPr>
        <p:grpSpPr bwMode="auto">
          <a:xfrm>
            <a:off x="41264" y="0"/>
            <a:ext cx="9102736" cy="5143500"/>
            <a:chOff x="-428625" y="0"/>
            <a:chExt cx="9644063" cy="6858000"/>
          </a:xfrm>
        </p:grpSpPr>
        <p:pic>
          <p:nvPicPr>
            <p:cNvPr id="20553" name="Sky" descr="N:\NET\Agry Birds\Angry Textures\INGAME_SKIES_1.png">
              <a:extLst>
                <a:ext uri="{FF2B5EF4-FFF2-40B4-BE49-F238E27FC236}">
                  <a16:creationId xmlns:a16="http://schemas.microsoft.com/office/drawing/2014/main" id="{57FE9DC4-FF65-FE48-98A6-740560358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27" r="4964" b="72510"/>
            <a:stretch>
              <a:fillRect/>
            </a:stretch>
          </p:blipFill>
          <p:spPr bwMode="auto">
            <a:xfrm>
              <a:off x="-428625" y="0"/>
              <a:ext cx="9572625" cy="564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4" name="Grass">
              <a:extLst>
                <a:ext uri="{FF2B5EF4-FFF2-40B4-BE49-F238E27FC236}">
                  <a16:creationId xmlns:a16="http://schemas.microsoft.com/office/drawing/2014/main" id="{B4722CCD-A7F3-B64C-931C-B8C95F7E05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0" y="4929188"/>
              <a:ext cx="9144000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5" name="Concrete Pillar" descr="N:\NET\Agry Birds\Nick's Angry Birds\Images\Building Blocks\Concrete-pillar.png">
              <a:extLst>
                <a:ext uri="{FF2B5EF4-FFF2-40B4-BE49-F238E27FC236}">
                  <a16:creationId xmlns:a16="http://schemas.microsoft.com/office/drawing/2014/main" id="{C55F0F59-1CEA-0340-A1A0-B8C3AC7D1F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643438"/>
              <a:ext cx="428625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6" name="Concrete Pillar" descr="N:\NET\Agry Birds\Nick's Angry Birds\Images\Building Blocks\Concrete-pillar.png">
              <a:extLst>
                <a:ext uri="{FF2B5EF4-FFF2-40B4-BE49-F238E27FC236}">
                  <a16:creationId xmlns:a16="http://schemas.microsoft.com/office/drawing/2014/main" id="{26AAE27C-72AE-A241-AB18-C9A559261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4643438"/>
              <a:ext cx="428625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7" name="Concrete Pillar" descr="N:\NET\Agry Birds\Nick's Angry Birds\Images\Building Blocks\Concrete-pillar.png">
              <a:extLst>
                <a:ext uri="{FF2B5EF4-FFF2-40B4-BE49-F238E27FC236}">
                  <a16:creationId xmlns:a16="http://schemas.microsoft.com/office/drawing/2014/main" id="{A7F5E65B-808F-6C42-8913-41C358C6A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5375" y="4643438"/>
              <a:ext cx="428625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8" name="Concrete Pillar" descr="N:\NET\Agry Birds\Nick's Angry Birds\Images\Building Blocks\Concrete-pillar.png">
              <a:extLst>
                <a:ext uri="{FF2B5EF4-FFF2-40B4-BE49-F238E27FC236}">
                  <a16:creationId xmlns:a16="http://schemas.microsoft.com/office/drawing/2014/main" id="{DA670581-C24F-8941-B5F3-2651C47F24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313" y="4643438"/>
              <a:ext cx="428625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9" name="Concrete Pillar" descr="N:\NET\Agry Birds\Nick's Angry Birds\Images\Building Blocks\Concrete-pillar.png">
              <a:extLst>
                <a:ext uri="{FF2B5EF4-FFF2-40B4-BE49-F238E27FC236}">
                  <a16:creationId xmlns:a16="http://schemas.microsoft.com/office/drawing/2014/main" id="{6CC5AF4B-64E9-DB4E-B71A-BF3E16EAA2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3571875"/>
              <a:ext cx="428625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0" name="Concrete Pillar" descr="N:\NET\Agry Birds\Nick's Angry Birds\Images\Building Blocks\Concrete-pillar.png">
              <a:extLst>
                <a:ext uri="{FF2B5EF4-FFF2-40B4-BE49-F238E27FC236}">
                  <a16:creationId xmlns:a16="http://schemas.microsoft.com/office/drawing/2014/main" id="{E1F0381F-91A4-2F4A-A683-924C7F9B8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3571875"/>
              <a:ext cx="428625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1" name="Concrete Pillar" descr="N:\NET\Agry Birds\Nick's Angry Birds\Images\Building Blocks\Concrete-pillar.png">
              <a:extLst>
                <a:ext uri="{FF2B5EF4-FFF2-40B4-BE49-F238E27FC236}">
                  <a16:creationId xmlns:a16="http://schemas.microsoft.com/office/drawing/2014/main" id="{0D32F4B5-60C1-C64D-9CB5-7A13E61ED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5375" y="3571875"/>
              <a:ext cx="428625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2" name="Dirt" descr="N:\NET\Agry Birds\Angry Textures\INGAME_THEME_GROUND_1.png">
              <a:extLst>
                <a:ext uri="{FF2B5EF4-FFF2-40B4-BE49-F238E27FC236}">
                  <a16:creationId xmlns:a16="http://schemas.microsoft.com/office/drawing/2014/main" id="{DCDA63A7-7C8F-1E42-8C45-CD02DCD37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8625" y="5643563"/>
              <a:ext cx="9572626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3" name="Concrete Pillar" descr="N:\NET\Agry Birds\Nick's Angry Birds\Images\Building Blocks\Concrete-pillar.png">
              <a:extLst>
                <a:ext uri="{FF2B5EF4-FFF2-40B4-BE49-F238E27FC236}">
                  <a16:creationId xmlns:a16="http://schemas.microsoft.com/office/drawing/2014/main" id="{ACDD9AE9-CBE1-1B44-9674-5C56FD5D1C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313" y="3571875"/>
              <a:ext cx="428625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4" name="Catapult" descr="N:\NET\Agry Birds\Nick's Angry Birds\Images\Catapult\catapult.png">
              <a:extLst>
                <a:ext uri="{FF2B5EF4-FFF2-40B4-BE49-F238E27FC236}">
                  <a16:creationId xmlns:a16="http://schemas.microsoft.com/office/drawing/2014/main" id="{26647EA6-D609-EE4F-922D-56236CB89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4313" y="2857500"/>
              <a:ext cx="1065213" cy="292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5" name="Wooden Plank" descr="N:\NET\Agry Birds\Nick's Angry Birds\Images\Building Blocks\block-wood-horizontal-thin.png">
              <a:extLst>
                <a:ext uri="{FF2B5EF4-FFF2-40B4-BE49-F238E27FC236}">
                  <a16:creationId xmlns:a16="http://schemas.microsoft.com/office/drawing/2014/main" id="{4A8918E9-1B82-994C-9D76-CB89F7295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63" y="5530850"/>
              <a:ext cx="58578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6" name="Ice PLank" descr="N:\NET\Agry Birds\Nick's Angry Birds\Images\Building Blocks\block-ice-horizontal-thin.png">
              <a:extLst>
                <a:ext uri="{FF2B5EF4-FFF2-40B4-BE49-F238E27FC236}">
                  <a16:creationId xmlns:a16="http://schemas.microsoft.com/office/drawing/2014/main" id="{1E367CBA-1E53-5F43-8D1F-838C1E79A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452938"/>
              <a:ext cx="57150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7" name="Concrete Plank" descr="N:\NET\Agry Birds\Nick's Angry Birds\Images\Building Blocks\block-concrete-horizontal-thin.png">
              <a:extLst>
                <a:ext uri="{FF2B5EF4-FFF2-40B4-BE49-F238E27FC236}">
                  <a16:creationId xmlns:a16="http://schemas.microsoft.com/office/drawing/2014/main" id="{235BD056-F6EB-664D-A0DD-0F59636A34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3357563"/>
              <a:ext cx="57150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4" name="Gold Egg" descr="N:\NET\Agry Birds\Nick's Angry Birds\Images\Misc\golden-egg-tilt-left.png">
            <a:extLst>
              <a:ext uri="{FF2B5EF4-FFF2-40B4-BE49-F238E27FC236}">
                <a16:creationId xmlns:a16="http://schemas.microsoft.com/office/drawing/2014/main" id="{52126563-0BD2-9148-8C18-C92B54954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04" y="2001165"/>
            <a:ext cx="428625" cy="5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ce Ball 1" descr="N:\NET\Agry Birds\Nick's Angry Birds\Images\Building Blocks\boulder-ice.png">
            <a:extLst>
              <a:ext uri="{FF2B5EF4-FFF2-40B4-BE49-F238E27FC236}">
                <a16:creationId xmlns:a16="http://schemas.microsoft.com/office/drawing/2014/main" id="{639630E1-8DAF-9047-B986-FE7EDE5AC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57" y="3566836"/>
            <a:ext cx="52149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3" descr="N:\NET\Agry Birds\Nick's Angry Birds\Images\Misc\food-melon.png">
            <a:extLst>
              <a:ext uri="{FF2B5EF4-FFF2-40B4-BE49-F238E27FC236}">
                <a16:creationId xmlns:a16="http://schemas.microsoft.com/office/drawing/2014/main" id="{DDB74A32-46E4-9646-B543-9C41B1A98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07" y="2054743"/>
            <a:ext cx="507206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3" descr="N:\NET\Agry Birds\Nick's Angry Birds\Images\Misc\food-melon.png">
            <a:extLst>
              <a:ext uri="{FF2B5EF4-FFF2-40B4-BE49-F238E27FC236}">
                <a16:creationId xmlns:a16="http://schemas.microsoft.com/office/drawing/2014/main" id="{A929AEA7-28DB-474C-A1E7-F6FB24D2B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07" y="3675184"/>
            <a:ext cx="507206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3" descr="N:\NET\Agry Birds\Nick's Angry Birds\Images\Misc\food-melon.png">
            <a:extLst>
              <a:ext uri="{FF2B5EF4-FFF2-40B4-BE49-F238E27FC236}">
                <a16:creationId xmlns:a16="http://schemas.microsoft.com/office/drawing/2014/main" id="{A4F677F2-0195-BA41-BD05-3D91317DA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42" y="4731268"/>
            <a:ext cx="507206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Gold Egg (points)" descr="N:\NET\Agry Birds\Nick's Angry Birds\Images\Misc\golden-egg-tilt-left.png">
            <a:extLst>
              <a:ext uri="{FF2B5EF4-FFF2-40B4-BE49-F238E27FC236}">
                <a16:creationId xmlns:a16="http://schemas.microsoft.com/office/drawing/2014/main" id="{49EDC42F-D7EF-B74D-86BC-7EFCE14E7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960" y="4470521"/>
            <a:ext cx="428625" cy="5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Ice Ball (points)" descr="N:\NET\Agry Birds\Nick's Angry Birds\Images\Building Blocks\boulder-ice.png">
            <a:extLst>
              <a:ext uri="{FF2B5EF4-FFF2-40B4-BE49-F238E27FC236}">
                <a16:creationId xmlns:a16="http://schemas.microsoft.com/office/drawing/2014/main" id="{D62E14A4-8326-564D-96D6-E50CD014F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20" y="4309787"/>
            <a:ext cx="321469" cy="32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7" descr="N:\NET\Agry Birds\Nick's Angry Birds\Images\Misc\Egg.png">
            <a:extLst>
              <a:ext uri="{FF2B5EF4-FFF2-40B4-BE49-F238E27FC236}">
                <a16:creationId xmlns:a16="http://schemas.microsoft.com/office/drawing/2014/main" id="{81B9643B-5E29-CC4B-8B1D-89818510B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80" y="4752698"/>
            <a:ext cx="350044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7" descr="N:\NET\Agry Birds\Nick's Angry Birds\Images\Misc\Egg.png">
            <a:extLst>
              <a:ext uri="{FF2B5EF4-FFF2-40B4-BE49-F238E27FC236}">
                <a16:creationId xmlns:a16="http://schemas.microsoft.com/office/drawing/2014/main" id="{C03D6A1B-8417-CB4D-B2DF-41C680DE2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20" y="2919136"/>
            <a:ext cx="350044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7" descr="N:\NET\Agry Birds\Nick's Angry Birds\Images\Misc\Egg.png">
            <a:extLst>
              <a:ext uri="{FF2B5EF4-FFF2-40B4-BE49-F238E27FC236}">
                <a16:creationId xmlns:a16="http://schemas.microsoft.com/office/drawing/2014/main" id="{25C28CF1-2B28-D74F-8062-C672D82AE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92" y="2916755"/>
            <a:ext cx="350044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6" descr="N:\NET\Agry Birds\Nick's Angry Birds\Images\Misc\3-eggs.png">
            <a:extLst>
              <a:ext uri="{FF2B5EF4-FFF2-40B4-BE49-F238E27FC236}">
                <a16:creationId xmlns:a16="http://schemas.microsoft.com/office/drawing/2014/main" id="{AB23ED63-0369-4E4E-B42F-BE4DF06C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16" y="2001165"/>
            <a:ext cx="750094" cy="5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6" descr="N:\NET\Agry Birds\Nick's Angry Birds\Images\Misc\3-eggs.png">
            <a:extLst>
              <a:ext uri="{FF2B5EF4-FFF2-40B4-BE49-F238E27FC236}">
                <a16:creationId xmlns:a16="http://schemas.microsoft.com/office/drawing/2014/main" id="{08D8777B-5670-E042-88B4-C2558857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11" y="2757211"/>
            <a:ext cx="750094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Concrete Block 1">
            <a:extLst>
              <a:ext uri="{FF2B5EF4-FFF2-40B4-BE49-F238E27FC236}">
                <a16:creationId xmlns:a16="http://schemas.microsoft.com/office/drawing/2014/main" id="{21430685-E55A-C042-B0A7-5B3C5A2352EB}"/>
              </a:ext>
            </a:extLst>
          </p:cNvPr>
          <p:cNvGrpSpPr>
            <a:grpSpLocks/>
          </p:cNvGrpSpPr>
          <p:nvPr/>
        </p:nvGrpSpPr>
        <p:grpSpPr bwMode="auto">
          <a:xfrm>
            <a:off x="3982436" y="1947587"/>
            <a:ext cx="1393031" cy="1069241"/>
            <a:chOff x="3428992" y="2214554"/>
            <a:chExt cx="1857388" cy="1425116"/>
          </a:xfrm>
        </p:grpSpPr>
        <p:pic>
          <p:nvPicPr>
            <p:cNvPr id="20551" name="Picture 11" descr="N:\NET\Agry Birds\Nick's Angry Birds\Images\Building Blocks\block-concrete-horizontal-fat.png">
              <a:extLst>
                <a:ext uri="{FF2B5EF4-FFF2-40B4-BE49-F238E27FC236}">
                  <a16:creationId xmlns:a16="http://schemas.microsoft.com/office/drawing/2014/main" id="{468B3011-E97B-5345-AB56-405DDC073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2" y="2214554"/>
              <a:ext cx="1857388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52" name="文字方塊 36">
              <a:extLst>
                <a:ext uri="{FF2B5EF4-FFF2-40B4-BE49-F238E27FC236}">
                  <a16:creationId xmlns:a16="http://schemas.microsoft.com/office/drawing/2014/main" id="{BC1365DB-A4FC-5748-91AD-6242791E6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431" y="2285964"/>
              <a:ext cx="1643074" cy="1353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kumimoji="0" lang="en-US" altLang="zh-CN" sz="3000" kern="1200">
                  <a:solidFill>
                    <a:prstClr val="white"/>
                  </a:solidFill>
                  <a:latin typeface="Comic Sans MS" panose="030F0902030302020204" pitchFamily="66" charset="0"/>
                  <a:cs typeface="+mn-cs"/>
                </a:rPr>
                <a:t>1</a:t>
              </a:r>
              <a:endParaRPr kumimoji="0" lang="zh-TW" altLang="en-US" sz="3000" kern="1200">
                <a:solidFill>
                  <a:prstClr val="white"/>
                </a:solidFill>
                <a:latin typeface="Comic Sans MS" panose="030F0902030302020204" pitchFamily="66" charset="0"/>
                <a:cs typeface="+mn-cs"/>
              </a:endParaRPr>
            </a:p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kumimoji="0" lang="zh-TW" altLang="en-US" sz="3000" kern="1200">
                <a:solidFill>
                  <a:prstClr val="white"/>
                </a:solidFill>
                <a:latin typeface="Comic Sans MS" panose="030F0902030302020204" pitchFamily="66" charset="0"/>
                <a:cs typeface="+mn-cs"/>
              </a:endParaRPr>
            </a:p>
          </p:txBody>
        </p:sp>
      </p:grpSp>
      <p:grpSp>
        <p:nvGrpSpPr>
          <p:cNvPr id="4" name="Concrete Block 2">
            <a:extLst>
              <a:ext uri="{FF2B5EF4-FFF2-40B4-BE49-F238E27FC236}">
                <a16:creationId xmlns:a16="http://schemas.microsoft.com/office/drawing/2014/main" id="{86A59072-CC86-314B-ABE0-C5BD75CB2DD0}"/>
              </a:ext>
            </a:extLst>
          </p:cNvPr>
          <p:cNvGrpSpPr>
            <a:grpSpLocks/>
          </p:cNvGrpSpPr>
          <p:nvPr/>
        </p:nvGrpSpPr>
        <p:grpSpPr bwMode="auto">
          <a:xfrm>
            <a:off x="5761435" y="1952349"/>
            <a:ext cx="1393031" cy="607576"/>
            <a:chOff x="3428992" y="2214554"/>
            <a:chExt cx="1857388" cy="810106"/>
          </a:xfrm>
        </p:grpSpPr>
        <p:pic>
          <p:nvPicPr>
            <p:cNvPr id="20549" name="Picture 11" descr="N:\NET\Agry Birds\Nick's Angry Birds\Images\Building Blocks\block-concrete-horizontal-fat.png">
              <a:extLst>
                <a:ext uri="{FF2B5EF4-FFF2-40B4-BE49-F238E27FC236}">
                  <a16:creationId xmlns:a16="http://schemas.microsoft.com/office/drawing/2014/main" id="{BDEE0B44-3D80-804E-8DBB-5AA6B0B8F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2" y="2214554"/>
              <a:ext cx="1857388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50" name="文字方塊 40">
              <a:extLst>
                <a:ext uri="{FF2B5EF4-FFF2-40B4-BE49-F238E27FC236}">
                  <a16:creationId xmlns:a16="http://schemas.microsoft.com/office/drawing/2014/main" id="{5A18A54D-D59C-2141-B480-E7A9F4ED1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431" y="2285992"/>
              <a:ext cx="1643074" cy="738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kumimoji="0" lang="en-US" altLang="zh-CN" sz="3000" kern="1200">
                  <a:solidFill>
                    <a:prstClr val="white"/>
                  </a:solidFill>
                  <a:latin typeface="Comic Sans MS" panose="030F0902030302020204" pitchFamily="66" charset="0"/>
                  <a:cs typeface="+mn-cs"/>
                </a:rPr>
                <a:t>2</a:t>
              </a:r>
              <a:endParaRPr kumimoji="0" lang="zh-TW" altLang="en-US" sz="3000" kern="1200">
                <a:solidFill>
                  <a:prstClr val="white"/>
                </a:solidFill>
                <a:latin typeface="Comic Sans MS" panose="030F0902030302020204" pitchFamily="66" charset="0"/>
                <a:cs typeface="+mn-cs"/>
              </a:endParaRPr>
            </a:p>
          </p:txBody>
        </p:sp>
      </p:grpSp>
      <p:grpSp>
        <p:nvGrpSpPr>
          <p:cNvPr id="5" name="Concrete Block 3">
            <a:extLst>
              <a:ext uri="{FF2B5EF4-FFF2-40B4-BE49-F238E27FC236}">
                <a16:creationId xmlns:a16="http://schemas.microsoft.com/office/drawing/2014/main" id="{A0F4D481-D637-3546-B697-F01F85D191A5}"/>
              </a:ext>
            </a:extLst>
          </p:cNvPr>
          <p:cNvGrpSpPr>
            <a:grpSpLocks/>
          </p:cNvGrpSpPr>
          <p:nvPr/>
        </p:nvGrpSpPr>
        <p:grpSpPr bwMode="auto">
          <a:xfrm>
            <a:off x="7336632" y="1952349"/>
            <a:ext cx="1393031" cy="607576"/>
            <a:chOff x="3428992" y="2214554"/>
            <a:chExt cx="1857388" cy="810106"/>
          </a:xfrm>
        </p:grpSpPr>
        <p:pic>
          <p:nvPicPr>
            <p:cNvPr id="20547" name="Picture 11" descr="N:\NET\Agry Birds\Nick's Angry Birds\Images\Building Blocks\block-concrete-horizontal-fat.png">
              <a:extLst>
                <a:ext uri="{FF2B5EF4-FFF2-40B4-BE49-F238E27FC236}">
                  <a16:creationId xmlns:a16="http://schemas.microsoft.com/office/drawing/2014/main" id="{E8492EC6-D9E7-2D45-908C-48F042C28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2" y="2214554"/>
              <a:ext cx="1857388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8" name="文字方塊 43">
              <a:extLst>
                <a:ext uri="{FF2B5EF4-FFF2-40B4-BE49-F238E27FC236}">
                  <a16:creationId xmlns:a16="http://schemas.microsoft.com/office/drawing/2014/main" id="{DB67622F-E2D3-624C-BE5A-1E976CDA8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431" y="2285992"/>
              <a:ext cx="1643074" cy="738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kumimoji="0" lang="en-US" altLang="zh-CN" sz="3000" kern="1200">
                  <a:solidFill>
                    <a:prstClr val="white"/>
                  </a:solidFill>
                  <a:latin typeface="Comic Sans MS" panose="030F0902030302020204" pitchFamily="66" charset="0"/>
                  <a:cs typeface="+mn-cs"/>
                </a:rPr>
                <a:t>3</a:t>
              </a:r>
              <a:endParaRPr kumimoji="0" lang="zh-TW" altLang="en-US" sz="3000" kern="1200">
                <a:solidFill>
                  <a:prstClr val="white"/>
                </a:solidFill>
                <a:latin typeface="Comic Sans MS" panose="030F0902030302020204" pitchFamily="66" charset="0"/>
                <a:cs typeface="+mn-cs"/>
              </a:endParaRPr>
            </a:p>
          </p:txBody>
        </p:sp>
      </p:grpSp>
      <p:pic>
        <p:nvPicPr>
          <p:cNvPr id="20499" name="Picture 6" descr="N:\NET\Agry Birds\Nick's Angry Birds\Images\Misc\3-eggs.png">
            <a:extLst>
              <a:ext uri="{FF2B5EF4-FFF2-40B4-BE49-F238E27FC236}">
                <a16:creationId xmlns:a16="http://schemas.microsoft.com/office/drawing/2014/main" id="{F9EE33BC-2CAE-5B4E-BBC0-4695DF6AF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45" y="4309786"/>
            <a:ext cx="57983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Wood Block 4">
            <a:extLst>
              <a:ext uri="{FF2B5EF4-FFF2-40B4-BE49-F238E27FC236}">
                <a16:creationId xmlns:a16="http://schemas.microsoft.com/office/drawing/2014/main" id="{40BA5D56-88BE-274F-822F-063499790302}"/>
              </a:ext>
            </a:extLst>
          </p:cNvPr>
          <p:cNvGrpSpPr>
            <a:grpSpLocks/>
          </p:cNvGrpSpPr>
          <p:nvPr/>
        </p:nvGrpSpPr>
        <p:grpSpPr bwMode="auto">
          <a:xfrm>
            <a:off x="3982436" y="2702442"/>
            <a:ext cx="1409700" cy="696516"/>
            <a:chOff x="3428992" y="3929066"/>
            <a:chExt cx="1880039" cy="928694"/>
          </a:xfrm>
        </p:grpSpPr>
        <p:pic>
          <p:nvPicPr>
            <p:cNvPr id="20545" name="Picture 12" descr="N:\NET\Agry Birds\Nick's Angry Birds\Images\Building Blocks\block-wooden-horizontal-fat.png">
              <a:extLst>
                <a:ext uri="{FF2B5EF4-FFF2-40B4-BE49-F238E27FC236}">
                  <a16:creationId xmlns:a16="http://schemas.microsoft.com/office/drawing/2014/main" id="{E2A9FECA-84FF-8D47-8C0E-E30655391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2" y="3929066"/>
              <a:ext cx="1880039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6" name="文字方塊 60">
              <a:extLst>
                <a:ext uri="{FF2B5EF4-FFF2-40B4-BE49-F238E27FC236}">
                  <a16:creationId xmlns:a16="http://schemas.microsoft.com/office/drawing/2014/main" id="{F686C1ED-656A-6847-91A0-D08C639FD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446" y="4000504"/>
              <a:ext cx="1643446" cy="738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kumimoji="0" lang="en-US" altLang="zh-CN" sz="3000" kern="1200">
                  <a:solidFill>
                    <a:prstClr val="white"/>
                  </a:solidFill>
                  <a:latin typeface="Comic Sans MS" panose="030F0902030302020204" pitchFamily="66" charset="0"/>
                  <a:cs typeface="+mn-cs"/>
                </a:rPr>
                <a:t>4</a:t>
              </a:r>
              <a:endParaRPr kumimoji="0" lang="zh-TW" altLang="en-US" sz="3000" kern="1200">
                <a:solidFill>
                  <a:prstClr val="white"/>
                </a:solidFill>
                <a:latin typeface="Comic Sans MS" panose="030F0902030302020204" pitchFamily="66" charset="0"/>
                <a:cs typeface="+mn-cs"/>
              </a:endParaRPr>
            </a:p>
          </p:txBody>
        </p:sp>
      </p:grpSp>
      <p:grpSp>
        <p:nvGrpSpPr>
          <p:cNvPr id="7" name="Wood Block 5">
            <a:extLst>
              <a:ext uri="{FF2B5EF4-FFF2-40B4-BE49-F238E27FC236}">
                <a16:creationId xmlns:a16="http://schemas.microsoft.com/office/drawing/2014/main" id="{2715D148-32A4-F74B-8D17-C8980F23A78F}"/>
              </a:ext>
            </a:extLst>
          </p:cNvPr>
          <p:cNvGrpSpPr>
            <a:grpSpLocks/>
          </p:cNvGrpSpPr>
          <p:nvPr/>
        </p:nvGrpSpPr>
        <p:grpSpPr bwMode="auto">
          <a:xfrm>
            <a:off x="5761435" y="2702442"/>
            <a:ext cx="1409700" cy="696516"/>
            <a:chOff x="3428992" y="3929066"/>
            <a:chExt cx="1880039" cy="928694"/>
          </a:xfrm>
        </p:grpSpPr>
        <p:pic>
          <p:nvPicPr>
            <p:cNvPr id="20543" name="Picture 12" descr="N:\NET\Agry Birds\Nick's Angry Birds\Images\Building Blocks\block-wooden-horizontal-fat.png">
              <a:extLst>
                <a:ext uri="{FF2B5EF4-FFF2-40B4-BE49-F238E27FC236}">
                  <a16:creationId xmlns:a16="http://schemas.microsoft.com/office/drawing/2014/main" id="{BFB4FEDE-BE47-1141-B323-85B31A1B0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2" y="3929066"/>
              <a:ext cx="1880039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4" name="文字方塊 63">
              <a:extLst>
                <a:ext uri="{FF2B5EF4-FFF2-40B4-BE49-F238E27FC236}">
                  <a16:creationId xmlns:a16="http://schemas.microsoft.com/office/drawing/2014/main" id="{25D3D068-3484-3440-AC0E-F1A516E11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446" y="4000504"/>
              <a:ext cx="1643446" cy="738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kumimoji="0" lang="en-US" altLang="zh-CN" sz="3000" kern="1200">
                  <a:solidFill>
                    <a:prstClr val="white"/>
                  </a:solidFill>
                  <a:latin typeface="Comic Sans MS" panose="030F0902030302020204" pitchFamily="66" charset="0"/>
                  <a:cs typeface="+mn-cs"/>
                </a:rPr>
                <a:t>5</a:t>
              </a:r>
              <a:endParaRPr kumimoji="0" lang="zh-TW" altLang="en-US" sz="3000" kern="1200">
                <a:solidFill>
                  <a:prstClr val="white"/>
                </a:solidFill>
                <a:latin typeface="Comic Sans MS" panose="030F0902030302020204" pitchFamily="66" charset="0"/>
                <a:cs typeface="+mn-cs"/>
              </a:endParaRPr>
            </a:p>
          </p:txBody>
        </p:sp>
      </p:grpSp>
      <p:grpSp>
        <p:nvGrpSpPr>
          <p:cNvPr id="8" name="Wood Block 6">
            <a:extLst>
              <a:ext uri="{FF2B5EF4-FFF2-40B4-BE49-F238E27FC236}">
                <a16:creationId xmlns:a16="http://schemas.microsoft.com/office/drawing/2014/main" id="{12B02A7D-9E4E-A844-8147-BF6518A91A19}"/>
              </a:ext>
            </a:extLst>
          </p:cNvPr>
          <p:cNvGrpSpPr>
            <a:grpSpLocks/>
          </p:cNvGrpSpPr>
          <p:nvPr/>
        </p:nvGrpSpPr>
        <p:grpSpPr bwMode="auto">
          <a:xfrm>
            <a:off x="7319963" y="2702442"/>
            <a:ext cx="1409700" cy="696516"/>
            <a:chOff x="3428992" y="3929066"/>
            <a:chExt cx="1880039" cy="928694"/>
          </a:xfrm>
        </p:grpSpPr>
        <p:pic>
          <p:nvPicPr>
            <p:cNvPr id="20541" name="Picture 12" descr="N:\NET\Agry Birds\Nick's Angry Birds\Images\Building Blocks\block-wooden-horizontal-fat.png">
              <a:extLst>
                <a:ext uri="{FF2B5EF4-FFF2-40B4-BE49-F238E27FC236}">
                  <a16:creationId xmlns:a16="http://schemas.microsoft.com/office/drawing/2014/main" id="{E4E996E2-7711-BF48-97B6-CC3ECF98C9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2" y="3929066"/>
              <a:ext cx="1880039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2" name="文字方塊 66">
              <a:extLst>
                <a:ext uri="{FF2B5EF4-FFF2-40B4-BE49-F238E27FC236}">
                  <a16:creationId xmlns:a16="http://schemas.microsoft.com/office/drawing/2014/main" id="{6D41A0B5-FA95-F84E-B660-7170D71CC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446" y="4000504"/>
              <a:ext cx="1643446" cy="738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kumimoji="0" lang="en-US" altLang="zh-CN" sz="3000" kern="1200">
                  <a:solidFill>
                    <a:prstClr val="white"/>
                  </a:solidFill>
                  <a:latin typeface="Comic Sans MS" panose="030F0902030302020204" pitchFamily="66" charset="0"/>
                  <a:cs typeface="+mn-cs"/>
                </a:rPr>
                <a:t>6</a:t>
              </a:r>
              <a:endParaRPr kumimoji="0" lang="zh-TW" altLang="en-US" sz="3000" kern="1200">
                <a:solidFill>
                  <a:prstClr val="white"/>
                </a:solidFill>
                <a:latin typeface="Comic Sans MS" panose="030F0902030302020204" pitchFamily="66" charset="0"/>
                <a:cs typeface="+mn-cs"/>
              </a:endParaRPr>
            </a:p>
          </p:txBody>
        </p:sp>
      </p:grpSp>
      <p:grpSp>
        <p:nvGrpSpPr>
          <p:cNvPr id="9" name="Wood Block 1">
            <a:extLst>
              <a:ext uri="{FF2B5EF4-FFF2-40B4-BE49-F238E27FC236}">
                <a16:creationId xmlns:a16="http://schemas.microsoft.com/office/drawing/2014/main" id="{A701A5F6-F17E-5840-9551-8BFEDFB29574}"/>
              </a:ext>
            </a:extLst>
          </p:cNvPr>
          <p:cNvGrpSpPr>
            <a:grpSpLocks/>
          </p:cNvGrpSpPr>
          <p:nvPr/>
        </p:nvGrpSpPr>
        <p:grpSpPr bwMode="auto">
          <a:xfrm>
            <a:off x="3982436" y="3506115"/>
            <a:ext cx="1409700" cy="696515"/>
            <a:chOff x="3428992" y="3929066"/>
            <a:chExt cx="1880039" cy="928694"/>
          </a:xfrm>
        </p:grpSpPr>
        <p:pic>
          <p:nvPicPr>
            <p:cNvPr id="20539" name="Picture 12" descr="N:\NET\Agry Birds\Nick's Angry Birds\Images\Building Blocks\block-wooden-horizontal-fat.png">
              <a:extLst>
                <a:ext uri="{FF2B5EF4-FFF2-40B4-BE49-F238E27FC236}">
                  <a16:creationId xmlns:a16="http://schemas.microsoft.com/office/drawing/2014/main" id="{AAC6913E-77BA-9E44-92A2-27FB91F310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2" y="3929066"/>
              <a:ext cx="1880039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0" name="文字方塊 20">
              <a:extLst>
                <a:ext uri="{FF2B5EF4-FFF2-40B4-BE49-F238E27FC236}">
                  <a16:creationId xmlns:a16="http://schemas.microsoft.com/office/drawing/2014/main" id="{A9BF4E5B-DF62-3146-9E1F-963553F62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446" y="4000504"/>
              <a:ext cx="1643446" cy="73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kumimoji="0" lang="en-US" altLang="zh-CN" sz="3000" kern="1200">
                  <a:solidFill>
                    <a:prstClr val="white"/>
                  </a:solidFill>
                  <a:latin typeface="Comic Sans MS" panose="030F0902030302020204" pitchFamily="66" charset="0"/>
                  <a:cs typeface="+mn-cs"/>
                </a:rPr>
                <a:t>7</a:t>
              </a:r>
              <a:endParaRPr kumimoji="0" lang="zh-TW" altLang="en-US" sz="3000" kern="1200">
                <a:solidFill>
                  <a:prstClr val="white"/>
                </a:solidFill>
                <a:latin typeface="Comic Sans MS" panose="030F0902030302020204" pitchFamily="66" charset="0"/>
                <a:cs typeface="+mn-cs"/>
              </a:endParaRPr>
            </a:p>
          </p:txBody>
        </p:sp>
      </p:grpSp>
      <p:grpSp>
        <p:nvGrpSpPr>
          <p:cNvPr id="11" name="Wood Block 3">
            <a:extLst>
              <a:ext uri="{FF2B5EF4-FFF2-40B4-BE49-F238E27FC236}">
                <a16:creationId xmlns:a16="http://schemas.microsoft.com/office/drawing/2014/main" id="{056F48F9-48C2-EC46-AEAA-7C0CBCC11F65}"/>
              </a:ext>
            </a:extLst>
          </p:cNvPr>
          <p:cNvGrpSpPr>
            <a:grpSpLocks/>
          </p:cNvGrpSpPr>
          <p:nvPr/>
        </p:nvGrpSpPr>
        <p:grpSpPr bwMode="auto">
          <a:xfrm>
            <a:off x="7373541" y="3513259"/>
            <a:ext cx="1409700" cy="696515"/>
            <a:chOff x="3428992" y="3929066"/>
            <a:chExt cx="1880039" cy="928694"/>
          </a:xfrm>
        </p:grpSpPr>
        <p:pic>
          <p:nvPicPr>
            <p:cNvPr id="20535" name="Picture 12" descr="N:\NET\Agry Birds\Nick's Angry Birds\Images\Building Blocks\block-wooden-horizontal-fat.png">
              <a:extLst>
                <a:ext uri="{FF2B5EF4-FFF2-40B4-BE49-F238E27FC236}">
                  <a16:creationId xmlns:a16="http://schemas.microsoft.com/office/drawing/2014/main" id="{65C78204-DE62-6E4C-B5BC-B8D3F9402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2" y="3929066"/>
              <a:ext cx="1880039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6" name="文字方塊 27">
              <a:extLst>
                <a:ext uri="{FF2B5EF4-FFF2-40B4-BE49-F238E27FC236}">
                  <a16:creationId xmlns:a16="http://schemas.microsoft.com/office/drawing/2014/main" id="{FBB2EECD-AF94-0049-BD3B-C734B67B2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446" y="4000504"/>
              <a:ext cx="1643446" cy="73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kumimoji="0" lang="en-US" altLang="zh-TW" sz="3000" kern="1200" dirty="0">
                  <a:solidFill>
                    <a:prstClr val="white"/>
                  </a:solidFill>
                  <a:latin typeface="Comic Sans MS" panose="030F0902030302020204" pitchFamily="66" charset="0"/>
                  <a:cs typeface="+mn-cs"/>
                </a:rPr>
                <a:t>8</a:t>
              </a:r>
              <a:endParaRPr kumimoji="0" lang="zh-TW" altLang="en-US" sz="3000" kern="1200" dirty="0">
                <a:solidFill>
                  <a:prstClr val="white"/>
                </a:solidFill>
                <a:latin typeface="Comic Sans MS" panose="030F0902030302020204" pitchFamily="66" charset="0"/>
                <a:cs typeface="+mn-cs"/>
              </a:endParaRPr>
            </a:p>
          </p:txBody>
        </p:sp>
      </p:grpSp>
      <p:sp>
        <p:nvSpPr>
          <p:cNvPr id="20506" name="文字方塊 84">
            <a:extLst>
              <a:ext uri="{FF2B5EF4-FFF2-40B4-BE49-F238E27FC236}">
                <a16:creationId xmlns:a16="http://schemas.microsoft.com/office/drawing/2014/main" id="{E17D8C18-A0A0-CD41-9B2B-746221A5A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923" y="4202630"/>
            <a:ext cx="14466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zh-TW" sz="3000" kern="1200">
                <a:solidFill>
                  <a:prstClr val="white"/>
                </a:solidFill>
                <a:latin typeface="Comic Sans MS" panose="030F0902030302020204" pitchFamily="66" charset="0"/>
                <a:cs typeface="+mn-cs"/>
              </a:rPr>
              <a:t>1 point</a:t>
            </a:r>
            <a:endParaRPr kumimoji="0" lang="zh-TW" altLang="en-US" sz="3000" kern="1200">
              <a:solidFill>
                <a:prstClr val="white"/>
              </a:solidFill>
              <a:latin typeface="Comic Sans MS" panose="030F0902030302020204" pitchFamily="66" charset="0"/>
              <a:cs typeface="+mn-cs"/>
            </a:endParaRPr>
          </a:p>
        </p:txBody>
      </p:sp>
      <p:sp>
        <p:nvSpPr>
          <p:cNvPr id="20507" name="文字方塊 85">
            <a:extLst>
              <a:ext uri="{FF2B5EF4-FFF2-40B4-BE49-F238E27FC236}">
                <a16:creationId xmlns:a16="http://schemas.microsoft.com/office/drawing/2014/main" id="{61C8720E-EFCF-6145-ACEC-5AFB275A9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923" y="4636017"/>
            <a:ext cx="16073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zh-TW" sz="3000" kern="1200">
                <a:solidFill>
                  <a:prstClr val="white"/>
                </a:solidFill>
                <a:latin typeface="Comic Sans MS" panose="030F0902030302020204" pitchFamily="66" charset="0"/>
                <a:cs typeface="+mn-cs"/>
              </a:rPr>
              <a:t>2 points</a:t>
            </a:r>
            <a:endParaRPr kumimoji="0" lang="zh-TW" altLang="en-US" sz="3000" kern="1200">
              <a:solidFill>
                <a:prstClr val="white"/>
              </a:solidFill>
              <a:latin typeface="Comic Sans MS" panose="030F0902030302020204" pitchFamily="66" charset="0"/>
              <a:cs typeface="+mn-cs"/>
            </a:endParaRPr>
          </a:p>
        </p:txBody>
      </p:sp>
      <p:sp>
        <p:nvSpPr>
          <p:cNvPr id="20508" name="文字方塊 86">
            <a:extLst>
              <a:ext uri="{FF2B5EF4-FFF2-40B4-BE49-F238E27FC236}">
                <a16:creationId xmlns:a16="http://schemas.microsoft.com/office/drawing/2014/main" id="{C9FE0638-6D29-6F40-833A-AA9CE33C2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626" y="4256208"/>
            <a:ext cx="16073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zh-TW" sz="3000" kern="1200">
                <a:solidFill>
                  <a:prstClr val="white"/>
                </a:solidFill>
                <a:latin typeface="Comic Sans MS" panose="030F0902030302020204" pitchFamily="66" charset="0"/>
                <a:cs typeface="+mn-cs"/>
              </a:rPr>
              <a:t>3 points</a:t>
            </a:r>
            <a:endParaRPr kumimoji="0" lang="zh-TW" altLang="en-US" sz="3000" kern="1200">
              <a:solidFill>
                <a:prstClr val="white"/>
              </a:solidFill>
              <a:latin typeface="Comic Sans MS" panose="030F0902030302020204" pitchFamily="66" charset="0"/>
              <a:cs typeface="+mn-cs"/>
            </a:endParaRPr>
          </a:p>
        </p:txBody>
      </p:sp>
      <p:sp>
        <p:nvSpPr>
          <p:cNvPr id="20509" name="文字方塊 87">
            <a:extLst>
              <a:ext uri="{FF2B5EF4-FFF2-40B4-BE49-F238E27FC236}">
                <a16:creationId xmlns:a16="http://schemas.microsoft.com/office/drawing/2014/main" id="{B234F9F4-22C1-8A44-A2A2-A553A2945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626" y="4636017"/>
            <a:ext cx="16073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zh-TW" sz="3000" kern="1200">
                <a:solidFill>
                  <a:prstClr val="white"/>
                </a:solidFill>
                <a:latin typeface="Comic Sans MS" panose="030F0902030302020204" pitchFamily="66" charset="0"/>
                <a:cs typeface="+mn-cs"/>
              </a:rPr>
              <a:t>4 points</a:t>
            </a:r>
            <a:endParaRPr kumimoji="0" lang="zh-TW" altLang="en-US" sz="3000" kern="1200">
              <a:solidFill>
                <a:prstClr val="white"/>
              </a:solidFill>
              <a:latin typeface="Comic Sans MS" panose="030F0902030302020204" pitchFamily="66" charset="0"/>
              <a:cs typeface="+mn-cs"/>
            </a:endParaRPr>
          </a:p>
        </p:txBody>
      </p:sp>
      <p:sp>
        <p:nvSpPr>
          <p:cNvPr id="20510" name="文字方塊 88">
            <a:extLst>
              <a:ext uri="{FF2B5EF4-FFF2-40B4-BE49-F238E27FC236}">
                <a16:creationId xmlns:a16="http://schemas.microsoft.com/office/drawing/2014/main" id="{49A8367A-C3B9-4343-A5CC-108AB263D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816" y="4394833"/>
            <a:ext cx="17680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zh-TW" sz="2100" kern="1200" dirty="0">
                <a:solidFill>
                  <a:prstClr val="white"/>
                </a:solidFill>
                <a:latin typeface="Comic Sans MS" panose="030F0902030302020204" pitchFamily="66" charset="0"/>
                <a:cs typeface="+mn-cs"/>
              </a:rPr>
              <a:t>Take 5 points</a:t>
            </a:r>
            <a:endParaRPr kumimoji="0" lang="zh-TW" altLang="en-US" sz="2100" kern="1200" dirty="0">
              <a:solidFill>
                <a:prstClr val="white"/>
              </a:solidFill>
              <a:latin typeface="Comic Sans MS" panose="030F0902030302020204" pitchFamily="66" charset="0"/>
              <a:cs typeface="+mn-cs"/>
            </a:endParaRPr>
          </a:p>
        </p:txBody>
      </p:sp>
      <p:pic>
        <p:nvPicPr>
          <p:cNvPr id="90" name="Red Bird 1" descr="N:\NET\Agry Birds\Nick's Angry Birds\Images\Birds\Red-bird-2.png">
            <a:extLst>
              <a:ext uri="{FF2B5EF4-FFF2-40B4-BE49-F238E27FC236}">
                <a16:creationId xmlns:a16="http://schemas.microsoft.com/office/drawing/2014/main" id="{B8341361-2AD8-3844-9CD2-246E7FDE1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422" y="4602680"/>
            <a:ext cx="347663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Red Bird 1 Explosion" descr="N:\NET\Agry Birds\Nick's Angry Birds\Images\Explosions\explosion-with-dust-cloud.png">
            <a:extLst>
              <a:ext uri="{FF2B5EF4-FFF2-40B4-BE49-F238E27FC236}">
                <a16:creationId xmlns:a16="http://schemas.microsoft.com/office/drawing/2014/main" id="{0F73D946-E983-E747-A2C6-956AFC742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1149">
            <a:off x="3810986" y="2002355"/>
            <a:ext cx="2028825" cy="195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Yellow Bird (CB3)" descr="N:\NET\Agry Birds\Nick's Angry Birds\Images\Birds\Yellow-bird-grimace.png">
            <a:extLst>
              <a:ext uri="{FF2B5EF4-FFF2-40B4-BE49-F238E27FC236}">
                <a16:creationId xmlns:a16="http://schemas.microsoft.com/office/drawing/2014/main" id="{BD0593DB-1A8B-394E-850F-637143A3C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4360" y="2648864"/>
            <a:ext cx="48220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3" name="YB CB3 Exp" descr="N:\NET\Agry Birds\Nick's Angry Birds\Images\Explosions\dust-cloud-white-2.png">
            <a:extLst>
              <a:ext uri="{FF2B5EF4-FFF2-40B4-BE49-F238E27FC236}">
                <a16:creationId xmlns:a16="http://schemas.microsoft.com/office/drawing/2014/main" id="{ACED66C0-B4C2-5B4C-9FE4-1FB1AF021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166" y="1148678"/>
            <a:ext cx="1875234" cy="18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WB WE WB1" descr="N:\NET\Agry Birds\Nick's Angry Birds\Images\Misc\Egg.png">
            <a:extLst>
              <a:ext uri="{FF2B5EF4-FFF2-40B4-BE49-F238E27FC236}">
                <a16:creationId xmlns:a16="http://schemas.microsoft.com/office/drawing/2014/main" id="{2C5ABE24-C6C7-EA42-8BE9-457CE5A4C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26" y="237849"/>
            <a:ext cx="135731" cy="16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White Bird WB1" descr="N:\NET\Agry Birds\Nick's Angry Birds\Images\Birds\White-bird-2.png">
            <a:extLst>
              <a:ext uri="{FF2B5EF4-FFF2-40B4-BE49-F238E27FC236}">
                <a16:creationId xmlns:a16="http://schemas.microsoft.com/office/drawing/2014/main" id="{E06E6885-FF5E-6D40-BD50-DC3C70AE0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0500" y="23536"/>
            <a:ext cx="500063" cy="5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4" name="White Bird Explosion WB1" descr="N:\NET\Agry Birds\Nick's Angry Birds\Images\Explosions\explosion.png">
            <a:extLst>
              <a:ext uri="{FF2B5EF4-FFF2-40B4-BE49-F238E27FC236}">
                <a16:creationId xmlns:a16="http://schemas.microsoft.com/office/drawing/2014/main" id="{254346A4-59EB-4E4C-86B3-CE6B9CBFB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985" y="2757212"/>
            <a:ext cx="1928813" cy="190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Red Bird 2" descr="N:\NET\Agry Birds\Nick's Angry Birds\Images\Birds\Red-bird-2.png">
            <a:extLst>
              <a:ext uri="{FF2B5EF4-FFF2-40B4-BE49-F238E27FC236}">
                <a16:creationId xmlns:a16="http://schemas.microsoft.com/office/drawing/2014/main" id="{BB14394D-0AF6-474D-873F-21715D3E9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7122" y="4716980"/>
            <a:ext cx="347663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Red Bird 2 Explosion" descr="N:\NET\Agry Birds\Nick's Angry Birds\Images\Explosions\explosion-with-dust-cloud.png">
            <a:extLst>
              <a:ext uri="{FF2B5EF4-FFF2-40B4-BE49-F238E27FC236}">
                <a16:creationId xmlns:a16="http://schemas.microsoft.com/office/drawing/2014/main" id="{F00D8B74-194A-F344-B8F1-9241A8D3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1149">
            <a:off x="3871707" y="1230830"/>
            <a:ext cx="2028825" cy="195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Yellow Bird 2(WB5)" descr="N:\NET\Agry Birds\Nick's Angry Birds\Images\Birds\Yellow-bird-grimace.png">
            <a:extLst>
              <a:ext uri="{FF2B5EF4-FFF2-40B4-BE49-F238E27FC236}">
                <a16:creationId xmlns:a16="http://schemas.microsoft.com/office/drawing/2014/main" id="{7F72897F-C3D2-DE46-82BE-C4D86D06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0060" y="2763164"/>
            <a:ext cx="48220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YB2 WB5 Exp" descr="N:\NET\Agry Birds\Nick's Angry Birds\Images\Explosions\dust-cloud-white-2.png">
            <a:extLst>
              <a:ext uri="{FF2B5EF4-FFF2-40B4-BE49-F238E27FC236}">
                <a16:creationId xmlns:a16="http://schemas.microsoft.com/office/drawing/2014/main" id="{E4C79BB6-4954-EE43-A09B-7985B1A4D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22" y="2059505"/>
            <a:ext cx="1875235" cy="185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WB2 WE CB2" descr="N:\NET\Agry Birds\Nick's Angry Birds\Images\Misc\Egg.png">
            <a:extLst>
              <a:ext uri="{FF2B5EF4-FFF2-40B4-BE49-F238E27FC236}">
                <a16:creationId xmlns:a16="http://schemas.microsoft.com/office/drawing/2014/main" id="{FE7B505D-3513-3146-B05E-F1B9B1559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74" y="352149"/>
            <a:ext cx="135731" cy="16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White Bird CB2" descr="N:\NET\Agry Birds\Nick's Angry Birds\Images\Birds\White-bird-2.png">
            <a:extLst>
              <a:ext uri="{FF2B5EF4-FFF2-40B4-BE49-F238E27FC236}">
                <a16:creationId xmlns:a16="http://schemas.microsoft.com/office/drawing/2014/main" id="{0743C50E-AF81-7F45-8D75-5BECC35A7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6200" y="137836"/>
            <a:ext cx="500063" cy="5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White Bird Explosion WB2" descr="N:\NET\Agry Birds\Nick's Angry Birds\Images\Explosions\explosion.png">
            <a:extLst>
              <a:ext uri="{FF2B5EF4-FFF2-40B4-BE49-F238E27FC236}">
                <a16:creationId xmlns:a16="http://schemas.microsoft.com/office/drawing/2014/main" id="{B2EAA28D-7539-E94C-A41B-9C7CD566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02255"/>
            <a:ext cx="1928813" cy="190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WB WE WB1" descr="N:\NET\Agry Birds\Nick's Angry Birds\Images\Misc\Egg.png">
            <a:extLst>
              <a:ext uri="{FF2B5EF4-FFF2-40B4-BE49-F238E27FC236}">
                <a16:creationId xmlns:a16="http://schemas.microsoft.com/office/drawing/2014/main" id="{373C63D8-2DD7-0C41-8B99-5554DF3A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1148677"/>
            <a:ext cx="135731" cy="16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White Bird WB1" descr="N:\NET\Agry Birds\Nick's Angry Birds\Images\Birds\White-bird-2.png">
            <a:extLst>
              <a:ext uri="{FF2B5EF4-FFF2-40B4-BE49-F238E27FC236}">
                <a16:creationId xmlns:a16="http://schemas.microsoft.com/office/drawing/2014/main" id="{BB62579B-2912-EC42-8E99-69D4B8261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203" y="-726558"/>
            <a:ext cx="500063" cy="56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White Bird Explosion WB1" descr="N:\NET\Agry Birds\Nick's Angry Birds\Images\Explosions\explosion.png">
            <a:extLst>
              <a:ext uri="{FF2B5EF4-FFF2-40B4-BE49-F238E27FC236}">
                <a16:creationId xmlns:a16="http://schemas.microsoft.com/office/drawing/2014/main" id="{9B4D4467-E8D6-3646-9BD8-AEFDB5F3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54" y="1952349"/>
            <a:ext cx="1928813" cy="190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Black Bird 1" descr="N:\NET\Agry Birds\Nick's Angry Birds\Images\Birds\Black-bird-2.png">
            <a:extLst>
              <a:ext uri="{FF2B5EF4-FFF2-40B4-BE49-F238E27FC236}">
                <a16:creationId xmlns:a16="http://schemas.microsoft.com/office/drawing/2014/main" id="{A8FE150B-23DB-6247-B41E-43FCC532D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453" y="3452536"/>
            <a:ext cx="482204" cy="6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Yellow Bird 2(WB5)" descr="N:\NET\Agry Birds\Nick's Angry Birds\Images\Birds\Yellow-bird-grimace.png">
            <a:extLst>
              <a:ext uri="{FF2B5EF4-FFF2-40B4-BE49-F238E27FC236}">
                <a16:creationId xmlns:a16="http://schemas.microsoft.com/office/drawing/2014/main" id="{017A3637-6CCF-8142-AE76-EB5218CAF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075" y="3566836"/>
            <a:ext cx="48220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YB2 WB5 Exp" descr="N:\NET\Agry Birds\Nick's Angry Birds\Images\Explosions\dust-cloud-white-2.png">
            <a:extLst>
              <a:ext uri="{FF2B5EF4-FFF2-40B4-BE49-F238E27FC236}">
                <a16:creationId xmlns:a16="http://schemas.microsoft.com/office/drawing/2014/main" id="{7073DE4B-8327-F64E-AFCA-1074A4CA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49" y="2384417"/>
            <a:ext cx="1875235" cy="18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Content Placeholder 2">
            <a:hlinkClick r:id="rId29" action="ppaction://hlinksldjump"/>
            <a:extLst>
              <a:ext uri="{FF2B5EF4-FFF2-40B4-BE49-F238E27FC236}">
                <a16:creationId xmlns:a16="http://schemas.microsoft.com/office/drawing/2014/main" id="{DD931528-88E9-DD4F-951E-6B8B878565C0}"/>
              </a:ext>
            </a:extLst>
          </p:cNvPr>
          <p:cNvSpPr txBox="1">
            <a:spLocks/>
          </p:cNvSpPr>
          <p:nvPr/>
        </p:nvSpPr>
        <p:spPr>
          <a:xfrm>
            <a:off x="41264" y="-9951"/>
            <a:ext cx="658556" cy="712697"/>
          </a:xfrm>
          <a:custGeom>
            <a:avLst/>
            <a:gdLst>
              <a:gd name="connsiteX0" fmla="*/ 0 w 658556"/>
              <a:gd name="connsiteY0" fmla="*/ 0 h 712697"/>
              <a:gd name="connsiteX1" fmla="*/ 658556 w 658556"/>
              <a:gd name="connsiteY1" fmla="*/ 0 h 712697"/>
              <a:gd name="connsiteX2" fmla="*/ 658556 w 658556"/>
              <a:gd name="connsiteY2" fmla="*/ 370602 h 712697"/>
              <a:gd name="connsiteX3" fmla="*/ 658556 w 658556"/>
              <a:gd name="connsiteY3" fmla="*/ 712697 h 712697"/>
              <a:gd name="connsiteX4" fmla="*/ 0 w 658556"/>
              <a:gd name="connsiteY4" fmla="*/ 712697 h 712697"/>
              <a:gd name="connsiteX5" fmla="*/ 0 w 658556"/>
              <a:gd name="connsiteY5" fmla="*/ 370602 h 712697"/>
              <a:gd name="connsiteX6" fmla="*/ 0 w 658556"/>
              <a:gd name="connsiteY6" fmla="*/ 0 h 71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556" h="712697" fill="none" extrusionOk="0">
                <a:moveTo>
                  <a:pt x="0" y="0"/>
                </a:moveTo>
                <a:cubicBezTo>
                  <a:pt x="160977" y="-32012"/>
                  <a:pt x="486034" y="-7884"/>
                  <a:pt x="658556" y="0"/>
                </a:cubicBezTo>
                <a:cubicBezTo>
                  <a:pt x="654654" y="165737"/>
                  <a:pt x="666418" y="236424"/>
                  <a:pt x="658556" y="370602"/>
                </a:cubicBezTo>
                <a:cubicBezTo>
                  <a:pt x="650694" y="504780"/>
                  <a:pt x="669141" y="578474"/>
                  <a:pt x="658556" y="712697"/>
                </a:cubicBezTo>
                <a:cubicBezTo>
                  <a:pt x="333971" y="684447"/>
                  <a:pt x="221488" y="743287"/>
                  <a:pt x="0" y="712697"/>
                </a:cubicBezTo>
                <a:cubicBezTo>
                  <a:pt x="4606" y="618148"/>
                  <a:pt x="2047" y="477298"/>
                  <a:pt x="0" y="370602"/>
                </a:cubicBezTo>
                <a:cubicBezTo>
                  <a:pt x="-2047" y="263907"/>
                  <a:pt x="-8843" y="103759"/>
                  <a:pt x="0" y="0"/>
                </a:cubicBezTo>
                <a:close/>
              </a:path>
              <a:path w="658556" h="712697" stroke="0" extrusionOk="0">
                <a:moveTo>
                  <a:pt x="0" y="0"/>
                </a:moveTo>
                <a:cubicBezTo>
                  <a:pt x="302434" y="-29775"/>
                  <a:pt x="389896" y="31608"/>
                  <a:pt x="658556" y="0"/>
                </a:cubicBezTo>
                <a:cubicBezTo>
                  <a:pt x="658332" y="150459"/>
                  <a:pt x="640899" y="293304"/>
                  <a:pt x="658556" y="370602"/>
                </a:cubicBezTo>
                <a:cubicBezTo>
                  <a:pt x="676213" y="447900"/>
                  <a:pt x="648261" y="581622"/>
                  <a:pt x="658556" y="712697"/>
                </a:cubicBezTo>
                <a:cubicBezTo>
                  <a:pt x="343282" y="719031"/>
                  <a:pt x="148109" y="704847"/>
                  <a:pt x="0" y="712697"/>
                </a:cubicBezTo>
                <a:cubicBezTo>
                  <a:pt x="-9265" y="619115"/>
                  <a:pt x="8686" y="520801"/>
                  <a:pt x="0" y="349222"/>
                </a:cubicBezTo>
                <a:cubicBezTo>
                  <a:pt x="-8686" y="177643"/>
                  <a:pt x="-12262" y="139727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373927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3000"/>
              <a:buFontTx/>
              <a:buNone/>
              <a:tabLst/>
              <a:defRPr/>
            </a:pPr>
            <a:r>
              <a:rPr kumimoji="0" lang="vi-VN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icksand" pitchFamily="2" charset="77"/>
              </a:rPr>
              <a:t>1</a:t>
            </a:r>
          </a:p>
        </p:txBody>
      </p:sp>
      <p:sp>
        <p:nvSpPr>
          <p:cNvPr id="92" name="Content Placeholder 2">
            <a:hlinkClick r:id="rId30" action="ppaction://hlinksldjump"/>
            <a:extLst>
              <a:ext uri="{FF2B5EF4-FFF2-40B4-BE49-F238E27FC236}">
                <a16:creationId xmlns:a16="http://schemas.microsoft.com/office/drawing/2014/main" id="{73E9C0D8-3BA6-6746-B503-8084941E80DF}"/>
              </a:ext>
            </a:extLst>
          </p:cNvPr>
          <p:cNvSpPr txBox="1">
            <a:spLocks/>
          </p:cNvSpPr>
          <p:nvPr/>
        </p:nvSpPr>
        <p:spPr>
          <a:xfrm>
            <a:off x="1216681" y="-9951"/>
            <a:ext cx="658556" cy="712697"/>
          </a:xfrm>
          <a:custGeom>
            <a:avLst/>
            <a:gdLst>
              <a:gd name="connsiteX0" fmla="*/ 0 w 658556"/>
              <a:gd name="connsiteY0" fmla="*/ 0 h 712697"/>
              <a:gd name="connsiteX1" fmla="*/ 658556 w 658556"/>
              <a:gd name="connsiteY1" fmla="*/ 0 h 712697"/>
              <a:gd name="connsiteX2" fmla="*/ 658556 w 658556"/>
              <a:gd name="connsiteY2" fmla="*/ 370602 h 712697"/>
              <a:gd name="connsiteX3" fmla="*/ 658556 w 658556"/>
              <a:gd name="connsiteY3" fmla="*/ 712697 h 712697"/>
              <a:gd name="connsiteX4" fmla="*/ 0 w 658556"/>
              <a:gd name="connsiteY4" fmla="*/ 712697 h 712697"/>
              <a:gd name="connsiteX5" fmla="*/ 0 w 658556"/>
              <a:gd name="connsiteY5" fmla="*/ 370602 h 712697"/>
              <a:gd name="connsiteX6" fmla="*/ 0 w 658556"/>
              <a:gd name="connsiteY6" fmla="*/ 0 h 71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556" h="712697" fill="none" extrusionOk="0">
                <a:moveTo>
                  <a:pt x="0" y="0"/>
                </a:moveTo>
                <a:cubicBezTo>
                  <a:pt x="160977" y="-32012"/>
                  <a:pt x="486034" y="-7884"/>
                  <a:pt x="658556" y="0"/>
                </a:cubicBezTo>
                <a:cubicBezTo>
                  <a:pt x="654654" y="165737"/>
                  <a:pt x="666418" y="236424"/>
                  <a:pt x="658556" y="370602"/>
                </a:cubicBezTo>
                <a:cubicBezTo>
                  <a:pt x="650694" y="504780"/>
                  <a:pt x="669141" y="578474"/>
                  <a:pt x="658556" y="712697"/>
                </a:cubicBezTo>
                <a:cubicBezTo>
                  <a:pt x="333971" y="684447"/>
                  <a:pt x="221488" y="743287"/>
                  <a:pt x="0" y="712697"/>
                </a:cubicBezTo>
                <a:cubicBezTo>
                  <a:pt x="4606" y="618148"/>
                  <a:pt x="2047" y="477298"/>
                  <a:pt x="0" y="370602"/>
                </a:cubicBezTo>
                <a:cubicBezTo>
                  <a:pt x="-2047" y="263907"/>
                  <a:pt x="-8843" y="103759"/>
                  <a:pt x="0" y="0"/>
                </a:cubicBezTo>
                <a:close/>
              </a:path>
              <a:path w="658556" h="712697" stroke="0" extrusionOk="0">
                <a:moveTo>
                  <a:pt x="0" y="0"/>
                </a:moveTo>
                <a:cubicBezTo>
                  <a:pt x="302434" y="-29775"/>
                  <a:pt x="389896" y="31608"/>
                  <a:pt x="658556" y="0"/>
                </a:cubicBezTo>
                <a:cubicBezTo>
                  <a:pt x="658332" y="150459"/>
                  <a:pt x="640899" y="293304"/>
                  <a:pt x="658556" y="370602"/>
                </a:cubicBezTo>
                <a:cubicBezTo>
                  <a:pt x="676213" y="447900"/>
                  <a:pt x="648261" y="581622"/>
                  <a:pt x="658556" y="712697"/>
                </a:cubicBezTo>
                <a:cubicBezTo>
                  <a:pt x="343282" y="719031"/>
                  <a:pt x="148109" y="704847"/>
                  <a:pt x="0" y="712697"/>
                </a:cubicBezTo>
                <a:cubicBezTo>
                  <a:pt x="-9265" y="619115"/>
                  <a:pt x="8686" y="520801"/>
                  <a:pt x="0" y="349222"/>
                </a:cubicBezTo>
                <a:cubicBezTo>
                  <a:pt x="-8686" y="177643"/>
                  <a:pt x="-12262" y="139727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373927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3000"/>
              <a:buFontTx/>
              <a:buNone/>
              <a:tabLst/>
              <a:defRPr/>
            </a:pPr>
            <a:r>
              <a:rPr lang="vi-VN" b="0" dirty="0">
                <a:solidFill>
                  <a:prstClr val="black"/>
                </a:solidFill>
                <a:latin typeface="Quicksand" pitchFamily="2" charset="77"/>
              </a:rPr>
              <a:t>2</a:t>
            </a:r>
            <a:endParaRPr kumimoji="0" lang="vi-VN" b="0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icksand" pitchFamily="2" charset="77"/>
            </a:endParaRPr>
          </a:p>
        </p:txBody>
      </p:sp>
      <p:sp>
        <p:nvSpPr>
          <p:cNvPr id="93" name="Content Placeholder 2">
            <a:hlinkClick r:id="rId31" action="ppaction://hlinksldjump"/>
            <a:extLst>
              <a:ext uri="{FF2B5EF4-FFF2-40B4-BE49-F238E27FC236}">
                <a16:creationId xmlns:a16="http://schemas.microsoft.com/office/drawing/2014/main" id="{07D8D88C-CC84-434B-B9FC-E01DC4024A1F}"/>
              </a:ext>
            </a:extLst>
          </p:cNvPr>
          <p:cNvSpPr txBox="1">
            <a:spLocks/>
          </p:cNvSpPr>
          <p:nvPr/>
        </p:nvSpPr>
        <p:spPr>
          <a:xfrm>
            <a:off x="2392098" y="0"/>
            <a:ext cx="658556" cy="712697"/>
          </a:xfrm>
          <a:custGeom>
            <a:avLst/>
            <a:gdLst>
              <a:gd name="connsiteX0" fmla="*/ 0 w 658556"/>
              <a:gd name="connsiteY0" fmla="*/ 0 h 712697"/>
              <a:gd name="connsiteX1" fmla="*/ 658556 w 658556"/>
              <a:gd name="connsiteY1" fmla="*/ 0 h 712697"/>
              <a:gd name="connsiteX2" fmla="*/ 658556 w 658556"/>
              <a:gd name="connsiteY2" fmla="*/ 370602 h 712697"/>
              <a:gd name="connsiteX3" fmla="*/ 658556 w 658556"/>
              <a:gd name="connsiteY3" fmla="*/ 712697 h 712697"/>
              <a:gd name="connsiteX4" fmla="*/ 0 w 658556"/>
              <a:gd name="connsiteY4" fmla="*/ 712697 h 712697"/>
              <a:gd name="connsiteX5" fmla="*/ 0 w 658556"/>
              <a:gd name="connsiteY5" fmla="*/ 370602 h 712697"/>
              <a:gd name="connsiteX6" fmla="*/ 0 w 658556"/>
              <a:gd name="connsiteY6" fmla="*/ 0 h 71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556" h="712697" fill="none" extrusionOk="0">
                <a:moveTo>
                  <a:pt x="0" y="0"/>
                </a:moveTo>
                <a:cubicBezTo>
                  <a:pt x="160977" y="-32012"/>
                  <a:pt x="486034" y="-7884"/>
                  <a:pt x="658556" y="0"/>
                </a:cubicBezTo>
                <a:cubicBezTo>
                  <a:pt x="654654" y="165737"/>
                  <a:pt x="666418" y="236424"/>
                  <a:pt x="658556" y="370602"/>
                </a:cubicBezTo>
                <a:cubicBezTo>
                  <a:pt x="650694" y="504780"/>
                  <a:pt x="669141" y="578474"/>
                  <a:pt x="658556" y="712697"/>
                </a:cubicBezTo>
                <a:cubicBezTo>
                  <a:pt x="333971" y="684447"/>
                  <a:pt x="221488" y="743287"/>
                  <a:pt x="0" y="712697"/>
                </a:cubicBezTo>
                <a:cubicBezTo>
                  <a:pt x="4606" y="618148"/>
                  <a:pt x="2047" y="477298"/>
                  <a:pt x="0" y="370602"/>
                </a:cubicBezTo>
                <a:cubicBezTo>
                  <a:pt x="-2047" y="263907"/>
                  <a:pt x="-8843" y="103759"/>
                  <a:pt x="0" y="0"/>
                </a:cubicBezTo>
                <a:close/>
              </a:path>
              <a:path w="658556" h="712697" stroke="0" extrusionOk="0">
                <a:moveTo>
                  <a:pt x="0" y="0"/>
                </a:moveTo>
                <a:cubicBezTo>
                  <a:pt x="302434" y="-29775"/>
                  <a:pt x="389896" y="31608"/>
                  <a:pt x="658556" y="0"/>
                </a:cubicBezTo>
                <a:cubicBezTo>
                  <a:pt x="658332" y="150459"/>
                  <a:pt x="640899" y="293304"/>
                  <a:pt x="658556" y="370602"/>
                </a:cubicBezTo>
                <a:cubicBezTo>
                  <a:pt x="676213" y="447900"/>
                  <a:pt x="648261" y="581622"/>
                  <a:pt x="658556" y="712697"/>
                </a:cubicBezTo>
                <a:cubicBezTo>
                  <a:pt x="343282" y="719031"/>
                  <a:pt x="148109" y="704847"/>
                  <a:pt x="0" y="712697"/>
                </a:cubicBezTo>
                <a:cubicBezTo>
                  <a:pt x="-9265" y="619115"/>
                  <a:pt x="8686" y="520801"/>
                  <a:pt x="0" y="349222"/>
                </a:cubicBezTo>
                <a:cubicBezTo>
                  <a:pt x="-8686" y="177643"/>
                  <a:pt x="-12262" y="139727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373927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3000"/>
              <a:buFontTx/>
              <a:buNone/>
              <a:tabLst/>
              <a:defRPr/>
            </a:pPr>
            <a:r>
              <a:rPr lang="vi-VN" b="0" noProof="0" dirty="0">
                <a:solidFill>
                  <a:prstClr val="black"/>
                </a:solidFill>
                <a:latin typeface="Quicksand" pitchFamily="2" charset="77"/>
              </a:rPr>
              <a:t>3</a:t>
            </a:r>
            <a:endParaRPr kumimoji="0" lang="vi-VN" b="0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icksand" pitchFamily="2" charset="77"/>
            </a:endParaRPr>
          </a:p>
        </p:txBody>
      </p:sp>
      <p:sp>
        <p:nvSpPr>
          <p:cNvPr id="94" name="Content Placeholder 2">
            <a:hlinkClick r:id="rId32" action="ppaction://hlinksldjump"/>
            <a:extLst>
              <a:ext uri="{FF2B5EF4-FFF2-40B4-BE49-F238E27FC236}">
                <a16:creationId xmlns:a16="http://schemas.microsoft.com/office/drawing/2014/main" id="{54FE67F2-4BF0-0445-9DFC-6963C0826175}"/>
              </a:ext>
            </a:extLst>
          </p:cNvPr>
          <p:cNvSpPr txBox="1">
            <a:spLocks/>
          </p:cNvSpPr>
          <p:nvPr/>
        </p:nvSpPr>
        <p:spPr>
          <a:xfrm>
            <a:off x="3554332" y="30202"/>
            <a:ext cx="658556" cy="712697"/>
          </a:xfrm>
          <a:custGeom>
            <a:avLst/>
            <a:gdLst>
              <a:gd name="connsiteX0" fmla="*/ 0 w 658556"/>
              <a:gd name="connsiteY0" fmla="*/ 0 h 712697"/>
              <a:gd name="connsiteX1" fmla="*/ 658556 w 658556"/>
              <a:gd name="connsiteY1" fmla="*/ 0 h 712697"/>
              <a:gd name="connsiteX2" fmla="*/ 658556 w 658556"/>
              <a:gd name="connsiteY2" fmla="*/ 370602 h 712697"/>
              <a:gd name="connsiteX3" fmla="*/ 658556 w 658556"/>
              <a:gd name="connsiteY3" fmla="*/ 712697 h 712697"/>
              <a:gd name="connsiteX4" fmla="*/ 0 w 658556"/>
              <a:gd name="connsiteY4" fmla="*/ 712697 h 712697"/>
              <a:gd name="connsiteX5" fmla="*/ 0 w 658556"/>
              <a:gd name="connsiteY5" fmla="*/ 370602 h 712697"/>
              <a:gd name="connsiteX6" fmla="*/ 0 w 658556"/>
              <a:gd name="connsiteY6" fmla="*/ 0 h 71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556" h="712697" fill="none" extrusionOk="0">
                <a:moveTo>
                  <a:pt x="0" y="0"/>
                </a:moveTo>
                <a:cubicBezTo>
                  <a:pt x="160977" y="-32012"/>
                  <a:pt x="486034" y="-7884"/>
                  <a:pt x="658556" y="0"/>
                </a:cubicBezTo>
                <a:cubicBezTo>
                  <a:pt x="654654" y="165737"/>
                  <a:pt x="666418" y="236424"/>
                  <a:pt x="658556" y="370602"/>
                </a:cubicBezTo>
                <a:cubicBezTo>
                  <a:pt x="650694" y="504780"/>
                  <a:pt x="669141" y="578474"/>
                  <a:pt x="658556" y="712697"/>
                </a:cubicBezTo>
                <a:cubicBezTo>
                  <a:pt x="333971" y="684447"/>
                  <a:pt x="221488" y="743287"/>
                  <a:pt x="0" y="712697"/>
                </a:cubicBezTo>
                <a:cubicBezTo>
                  <a:pt x="4606" y="618148"/>
                  <a:pt x="2047" y="477298"/>
                  <a:pt x="0" y="370602"/>
                </a:cubicBezTo>
                <a:cubicBezTo>
                  <a:pt x="-2047" y="263907"/>
                  <a:pt x="-8843" y="103759"/>
                  <a:pt x="0" y="0"/>
                </a:cubicBezTo>
                <a:close/>
              </a:path>
              <a:path w="658556" h="712697" stroke="0" extrusionOk="0">
                <a:moveTo>
                  <a:pt x="0" y="0"/>
                </a:moveTo>
                <a:cubicBezTo>
                  <a:pt x="302434" y="-29775"/>
                  <a:pt x="389896" y="31608"/>
                  <a:pt x="658556" y="0"/>
                </a:cubicBezTo>
                <a:cubicBezTo>
                  <a:pt x="658332" y="150459"/>
                  <a:pt x="640899" y="293304"/>
                  <a:pt x="658556" y="370602"/>
                </a:cubicBezTo>
                <a:cubicBezTo>
                  <a:pt x="676213" y="447900"/>
                  <a:pt x="648261" y="581622"/>
                  <a:pt x="658556" y="712697"/>
                </a:cubicBezTo>
                <a:cubicBezTo>
                  <a:pt x="343282" y="719031"/>
                  <a:pt x="148109" y="704847"/>
                  <a:pt x="0" y="712697"/>
                </a:cubicBezTo>
                <a:cubicBezTo>
                  <a:pt x="-9265" y="619115"/>
                  <a:pt x="8686" y="520801"/>
                  <a:pt x="0" y="349222"/>
                </a:cubicBezTo>
                <a:cubicBezTo>
                  <a:pt x="-8686" y="177643"/>
                  <a:pt x="-12262" y="139727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373927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3000"/>
              <a:buFontTx/>
              <a:buNone/>
              <a:tabLst/>
              <a:defRPr/>
            </a:pPr>
            <a:r>
              <a:rPr lang="vi-VN" b="0" dirty="0">
                <a:solidFill>
                  <a:prstClr val="black"/>
                </a:solidFill>
                <a:latin typeface="Quicksand" pitchFamily="2" charset="77"/>
              </a:rPr>
              <a:t>4</a:t>
            </a:r>
            <a:endParaRPr kumimoji="0" lang="vi-VN" b="0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icksand" pitchFamily="2" charset="77"/>
            </a:endParaRPr>
          </a:p>
        </p:txBody>
      </p:sp>
      <p:sp>
        <p:nvSpPr>
          <p:cNvPr id="95" name="Content Placeholder 2">
            <a:hlinkClick r:id="rId33" action="ppaction://hlinksldjump"/>
            <a:extLst>
              <a:ext uri="{FF2B5EF4-FFF2-40B4-BE49-F238E27FC236}">
                <a16:creationId xmlns:a16="http://schemas.microsoft.com/office/drawing/2014/main" id="{72149177-6D3B-D744-BD55-3AEBEA1856E8}"/>
              </a:ext>
            </a:extLst>
          </p:cNvPr>
          <p:cNvSpPr txBox="1">
            <a:spLocks/>
          </p:cNvSpPr>
          <p:nvPr/>
        </p:nvSpPr>
        <p:spPr>
          <a:xfrm>
            <a:off x="56624" y="913419"/>
            <a:ext cx="658556" cy="700504"/>
          </a:xfrm>
          <a:custGeom>
            <a:avLst/>
            <a:gdLst>
              <a:gd name="connsiteX0" fmla="*/ 0 w 658556"/>
              <a:gd name="connsiteY0" fmla="*/ 0 h 700504"/>
              <a:gd name="connsiteX1" fmla="*/ 658556 w 658556"/>
              <a:gd name="connsiteY1" fmla="*/ 0 h 700504"/>
              <a:gd name="connsiteX2" fmla="*/ 658556 w 658556"/>
              <a:gd name="connsiteY2" fmla="*/ 364262 h 700504"/>
              <a:gd name="connsiteX3" fmla="*/ 658556 w 658556"/>
              <a:gd name="connsiteY3" fmla="*/ 700504 h 700504"/>
              <a:gd name="connsiteX4" fmla="*/ 0 w 658556"/>
              <a:gd name="connsiteY4" fmla="*/ 700504 h 700504"/>
              <a:gd name="connsiteX5" fmla="*/ 0 w 658556"/>
              <a:gd name="connsiteY5" fmla="*/ 364262 h 700504"/>
              <a:gd name="connsiteX6" fmla="*/ 0 w 658556"/>
              <a:gd name="connsiteY6" fmla="*/ 0 h 70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556" h="700504" fill="none" extrusionOk="0">
                <a:moveTo>
                  <a:pt x="0" y="0"/>
                </a:moveTo>
                <a:cubicBezTo>
                  <a:pt x="160977" y="-32012"/>
                  <a:pt x="486034" y="-7884"/>
                  <a:pt x="658556" y="0"/>
                </a:cubicBezTo>
                <a:cubicBezTo>
                  <a:pt x="660634" y="148751"/>
                  <a:pt x="666867" y="259450"/>
                  <a:pt x="658556" y="364262"/>
                </a:cubicBezTo>
                <a:cubicBezTo>
                  <a:pt x="650245" y="469074"/>
                  <a:pt x="672932" y="541080"/>
                  <a:pt x="658556" y="700504"/>
                </a:cubicBezTo>
                <a:cubicBezTo>
                  <a:pt x="333971" y="672254"/>
                  <a:pt x="221488" y="731094"/>
                  <a:pt x="0" y="700504"/>
                </a:cubicBezTo>
                <a:cubicBezTo>
                  <a:pt x="10291" y="596273"/>
                  <a:pt x="7908" y="450646"/>
                  <a:pt x="0" y="364262"/>
                </a:cubicBezTo>
                <a:cubicBezTo>
                  <a:pt x="-7908" y="277878"/>
                  <a:pt x="15184" y="176030"/>
                  <a:pt x="0" y="0"/>
                </a:cubicBezTo>
                <a:close/>
              </a:path>
              <a:path w="658556" h="700504" stroke="0" extrusionOk="0">
                <a:moveTo>
                  <a:pt x="0" y="0"/>
                </a:moveTo>
                <a:cubicBezTo>
                  <a:pt x="302434" y="-29775"/>
                  <a:pt x="389896" y="31608"/>
                  <a:pt x="658556" y="0"/>
                </a:cubicBezTo>
                <a:cubicBezTo>
                  <a:pt x="675776" y="98783"/>
                  <a:pt x="672078" y="235650"/>
                  <a:pt x="658556" y="364262"/>
                </a:cubicBezTo>
                <a:cubicBezTo>
                  <a:pt x="645034" y="492874"/>
                  <a:pt x="662597" y="575568"/>
                  <a:pt x="658556" y="700504"/>
                </a:cubicBezTo>
                <a:cubicBezTo>
                  <a:pt x="343282" y="706838"/>
                  <a:pt x="148109" y="692654"/>
                  <a:pt x="0" y="700504"/>
                </a:cubicBezTo>
                <a:cubicBezTo>
                  <a:pt x="1428" y="628347"/>
                  <a:pt x="17705" y="437844"/>
                  <a:pt x="0" y="343247"/>
                </a:cubicBezTo>
                <a:cubicBezTo>
                  <a:pt x="-17705" y="248650"/>
                  <a:pt x="10797" y="141121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373927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3000"/>
              <a:buFontTx/>
              <a:buNone/>
              <a:tabLst/>
              <a:defRPr/>
            </a:pPr>
            <a:r>
              <a:rPr lang="vi-VN" b="0" dirty="0">
                <a:solidFill>
                  <a:prstClr val="black"/>
                </a:solidFill>
                <a:latin typeface="Quicksand" pitchFamily="2" charset="77"/>
              </a:rPr>
              <a:t>5</a:t>
            </a:r>
            <a:endParaRPr kumimoji="0" lang="vi-VN" b="0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icksand" pitchFamily="2" charset="77"/>
            </a:endParaRPr>
          </a:p>
        </p:txBody>
      </p:sp>
      <p:sp>
        <p:nvSpPr>
          <p:cNvPr id="96" name="Content Placeholder 2">
            <a:hlinkClick r:id="rId34" action="ppaction://hlinksldjump"/>
            <a:extLst>
              <a:ext uri="{FF2B5EF4-FFF2-40B4-BE49-F238E27FC236}">
                <a16:creationId xmlns:a16="http://schemas.microsoft.com/office/drawing/2014/main" id="{142C704C-A0FF-3946-8DDF-783D7C2D6122}"/>
              </a:ext>
            </a:extLst>
          </p:cNvPr>
          <p:cNvSpPr txBox="1">
            <a:spLocks/>
          </p:cNvSpPr>
          <p:nvPr/>
        </p:nvSpPr>
        <p:spPr>
          <a:xfrm>
            <a:off x="1234186" y="940453"/>
            <a:ext cx="658556" cy="667010"/>
          </a:xfrm>
          <a:custGeom>
            <a:avLst/>
            <a:gdLst>
              <a:gd name="connsiteX0" fmla="*/ 0 w 658556"/>
              <a:gd name="connsiteY0" fmla="*/ 0 h 667010"/>
              <a:gd name="connsiteX1" fmla="*/ 658556 w 658556"/>
              <a:gd name="connsiteY1" fmla="*/ 0 h 667010"/>
              <a:gd name="connsiteX2" fmla="*/ 658556 w 658556"/>
              <a:gd name="connsiteY2" fmla="*/ 667010 h 667010"/>
              <a:gd name="connsiteX3" fmla="*/ 0 w 658556"/>
              <a:gd name="connsiteY3" fmla="*/ 667010 h 667010"/>
              <a:gd name="connsiteX4" fmla="*/ 0 w 658556"/>
              <a:gd name="connsiteY4" fmla="*/ 0 h 66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6" h="667010" fill="none" extrusionOk="0">
                <a:moveTo>
                  <a:pt x="0" y="0"/>
                </a:moveTo>
                <a:cubicBezTo>
                  <a:pt x="266982" y="3069"/>
                  <a:pt x="329632" y="19601"/>
                  <a:pt x="658556" y="0"/>
                </a:cubicBezTo>
                <a:cubicBezTo>
                  <a:pt x="654220" y="153469"/>
                  <a:pt x="636598" y="336145"/>
                  <a:pt x="658556" y="667010"/>
                </a:cubicBezTo>
                <a:cubicBezTo>
                  <a:pt x="364408" y="698686"/>
                  <a:pt x="309235" y="657061"/>
                  <a:pt x="0" y="667010"/>
                </a:cubicBezTo>
                <a:cubicBezTo>
                  <a:pt x="25460" y="345713"/>
                  <a:pt x="-30070" y="269427"/>
                  <a:pt x="0" y="0"/>
                </a:cubicBezTo>
                <a:close/>
              </a:path>
              <a:path w="658556" h="667010" stroke="0" extrusionOk="0">
                <a:moveTo>
                  <a:pt x="0" y="0"/>
                </a:moveTo>
                <a:cubicBezTo>
                  <a:pt x="302434" y="-29775"/>
                  <a:pt x="389896" y="31608"/>
                  <a:pt x="658556" y="0"/>
                </a:cubicBezTo>
                <a:cubicBezTo>
                  <a:pt x="670732" y="165349"/>
                  <a:pt x="656774" y="434902"/>
                  <a:pt x="658556" y="667010"/>
                </a:cubicBezTo>
                <a:cubicBezTo>
                  <a:pt x="373464" y="690061"/>
                  <a:pt x="158171" y="641963"/>
                  <a:pt x="0" y="667010"/>
                </a:cubicBezTo>
                <a:cubicBezTo>
                  <a:pt x="1668" y="415376"/>
                  <a:pt x="4101" y="321629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373927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3000"/>
              <a:buFontTx/>
              <a:buNone/>
              <a:tabLst/>
              <a:defRPr/>
            </a:pPr>
            <a:r>
              <a:rPr lang="vi-VN" b="0" noProof="0" dirty="0">
                <a:solidFill>
                  <a:prstClr val="black"/>
                </a:solidFill>
                <a:latin typeface="Quicksand" pitchFamily="2" charset="77"/>
              </a:rPr>
              <a:t>6</a:t>
            </a:r>
            <a:endParaRPr kumimoji="0" lang="vi-VN" b="0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icksand" pitchFamily="2" charset="77"/>
            </a:endParaRPr>
          </a:p>
        </p:txBody>
      </p:sp>
      <p:sp>
        <p:nvSpPr>
          <p:cNvPr id="97" name="Content Placeholder 2">
            <a:hlinkClick r:id="rId35" action="ppaction://hlinksldjump"/>
            <a:extLst>
              <a:ext uri="{FF2B5EF4-FFF2-40B4-BE49-F238E27FC236}">
                <a16:creationId xmlns:a16="http://schemas.microsoft.com/office/drawing/2014/main" id="{802D85B3-A7D8-6646-9F03-FE1376D1DC12}"/>
              </a:ext>
            </a:extLst>
          </p:cNvPr>
          <p:cNvSpPr txBox="1">
            <a:spLocks/>
          </p:cNvSpPr>
          <p:nvPr/>
        </p:nvSpPr>
        <p:spPr>
          <a:xfrm>
            <a:off x="2389016" y="957850"/>
            <a:ext cx="658556" cy="654815"/>
          </a:xfrm>
          <a:custGeom>
            <a:avLst/>
            <a:gdLst>
              <a:gd name="connsiteX0" fmla="*/ 0 w 658556"/>
              <a:gd name="connsiteY0" fmla="*/ 0 h 654815"/>
              <a:gd name="connsiteX1" fmla="*/ 658556 w 658556"/>
              <a:gd name="connsiteY1" fmla="*/ 0 h 654815"/>
              <a:gd name="connsiteX2" fmla="*/ 658556 w 658556"/>
              <a:gd name="connsiteY2" fmla="*/ 654815 h 654815"/>
              <a:gd name="connsiteX3" fmla="*/ 0 w 658556"/>
              <a:gd name="connsiteY3" fmla="*/ 654815 h 654815"/>
              <a:gd name="connsiteX4" fmla="*/ 0 w 658556"/>
              <a:gd name="connsiteY4" fmla="*/ 0 h 6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6" h="654815" fill="none" extrusionOk="0">
                <a:moveTo>
                  <a:pt x="0" y="0"/>
                </a:moveTo>
                <a:cubicBezTo>
                  <a:pt x="266982" y="3069"/>
                  <a:pt x="329632" y="19601"/>
                  <a:pt x="658556" y="0"/>
                </a:cubicBezTo>
                <a:cubicBezTo>
                  <a:pt x="675458" y="219749"/>
                  <a:pt x="639463" y="359651"/>
                  <a:pt x="658556" y="654815"/>
                </a:cubicBezTo>
                <a:cubicBezTo>
                  <a:pt x="364408" y="686491"/>
                  <a:pt x="309235" y="644866"/>
                  <a:pt x="0" y="654815"/>
                </a:cubicBezTo>
                <a:cubicBezTo>
                  <a:pt x="11109" y="424862"/>
                  <a:pt x="-20151" y="265232"/>
                  <a:pt x="0" y="0"/>
                </a:cubicBezTo>
                <a:close/>
              </a:path>
              <a:path w="658556" h="654815" stroke="0" extrusionOk="0">
                <a:moveTo>
                  <a:pt x="0" y="0"/>
                </a:moveTo>
                <a:cubicBezTo>
                  <a:pt x="302434" y="-29775"/>
                  <a:pt x="389896" y="31608"/>
                  <a:pt x="658556" y="0"/>
                </a:cubicBezTo>
                <a:cubicBezTo>
                  <a:pt x="640330" y="154495"/>
                  <a:pt x="635193" y="490694"/>
                  <a:pt x="658556" y="654815"/>
                </a:cubicBezTo>
                <a:cubicBezTo>
                  <a:pt x="373464" y="677866"/>
                  <a:pt x="158171" y="629768"/>
                  <a:pt x="0" y="654815"/>
                </a:cubicBezTo>
                <a:cubicBezTo>
                  <a:pt x="24265" y="488969"/>
                  <a:pt x="-17025" y="170932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373927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3000"/>
              <a:buFontTx/>
              <a:buNone/>
              <a:tabLst/>
              <a:defRPr/>
            </a:pPr>
            <a:r>
              <a:rPr lang="vi-VN" b="0" dirty="0">
                <a:solidFill>
                  <a:prstClr val="black"/>
                </a:solidFill>
                <a:latin typeface="Quicksand" pitchFamily="2" charset="77"/>
              </a:rPr>
              <a:t>7</a:t>
            </a:r>
            <a:endParaRPr kumimoji="0" lang="vi-VN" b="0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icksand" pitchFamily="2" charset="77"/>
            </a:endParaRPr>
          </a:p>
        </p:txBody>
      </p:sp>
      <p:sp>
        <p:nvSpPr>
          <p:cNvPr id="98" name="Content Placeholder 2">
            <a:hlinkClick r:id="rId36" action="ppaction://hlinksldjump"/>
            <a:extLst>
              <a:ext uri="{FF2B5EF4-FFF2-40B4-BE49-F238E27FC236}">
                <a16:creationId xmlns:a16="http://schemas.microsoft.com/office/drawing/2014/main" id="{150A3C0D-A811-0343-B6C2-2ACD1159429E}"/>
              </a:ext>
            </a:extLst>
          </p:cNvPr>
          <p:cNvSpPr txBox="1">
            <a:spLocks/>
          </p:cNvSpPr>
          <p:nvPr/>
        </p:nvSpPr>
        <p:spPr>
          <a:xfrm>
            <a:off x="3590306" y="964504"/>
            <a:ext cx="658556" cy="650738"/>
          </a:xfrm>
          <a:custGeom>
            <a:avLst/>
            <a:gdLst>
              <a:gd name="connsiteX0" fmla="*/ 0 w 658556"/>
              <a:gd name="connsiteY0" fmla="*/ 0 h 650738"/>
              <a:gd name="connsiteX1" fmla="*/ 658556 w 658556"/>
              <a:gd name="connsiteY1" fmla="*/ 0 h 650738"/>
              <a:gd name="connsiteX2" fmla="*/ 658556 w 658556"/>
              <a:gd name="connsiteY2" fmla="*/ 650738 h 650738"/>
              <a:gd name="connsiteX3" fmla="*/ 0 w 658556"/>
              <a:gd name="connsiteY3" fmla="*/ 650738 h 650738"/>
              <a:gd name="connsiteX4" fmla="*/ 0 w 658556"/>
              <a:gd name="connsiteY4" fmla="*/ 0 h 65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6" h="650738" fill="none" extrusionOk="0">
                <a:moveTo>
                  <a:pt x="0" y="0"/>
                </a:moveTo>
                <a:cubicBezTo>
                  <a:pt x="266982" y="3069"/>
                  <a:pt x="329632" y="19601"/>
                  <a:pt x="658556" y="0"/>
                </a:cubicBezTo>
                <a:cubicBezTo>
                  <a:pt x="685881" y="295400"/>
                  <a:pt x="655735" y="359446"/>
                  <a:pt x="658556" y="650738"/>
                </a:cubicBezTo>
                <a:cubicBezTo>
                  <a:pt x="364408" y="682414"/>
                  <a:pt x="309235" y="640789"/>
                  <a:pt x="0" y="650738"/>
                </a:cubicBezTo>
                <a:cubicBezTo>
                  <a:pt x="-15295" y="428332"/>
                  <a:pt x="-21204" y="174491"/>
                  <a:pt x="0" y="0"/>
                </a:cubicBezTo>
                <a:close/>
              </a:path>
              <a:path w="658556" h="650738" stroke="0" extrusionOk="0">
                <a:moveTo>
                  <a:pt x="0" y="0"/>
                </a:moveTo>
                <a:cubicBezTo>
                  <a:pt x="302434" y="-29775"/>
                  <a:pt x="389896" y="31608"/>
                  <a:pt x="658556" y="0"/>
                </a:cubicBezTo>
                <a:cubicBezTo>
                  <a:pt x="672573" y="322839"/>
                  <a:pt x="680594" y="409484"/>
                  <a:pt x="658556" y="650738"/>
                </a:cubicBezTo>
                <a:cubicBezTo>
                  <a:pt x="373464" y="673789"/>
                  <a:pt x="158171" y="625691"/>
                  <a:pt x="0" y="650738"/>
                </a:cubicBezTo>
                <a:cubicBezTo>
                  <a:pt x="6933" y="464322"/>
                  <a:pt x="28133" y="189360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373927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3000"/>
              <a:buFontTx/>
              <a:buNone/>
              <a:tabLst/>
              <a:defRPr/>
            </a:pPr>
            <a:r>
              <a:rPr lang="vi-VN" b="0" noProof="0" dirty="0">
                <a:solidFill>
                  <a:prstClr val="black"/>
                </a:solidFill>
                <a:latin typeface="Quicksand" pitchFamily="2" charset="77"/>
              </a:rPr>
              <a:t>8</a:t>
            </a:r>
            <a:endParaRPr kumimoji="0" lang="vi-VN" b="0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icksand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EC5A3-8F24-437D-A8E2-DE9DB8A2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26562 -0.2037 C 0.32083 -0.24977 0.40399 -0.27523 0.49063 -0.27523 C 0.58958 -0.27523 0.66875 -0.24977 0.72431 -0.2037 L 0.98976 -3.7037E-7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79" y="-1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-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0.04185 L 1.03959 0.32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38" y="141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gry Birds - Fly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2222E-6 1.11111E-6 L 0.02864 0.38086 " pathEditMode="relative" rAng="0" ptsTypes="AA">
                                      <p:cBhvr>
                                        <p:cTn id="18" dur="8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1904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03958 0.32509 L 1.26423 0.05618 " pathEditMode="relative" rAng="0" ptsTypes="AA">
                                      <p:cBhvr>
                                        <p:cTn id="20" dur="6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-1345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9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107 -0.26852 L 0.66666 -0.4419 C 0.69461 -0.4794 0.74218 -0.51412 0.79479 -0.53681 C 0.85451 -0.56273 0.90538 -0.57037 0.94479 -0.56158 L 1.13055 -0.52709 " pathEditMode="fixed" rAng="-1074444" ptsTypes="FffFF">
                                      <p:cBhvr>
                                        <p:cTn id="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81" y="-19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gry Birds - Fly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4300000">
                                      <p:cBhvr>
                                        <p:cTn id="38" dur="7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13056 -0.52708 L 1.54792 -0.18078 " pathEditMode="relative" rAng="0" ptsTypes="AA">
                                      <p:cBhvr>
                                        <p:cTn id="40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1731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9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79115 0.004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49" y="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gry Birds - Fly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746 -0.00996 L 0.04427 0.68472 " pathEditMode="relative" rAng="0" ptsTypes="AA">
                                      <p:cBhvr>
                                        <p:cTn id="60" dur="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3472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0.79115 0.00462 L 1.40539 -0.05434 " pathEditMode="relative" rAng="0" ptsTypes="AA">
                                      <p:cBhvr>
                                        <p:cTn id="62" dur="6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-296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9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71 -0.48485 L 0.54601 -0.68208 C 0.58906 -0.72716 0.65226 -0.75005 0.71858 -0.75005 C 0.79358 -0.75005 0.85417 -0.72716 0.89705 -0.68208 L 1.1 -0.48485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65" y="-132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gry Birds - Fly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9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541 -0.21989 L 0.64236 -0.38405 C 0.66458 -0.41965 0.70312 -0.45087 0.74653 -0.4696 C 0.79583 -0.4911 0.83871 -0.49503 0.87205 -0.48301 L 1.03107 -0.43399 " pathEditMode="fixed" rAng="-1074444" ptsTypes="FffFF">
                                      <p:cBhvr>
                                        <p:cTn id="96" dur="1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-178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gry Birds - Fly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4300000">
                                      <p:cBhvr>
                                        <p:cTn id="9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49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1.03107 -0.43399 L 1.37934 0.01873 " pathEditMode="relative" rAng="0" ptsTypes="AA">
                                      <p:cBhvr>
                                        <p:cTn id="100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3" y="2263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6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07 L 1.00729 0.0027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38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gry Birds - Fly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38889E-6 1.38778E-17 L 0.02882 0.40092 " pathEditMode="relative" rAng="0" ptsTypes="AA">
                                      <p:cBhvr>
                                        <p:cTn id="120" dur="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2004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3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00729 0.00278 L 1.43594 0.12925 " pathEditMode="relative" rAng="0" ptsTypes="AA">
                                      <p:cBhvr>
                                        <p:cTn id="122" dur="6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631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9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19 -0.31885 L 0.54983 -0.70104 C 0.59358 -0.78844 0.65816 -0.83284 0.72587 -0.83284 C 0.80244 -0.83284 0.86424 -0.78844 0.90799 -0.70104 L 1.11528 -0.31885 " pathEditMode="relative" rAng="0" ptsTypes="FffFF">
                                      <p:cBhvr>
                                        <p:cTn id="139" dur="18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46" y="-257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gry Birds - Fly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4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9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3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194 -0.17477 L 0.53142 -0.4963 C 0.55156 -0.56644 0.59461 -0.61945 0.64704 -0.64213 C 0.70642 -0.66806 0.76197 -0.65787 0.80885 -0.61598 L 1.03107 -0.43403 " pathEditMode="fixed" rAng="-1074444" ptsTypes="FffFF">
                                      <p:cBhvr>
                                        <p:cTn id="157" dur="1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-29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gry Birds - Fly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4300000">
                                      <p:cBhvr>
                                        <p:cTn id="159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49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1.03107 -0.43399 L 1.37934 0.01873 " pathEditMode="relative" rAng="0" ptsTypes="AA">
                                      <p:cBhvr>
                                        <p:cTn id="161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3" y="22636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6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1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" decel="100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Game Angry Birds - Những chú chim điên - Game24H">
            <a:hlinkClick r:id="rId3" action="ppaction://hlinksldjump"/>
            <a:extLst>
              <a:ext uri="{FF2B5EF4-FFF2-40B4-BE49-F238E27FC236}">
                <a16:creationId xmlns:a16="http://schemas.microsoft.com/office/drawing/2014/main" id="{1D242356-21A4-0C44-B8A1-F8EA59DF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103">
            <a:off x="8415539" y="63790"/>
            <a:ext cx="670635" cy="6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pointing cartoon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83" b="100000" l="706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55" t="54238" r="-143"/>
          <a:stretch/>
        </p:blipFill>
        <p:spPr bwMode="auto">
          <a:xfrm flipH="1">
            <a:off x="712775" y="1420685"/>
            <a:ext cx="716712" cy="1198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Kết quả hình ảnh cho girl cartoo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504" y="3486150"/>
            <a:ext cx="1016313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ular Callout 31"/>
          <p:cNvSpPr/>
          <p:nvPr/>
        </p:nvSpPr>
        <p:spPr>
          <a:xfrm>
            <a:off x="828026" y="3868985"/>
            <a:ext cx="6229197" cy="739122"/>
          </a:xfrm>
          <a:prstGeom prst="wedgeRoundRectCallout">
            <a:avLst>
              <a:gd name="adj1" fmla="val 59987"/>
              <a:gd name="adj2" fmla="val -31839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omic Sans MS" pitchFamily="66" charset="0"/>
              </a:rPr>
              <a:t>She has short hair.</a:t>
            </a:r>
            <a:endParaRPr lang="en-US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1502228" y="709433"/>
            <a:ext cx="6093276" cy="648072"/>
          </a:xfrm>
          <a:prstGeom prst="wedgeRoundRectCallout">
            <a:avLst>
              <a:gd name="adj1" fmla="val -55732"/>
              <a:gd name="adj2" fmla="val 50916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rgbClr val="002060"/>
                </a:solidFill>
                <a:latin typeface="Comic Sans MS" panose="030F0702030302020204" pitchFamily="66" charset="0"/>
              </a:rPr>
              <a:t>What does Mai look like?</a:t>
            </a:r>
            <a:endParaRPr lang="en-GB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" name="Picture 2" descr="Page 2 | Short hair cartoon Images | Free Vectors, Stock Photos &amp; PSD">
            <a:extLst>
              <a:ext uri="{FF2B5EF4-FFF2-40B4-BE49-F238E27FC236}">
                <a16:creationId xmlns:a16="http://schemas.microsoft.com/office/drawing/2014/main" id="{EA3DDE2E-E1A5-4D78-9E4A-85C768FFC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" t="294" r="52029" b="-294"/>
          <a:stretch/>
        </p:blipFill>
        <p:spPr bwMode="auto">
          <a:xfrm>
            <a:off x="2667000" y="1420685"/>
            <a:ext cx="1451308" cy="186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23,639 Short Hair Stock Illustrations, Cliparts and Royalty Free Short Hair  Vectors">
            <a:extLst>
              <a:ext uri="{FF2B5EF4-FFF2-40B4-BE49-F238E27FC236}">
                <a16:creationId xmlns:a16="http://schemas.microsoft.com/office/drawing/2014/main" id="{A931956E-FD47-4A89-A08B-32C109361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8" r="50000"/>
          <a:stretch/>
        </p:blipFill>
        <p:spPr bwMode="auto">
          <a:xfrm>
            <a:off x="4800600" y="1182422"/>
            <a:ext cx="1462173" cy="210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13C4C-8B17-4C8B-B38D-23FFFD6BCAB4}"/>
              </a:ext>
            </a:extLst>
          </p:cNvPr>
          <p:cNvSpPr txBox="1"/>
          <p:nvPr/>
        </p:nvSpPr>
        <p:spPr>
          <a:xfrm>
            <a:off x="2798231" y="3284210"/>
            <a:ext cx="113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Mai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C3B675-EA38-4DED-8E12-6DED2811C6D8}"/>
              </a:ext>
            </a:extLst>
          </p:cNvPr>
          <p:cNvSpPr txBox="1"/>
          <p:nvPr/>
        </p:nvSpPr>
        <p:spPr>
          <a:xfrm>
            <a:off x="4867806" y="3284209"/>
            <a:ext cx="113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Hoa</a:t>
            </a:r>
          </a:p>
        </p:txBody>
      </p:sp>
    </p:spTree>
    <p:extLst>
      <p:ext uri="{BB962C8B-B14F-4D97-AF65-F5344CB8AC3E}">
        <p14:creationId xmlns:p14="http://schemas.microsoft.com/office/powerpoint/2010/main" val="16257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Game Angry Birds - Những chú chim điên - Game24H">
            <a:hlinkClick r:id="rId3" action="ppaction://hlinksldjump"/>
            <a:extLst>
              <a:ext uri="{FF2B5EF4-FFF2-40B4-BE49-F238E27FC236}">
                <a16:creationId xmlns:a16="http://schemas.microsoft.com/office/drawing/2014/main" id="{1D242356-21A4-0C44-B8A1-F8EA59DF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103">
            <a:off x="8415539" y="63790"/>
            <a:ext cx="670635" cy="6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pointing cartoon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83" b="100000" l="706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55" t="54238" r="-143"/>
          <a:stretch/>
        </p:blipFill>
        <p:spPr bwMode="auto">
          <a:xfrm flipH="1">
            <a:off x="735909" y="906689"/>
            <a:ext cx="716712" cy="1198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Kết quả hình ảnh cho girl cartoo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85" y="3786186"/>
            <a:ext cx="1016313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ular Callout 31"/>
          <p:cNvSpPr/>
          <p:nvPr/>
        </p:nvSpPr>
        <p:spPr>
          <a:xfrm>
            <a:off x="964407" y="3854400"/>
            <a:ext cx="6229197" cy="739122"/>
          </a:xfrm>
          <a:prstGeom prst="wedgeRoundRectCallout">
            <a:avLst>
              <a:gd name="adj1" fmla="val 59987"/>
              <a:gd name="adj2" fmla="val -31839"/>
              <a:gd name="adj3" fmla="val 16667"/>
            </a:avLst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omic Sans MS" pitchFamily="66" charset="0"/>
              </a:rPr>
              <a:t>She has long hair.</a:t>
            </a:r>
            <a:endParaRPr lang="en-US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1525362" y="489501"/>
            <a:ext cx="6810680" cy="588129"/>
          </a:xfrm>
          <a:prstGeom prst="wedgeRoundRectCallout">
            <a:avLst>
              <a:gd name="adj1" fmla="val -55732"/>
              <a:gd name="adj2" fmla="val 50916"/>
              <a:gd name="adj3" fmla="val 16667"/>
            </a:avLst>
          </a:prstGeom>
          <a:solidFill>
            <a:schemeClr val="bg2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rgbClr val="002060"/>
                </a:solidFill>
                <a:latin typeface="Comic Sans MS" panose="030F0702030302020204" pitchFamily="66" charset="0"/>
              </a:rPr>
              <a:t>What does Hoa look like?</a:t>
            </a:r>
            <a:endParaRPr lang="en-GB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" name="Picture 2" descr="Page 2 | Short hair cartoon Images | Free Vectors, Stock Photos &amp; PSD">
            <a:extLst>
              <a:ext uri="{FF2B5EF4-FFF2-40B4-BE49-F238E27FC236}">
                <a16:creationId xmlns:a16="http://schemas.microsoft.com/office/drawing/2014/main" id="{02C5BB47-C82F-49F8-826B-CC3451839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" t="294" r="52029" b="-294"/>
          <a:stretch/>
        </p:blipFill>
        <p:spPr bwMode="auto">
          <a:xfrm>
            <a:off x="2667000" y="1420685"/>
            <a:ext cx="1451308" cy="186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23,639 Short Hair Stock Illustrations, Cliparts and Royalty Free Short Hair  Vectors">
            <a:extLst>
              <a:ext uri="{FF2B5EF4-FFF2-40B4-BE49-F238E27FC236}">
                <a16:creationId xmlns:a16="http://schemas.microsoft.com/office/drawing/2014/main" id="{9FD8939C-6D17-4BC3-BBCC-0DC11E192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8" r="50000"/>
          <a:stretch/>
        </p:blipFill>
        <p:spPr bwMode="auto">
          <a:xfrm>
            <a:off x="4800600" y="1182422"/>
            <a:ext cx="1462173" cy="210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F6EC65C-1900-4E77-9750-F5E78279F23C}"/>
              </a:ext>
            </a:extLst>
          </p:cNvPr>
          <p:cNvSpPr txBox="1"/>
          <p:nvPr/>
        </p:nvSpPr>
        <p:spPr>
          <a:xfrm>
            <a:off x="2798231" y="3284210"/>
            <a:ext cx="113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Mai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91E698-EF84-40FC-B3F8-45A62337992D}"/>
              </a:ext>
            </a:extLst>
          </p:cNvPr>
          <p:cNvSpPr txBox="1"/>
          <p:nvPr/>
        </p:nvSpPr>
        <p:spPr>
          <a:xfrm>
            <a:off x="4867806" y="3284209"/>
            <a:ext cx="113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Hoa</a:t>
            </a:r>
          </a:p>
        </p:txBody>
      </p:sp>
    </p:spTree>
    <p:extLst>
      <p:ext uri="{BB962C8B-B14F-4D97-AF65-F5344CB8AC3E}">
        <p14:creationId xmlns:p14="http://schemas.microsoft.com/office/powerpoint/2010/main" val="14334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Game Angry Birds - Những chú chim điên - Game24H">
            <a:hlinkClick r:id="rId3" action="ppaction://hlinksldjump"/>
            <a:extLst>
              <a:ext uri="{FF2B5EF4-FFF2-40B4-BE49-F238E27FC236}">
                <a16:creationId xmlns:a16="http://schemas.microsoft.com/office/drawing/2014/main" id="{1D242356-21A4-0C44-B8A1-F8EA59DF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103">
            <a:off x="8415539" y="63790"/>
            <a:ext cx="670635" cy="6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pointing cartoon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83" b="100000" l="706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55" t="54238" r="-143"/>
          <a:stretch/>
        </p:blipFill>
        <p:spPr bwMode="auto">
          <a:xfrm flipH="1">
            <a:off x="735909" y="906689"/>
            <a:ext cx="716712" cy="1198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Kết quả hình ảnh cho girl cartoo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85" y="3786186"/>
            <a:ext cx="1016313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ular Callout 31"/>
          <p:cNvSpPr/>
          <p:nvPr/>
        </p:nvSpPr>
        <p:spPr>
          <a:xfrm>
            <a:off x="964407" y="4169021"/>
            <a:ext cx="6229197" cy="739122"/>
          </a:xfrm>
          <a:prstGeom prst="wedgeRoundRectCallout">
            <a:avLst>
              <a:gd name="adj1" fmla="val 59987"/>
              <a:gd name="adj2" fmla="val -31839"/>
              <a:gd name="adj3" fmla="val 16667"/>
            </a:avLst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omic Sans MS" pitchFamily="66" charset="0"/>
              </a:rPr>
              <a:t>He has big eyes.</a:t>
            </a:r>
            <a:endParaRPr lang="en-US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1525362" y="195437"/>
            <a:ext cx="6093276" cy="648072"/>
          </a:xfrm>
          <a:prstGeom prst="wedgeRoundRectCallout">
            <a:avLst>
              <a:gd name="adj1" fmla="val -55732"/>
              <a:gd name="adj2" fmla="val 50916"/>
              <a:gd name="adj3" fmla="val 16667"/>
            </a:avLst>
          </a:prstGeom>
          <a:solidFill>
            <a:schemeClr val="bg2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rgbClr val="002060"/>
                </a:solidFill>
                <a:latin typeface="Comic Sans MS" panose="030F0702030302020204" pitchFamily="66" charset="0"/>
              </a:rPr>
              <a:t>What does Ben look like?</a:t>
            </a:r>
            <a:endParaRPr lang="en-GB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Premium Vector | Little boy standing and try to see far away">
            <a:extLst>
              <a:ext uri="{FF2B5EF4-FFF2-40B4-BE49-F238E27FC236}">
                <a16:creationId xmlns:a16="http://schemas.microsoft.com/office/drawing/2014/main" id="{9BD59AB9-754F-4DE5-8A98-E2237E674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48" y="514153"/>
            <a:ext cx="3133725" cy="40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Vector | Active boy simple cartoon character">
            <a:extLst>
              <a:ext uri="{FF2B5EF4-FFF2-40B4-BE49-F238E27FC236}">
                <a16:creationId xmlns:a16="http://schemas.microsoft.com/office/drawing/2014/main" id="{E80715C2-BD6D-405F-B8DF-C5752FB8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72" y="1215388"/>
            <a:ext cx="1844675" cy="28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D4399E1-A618-498A-8504-41842CD0BBD1}"/>
              </a:ext>
            </a:extLst>
          </p:cNvPr>
          <p:cNvSpPr txBox="1"/>
          <p:nvPr/>
        </p:nvSpPr>
        <p:spPr>
          <a:xfrm>
            <a:off x="1752600" y="2863360"/>
            <a:ext cx="113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Minh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191DA-A7AF-4266-B623-61A17F1C1B1C}"/>
              </a:ext>
            </a:extLst>
          </p:cNvPr>
          <p:cNvSpPr txBox="1"/>
          <p:nvPr/>
        </p:nvSpPr>
        <p:spPr>
          <a:xfrm>
            <a:off x="5691097" y="2931416"/>
            <a:ext cx="113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Ben</a:t>
            </a:r>
          </a:p>
        </p:txBody>
      </p:sp>
    </p:spTree>
    <p:extLst>
      <p:ext uri="{BB962C8B-B14F-4D97-AF65-F5344CB8AC3E}">
        <p14:creationId xmlns:p14="http://schemas.microsoft.com/office/powerpoint/2010/main" val="12340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Game Angry Birds - Những chú chim điên - Game24H">
            <a:hlinkClick r:id="rId3" action="ppaction://hlinksldjump"/>
            <a:extLst>
              <a:ext uri="{FF2B5EF4-FFF2-40B4-BE49-F238E27FC236}">
                <a16:creationId xmlns:a16="http://schemas.microsoft.com/office/drawing/2014/main" id="{1D242356-21A4-0C44-B8A1-F8EA59DF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103">
            <a:off x="8415539" y="63790"/>
            <a:ext cx="670635" cy="6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pointing cartoon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83" b="100000" l="706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55" t="54238" r="-143"/>
          <a:stretch/>
        </p:blipFill>
        <p:spPr bwMode="auto">
          <a:xfrm flipH="1">
            <a:off x="735909" y="906689"/>
            <a:ext cx="716712" cy="1198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Kết quả hình ảnh cho girl cartoo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85" y="3786186"/>
            <a:ext cx="1016313" cy="1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ular Callout 31"/>
          <p:cNvSpPr/>
          <p:nvPr/>
        </p:nvSpPr>
        <p:spPr>
          <a:xfrm>
            <a:off x="805317" y="3715117"/>
            <a:ext cx="6229197" cy="1198975"/>
          </a:xfrm>
          <a:prstGeom prst="wedgeRoundRectCallout">
            <a:avLst>
              <a:gd name="adj1" fmla="val 61845"/>
              <a:gd name="adj2" fmla="val -2877"/>
              <a:gd name="adj3" fmla="val 16667"/>
            </a:avLst>
          </a:prstGeom>
          <a:solidFill>
            <a:schemeClr val="bg2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omic Sans MS" pitchFamily="66" charset="0"/>
              </a:rPr>
              <a:t>He is slim. He has a round face.</a:t>
            </a:r>
            <a:endParaRPr lang="en-US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1525362" y="195436"/>
            <a:ext cx="6810680" cy="1037127"/>
          </a:xfrm>
          <a:prstGeom prst="wedgeRoundRectCallout">
            <a:avLst>
              <a:gd name="adj1" fmla="val -55732"/>
              <a:gd name="adj2" fmla="val 50916"/>
              <a:gd name="adj3" fmla="val 16667"/>
            </a:avLst>
          </a:prstGeom>
          <a:solidFill>
            <a:schemeClr val="bg2"/>
          </a:solidFill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rgbClr val="002060"/>
                </a:solidFill>
                <a:latin typeface="Comic Sans MS" panose="030F0702030302020204" pitchFamily="66" charset="0"/>
              </a:rPr>
              <a:t>...........................?</a:t>
            </a:r>
            <a:endParaRPr lang="en-GB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" name="Picture 4" descr="Free Vector | Active boy simple cartoon character">
            <a:extLst>
              <a:ext uri="{FF2B5EF4-FFF2-40B4-BE49-F238E27FC236}">
                <a16:creationId xmlns:a16="http://schemas.microsoft.com/office/drawing/2014/main" id="{B63EA773-1450-4F70-823F-59508C021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33373"/>
            <a:ext cx="1844675" cy="28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6D6C90-DA80-4C78-AA80-93851CE0460B}"/>
              </a:ext>
            </a:extLst>
          </p:cNvPr>
          <p:cNvSpPr txBox="1"/>
          <p:nvPr/>
        </p:nvSpPr>
        <p:spPr>
          <a:xfrm>
            <a:off x="1981200" y="283052"/>
            <a:ext cx="60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u="none" strike="noStrike" cap="none">
                <a:solidFill>
                  <a:schemeClr val="tx2"/>
                </a:solidFill>
                <a:latin typeface="Comic Sans MS" panose="030F0702030302020204" pitchFamily="66" charset="0"/>
                <a:sym typeface="Arial"/>
              </a:rPr>
              <a:t>What does he look like</a:t>
            </a:r>
          </a:p>
        </p:txBody>
      </p:sp>
    </p:spTree>
    <p:extLst>
      <p:ext uri="{BB962C8B-B14F-4D97-AF65-F5344CB8AC3E}">
        <p14:creationId xmlns:p14="http://schemas.microsoft.com/office/powerpoint/2010/main" val="403922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/>
    </p:bldLst>
  </p:timing>
</p:sld>
</file>

<file path=ppt/theme/theme1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6384</TotalTime>
  <Words>953</Words>
  <Application>Microsoft Office PowerPoint</Application>
  <PresentationFormat>On-screen Show (16:9)</PresentationFormat>
  <Paragraphs>326</Paragraphs>
  <Slides>30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.VnBodoni</vt:lpstr>
      <vt:lpstr>Times New Roman</vt:lpstr>
      <vt:lpstr>Comic Sans MS</vt:lpstr>
      <vt:lpstr>Amatic SC</vt:lpstr>
      <vt:lpstr>Quicksand</vt:lpstr>
      <vt:lpstr>Arial</vt:lpstr>
      <vt:lpstr>Nunito</vt:lpstr>
      <vt:lpstr>Children's Day by Slidesgo</vt:lpstr>
      <vt:lpstr>Unit 13 Appearance</vt:lpstr>
      <vt:lpstr>Warm-up and review 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In pairs, look, ask and answer.</vt:lpstr>
      <vt:lpstr>Listen and number.</vt:lpstr>
      <vt:lpstr>03</vt:lpstr>
      <vt:lpstr>Look at the picture.  Is the boy slim or big? Is his face round or slim?</vt:lpstr>
      <vt:lpstr>Look at the picture.  Is the girl slim or big? Is her hair long or short?</vt:lpstr>
      <vt:lpstr>Practise in pairs.</vt:lpstr>
      <vt:lpstr>04</vt:lpstr>
      <vt:lpstr>PowerPoint Presentation</vt:lpstr>
      <vt:lpstr>Fun corner and wrap-up</vt:lpstr>
      <vt:lpstr>Find the odd one out.</vt:lpstr>
      <vt:lpstr>Find the odd one out.</vt:lpstr>
      <vt:lpstr>Find the odd one out.</vt:lpstr>
      <vt:lpstr>Find the odd one out.</vt:lpstr>
      <vt:lpstr>Find the odd one out.</vt:lpstr>
      <vt:lpstr>Find the odd one out.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Administrator</cp:lastModifiedBy>
  <cp:revision>92</cp:revision>
  <dcterms:modified xsi:type="dcterms:W3CDTF">2025-02-23T10:42:47Z</dcterms:modified>
  <cp:category>9Slide.vn</cp:category>
</cp:coreProperties>
</file>