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28"/>
  </p:notesMasterIdLst>
  <p:sldIdLst>
    <p:sldId id="2639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94" r:id="rId15"/>
    <p:sldId id="271" r:id="rId16"/>
    <p:sldId id="295" r:id="rId17"/>
    <p:sldId id="298" r:id="rId18"/>
    <p:sldId id="2634" r:id="rId19"/>
    <p:sldId id="2635" r:id="rId20"/>
    <p:sldId id="2637" r:id="rId21"/>
    <p:sldId id="2638" r:id="rId22"/>
    <p:sldId id="299" r:id="rId23"/>
    <p:sldId id="301" r:id="rId24"/>
    <p:sldId id="292" r:id="rId25"/>
    <p:sldId id="283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18" autoAdjust="0"/>
  </p:normalViewPr>
  <p:slideViewPr>
    <p:cSldViewPr snapToGrid="0">
      <p:cViewPr varScale="1">
        <p:scale>
          <a:sx n="78" d="100"/>
          <a:sy n="78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3ED5150B-E88E-4409-940D-DC927A6DA000}" type="slidenum">
              <a:rPr lang="en-US" altLang="vi-VN" sz="1200"/>
              <a:pPr algn="r" eaLnBrk="1" hangingPunct="1"/>
              <a:t>1</a:t>
            </a:fld>
            <a:endParaRPr lang="en-US" altLang="vi-VN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92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e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=""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=""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gif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19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19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5" Type="http://schemas.openxmlformats.org/officeDocument/2006/relationships/image" Target="../media/image50.png"/><Relationship Id="rId23" Type="http://schemas.openxmlformats.org/officeDocument/2006/relationships/image" Target="../media/image23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49.png"/><Relationship Id="rId2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17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13.png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6.png"/><Relationship Id="rId5" Type="http://schemas.openxmlformats.org/officeDocument/2006/relationships/image" Target="../media/image1.png"/><Relationship Id="rId15" Type="http://schemas.openxmlformats.org/officeDocument/2006/relationships/image" Target="../media/image50.png"/><Relationship Id="rId23" Type="http://schemas.openxmlformats.org/officeDocument/2006/relationships/image" Target="../media/image52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Relationship Id="rId14" Type="http://schemas.openxmlformats.org/officeDocument/2006/relationships/image" Target="../media/image49.pn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985" y="222568"/>
            <a:ext cx="990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3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15888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j023624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5889"/>
            <a:ext cx="9144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daisy_button_blu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544830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4"/>
          <p:cNvGrpSpPr>
            <a:grpSpLocks/>
          </p:cNvGrpSpPr>
          <p:nvPr/>
        </p:nvGrpSpPr>
        <p:grpSpPr bwMode="auto">
          <a:xfrm>
            <a:off x="1652588" y="5943600"/>
            <a:ext cx="2919412" cy="914400"/>
            <a:chOff x="4656" y="3216"/>
            <a:chExt cx="1104" cy="651"/>
          </a:xfrm>
        </p:grpSpPr>
        <p:grpSp>
          <p:nvGrpSpPr>
            <p:cNvPr id="2065" name="Group 5"/>
            <p:cNvGrpSpPr>
              <a:grpSpLocks/>
            </p:cNvGrpSpPr>
            <p:nvPr/>
          </p:nvGrpSpPr>
          <p:grpSpPr bwMode="auto">
            <a:xfrm>
              <a:off x="4656" y="3216"/>
              <a:ext cx="1104" cy="651"/>
              <a:chOff x="1296" y="3577"/>
              <a:chExt cx="1104" cy="651"/>
            </a:xfrm>
          </p:grpSpPr>
          <p:pic>
            <p:nvPicPr>
              <p:cNvPr id="2067" name="Picture 6" descr="!hp8ls2l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3577"/>
                <a:ext cx="960" cy="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8" name="Picture 7" descr="!dk8_1la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3710"/>
                <a:ext cx="5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66" name="Picture 8" descr="ROSE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3360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21" descr="daisy_button_blu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016" y="565455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9" descr="daisy_button_blue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237" y="558039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 9"/>
          <p:cNvGrpSpPr>
            <a:grpSpLocks/>
          </p:cNvGrpSpPr>
          <p:nvPr/>
        </p:nvGrpSpPr>
        <p:grpSpPr bwMode="auto">
          <a:xfrm>
            <a:off x="6781800" y="5867400"/>
            <a:ext cx="3733800" cy="985838"/>
            <a:chOff x="96" y="3553"/>
            <a:chExt cx="1104" cy="671"/>
          </a:xfrm>
        </p:grpSpPr>
        <p:pic>
          <p:nvPicPr>
            <p:cNvPr id="2062" name="Picture 10" descr="!hp8ls2l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6" y="3553"/>
              <a:ext cx="954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1" descr="!dk8_1la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" y="3753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2" descr="ROSE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8" y="3661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9" name="Picture 5" descr="0830js5b15daddi012pz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90" y="3565357"/>
            <a:ext cx="6064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Box 1"/>
          <p:cNvSpPr txBox="1">
            <a:spLocks noChangeArrowheads="1"/>
          </p:cNvSpPr>
          <p:nvPr/>
        </p:nvSpPr>
        <p:spPr bwMode="auto">
          <a:xfrm>
            <a:off x="970156" y="1054102"/>
            <a:ext cx="10303727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TRƯỜNG TIỂU HỌC QUANG SƠN</a:t>
            </a:r>
          </a:p>
          <a:p>
            <a:pPr algn="ctr">
              <a:spcBef>
                <a:spcPct val="50000"/>
              </a:spcBef>
            </a:pP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2025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TOÁN -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8807" y="992659"/>
            <a:ext cx="10236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Long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102" y="3365453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=""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=""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=""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=""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=""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=""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=""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=""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=""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=""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=""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=""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=""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=""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=""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=""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=""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=""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=""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=""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=""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114357" y="4988387"/>
            <a:ext cx="1822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0 4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=""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=""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=""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=""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=""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=""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=""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=""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=""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=""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=""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=""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=""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=""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=""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=""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=""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=""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=""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=""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=""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=""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=""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=""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=""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=""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=""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=""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=""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=""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=""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=""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=""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=""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=""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=""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=""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=""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=""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=""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=""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=""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=""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=""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=""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=""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=""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=""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=""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=""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=""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=""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=""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=""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=""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=""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=""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=""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=""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=""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=""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=""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=""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=""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=""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23299" y="1067071"/>
            <a:ext cx="691956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=""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=""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=""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=""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=""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=""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=""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=""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=""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=""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=""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=""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629469" y="180702"/>
            <a:ext cx="7449116" cy="557766"/>
            <a:chOff x="2836299" y="195942"/>
            <a:chExt cx="7449116" cy="557766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=""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2836299" y="199710"/>
              <a:ext cx="7449116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lang="en-US" sz="3600" dirty="0" smtClean="0">
                  <a:solidFill>
                    <a:srgbClr val="000000"/>
                  </a:solidFill>
                  <a:latin typeface="Arial"/>
                  <a:ea typeface="微软雅黑"/>
                </a:rPr>
                <a:t>Ba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lang="en-US" sz="3600" dirty="0" smtClean="0">
                  <a:solidFill>
                    <a:srgbClr val="000000"/>
                  </a:solidFill>
                  <a:latin typeface="Arial"/>
                  <a:ea typeface="微软雅黑"/>
                </a:rPr>
                <a:t>25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微软雅黑"/>
                </a:rPr>
                <a:t>2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lang="en-US" sz="3600" dirty="0" smtClean="0">
                  <a:solidFill>
                    <a:srgbClr val="000000"/>
                  </a:solidFill>
                  <a:latin typeface="Arial"/>
                  <a:ea typeface="微软雅黑"/>
                </a:rPr>
                <a:t>2025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14770" y="1924146"/>
            <a:ext cx="73158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=""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528</Words>
  <Application>Microsoft Office PowerPoint</Application>
  <PresentationFormat>Widescreen</PresentationFormat>
  <Paragraphs>198</Paragraphs>
  <Slides>21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微软雅黑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等线</vt:lpstr>
      <vt:lpstr>iCiel Cadena</vt:lpstr>
      <vt:lpstr>Karla</vt:lpstr>
      <vt:lpstr>Love Ya Like A Sister</vt:lpstr>
      <vt:lpstr>Tahoma</vt:lpstr>
      <vt:lpstr>Times New Roman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61</cp:revision>
  <dcterms:created xsi:type="dcterms:W3CDTF">2022-11-11T06:26:08Z</dcterms:created>
  <dcterms:modified xsi:type="dcterms:W3CDTF">2025-02-23T13:12:33Z</dcterms:modified>
</cp:coreProperties>
</file>