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  <p:sldMasterId id="2147483754" r:id="rId4"/>
  </p:sldMasterIdLst>
  <p:notesMasterIdLst>
    <p:notesMasterId r:id="rId16"/>
  </p:notesMasterIdLst>
  <p:sldIdLst>
    <p:sldId id="2007577269" r:id="rId5"/>
    <p:sldId id="271" r:id="rId6"/>
    <p:sldId id="2007577249" r:id="rId7"/>
    <p:sldId id="479" r:id="rId8"/>
    <p:sldId id="2007577254" r:id="rId9"/>
    <p:sldId id="2007577255" r:id="rId10"/>
    <p:sldId id="2007577262" r:id="rId11"/>
    <p:sldId id="2007577260" r:id="rId12"/>
    <p:sldId id="2007577267" r:id="rId13"/>
    <p:sldId id="342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D3425-6573-43C2-BBBC-DDCED944DE7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4032-2C25-49C8-845F-63CB11BD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ED5150B-E88E-4409-940D-DC927A6DA000}" type="slidenum">
              <a:rPr lang="en-US" altLang="vi-VN" sz="1200"/>
              <a:pPr algn="r" eaLnBrk="1" hangingPunct="1"/>
              <a:t>1</a:t>
            </a:fld>
            <a:endParaRPr lang="en-US" altLang="vi-VN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8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0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6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591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788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464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55332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3810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1119" indent="0" algn="ctr">
              <a:buNone/>
              <a:defRPr sz="2000"/>
            </a:lvl2pPr>
            <a:lvl3pPr marL="902247" indent="0" algn="ctr">
              <a:buNone/>
              <a:defRPr sz="1900"/>
            </a:lvl3pPr>
            <a:lvl4pPr marL="1353369" indent="0" algn="ctr">
              <a:buNone/>
              <a:defRPr sz="1600"/>
            </a:lvl4pPr>
            <a:lvl5pPr marL="1804494" indent="0" algn="ctr">
              <a:buNone/>
              <a:defRPr sz="1600"/>
            </a:lvl5pPr>
            <a:lvl6pPr marL="2255614" indent="0" algn="ctr">
              <a:buNone/>
              <a:defRPr sz="1600"/>
            </a:lvl6pPr>
            <a:lvl7pPr marL="2706739" indent="0" algn="ctr">
              <a:buNone/>
              <a:defRPr sz="1600"/>
            </a:lvl7pPr>
            <a:lvl8pPr marL="3157862" indent="0" algn="ctr">
              <a:buNone/>
              <a:defRPr sz="1600"/>
            </a:lvl8pPr>
            <a:lvl9pPr marL="360898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51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45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1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22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53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44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56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6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7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89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47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64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7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1119" indent="0">
              <a:buNone/>
              <a:defRPr sz="2000" b="1"/>
            </a:lvl2pPr>
            <a:lvl3pPr marL="902247" indent="0">
              <a:buNone/>
              <a:defRPr sz="1900" b="1"/>
            </a:lvl3pPr>
            <a:lvl4pPr marL="1353369" indent="0">
              <a:buNone/>
              <a:defRPr sz="1600" b="1"/>
            </a:lvl4pPr>
            <a:lvl5pPr marL="1804494" indent="0">
              <a:buNone/>
              <a:defRPr sz="1600" b="1"/>
            </a:lvl5pPr>
            <a:lvl6pPr marL="2255614" indent="0">
              <a:buNone/>
              <a:defRPr sz="1600" b="1"/>
            </a:lvl6pPr>
            <a:lvl7pPr marL="2706739" indent="0">
              <a:buNone/>
              <a:defRPr sz="1600" b="1"/>
            </a:lvl7pPr>
            <a:lvl8pPr marL="3157862" indent="0">
              <a:buNone/>
              <a:defRPr sz="1600" b="1"/>
            </a:lvl8pPr>
            <a:lvl9pPr marL="360898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91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1119" indent="0">
              <a:buNone/>
              <a:defRPr sz="2000" b="1"/>
            </a:lvl2pPr>
            <a:lvl3pPr marL="902247" indent="0">
              <a:buNone/>
              <a:defRPr sz="1900" b="1"/>
            </a:lvl3pPr>
            <a:lvl4pPr marL="1353369" indent="0">
              <a:buNone/>
              <a:defRPr sz="1600" b="1"/>
            </a:lvl4pPr>
            <a:lvl5pPr marL="1804494" indent="0">
              <a:buNone/>
              <a:defRPr sz="1600" b="1"/>
            </a:lvl5pPr>
            <a:lvl6pPr marL="2255614" indent="0">
              <a:buNone/>
              <a:defRPr sz="1600" b="1"/>
            </a:lvl6pPr>
            <a:lvl7pPr marL="2706739" indent="0">
              <a:buNone/>
              <a:defRPr sz="1600" b="1"/>
            </a:lvl7pPr>
            <a:lvl8pPr marL="3157862" indent="0">
              <a:buNone/>
              <a:defRPr sz="1600" b="1"/>
            </a:lvl8pPr>
            <a:lvl9pPr marL="360898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91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06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5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0433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39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9" y="987442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1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1119" indent="0">
              <a:buNone/>
              <a:defRPr sz="1500"/>
            </a:lvl2pPr>
            <a:lvl3pPr marL="902247" indent="0">
              <a:buNone/>
              <a:defRPr sz="1200"/>
            </a:lvl3pPr>
            <a:lvl4pPr marL="1353369" indent="0">
              <a:buNone/>
              <a:defRPr sz="900"/>
            </a:lvl4pPr>
            <a:lvl5pPr marL="1804494" indent="0">
              <a:buNone/>
              <a:defRPr sz="900"/>
            </a:lvl5pPr>
            <a:lvl6pPr marL="2255614" indent="0">
              <a:buNone/>
              <a:defRPr sz="900"/>
            </a:lvl6pPr>
            <a:lvl7pPr marL="2706739" indent="0">
              <a:buNone/>
              <a:defRPr sz="900"/>
            </a:lvl7pPr>
            <a:lvl8pPr marL="3157862" indent="0">
              <a:buNone/>
              <a:defRPr sz="900"/>
            </a:lvl8pPr>
            <a:lvl9pPr marL="3608982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53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9" y="987442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/>
            </a:lvl1pPr>
            <a:lvl2pPr marL="451119" indent="0">
              <a:buNone/>
              <a:defRPr sz="2700"/>
            </a:lvl2pPr>
            <a:lvl3pPr marL="902247" indent="0">
              <a:buNone/>
              <a:defRPr sz="2400"/>
            </a:lvl3pPr>
            <a:lvl4pPr marL="1353369" indent="0">
              <a:buNone/>
              <a:defRPr sz="2000"/>
            </a:lvl4pPr>
            <a:lvl5pPr marL="1804494" indent="0">
              <a:buNone/>
              <a:defRPr sz="2000"/>
            </a:lvl5pPr>
            <a:lvl6pPr marL="2255614" indent="0">
              <a:buNone/>
              <a:defRPr sz="2000"/>
            </a:lvl6pPr>
            <a:lvl7pPr marL="2706739" indent="0">
              <a:buNone/>
              <a:defRPr sz="2000"/>
            </a:lvl7pPr>
            <a:lvl8pPr marL="3157862" indent="0">
              <a:buNone/>
              <a:defRPr sz="2000"/>
            </a:lvl8pPr>
            <a:lvl9pPr marL="360898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1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1119" indent="0">
              <a:buNone/>
              <a:defRPr sz="1500"/>
            </a:lvl2pPr>
            <a:lvl3pPr marL="902247" indent="0">
              <a:buNone/>
              <a:defRPr sz="1200"/>
            </a:lvl3pPr>
            <a:lvl4pPr marL="1353369" indent="0">
              <a:buNone/>
              <a:defRPr sz="900"/>
            </a:lvl4pPr>
            <a:lvl5pPr marL="1804494" indent="0">
              <a:buNone/>
              <a:defRPr sz="900"/>
            </a:lvl5pPr>
            <a:lvl6pPr marL="2255614" indent="0">
              <a:buNone/>
              <a:defRPr sz="900"/>
            </a:lvl6pPr>
            <a:lvl7pPr marL="2706739" indent="0">
              <a:buNone/>
              <a:defRPr sz="900"/>
            </a:lvl7pPr>
            <a:lvl8pPr marL="3157862" indent="0">
              <a:buNone/>
              <a:defRPr sz="900"/>
            </a:lvl8pPr>
            <a:lvl9pPr marL="3608982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34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3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29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69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53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</p:spTree>
    <p:extLst>
      <p:ext uri="{BB962C8B-B14F-4D97-AF65-F5344CB8AC3E}">
        <p14:creationId xmlns:p14="http://schemas.microsoft.com/office/powerpoint/2010/main" val="929666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0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9" y="207643"/>
            <a:ext cx="736768" cy="8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" y="212272"/>
            <a:ext cx="604520" cy="93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4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5064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7464"/>
            <a:ext cx="609600" cy="9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67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193622"/>
            <a:ext cx="642256" cy="9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07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CBC63-B2F9-1676-03A5-6E5F4635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8C77E-D307-714C-2036-CF272536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54C853-880D-39C2-3F57-DBF3C40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A7D972-1807-1E14-406B-A6C27DC2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402980-5254-B416-6282-B639A5F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C6988-C763-8F9C-4E40-8FDD1369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941245-50D6-20DE-12DF-64B0AAA4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D670F1-526F-9B14-021D-E7F5689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7EC299-75CE-D353-8306-207A0E6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A8CE08-A1D6-E6F1-B032-92E8A58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4E968-D994-3BB6-EE58-8E2DC150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E100F1-FF16-E81E-6BE0-CAED505A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C47FF-1D82-04D2-15B3-077A403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BA2A9-C4BD-27DD-2E91-880AB8E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54A68-BC0B-FF6B-5B6D-F6BEEF50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DAD5A-037B-CE35-2750-37E05F80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C0B61B-7F6C-AF1E-E9F3-795B1DDD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6D7783-4B50-36DE-6BAB-3E4946E3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831E51-34B8-8E95-510E-7A09FC6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CE6954-B7AD-E6CE-9B2C-A85AFE64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122909-591E-D5C2-0756-48539AFC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2B15AB-9AE3-412C-6BE9-43D61DF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C025B4-CFC3-DE33-7079-D3E2DF22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B82E7A-B899-29F2-4C3A-55EB1440D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786166-DCD0-E4A7-787C-0B6BB24C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4DE8F9-570D-E061-09B9-065195F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FC002F-4B29-060D-70FE-F425C1B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63F0C9-4489-0875-AC47-B3ACED1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C4AC2A-43BE-4E49-004E-230EDE1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7DADD-B9A7-113A-0FE4-C8DABF49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D2FB207-55E7-FF9C-181C-AE22684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AA024F-D16F-C49A-DDCE-714A8EC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010061-70B6-9170-1807-A0C5B8B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25880-D88C-0051-D473-897DD76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F4AD09-3D7B-303D-3AAC-3D338C4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42A0A2-241D-5F54-3998-4208B3CA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333356-E5A0-1860-13D8-9EFEE7BF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DD49FB-C9E2-16FC-D8A9-4BE3A32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CB61CC-7BA8-3B20-C1A9-1DCAB9D4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E0E771-2C53-45EF-A9BD-1991CAD46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53153" y="-1515305"/>
            <a:ext cx="1515305" cy="151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CC9B8B-75B4-45C5-A027-61CE70239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86" y="-31313196"/>
            <a:ext cx="1515305" cy="151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5B20C0-683A-4019-9C91-EB4DFA5F2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681" y="3429001"/>
            <a:ext cx="1515305" cy="151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426A910-4A8C-4006-9D1B-CFFB2AEDE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20" y="34987458"/>
            <a:ext cx="1515305" cy="151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42220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DA541-C38D-9C3E-187C-A252443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09C5BA-3497-5170-8CD7-A0FB6D8CA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2C325C-00B2-63EE-B5BE-D92AF8C6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31C62C-41B0-8245-28CC-73BD11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C0F3F5-C62A-AC84-A396-A124CDE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197CF3-B7DA-CB6D-C927-9D58163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0EB1E-6F50-34DC-6779-8736C5EC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2F4E7-F7B3-0C64-C7D2-AF95AA44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86647D-79F8-F12F-132D-63425BE5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95454A-E208-9504-6E3B-234B462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C6F363-AA4F-42F9-654E-3FEFBFB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F5D7D4-4F11-F5E7-FBF6-B8DE36A0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A27A3B-4AB7-3318-E623-EBD23F38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C3653-0230-E11D-2BBB-ECE97EB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36EBFB-0D8F-91CB-B35C-EA23781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619C76-EEF9-8347-3B15-6146602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894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540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7409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3516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555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5"/>
          <a:srcRect r="14980"/>
          <a:stretch/>
        </p:blipFill>
        <p:spPr>
          <a:xfrm>
            <a:off x="0" y="-298"/>
            <a:ext cx="12192000" cy="68585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B606EB1-E9BC-4B53-AB87-CFB7FCB3F90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29" y="280333"/>
            <a:ext cx="11938632" cy="65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7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81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022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61" indent="-225561" algn="l" defTabSz="9022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6686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808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8931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055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177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99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422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4543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1119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2247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69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494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55614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06739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57862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982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26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71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microsoft.com/office/2007/relationships/hdphoto" Target="../media/hdphoto1.wdp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j02362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85" y="222568"/>
            <a:ext cx="990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 descr="j02362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115888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j02362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5889"/>
            <a:ext cx="914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0" descr="daisy_button_blue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54483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4"/>
          <p:cNvGrpSpPr>
            <a:grpSpLocks/>
          </p:cNvGrpSpPr>
          <p:nvPr/>
        </p:nvGrpSpPr>
        <p:grpSpPr bwMode="auto">
          <a:xfrm>
            <a:off x="1652588" y="5943600"/>
            <a:ext cx="2919412" cy="914400"/>
            <a:chOff x="4656" y="3216"/>
            <a:chExt cx="1104" cy="651"/>
          </a:xfrm>
        </p:grpSpPr>
        <p:grpSp>
          <p:nvGrpSpPr>
            <p:cNvPr id="2065" name="Group 5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2067" name="Picture 6" descr="!hp8ls2l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" name="Picture 7" descr="!dk8_1la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6" name="Picture 8" descr="ROSE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21" descr="daisy_button_blue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016" y="5654558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 descr="daisy_button_blue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237" y="558039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" name="Group 9"/>
          <p:cNvGrpSpPr>
            <a:grpSpLocks/>
          </p:cNvGrpSpPr>
          <p:nvPr/>
        </p:nvGrpSpPr>
        <p:grpSpPr bwMode="auto">
          <a:xfrm>
            <a:off x="6781800" y="5867400"/>
            <a:ext cx="3733800" cy="985838"/>
            <a:chOff x="96" y="3553"/>
            <a:chExt cx="1104" cy="671"/>
          </a:xfrm>
        </p:grpSpPr>
        <p:pic>
          <p:nvPicPr>
            <p:cNvPr id="2062" name="Picture 10" descr="!hp8ls2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1" descr="!dk8_1la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12" descr="ROSE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9" name="Picture 5" descr="0830js5b15daddi012pz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890" y="3565357"/>
            <a:ext cx="606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1"/>
          <p:cNvSpPr txBox="1">
            <a:spLocks noChangeArrowheads="1"/>
          </p:cNvSpPr>
          <p:nvPr/>
        </p:nvSpPr>
        <p:spPr bwMode="auto">
          <a:xfrm>
            <a:off x="970156" y="1054102"/>
            <a:ext cx="1030372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TRƯỜNG TIỂU HỌC QUANG SƠN</a:t>
            </a:r>
          </a:p>
          <a:p>
            <a:pPr algn="ctr">
              <a:spcBef>
                <a:spcPct val="50000"/>
              </a:spcBef>
            </a:pP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2025</a:t>
            </a:r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 TIẾNG VIỆT -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LỚP 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73C65E5-6D59-4AC3-BF8C-14B65E190F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488" y="4222214"/>
            <a:ext cx="9180449" cy="151193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1A131DA-2394-4C75-8120-9497D01D7484}"/>
              </a:ext>
            </a:extLst>
          </p:cNvPr>
          <p:cNvGrpSpPr/>
          <p:nvPr/>
        </p:nvGrpSpPr>
        <p:grpSpPr>
          <a:xfrm>
            <a:off x="4048796" y="3442922"/>
            <a:ext cx="3544699" cy="1084455"/>
            <a:chOff x="4913501" y="1599563"/>
            <a:chExt cx="3544699" cy="126453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14A6544-412C-4E2A-8E7E-6130E5D6E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501" y="1599563"/>
              <a:ext cx="3544699" cy="125953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2A7663B3-1457-4D85-9519-D4118470B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46342" y="1986198"/>
              <a:ext cx="3231160" cy="8779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778807" y="992659"/>
            <a:ext cx="10236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Long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EDDBFD2-62D0-4F28-9BFB-4116C9405023}"/>
              </a:ext>
            </a:extLst>
          </p:cNvPr>
          <p:cNvGrpSpPr/>
          <p:nvPr/>
        </p:nvGrpSpPr>
        <p:grpSpPr>
          <a:xfrm>
            <a:off x="2836817" y="426444"/>
            <a:ext cx="5943600" cy="4622973"/>
            <a:chOff x="2836817" y="426444"/>
            <a:chExt cx="5943600" cy="46229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EB496C48-0F50-4696-85E1-365611BD1BBF}"/>
                </a:ext>
              </a:extLst>
            </p:cNvPr>
            <p:cNvGrpSpPr/>
            <p:nvPr userDrawn="1"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2AC98765-4C9E-422F-9069-B97C5FF749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3A09427D-5CC3-449B-86EC-BD3A5FAFA5F7}"/>
                  </a:ext>
                </a:extLst>
              </p:cNvPr>
              <p:cNvSpPr txBox="1"/>
              <p:nvPr userDrawn="1"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CE39698-FE86-407D-8FA4-88FD54B3A622}"/>
                  </a:ext>
                </a:extLst>
              </p:cNvPr>
              <p:cNvSpPr txBox="1"/>
              <p:nvPr userDrawn="1"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42A7167-1B45-4F6F-B62B-B2BA7FFD0B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-16885"/>
            <a:ext cx="12105601" cy="7013393"/>
          </a:xfrm>
          <a:prstGeom prst="rect">
            <a:avLst/>
          </a:prstGeom>
        </p:spPr>
      </p:pic>
      <p:pic>
        <p:nvPicPr>
          <p:cNvPr id="2050" name="Picture 2" descr="File:Media Player Classic MPC With Shadow No Numbers.png - Wikimedia Comm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27" y="357709"/>
            <a:ext cx="9917152" cy="663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1250110">
            <a:off x="2888974" y="3100503"/>
            <a:ext cx="6762756" cy="2554527"/>
          </a:xfrm>
          <a:prstGeom prst="rect">
            <a:avLst/>
          </a:prstGeom>
          <a:noFill/>
        </p:spPr>
        <p:txBody>
          <a:bodyPr wrap="square" lIns="91416" tIns="45711" rIns="91416" bIns="4571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5999">
              <a:defRPr/>
            </a:pPr>
            <a:r>
              <a:rPr lang="en-US" sz="4000" b="1" u="sng" dirty="0" err="1">
                <a:ln/>
                <a:solidFill>
                  <a:srgbClr val="ED02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u="sng" dirty="0">
                <a:ln/>
                <a:solidFill>
                  <a:srgbClr val="ED02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ln/>
                <a:solidFill>
                  <a:srgbClr val="ED02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u="sng" dirty="0">
                <a:ln/>
                <a:solidFill>
                  <a:srgbClr val="ED02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 defTabSz="955999">
              <a:defRPr/>
            </a:pPr>
            <a:r>
              <a:rPr lang="nl-NL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 sát thiên nhiên xung quanh để tìm ra vẻ đẹp của các sự vật, hiện tượng.</a:t>
            </a:r>
            <a:endParaRPr lang="en-US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22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3911" y="3487006"/>
            <a:ext cx="962448" cy="19322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960" y="2707745"/>
            <a:ext cx="3722008" cy="372200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7545825" y="3828811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-17584" y="-15669"/>
            <a:ext cx="12237295" cy="1288577"/>
          </a:xfrm>
          <a:prstGeom prst="rect">
            <a:avLst/>
          </a:prstGeom>
          <a:solidFill>
            <a:srgbClr val="FFFFD5"/>
          </a:solidFill>
          <a:ln>
            <a:solidFill>
              <a:srgbClr val="FFF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5" name="图片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11177" y="1850412"/>
            <a:ext cx="2542457" cy="5045688"/>
          </a:xfrm>
          <a:prstGeom prst="rect">
            <a:avLst/>
          </a:prstGeom>
        </p:spPr>
      </p:pic>
      <p:pic>
        <p:nvPicPr>
          <p:cNvPr id="46" name="图片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6"/>
          <a:stretch/>
        </p:blipFill>
        <p:spPr>
          <a:xfrm>
            <a:off x="9992256" y="2758526"/>
            <a:ext cx="1463899" cy="1230924"/>
          </a:xfrm>
          <a:prstGeom prst="rect">
            <a:avLst/>
          </a:prstGeom>
        </p:spPr>
      </p:pic>
      <p:pic>
        <p:nvPicPr>
          <p:cNvPr id="47" name="图片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3" t="55136" r="-3389"/>
          <a:stretch/>
        </p:blipFill>
        <p:spPr>
          <a:xfrm>
            <a:off x="760802" y="993079"/>
            <a:ext cx="620487" cy="552247"/>
          </a:xfrm>
          <a:prstGeom prst="rect">
            <a:avLst/>
          </a:prstGeom>
        </p:spPr>
      </p:pic>
      <p:pic>
        <p:nvPicPr>
          <p:cNvPr id="49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357" y="2301325"/>
            <a:ext cx="1859907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6976" y="504475"/>
            <a:ext cx="7207800" cy="2755924"/>
          </a:xfrm>
          <a:prstGeom prst="rect">
            <a:avLst/>
          </a:prstGeom>
        </p:spPr>
      </p:pic>
      <p:pic>
        <p:nvPicPr>
          <p:cNvPr id="51" name="图片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3" t="55136" r="-3389"/>
          <a:stretch/>
        </p:blipFill>
        <p:spPr>
          <a:xfrm flipH="1">
            <a:off x="1676734" y="1850414"/>
            <a:ext cx="620487" cy="55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69" y="3164115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130" y="-27998"/>
            <a:ext cx="4791871" cy="2261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6224" y="2375210"/>
            <a:ext cx="6646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5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xmlns="" id="{78B53D7D-4755-49B3-9DA0-DABCDBE89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1194398"/>
            <a:ext cx="109833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defTabSz="1299601"/>
            <a:r>
              <a:rPr lang="en-US" sz="36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những từ dưới đây các cặp từ có nghĩa giống nhau.</a:t>
            </a:r>
            <a:endParaRPr lang="zh-CN" altLang="en-US" sz="3600" b="1" kern="2000" dirty="0">
              <a:solidFill>
                <a:srgbClr val="ED0281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607E73-A5C4-41ED-8F47-BBF649BDB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24" y="2252546"/>
            <a:ext cx="7973122" cy="375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4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985BB4-4B79-4E97-801B-E78A5EF26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7" t="19426" r="3668" b="4034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9F5184DE-A1E8-4A99-90B6-6AA50500E098}"/>
              </a:ext>
            </a:extLst>
          </p:cNvPr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9A2FAA2-6312-4A22-820E-B1E08230557B}"/>
              </a:ext>
            </a:extLst>
          </p:cNvPr>
          <p:cNvGrpSpPr/>
          <p:nvPr/>
        </p:nvGrpSpPr>
        <p:grpSpPr>
          <a:xfrm>
            <a:off x="883255" y="759994"/>
            <a:ext cx="1361684" cy="1830221"/>
            <a:chOff x="883255" y="759994"/>
            <a:chExt cx="1361684" cy="183022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9C683E19-52B5-4979-870F-BBA7F2FD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55" y="759994"/>
              <a:ext cx="1361684" cy="1830221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C00BE17F-449E-42D3-85A6-C8F208A3E167}"/>
                </a:ext>
              </a:extLst>
            </p:cNvPr>
            <p:cNvSpPr/>
            <p:nvPr/>
          </p:nvSpPr>
          <p:spPr>
            <a:xfrm>
              <a:off x="914400" y="1071715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hiền</a:t>
              </a:r>
              <a:r>
                <a:rPr lang="en-US" b="1" dirty="0"/>
                <a:t> </a:t>
              </a:r>
              <a:r>
                <a:rPr lang="en-US" b="1" dirty="0" err="1"/>
                <a:t>lành</a:t>
              </a:r>
              <a:endParaRPr lang="en-US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87EEC92-D19A-4841-BC4C-3776AC048E6C}"/>
              </a:ext>
            </a:extLst>
          </p:cNvPr>
          <p:cNvGrpSpPr/>
          <p:nvPr/>
        </p:nvGrpSpPr>
        <p:grpSpPr>
          <a:xfrm>
            <a:off x="3016952" y="702421"/>
            <a:ext cx="1358401" cy="1696976"/>
            <a:chOff x="3016952" y="702421"/>
            <a:chExt cx="1358401" cy="169697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9CCF0928-9C5F-4B04-9380-1090BCD75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952" y="702421"/>
              <a:ext cx="1355884" cy="1696976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A8CC5599-D0CF-4F37-A761-850ACBA059E0}"/>
                </a:ext>
              </a:extLst>
            </p:cNvPr>
            <p:cNvSpPr/>
            <p:nvPr/>
          </p:nvSpPr>
          <p:spPr>
            <a:xfrm>
              <a:off x="3185651" y="1140541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xa</a:t>
              </a:r>
              <a:r>
                <a:rPr lang="en-US" sz="2000" b="1" dirty="0"/>
                <a:t> </a:t>
              </a:r>
              <a:r>
                <a:rPr lang="en-US" sz="2000" b="1" dirty="0" err="1"/>
                <a:t>tít</a:t>
              </a:r>
              <a:endParaRPr lang="en-US" sz="2000" b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4D1DCC6-4906-405C-A7B7-BA1C2F54A1CD}"/>
              </a:ext>
            </a:extLst>
          </p:cNvPr>
          <p:cNvGrpSpPr/>
          <p:nvPr/>
        </p:nvGrpSpPr>
        <p:grpSpPr>
          <a:xfrm>
            <a:off x="5153108" y="667974"/>
            <a:ext cx="1379022" cy="1824706"/>
            <a:chOff x="5153108" y="667974"/>
            <a:chExt cx="1379022" cy="182470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64277D8F-05B0-473F-B9F1-9FF43C57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108" y="667974"/>
              <a:ext cx="1379022" cy="1824706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1ED20B41-B38B-47C2-B9C3-1985AE1211F7}"/>
                </a:ext>
              </a:extLst>
            </p:cNvPr>
            <p:cNvSpPr/>
            <p:nvPr/>
          </p:nvSpPr>
          <p:spPr>
            <a:xfrm>
              <a:off x="5191432" y="1219199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hiền</a:t>
              </a:r>
              <a:r>
                <a:rPr lang="en-US" sz="2000" b="1" dirty="0"/>
                <a:t> </a:t>
              </a:r>
              <a:r>
                <a:rPr lang="en-US" sz="2000" b="1" dirty="0" err="1"/>
                <a:t>hậu</a:t>
              </a:r>
              <a:endParaRPr lang="en-US" sz="2000" b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9CDB1E6-C6FA-4299-883E-F16962FF1E22}"/>
              </a:ext>
            </a:extLst>
          </p:cNvPr>
          <p:cNvGrpSpPr/>
          <p:nvPr/>
        </p:nvGrpSpPr>
        <p:grpSpPr>
          <a:xfrm>
            <a:off x="7096842" y="582816"/>
            <a:ext cx="1638271" cy="2016333"/>
            <a:chOff x="7096842" y="582816"/>
            <a:chExt cx="1638271" cy="201633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04F23FA4-4008-46C5-A070-96ED86BEA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842" y="582816"/>
              <a:ext cx="1638271" cy="2016333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C52051AB-BD92-4160-B56A-CDF2D932738E}"/>
                </a:ext>
              </a:extLst>
            </p:cNvPr>
            <p:cNvSpPr/>
            <p:nvPr/>
          </p:nvSpPr>
          <p:spPr>
            <a:xfrm>
              <a:off x="7325032" y="1170038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gọn</a:t>
              </a:r>
              <a:r>
                <a:rPr lang="en-US" sz="2000" b="1" dirty="0"/>
                <a:t> </a:t>
              </a:r>
              <a:r>
                <a:rPr lang="en-US" sz="2000" b="1" dirty="0" err="1"/>
                <a:t>gàng</a:t>
              </a:r>
              <a:endParaRPr lang="en-US" sz="2000" b="1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4E4AAC32-A2E2-41C5-8E5C-864EC623D316}"/>
              </a:ext>
            </a:extLst>
          </p:cNvPr>
          <p:cNvGrpSpPr/>
          <p:nvPr/>
        </p:nvGrpSpPr>
        <p:grpSpPr>
          <a:xfrm>
            <a:off x="9427488" y="720666"/>
            <a:ext cx="1361684" cy="1830221"/>
            <a:chOff x="9427488" y="720666"/>
            <a:chExt cx="1361684" cy="183022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08E7838A-DCF9-4A60-B2B7-042C2117B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7488" y="720666"/>
              <a:ext cx="1361684" cy="1830221"/>
            </a:xfrm>
            <a:prstGeom prst="rect">
              <a:avLst/>
            </a:prstGeom>
          </p:spPr>
        </p:pic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80CC3FC9-82D1-4E2D-859C-141732774F71}"/>
                </a:ext>
              </a:extLst>
            </p:cNvPr>
            <p:cNvSpPr/>
            <p:nvPr/>
          </p:nvSpPr>
          <p:spPr>
            <a:xfrm>
              <a:off x="9448800" y="1061883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yêu</a:t>
              </a:r>
              <a:r>
                <a:rPr lang="en-US" sz="2000" b="1" dirty="0"/>
                <a:t> </a:t>
              </a:r>
              <a:r>
                <a:rPr lang="en-US" sz="2000" b="1" dirty="0" err="1"/>
                <a:t>mến</a:t>
              </a:r>
              <a:endParaRPr lang="en-US" sz="20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0A66C9EF-EF5B-4280-BFC4-411D6040778D}"/>
              </a:ext>
            </a:extLst>
          </p:cNvPr>
          <p:cNvGrpSpPr/>
          <p:nvPr/>
        </p:nvGrpSpPr>
        <p:grpSpPr>
          <a:xfrm>
            <a:off x="758090" y="2614760"/>
            <a:ext cx="1379022" cy="1824706"/>
            <a:chOff x="758090" y="2614760"/>
            <a:chExt cx="1379022" cy="182470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812FB8E9-54FD-4BB4-8611-ADE6C44FF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0" y="2614760"/>
              <a:ext cx="1379022" cy="1824706"/>
            </a:xfrm>
            <a:prstGeom prst="rect">
              <a:avLst/>
            </a:prstGeom>
          </p:spPr>
        </p:pic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24F5B449-7CB0-4BD1-8333-51BDCE8282A8}"/>
                </a:ext>
              </a:extLst>
            </p:cNvPr>
            <p:cNvSpPr/>
            <p:nvPr/>
          </p:nvSpPr>
          <p:spPr>
            <a:xfrm>
              <a:off x="786581" y="3185651"/>
              <a:ext cx="1189702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yêu</a:t>
              </a:r>
              <a:r>
                <a:rPr lang="en-US" sz="2000" b="1" dirty="0"/>
                <a:t> </a:t>
              </a:r>
              <a:r>
                <a:rPr lang="en-US" sz="2000" b="1" dirty="0" err="1"/>
                <a:t>quý</a:t>
              </a:r>
              <a:endParaRPr lang="en-US" sz="2000" b="1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A8E927FF-6310-4F2F-9A4C-A2A5C0E83F6C}"/>
              </a:ext>
            </a:extLst>
          </p:cNvPr>
          <p:cNvGrpSpPr/>
          <p:nvPr/>
        </p:nvGrpSpPr>
        <p:grpSpPr>
          <a:xfrm>
            <a:off x="2751919" y="2478477"/>
            <a:ext cx="1739523" cy="2140950"/>
            <a:chOff x="2702758" y="2576800"/>
            <a:chExt cx="1739523" cy="214095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D26D239B-5753-4848-9689-CA5826331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2758" y="2576800"/>
              <a:ext cx="1739523" cy="2140950"/>
            </a:xfrm>
            <a:prstGeom prst="rect">
              <a:avLst/>
            </a:prstGeom>
          </p:spPr>
        </p:pic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104CBA19-583B-443C-8ED7-ED06C0FE5026}"/>
                </a:ext>
              </a:extLst>
            </p:cNvPr>
            <p:cNvSpPr/>
            <p:nvPr/>
          </p:nvSpPr>
          <p:spPr>
            <a:xfrm>
              <a:off x="2920182" y="3156154"/>
              <a:ext cx="1386348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trắng</a:t>
              </a:r>
              <a:r>
                <a:rPr lang="en-US" sz="2000" b="1" dirty="0"/>
                <a:t> </a:t>
              </a:r>
              <a:r>
                <a:rPr lang="en-US" sz="2000" b="1" dirty="0" err="1"/>
                <a:t>phau</a:t>
              </a:r>
              <a:endParaRPr lang="en-US" sz="2000" b="1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FCBBB226-A5F3-4A00-8EF7-3E7D7E1A24E6}"/>
              </a:ext>
            </a:extLst>
          </p:cNvPr>
          <p:cNvGrpSpPr/>
          <p:nvPr/>
        </p:nvGrpSpPr>
        <p:grpSpPr>
          <a:xfrm>
            <a:off x="4967510" y="2704057"/>
            <a:ext cx="1384129" cy="1842622"/>
            <a:chOff x="4967510" y="2704057"/>
            <a:chExt cx="1384129" cy="184262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885E23EE-0D33-426A-AC1F-6BCAD585E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510" y="2704057"/>
              <a:ext cx="1370910" cy="1842622"/>
            </a:xfrm>
            <a:prstGeom prst="rect">
              <a:avLst/>
            </a:prstGeom>
          </p:spPr>
        </p:pic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613F9100-6F8B-4E08-B49B-11AABAE5DBFA}"/>
                </a:ext>
              </a:extLst>
            </p:cNvPr>
            <p:cNvSpPr/>
            <p:nvPr/>
          </p:nvSpPr>
          <p:spPr>
            <a:xfrm>
              <a:off x="5112775" y="3146322"/>
              <a:ext cx="1238864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gọn</a:t>
              </a:r>
              <a:r>
                <a:rPr lang="en-US" sz="2000" b="1" dirty="0"/>
                <a:t> </a:t>
              </a:r>
              <a:r>
                <a:rPr lang="en-US" sz="2000" b="1" dirty="0" err="1"/>
                <a:t>ghẽ</a:t>
              </a:r>
              <a:endParaRPr lang="en-US" sz="2000" b="1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FFEEBE45-3086-4FED-9951-FC46BB8912BE}"/>
              </a:ext>
            </a:extLst>
          </p:cNvPr>
          <p:cNvGrpSpPr/>
          <p:nvPr/>
        </p:nvGrpSpPr>
        <p:grpSpPr>
          <a:xfrm>
            <a:off x="7215326" y="2668874"/>
            <a:ext cx="1358404" cy="1696976"/>
            <a:chOff x="7215326" y="2668874"/>
            <a:chExt cx="1358404" cy="169697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82035B1E-ECC0-4C08-95C9-B4A70FD9E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326" y="2668874"/>
              <a:ext cx="1355884" cy="1696976"/>
            </a:xfrm>
            <a:prstGeom prst="rect">
              <a:avLst/>
            </a:prstGeom>
          </p:spPr>
        </p:pic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xmlns="" id="{14DACB45-46F9-4743-9740-4A4EB0CEFA04}"/>
                </a:ext>
              </a:extLst>
            </p:cNvPr>
            <p:cNvSpPr/>
            <p:nvPr/>
          </p:nvSpPr>
          <p:spPr>
            <a:xfrm>
              <a:off x="7275871" y="3106993"/>
              <a:ext cx="1297859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trắng</a:t>
              </a:r>
              <a:r>
                <a:rPr lang="en-US" sz="2000" b="1" dirty="0"/>
                <a:t> </a:t>
              </a:r>
              <a:r>
                <a:rPr lang="en-US" sz="2000" b="1" dirty="0" err="1"/>
                <a:t>tinh</a:t>
              </a:r>
              <a:endParaRPr lang="en-US" sz="2000" b="1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418300A-71AB-46BE-9083-F9B9026447D7}"/>
              </a:ext>
            </a:extLst>
          </p:cNvPr>
          <p:cNvGrpSpPr/>
          <p:nvPr/>
        </p:nvGrpSpPr>
        <p:grpSpPr>
          <a:xfrm>
            <a:off x="9113391" y="2498142"/>
            <a:ext cx="1739523" cy="2140950"/>
            <a:chOff x="9113391" y="2498142"/>
            <a:chExt cx="1739523" cy="214095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7FF959EC-5F3F-4983-AF0D-7190D2D37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391" y="2498142"/>
              <a:ext cx="1739523" cy="2140950"/>
            </a:xfrm>
            <a:prstGeom prst="rect">
              <a:avLst/>
            </a:prstGeom>
          </p:spPr>
        </p:pic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334B90DA-D70F-4B06-BCFF-B3160C2DF819}"/>
                </a:ext>
              </a:extLst>
            </p:cNvPr>
            <p:cNvSpPr/>
            <p:nvPr/>
          </p:nvSpPr>
          <p:spPr>
            <a:xfrm>
              <a:off x="9370142" y="3057831"/>
              <a:ext cx="1297859" cy="4031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xa</a:t>
              </a:r>
              <a:r>
                <a:rPr lang="en-US" sz="2000" b="1" dirty="0"/>
                <a:t> </a:t>
              </a:r>
              <a:r>
                <a:rPr lang="en-US" sz="2000" b="1" dirty="0" err="1"/>
                <a:t>xôi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656049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8 -2.96296E-6 L -0.05248 0.00023 C -0.03099 0.04167 -0.02487 0.05139 -0.00573 0.10093 C 0.00872 0.13889 0.02408 0.17593 0.03528 0.21551 C 0.0388 0.22755 0.04257 0.23935 0.0457 0.25162 C 0.04895 0.26459 0.05442 0.29167 0.05442 0.2919 C 0.05494 0.30185 0.05507 0.31204 0.05585 0.32223 C 0.05638 0.32778 0.05989 0.34861 0.06028 0.35139 C 0.06132 0.35996 0.06276 0.38172 0.06315 0.38935 C 0.06223 0.45162 0.0677 0.51459 0.06028 0.57616 C 0.05911 0.58449 0.04661 0.5794 0.03971 0.58172 C -0.0043 0.59468 0.03854 0.58102 0.0177 0.59074 C 0.01445 0.59213 0.01093 0.59283 0.00755 0.59398 C 0.00455 0.5956 0.00169 0.59815 -0.00144 0.59977 C -0.02409 0.61273 -0.00209 0.59931 -0.01758 0.608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0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9237 L -0.01146 0.09237 C -0.01263 0.09607 -0.01276 0.10116 -0.01433 0.1044 C -0.02787 0.13658 -0.03477 0.13565 -0.05469 0.16528 C -0.06276 0.17778 -0.07071 0.19098 -0.07787 0.2051 C -0.08737 0.22338 -0.09558 0.24375 -0.10469 0.26297 C -0.10899 0.27223 -0.11289 0.28241 -0.11797 0.29121 C -0.12539 0.30394 -0.13295 0.31621 -0.14024 0.3294 C -0.14688 0.34098 -0.15235 0.35463 -0.1599 0.36459 C -0.16563 0.37223 -0.17162 0.37917 -0.17696 0.38727 C -0.18282 0.3963 -0.18685 0.40764 -0.1931 0.41551 C -0.20521 0.43149 -0.21875 0.44491 -0.23151 0.45949 C -0.24779 0.47801 -0.25052 0.48056 -0.26446 0.49908 C -0.26979 0.50579 -0.27461 0.51274 -0.27878 0.52176 C -0.28256 0.52917 -0.28959 0.55186 -0.29128 0.55834 C -0.29258 0.56274 -0.29284 0.56806 -0.29388 0.57269 C -0.29766 0.58565 -0.29805 0.58149 -0.303 0.59074 C -0.3056 0.59607 -0.30769 0.60348 -0.31185 0.60649 C -0.31381 0.60787 -0.31602 0.60834 -0.31784 0.60973 " pathEditMode="relative" rAng="0" ptsTypes="AAAAAAAAAAAAAAAA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12963 L -0.00078 0.12986 C 0.00066 0.14676 0.00183 0.16388 0.00404 0.18101 C 0.00547 0.1949 0.00873 0.20902 0.01055 0.22291 C 0.01237 0.23588 0.01342 0.24884 0.01537 0.26157 C 0.01198 0.31713 0.00951 0.37245 0.00612 0.42777 C 0.00508 0.44398 0.00287 0.44861 -0.0052 0.46504 C -0.00846 0.47152 -0.01315 0.47777 -0.01654 0.48426 C -0.01979 0.49051 -0.02852 0.51504 -0.03216 0.51967 C -0.03515 0.52338 -0.0388 0.52708 -0.04127 0.53101 C -0.04714 0.54097 -0.05703 0.56157 -0.05703 0.5618 C -0.05781 0.56666 -0.05807 0.57129 -0.05925 0.57615 C -0.05963 0.57824 -0.06106 0.58032 -0.06146 0.58263 C -0.06394 0.59051 -0.06614 0.59861 -0.06836 0.60671 C -0.06902 0.61018 -0.07018 0.61319 -0.07058 0.61666 C -0.07083 0.62176 -0.07058 0.62731 -0.07058 0.63287 " pathEditMode="relative" rAng="0" ptsTypes="AAAAAAAAAAAAAA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2516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11181 L -0.01146 0.11204 C -0.0181 0.11597 -0.02435 0.12153 -0.03086 0.12477 C -0.03789 0.12801 -0.04505 0.1287 -0.05221 0.13125 C -0.06341 0.13542 -0.07461 0.1412 -0.08594 0.14444 C -0.09609 0.14769 -0.10664 0.14792 -0.1168 0.15116 C -0.12917 0.15486 -0.1444 0.1625 -0.15638 0.17107 C -0.16185 0.17523 -0.16719 0.18125 -0.17279 0.18449 C -0.17943 0.18796 -0.18633 0.18866 -0.1931 0.1912 C -0.19883 0.19306 -0.20469 0.19514 -0.21055 0.19745 C -0.25156 0.21644 -0.21198 0.20232 -0.25182 0.21551 C -0.26029 0.22176 -0.26836 0.22986 -0.27708 0.23519 C -0.28451 0.24028 -0.29154 0.23935 -0.29909 0.2419 C -0.30651 0.24444 -0.31406 0.24653 -0.32135 0.25093 C -0.33307 0.25741 -0.3444 0.26713 -0.35612 0.275 C -0.3724 0.28588 -0.38893 0.2956 -0.40521 0.30602 C -0.41237 0.31042 -0.41927 0.31667 -0.42643 0.31944 L -0.4457 0.32569 L -0.46419 0.33935 C -0.46667 0.34074 -0.46927 0.34167 -0.47187 0.34352 C -0.47539 0.34607 -0.47865 0.35139 -0.48242 0.35232 C -0.49635 0.35532 -0.51003 0.35394 -0.52396 0.35463 C -0.52552 0.35532 -0.52721 0.35625 -0.52878 0.35671 C -0.53711 0.36181 -0.53281 0.36134 -0.53724 0.36134 " pathEditMode="relative" rAng="0" ptsTypes="AAAAAAAAAAAAAAAAAAAAAAAA">
                                      <p:cBhvr>
                                        <p:cTn id="1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89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10209 L -0.00078 0.10209 C -0.00925 0.10695 -0.01445 0.10834 -0.02096 0.12061 C -0.02279 0.12408 -0.02331 0.12917 -0.02422 0.13357 C -0.02591 0.14121 -0.02734 0.14885 -0.02904 0.15649 C -0.03073 0.16343 -0.03984 0.20116 -0.04362 0.2125 C -0.04714 0.22269 -0.05091 0.23287 -0.05495 0.2426 C -0.0582 0.25047 -0.06198 0.25764 -0.06537 0.26551 C -0.07526 0.2882 -0.07227 0.28473 -0.08307 0.30417 C -0.08646 0.31019 -0.09011 0.31575 -0.09362 0.3213 C -0.09649 0.32593 -0.09987 0.3294 -0.10248 0.33426 C -0.10899 0.3463 -0.11602 0.35764 -0.12109 0.37153 C -0.12774 0.39028 -0.13359 0.40996 -0.14128 0.42755 C -0.14662 0.43982 -0.15248 0.45162 -0.15742 0.46482 C -0.16471 0.4845 -0.16901 0.49885 -0.18073 0.51343 C -0.18789 0.52246 -0.18932 0.52477 -0.19688 0.53218 C -0.20547 0.54075 -0.20143 0.53496 -0.20977 0.54514 C -0.21198 0.54769 -0.21406 0.55093 -0.21628 0.55371 C -0.22266 0.56135 -0.22774 0.5625 -0.23399 0.57385 C -0.23789 0.58056 -0.23581 0.57871 -0.23971 0.58102 C -0.2405 0.58195 -0.24128 0.58287 -0.24206 0.5838 C -0.25169 0.59329 -0.24688 0.58195 -0.24688 0.6169 " pathEditMode="relative" ptsTypes="AAAAAAAAAAAAAAAAAAAA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0093 L 0.0043 0.10093 C 0.00508 0.10857 0.0056 0.11621 0.00677 0.12384 C 0.00729 0.12732 0.00847 0.13033 0.00912 0.1338 C 0.0099 0.1375 0.01029 0.14144 0.01081 0.14537 C 0.01107 0.14954 0.0112 0.15394 0.01159 0.1581 C 0.01485 0.19236 0.01185 0.14977 0.01407 0.18403 C 0.01341 0.20023 0.01367 0.21667 0.01237 0.23264 C 0.01198 0.23773 0.01003 0.24213 0.00912 0.24699 C 0.00847 0.25093 0.00834 0.25486 0.00755 0.25857 C 0.0069 0.26158 0.00573 0.26412 0.00508 0.26713 C 0.00443 0.27037 0.00404 0.27384 0.00352 0.27709 C 0.003 0.28009 0.00235 0.28287 0.00183 0.28588 C 0.00157 0.28773 0.00157 0.28982 0.00104 0.29144 C 0.00013 0.29514 -0.00078 0.29861 -0.00221 0.30162 C -0.00351 0.3044 -0.00521 0.30695 -0.00703 0.3088 C -0.00807 0.30996 -0.01341 0.3125 -0.0151 0.31297 C -0.0194 0.31459 -0.01849 0.31435 -0.0207 0.31435 " pathEditMode="relative" ptsTypes="AAAAAAAAAAAAAAAAAA">
                                      <p:cBhvr>
                                        <p:cTn id="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0.11713 L -0.00651 0.11713 C -0.0336 0.14351 -0.01276 0.1199 -0.03477 0.15277 C -0.0405 0.16134 -0.04701 0.16851 -0.05261 0.17731 C -0.05638 0.18333 -0.05925 0.1912 -0.06302 0.19722 C -0.07448 0.21574 -0.08672 0.23263 -0.09857 0.25046 C -0.10743 0.26365 -0.11771 0.27453 -0.12513 0.29051 C -0.13047 0.30208 -0.13633 0.31296 -0.14128 0.325 C -0.15534 0.35926 -0.15873 0.38101 -0.17591 0.41388 C -0.18347 0.42824 -0.19063 0.44328 -0.19857 0.45671 C -0.20534 0.46851 -0.21368 0.47754 -0.22032 0.48981 C -0.22344 0.4956 -0.22487 0.50347 -0.22761 0.50995 C -0.23646 0.53125 -0.23607 0.51851 -0.24532 0.55138 C -0.24961 0.56689 -0.24727 0.55926 -0.25261 0.5743 C -0.25287 0.57685 -0.25274 0.57939 -0.25339 0.58148 C -0.25677 0.59351 -0.25651 0.58495 -0.25651 0.59027 " pathEditMode="relative" ptsTypes="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12084 L 0.00625 0.12084 C 0.01419 0.12408 0.02253 0.12616 0.03034 0.13079 C 0.04271 0.13796 0.05417 0.15023 0.06667 0.15648 C 0.10221 0.17454 0.17005 0.20417 0.21432 0.21528 C 0.22786 0.21875 0.24167 0.21921 0.25534 0.22246 C 0.2668 0.225 0.27799 0.2294 0.28932 0.23241 C 0.29844 0.23496 0.30755 0.23681 0.31667 0.23959 C 0.32721 0.24306 0.33763 0.24815 0.34818 0.25116 C 0.37266 0.2581 0.3776 0.25787 0.39818 0.25972 L 0.44089 0.27269 L 0.44974 0.27546 C 0.45898 0.28519 0.44909 0.27593 0.46836 0.28264 C 0.47057 0.28334 0.47253 0.28565 0.47474 0.28681 C 0.47826 0.28889 0.4849 0.28935 0.48763 0.28982 C 0.49531 0.3 0.48672 0.28959 0.49414 0.2956 C 0.49661 0.29746 0.49909 0.30116 0.50143 0.30417 L 0.50052 0.30996 " pathEditMode="relative" ptsTypes="AAAAAAAAAAAAAAAAAA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8056 L 0.01354 0.08056 C 0.04934 0.09236 0.02682 0.08519 0.09817 0.10486 L 0.15625 0.1206 C 0.1707 0.12477 0.18515 0.12986 0.19973 0.13357 C 0.25442 0.14699 0.21471 0.13495 0.26992 0.15787 C 0.28216 0.16296 0.29479 0.16574 0.3069 0.17222 C 0.33372 0.18611 0.33333 0.19468 0.35859 0.21667 C 0.36393 0.2213 0.36992 0.22384 0.37552 0.22801 C 0.38984 0.23912 0.38815 0.24144 0.40208 0.24954 C 0.41679 0.25787 0.41757 0.25671 0.43268 0.25949 C 0.43697 0.2625 0.44179 0.26366 0.4457 0.26806 C 0.44882 0.27176 0.44713 0.27037 0.45052 0.27245 C 0.4526 0.2757 0.45468 0.2794 0.4569 0.28241 C 0.45794 0.2838 0.45924 0.2838 0.46015 0.28542 C 0.46119 0.28727 0.46171 0.29005 0.46263 0.29259 C 0.4638 0.30579 0.46276 0.29838 0.46666 0.31412 " pathEditMode="relative" ptsTypes="AAAAAAAAAAAAA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10949 L 0.01302 0.10949 C 0.01966 0.11412 0.0263 0.11968 0.03307 0.12361 C 0.04726 0.13218 0.07356 0.14236 0.08958 0.1581 C 0.09817 0.16667 0.09856 0.1757 0.10807 0.18542 C 0.11432 0.19144 0.12018 0.19861 0.12656 0.20394 C 0.13945 0.21435 0.13385 0.20903 0.14349 0.21968 C 0.14739 0.2294 0.15156 0.23958 0.15481 0.24977 C 0.1552 0.25116 0.15546 0.25278 0.1556 0.25417 C 0.15625 0.25833 0.15664 0.26273 0.15729 0.26713 C 0.15755 0.26898 0.15781 0.27083 0.15807 0.27269 C 0.1595 0.28727 0.15807 0.27824 0.15963 0.28704 L 0.16054 0.31158 " pathEditMode="relative" ptsTypes="AAAAAAAAAAAAA">
                                      <p:cBhvr>
                                        <p:cTn id="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C5801B9-2149-47B4-ADAC-56628F1F8ADA}"/>
              </a:ext>
            </a:extLst>
          </p:cNvPr>
          <p:cNvGrpSpPr/>
          <p:nvPr/>
        </p:nvGrpSpPr>
        <p:grpSpPr>
          <a:xfrm>
            <a:off x="678011" y="0"/>
            <a:ext cx="10904389" cy="1299197"/>
            <a:chOff x="144256" y="311019"/>
            <a:chExt cx="10324699" cy="1299197"/>
          </a:xfrm>
        </p:grpSpPr>
        <p:grpSp>
          <p:nvGrpSpPr>
            <p:cNvPr id="9" name="组合 5">
              <a:extLst>
                <a:ext uri="{FF2B5EF4-FFF2-40B4-BE49-F238E27FC236}">
                  <a16:creationId xmlns:a16="http://schemas.microsoft.com/office/drawing/2014/main" xmlns="" id="{04CFCD17-1D67-4E28-9069-229B90E22D0C}"/>
                </a:ext>
              </a:extLst>
            </p:cNvPr>
            <p:cNvGrpSpPr/>
            <p:nvPr/>
          </p:nvGrpSpPr>
          <p:grpSpPr>
            <a:xfrm>
              <a:off x="144256" y="311019"/>
              <a:ext cx="10324699" cy="1299197"/>
              <a:chOff x="1457541" y="1771650"/>
              <a:chExt cx="3783061" cy="2563700"/>
            </a:xfrm>
          </p:grpSpPr>
          <p:sp>
            <p:nvSpPr>
              <p:cNvPr id="11" name="矩形: 圆角 6">
                <a:extLst>
                  <a:ext uri="{FF2B5EF4-FFF2-40B4-BE49-F238E27FC236}">
                    <a16:creationId xmlns:a16="http://schemas.microsoft.com/office/drawing/2014/main" xmlns="" id="{0593C733-9EC2-45E8-99A6-78724A474705}"/>
                  </a:ext>
                </a:extLst>
              </p:cNvPr>
              <p:cNvSpPr/>
              <p:nvPr/>
            </p:nvSpPr>
            <p:spPr>
              <a:xfrm>
                <a:off x="1513948" y="1862926"/>
                <a:ext cx="3658518" cy="2381148"/>
              </a:xfrm>
              <a:prstGeom prst="roundRect">
                <a:avLst>
                  <a:gd name="adj" fmla="val 37500"/>
                </a:avLst>
              </a:prstGeom>
              <a:solidFill>
                <a:srgbClr val="80AD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  <p:sp>
            <p:nvSpPr>
              <p:cNvPr id="12" name="矩形: 圆角 7">
                <a:extLst>
                  <a:ext uri="{FF2B5EF4-FFF2-40B4-BE49-F238E27FC236}">
                    <a16:creationId xmlns:a16="http://schemas.microsoft.com/office/drawing/2014/main" xmlns="" id="{15F298D8-C71D-450F-968E-1D37C83962C4}"/>
                  </a:ext>
                </a:extLst>
              </p:cNvPr>
              <p:cNvSpPr/>
              <p:nvPr/>
            </p:nvSpPr>
            <p:spPr>
              <a:xfrm>
                <a:off x="1592135" y="1991408"/>
                <a:ext cx="3523487" cy="2124185"/>
              </a:xfrm>
              <a:prstGeom prst="roundRect">
                <a:avLst>
                  <a:gd name="adj" fmla="val 3750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  <p:sp>
            <p:nvSpPr>
              <p:cNvPr id="13" name="矩形: 圆角 8">
                <a:extLst>
                  <a:ext uri="{FF2B5EF4-FFF2-40B4-BE49-F238E27FC236}">
                    <a16:creationId xmlns:a16="http://schemas.microsoft.com/office/drawing/2014/main" xmlns="" id="{17C9EDD2-B2CB-4D41-BBD4-51E22F1CE191}"/>
                  </a:ext>
                </a:extLst>
              </p:cNvPr>
              <p:cNvSpPr/>
              <p:nvPr/>
            </p:nvSpPr>
            <p:spPr>
              <a:xfrm>
                <a:off x="1457541" y="1771650"/>
                <a:ext cx="3783061" cy="2563700"/>
              </a:xfrm>
              <a:prstGeom prst="roundRect">
                <a:avLst>
                  <a:gd name="adj" fmla="val 37500"/>
                </a:avLst>
              </a:prstGeom>
              <a:noFill/>
              <a:ln>
                <a:solidFill>
                  <a:srgbClr val="4386B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7">
              <a:extLst>
                <a:ext uri="{FF2B5EF4-FFF2-40B4-BE49-F238E27FC236}">
                  <a16:creationId xmlns:a16="http://schemas.microsoft.com/office/drawing/2014/main" xmlns="" id="{F9C70785-6CA2-4E00-94A4-207E57CAD313}"/>
                </a:ext>
              </a:extLst>
            </p:cNvPr>
            <p:cNvSpPr txBox="1"/>
            <p:nvPr/>
          </p:nvSpPr>
          <p:spPr>
            <a:xfrm>
              <a:off x="498632" y="616106"/>
              <a:ext cx="9813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3. </a:t>
              </a: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Tìm từ ngữ có nghĩa giống với mỗi từ in đậm dưới đây: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9AD709-213E-4F79-8748-9FDDEDFED2D8}"/>
              </a:ext>
            </a:extLst>
          </p:cNvPr>
          <p:cNvSpPr txBox="1"/>
          <p:nvPr/>
        </p:nvSpPr>
        <p:spPr>
          <a:xfrm>
            <a:off x="1356852" y="1966452"/>
            <a:ext cx="10205883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Trên bãi cỏ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mướt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mọc lên một cây nấm mập mạp.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Chiếc bàn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xinh xắn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ơi, thức uống ở đây thật ngon!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Hai chú bướm gọi nấm là chiếc mũ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kì lạ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59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7CC725-B27E-4E16-BFF3-6EAB03407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04" y="1834083"/>
            <a:ext cx="2914141" cy="11705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3D00BB3-B49C-444A-8AB8-0DDED707C2DD}"/>
              </a:ext>
            </a:extLst>
          </p:cNvPr>
          <p:cNvGrpSpPr/>
          <p:nvPr/>
        </p:nvGrpSpPr>
        <p:grpSpPr>
          <a:xfrm>
            <a:off x="619124" y="2733675"/>
            <a:ext cx="1600201" cy="2047875"/>
            <a:chOff x="619124" y="2733675"/>
            <a:chExt cx="1600201" cy="204787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E56B566-C828-4872-83F0-4927FF65ABE0}"/>
                </a:ext>
              </a:extLst>
            </p:cNvPr>
            <p:cNvCxnSpPr/>
            <p:nvPr/>
          </p:nvCxnSpPr>
          <p:spPr>
            <a:xfrm flipH="1">
              <a:off x="1171575" y="2733675"/>
              <a:ext cx="1047750" cy="5905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34C9F53-E738-42DE-8473-61797DBA0A9A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xanh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mướt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669F2CE-24A3-47B3-A7E5-216316B20C3B}"/>
              </a:ext>
            </a:extLst>
          </p:cNvPr>
          <p:cNvGrpSpPr/>
          <p:nvPr/>
        </p:nvGrpSpPr>
        <p:grpSpPr>
          <a:xfrm>
            <a:off x="2105024" y="2714625"/>
            <a:ext cx="1066801" cy="2085975"/>
            <a:chOff x="619124" y="2695575"/>
            <a:chExt cx="1066801" cy="208597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54E65B0-EF9C-4CFE-B301-D7A5C87A8B0B}"/>
                </a:ext>
              </a:extLst>
            </p:cNvPr>
            <p:cNvCxnSpPr>
              <a:cxnSpLocks/>
            </p:cNvCxnSpPr>
            <p:nvPr/>
          </p:nvCxnSpPr>
          <p:spPr>
            <a:xfrm>
              <a:off x="781050" y="2695575"/>
              <a:ext cx="390525" cy="6286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DF371A1-022D-4BEB-A101-00B837BF9526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xanh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tươi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2157599-0186-4F76-A9EA-49AF8338061E}"/>
              </a:ext>
            </a:extLst>
          </p:cNvPr>
          <p:cNvGrpSpPr/>
          <p:nvPr/>
        </p:nvGrpSpPr>
        <p:grpSpPr>
          <a:xfrm>
            <a:off x="2343150" y="2724150"/>
            <a:ext cx="2162175" cy="2124075"/>
            <a:chOff x="-476250" y="2657475"/>
            <a:chExt cx="2162175" cy="212407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AD39AAE-74C4-4A3B-8C51-CAA1922AF85E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50" y="2657475"/>
              <a:ext cx="1647825" cy="6667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281E196-C6A6-49D4-8946-59736FBC81DE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xanh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um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82EA2AD-B725-4A3E-A357-713C8AA62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72" y="1614241"/>
            <a:ext cx="2536156" cy="128636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CD17FBE-A55D-4C77-9829-7247245E6676}"/>
              </a:ext>
            </a:extLst>
          </p:cNvPr>
          <p:cNvGrpSpPr/>
          <p:nvPr/>
        </p:nvGrpSpPr>
        <p:grpSpPr>
          <a:xfrm>
            <a:off x="4676774" y="2752725"/>
            <a:ext cx="1600201" cy="2047875"/>
            <a:chOff x="619124" y="2733675"/>
            <a:chExt cx="1600201" cy="204787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B8B18175-E5CC-4DCF-86E9-C1C6E7C7253B}"/>
                </a:ext>
              </a:extLst>
            </p:cNvPr>
            <p:cNvCxnSpPr/>
            <p:nvPr/>
          </p:nvCxnSpPr>
          <p:spPr>
            <a:xfrm flipH="1">
              <a:off x="1171575" y="2733675"/>
              <a:ext cx="1047750" cy="5905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F8A20F56-0E49-4721-9866-AD6A4A36A34B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xinh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tươi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C7B7F5C-0A77-4D3D-A779-5A20D8E76854}"/>
              </a:ext>
            </a:extLst>
          </p:cNvPr>
          <p:cNvGrpSpPr/>
          <p:nvPr/>
        </p:nvGrpSpPr>
        <p:grpSpPr>
          <a:xfrm>
            <a:off x="5848349" y="2771775"/>
            <a:ext cx="1066801" cy="2019300"/>
            <a:chOff x="619124" y="2762250"/>
            <a:chExt cx="1066801" cy="20193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EEE7A65-B20B-4988-8750-8B73FC0BEE3C}"/>
                </a:ext>
              </a:extLst>
            </p:cNvPr>
            <p:cNvCxnSpPr>
              <a:cxnSpLocks/>
            </p:cNvCxnSpPr>
            <p:nvPr/>
          </p:nvCxnSpPr>
          <p:spPr>
            <a:xfrm>
              <a:off x="1047750" y="2762250"/>
              <a:ext cx="123825" cy="56197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A95AA90-D49A-4261-AFDD-28CECD5809EB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xinh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đẹp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4EB7A04-FB3F-47EA-A44A-166A934FED77}"/>
              </a:ext>
            </a:extLst>
          </p:cNvPr>
          <p:cNvGrpSpPr/>
          <p:nvPr/>
        </p:nvGrpSpPr>
        <p:grpSpPr>
          <a:xfrm>
            <a:off x="6210300" y="2743200"/>
            <a:ext cx="1876425" cy="2038350"/>
            <a:chOff x="-190500" y="2743200"/>
            <a:chExt cx="1876425" cy="203835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30EB09D-5FE5-452F-8810-BCEA9C6EEC35}"/>
                </a:ext>
              </a:extLst>
            </p:cNvPr>
            <p:cNvCxnSpPr>
              <a:cxnSpLocks/>
            </p:cNvCxnSpPr>
            <p:nvPr/>
          </p:nvCxnSpPr>
          <p:spPr>
            <a:xfrm>
              <a:off x="-190500" y="2743200"/>
              <a:ext cx="1362075" cy="5810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9A1A300-C1D1-4394-9899-659037EB6F77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xinh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xinh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3716201-6AF6-4D25-BF7F-5ED66E507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345" y="1496132"/>
            <a:ext cx="2530059" cy="125588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D143A42-0B44-4C83-9B07-4F1CD342E7D6}"/>
              </a:ext>
            </a:extLst>
          </p:cNvPr>
          <p:cNvGrpSpPr/>
          <p:nvPr/>
        </p:nvGrpSpPr>
        <p:grpSpPr>
          <a:xfrm>
            <a:off x="8353424" y="2686050"/>
            <a:ext cx="1600201" cy="2047875"/>
            <a:chOff x="619124" y="2733675"/>
            <a:chExt cx="1600201" cy="204787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C0AE3F0-A63D-4030-9B20-6E8F85B44957}"/>
                </a:ext>
              </a:extLst>
            </p:cNvPr>
            <p:cNvCxnSpPr/>
            <p:nvPr/>
          </p:nvCxnSpPr>
          <p:spPr>
            <a:xfrm flipH="1">
              <a:off x="1171575" y="2733675"/>
              <a:ext cx="1047750" cy="5905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F45AF10-A22B-4AA6-838E-DE2F3EBFA078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lạ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lùng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B8DBB0D-DC8B-448E-A319-D321F9135E34}"/>
              </a:ext>
            </a:extLst>
          </p:cNvPr>
          <p:cNvGrpSpPr/>
          <p:nvPr/>
        </p:nvGrpSpPr>
        <p:grpSpPr>
          <a:xfrm>
            <a:off x="9620250" y="2752017"/>
            <a:ext cx="866776" cy="1991433"/>
            <a:chOff x="133350" y="2771067"/>
            <a:chExt cx="866776" cy="1991433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835B7346-154F-4293-BAD6-C5963E634AB9}"/>
                </a:ext>
              </a:extLst>
            </p:cNvPr>
            <p:cNvCxnSpPr>
              <a:cxnSpLocks/>
              <a:stCxn id="38" idx="2"/>
              <a:endCxn id="44" idx="0"/>
            </p:cNvCxnSpPr>
            <p:nvPr/>
          </p:nvCxnSpPr>
          <p:spPr>
            <a:xfrm flipH="1">
              <a:off x="566738" y="2771067"/>
              <a:ext cx="185737" cy="52458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2E6EEE33-5A92-4704-A047-6ADC476CC67A}"/>
                </a:ext>
              </a:extLst>
            </p:cNvPr>
            <p:cNvSpPr/>
            <p:nvPr/>
          </p:nvSpPr>
          <p:spPr>
            <a:xfrm>
              <a:off x="133350" y="3295650"/>
              <a:ext cx="866776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lạ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lẫm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8403EEE-4A05-4177-88E3-66E681B34757}"/>
              </a:ext>
            </a:extLst>
          </p:cNvPr>
          <p:cNvGrpSpPr/>
          <p:nvPr/>
        </p:nvGrpSpPr>
        <p:grpSpPr>
          <a:xfrm>
            <a:off x="10420350" y="2600325"/>
            <a:ext cx="1685926" cy="2105025"/>
            <a:chOff x="-171450" y="2657475"/>
            <a:chExt cx="1450259" cy="210502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AAE34095-C3C0-4892-8DD8-20635738C7D3}"/>
                </a:ext>
              </a:extLst>
            </p:cNvPr>
            <p:cNvCxnSpPr>
              <a:cxnSpLocks/>
              <a:endCxn id="50" idx="0"/>
            </p:cNvCxnSpPr>
            <p:nvPr/>
          </p:nvCxnSpPr>
          <p:spPr>
            <a:xfrm>
              <a:off x="-171450" y="2657475"/>
              <a:ext cx="877530" cy="63817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C845883B-4873-4131-BA76-BFA5E9FAD2CC}"/>
                </a:ext>
              </a:extLst>
            </p:cNvPr>
            <p:cNvSpPr/>
            <p:nvPr/>
          </p:nvSpPr>
          <p:spPr>
            <a:xfrm>
              <a:off x="133350" y="3295650"/>
              <a:ext cx="1145459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Khác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thường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328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8"/>
            <a:ext cx="12192000" cy="685859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 rot="21299948">
            <a:off x="2109931" y="1661693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31079" y="1821563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69" y="3164115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130" y="-27998"/>
            <a:ext cx="4791871" cy="22618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25" y="1432291"/>
            <a:ext cx="3775111" cy="4959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1030DB-5805-4B17-B737-5E10252B1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27242">
            <a:off x="1797253" y="2145634"/>
            <a:ext cx="7185855" cy="20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15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xmlns="" id="{78B53D7D-4755-49B3-9DA0-DABCDBE89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6" y="1242948"/>
            <a:ext cx="108775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defTabSz="1299601">
              <a:defRPr/>
            </a:pP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b="1" dirty="0">
                <a:solidFill>
                  <a:srgbClr val="ED0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kern="2000" dirty="0">
              <a:solidFill>
                <a:srgbClr val="ED0281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238A752F-13A1-4563-8226-8D7E52F77929}"/>
              </a:ext>
            </a:extLst>
          </p:cNvPr>
          <p:cNvSpPr/>
          <p:nvPr/>
        </p:nvSpPr>
        <p:spPr>
          <a:xfrm>
            <a:off x="2514600" y="2482392"/>
            <a:ext cx="7534275" cy="173664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032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8"/>
            <a:ext cx="12192000" cy="685859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 rot="21299948">
            <a:off x="2109931" y="1661693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31079" y="1821563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69" y="3164115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130" y="-27998"/>
            <a:ext cx="4791871" cy="22618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25" y="1432291"/>
            <a:ext cx="3775111" cy="4959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251F78-BF08-4F13-85B7-8548772AC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6558" y="2102956"/>
            <a:ext cx="7200609" cy="20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45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3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D2D"/>
      </a:accent1>
      <a:accent2>
        <a:srgbClr val="FFAD2D"/>
      </a:accent2>
      <a:accent3>
        <a:srgbClr val="FFAD2D"/>
      </a:accent3>
      <a:accent4>
        <a:srgbClr val="FFAD2D"/>
      </a:accent4>
      <a:accent5>
        <a:srgbClr val="FFAD2D"/>
      </a:accent5>
      <a:accent6>
        <a:srgbClr val="FFAD2D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222</Words>
  <Application>Microsoft Office PowerPoint</Application>
  <PresentationFormat>Widescreen</PresentationFormat>
  <Paragraphs>43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等线</vt:lpstr>
      <vt:lpstr>Times New Roman</vt:lpstr>
      <vt:lpstr>字魂27号-布丁体</vt:lpstr>
      <vt:lpstr>思源黑体 CN Bold</vt:lpstr>
      <vt:lpstr>思源黑体 CN Normal</vt:lpstr>
      <vt:lpstr>方正稚艺简体</vt:lpstr>
      <vt:lpstr>汉仪小麦体简</vt:lpstr>
      <vt:lpstr>1_Office 主题​​</vt:lpstr>
      <vt:lpstr>7_Office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35</cp:revision>
  <dcterms:created xsi:type="dcterms:W3CDTF">2022-10-20T07:42:43Z</dcterms:created>
  <dcterms:modified xsi:type="dcterms:W3CDTF">2025-02-19T05:05:46Z</dcterms:modified>
</cp:coreProperties>
</file>