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75" r:id="rId2"/>
    <p:sldMasterId id="2147483701" r:id="rId3"/>
    <p:sldMasterId id="2147483727" r:id="rId4"/>
    <p:sldMasterId id="2147483740" r:id="rId5"/>
    <p:sldMasterId id="2147483752" r:id="rId6"/>
    <p:sldMasterId id="2147483764" r:id="rId7"/>
    <p:sldMasterId id="2147483779" r:id="rId8"/>
    <p:sldMasterId id="2147483794" r:id="rId9"/>
    <p:sldMasterId id="2147483806" r:id="rId10"/>
    <p:sldMasterId id="2147483818" r:id="rId11"/>
    <p:sldMasterId id="2147483830" r:id="rId12"/>
    <p:sldMasterId id="2147483842" r:id="rId13"/>
  </p:sldMasterIdLst>
  <p:notesMasterIdLst>
    <p:notesMasterId r:id="rId38"/>
  </p:notesMasterIdLst>
  <p:sldIdLst>
    <p:sldId id="256" r:id="rId14"/>
    <p:sldId id="324" r:id="rId15"/>
    <p:sldId id="325" r:id="rId16"/>
    <p:sldId id="326" r:id="rId17"/>
    <p:sldId id="327" r:id="rId18"/>
    <p:sldId id="328" r:id="rId19"/>
    <p:sldId id="329" r:id="rId20"/>
    <p:sldId id="321" r:id="rId21"/>
    <p:sldId id="257" r:id="rId22"/>
    <p:sldId id="280" r:id="rId23"/>
    <p:sldId id="259" r:id="rId24"/>
    <p:sldId id="300" r:id="rId25"/>
    <p:sldId id="309" r:id="rId26"/>
    <p:sldId id="310" r:id="rId27"/>
    <p:sldId id="320" r:id="rId28"/>
    <p:sldId id="322" r:id="rId29"/>
    <p:sldId id="312" r:id="rId30"/>
    <p:sldId id="313" r:id="rId31"/>
    <p:sldId id="316" r:id="rId32"/>
    <p:sldId id="315" r:id="rId33"/>
    <p:sldId id="317" r:id="rId34"/>
    <p:sldId id="318" r:id="rId35"/>
    <p:sldId id="279" r:id="rId36"/>
    <p:sldId id="319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91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7227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088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5812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0445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1191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068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246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5595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26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8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054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961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713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228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498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508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4013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5441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2909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38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888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005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01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1192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0585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3965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784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173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5517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068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287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2842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1242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4895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613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0898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490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803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1128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511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2469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09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450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645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328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156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9801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053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99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710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238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3291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03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1070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997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98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44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443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01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59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84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026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838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41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5485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5203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15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7167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668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973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5271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3872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5979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5999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94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887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52188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9113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7891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938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8945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9766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73477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8035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7434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8707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60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19613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8350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25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89702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6583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0352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6069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2740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31473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6734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7196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314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225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875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2845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93739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90449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7884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180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499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63397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7489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945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4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zh-CN" altLang="en-US" sz="1350" kern="120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5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sz="1350" kern="12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945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682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001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20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71579CD4-4AC2-F35A-50EA-761E82935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2301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2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71579CD4-4AC2-F35A-50EA-761E82935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2301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9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71579CD4-4AC2-F35A-50EA-761E82935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2301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71579CD4-4AC2-F35A-50EA-761E82935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2301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8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2287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1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0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2025/2/16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2E82ED4-375F-4F08-A54B-E5C986F28C77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2025/2/16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60BA53EF-2EDB-4BAB-8ED2-F5C23094728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DFPOP1-W9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8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2/16/2025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cartoon of a person pointing&#10;&#10;AI-generated content may be incorrect.">
            <a:extLst>
              <a:ext uri="{FF2B5EF4-FFF2-40B4-BE49-F238E27FC236}">
                <a16:creationId xmlns:a16="http://schemas.microsoft.com/office/drawing/2014/main" id="{71579CD4-4AC2-F35A-50EA-761E829358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0" y="23019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sv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6.png"/><Relationship Id="rId11" Type="http://schemas.openxmlformats.org/officeDocument/2006/relationships/image" Target="../media/image7.svg"/><Relationship Id="rId5" Type="http://schemas.openxmlformats.org/officeDocument/2006/relationships/image" Target="../media/image9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gif"/><Relationship Id="rId3" Type="http://schemas.openxmlformats.org/officeDocument/2006/relationships/image" Target="../media/image67.gif"/><Relationship Id="rId7" Type="http://schemas.openxmlformats.org/officeDocument/2006/relationships/image" Target="../media/image70.gif"/><Relationship Id="rId12" Type="http://schemas.openxmlformats.org/officeDocument/2006/relationships/image" Target="../media/image7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63.gif"/><Relationship Id="rId11" Type="http://schemas.openxmlformats.org/officeDocument/2006/relationships/image" Target="../media/image73.png"/><Relationship Id="rId5" Type="http://schemas.openxmlformats.org/officeDocument/2006/relationships/image" Target="../media/image69.gif"/><Relationship Id="rId10" Type="http://schemas.openxmlformats.org/officeDocument/2006/relationships/image" Target="../media/image62.png"/><Relationship Id="rId4" Type="http://schemas.openxmlformats.org/officeDocument/2006/relationships/image" Target="../media/image68.png"/><Relationship Id="rId9" Type="http://schemas.openxmlformats.org/officeDocument/2006/relationships/image" Target="../media/image7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5.svg"/><Relationship Id="rId11" Type="http://schemas.openxmlformats.org/officeDocument/2006/relationships/slide" Target="slide7.xml"/><Relationship Id="rId5" Type="http://schemas.openxmlformats.org/officeDocument/2006/relationships/image" Target="../media/image30.png"/><Relationship Id="rId10" Type="http://schemas.openxmlformats.org/officeDocument/2006/relationships/image" Target="../media/image32.png"/><Relationship Id="rId4" Type="http://schemas.openxmlformats.org/officeDocument/2006/relationships/image" Target="../media/image7.svg"/><Relationship Id="rId9" Type="http://schemas.openxmlformats.org/officeDocument/2006/relationships/slide" Target="slide4.xml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6.png"/><Relationship Id="rId11" Type="http://schemas.openxmlformats.org/officeDocument/2006/relationships/image" Target="../media/image28.svg"/><Relationship Id="rId5" Type="http://schemas.openxmlformats.org/officeDocument/2006/relationships/image" Target="../media/image11.sv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36.xml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11" Type="http://schemas.openxmlformats.org/officeDocument/2006/relationships/image" Target="../media/image7.svg"/><Relationship Id="rId5" Type="http://schemas.openxmlformats.org/officeDocument/2006/relationships/image" Target="../media/image30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38.png"/><Relationship Id="rId9" Type="http://schemas.openxmlformats.org/officeDocument/2006/relationships/image" Target="../media/image32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6.png"/><Relationship Id="rId11" Type="http://schemas.openxmlformats.org/officeDocument/2006/relationships/image" Target="../media/image28.svg"/><Relationship Id="rId5" Type="http://schemas.openxmlformats.org/officeDocument/2006/relationships/image" Target="../media/image11.sv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5.sv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7.svg"/><Relationship Id="rId5" Type="http://schemas.openxmlformats.org/officeDocument/2006/relationships/image" Target="../media/image32.svg"/><Relationship Id="rId1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500651" y="1463020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754099" y="4643314"/>
            <a:ext cx="338965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Bùi</a:t>
            </a:r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Bích</a:t>
            </a:r>
            <a:r>
              <a:rPr lang="en-US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7" y="882879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  <p:pic>
        <p:nvPicPr>
          <p:cNvPr id="2" name="Video-chưa-đặt-tên-‐-Được-tạo-bằng-Clipchamp-1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5860" y="0"/>
            <a:ext cx="2459783" cy="26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loud 29"/>
          <p:cNvSpPr/>
          <p:nvPr/>
        </p:nvSpPr>
        <p:spPr>
          <a:xfrm>
            <a:off x="4414117" y="1441701"/>
            <a:ext cx="249981" cy="38009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Cloud 34"/>
          <p:cNvSpPr/>
          <p:nvPr/>
        </p:nvSpPr>
        <p:spPr>
          <a:xfrm>
            <a:off x="4463904" y="2811108"/>
            <a:ext cx="249981" cy="38009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2997265" y="128847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2817667" y="35734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" y="771595"/>
            <a:ext cx="1133404" cy="435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4219" y="832451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3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322725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571087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720033"/>
            <a:ext cx="43699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455340"/>
            <a:ext cx="43699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076970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1821798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899385"/>
            <a:ext cx="46158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648983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3211794"/>
            <a:ext cx="437950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2981155"/>
            <a:ext cx="432447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6" y="4249234"/>
            <a:ext cx="462542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817667" y="4550549"/>
            <a:ext cx="461588" cy="182149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05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677542" y="2076970"/>
            <a:ext cx="871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967796" y="2931940"/>
            <a:ext cx="621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72" y="3191205"/>
            <a:ext cx="877887" cy="3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Straight Connector 49"/>
          <p:cNvCxnSpPr/>
          <p:nvPr/>
        </p:nvCxnSpPr>
        <p:spPr>
          <a:xfrm>
            <a:off x="3909207" y="4181243"/>
            <a:ext cx="7382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626338" y="1288397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132223" y="1538529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087126" y="204297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177320" y="204297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852750" y="2455340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682701" y="2686042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753856" y="362984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128955" y="298115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706072" y="3241213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872646" y="1821798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4772895" y="392213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827549" y="4233415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944723" y="4550549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865876" y="4516557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807918" y="3241213"/>
            <a:ext cx="90194" cy="2501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1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863665" y="121066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656357" y="34966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492" y="748997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1312" y="349666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2918" y="2350411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0994" y="1182496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55" y="630401"/>
            <a:ext cx="6151418" cy="426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4015494" y="1695291"/>
            <a:ext cx="139181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Xao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xuyến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15494" y="2108184"/>
            <a:ext cx="133288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6332" y="2556255"/>
            <a:ext cx="128819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Lảnh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lót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54120" y="2975846"/>
            <a:ext cx="128097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Mái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67973" y="3769886"/>
            <a:ext cx="128040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Rạ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54120" y="3371976"/>
            <a:ext cx="13075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Mộc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mạc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29201" y="1227442"/>
            <a:ext cx="1946562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b="1" kern="12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800" b="1" kern="12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1800" b="1" kern="12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1800" b="1" kern="12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800" b="1" kern="12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1800" b="1" kern="1200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48379" y="1698188"/>
            <a:ext cx="295045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trạng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thái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xúc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động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kéo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dài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48379" y="2103323"/>
            <a:ext cx="283989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phần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tường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hai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34525" y="2556255"/>
            <a:ext cx="309592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â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thanh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cao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trong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vang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41452" y="2971181"/>
            <a:ext cx="3740202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lợp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bằng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rạ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màu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61715" y="3371976"/>
            <a:ext cx="208562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giản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dị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,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đơn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giản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54788" y="3764115"/>
            <a:ext cx="378228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phần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của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cây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lúa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còn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sau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gặt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96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6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3848" y="1967867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Tìm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4366" y="1021141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03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21700" y="900244"/>
            <a:ext cx="6816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1800" b="1" kern="1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1800" b="1" kern="1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i="1" kern="12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chùm</a:t>
            </a:r>
            <a:r>
              <a:rPr lang="en-US" altLang="zh-CN" sz="1800" b="1" i="1" kern="12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b="1" i="1" kern="12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phơi</a:t>
            </a:r>
            <a:r>
              <a:rPr lang="en-US" altLang="zh-CN" sz="1800" b="1" i="1" kern="1200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800" b="1" i="1" kern="1200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zh-CN" altLang="en-US" sz="1800" b="1" i="1" kern="1200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C8B42379-244F-4A6F-97DD-D5CBB821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398" y="1269576"/>
            <a:ext cx="3889982" cy="9341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46106" y="1536618"/>
            <a:ext cx="89921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vi-VN" sz="2000" b="1" dirty="0"/>
              <a:t>chùm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588895" y="1536618"/>
            <a:ext cx="89921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/>
              <a:t>  </a:t>
            </a:r>
            <a:r>
              <a:rPr lang="en-US" sz="2000" b="1" dirty="0" err="1" smtClean="0"/>
              <a:t>cụm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203180" y="2328903"/>
            <a:ext cx="7015037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800" b="1" dirty="0"/>
              <a:t>Tiếng cùng vần với tiếng </a:t>
            </a:r>
            <a:r>
              <a:rPr lang="vi-VN" sz="1800" b="1" i="1" dirty="0">
                <a:solidFill>
                  <a:srgbClr val="FF0000"/>
                </a:solidFill>
              </a:rPr>
              <a:t>chùm</a:t>
            </a:r>
            <a:r>
              <a:rPr lang="vi-VN" sz="1800" b="1" dirty="0"/>
              <a:t>: </a:t>
            </a:r>
            <a:r>
              <a:rPr lang="vi-VN" sz="1800" dirty="0"/>
              <a:t>trùm (trùm chăn), cúm (cảm cúm), cụm (cụm từ</a:t>
            </a:r>
            <a:r>
              <a:rPr lang="vi-VN" sz="1800" dirty="0" smtClean="0"/>
              <a:t>)…</a:t>
            </a:r>
            <a:endParaRPr lang="vi-VN" sz="1800" dirty="0"/>
          </a:p>
        </p:txBody>
      </p:sp>
      <p:sp>
        <p:nvSpPr>
          <p:cNvPr id="22" name="Rectangle 21"/>
          <p:cNvSpPr/>
          <p:nvPr/>
        </p:nvSpPr>
        <p:spPr>
          <a:xfrm>
            <a:off x="949037" y="3211834"/>
            <a:ext cx="698003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Tiếng cùng vần với tiếng </a:t>
            </a:r>
            <a:r>
              <a:rPr kumimoji="0" lang="en-US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phơi</a:t>
            </a:r>
            <a:r>
              <a:rPr kumimoji="0" lang="vi-V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 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tơi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mồng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tơi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trời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mặt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trời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mời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thiếp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mời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60417" y="4158891"/>
            <a:ext cx="6788728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800" b="1" dirty="0" smtClean="0"/>
              <a:t>Tiếng </a:t>
            </a:r>
            <a:r>
              <a:rPr lang="vi-VN" sz="1800" b="1" dirty="0"/>
              <a:t>cùng vần với tiếng </a:t>
            </a:r>
            <a:r>
              <a:rPr lang="vi-VN" sz="1800" b="1" i="1" dirty="0"/>
              <a:t>nước</a:t>
            </a:r>
            <a:r>
              <a:rPr lang="vi-VN" sz="1800" b="1" dirty="0"/>
              <a:t>: </a:t>
            </a:r>
            <a:r>
              <a:rPr lang="vi-VN" sz="1800" dirty="0"/>
              <a:t>xước (vết xước), bước (bước chân), trước (phía trước), được, ước (điều ước)…</a:t>
            </a:r>
          </a:p>
        </p:txBody>
      </p:sp>
    </p:spTree>
    <p:extLst>
      <p:ext uri="{BB962C8B-B14F-4D97-AF65-F5344CB8AC3E}">
        <p14:creationId xmlns:p14="http://schemas.microsoft.com/office/powerpoint/2010/main" val="14423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800">
              <a:buClr>
                <a:srgbClr val="4472C4"/>
              </a:buClr>
              <a:buFont typeface="Chivo Light"/>
              <a:buNone/>
            </a:pPr>
            <a:r>
              <a:rPr lang="en-US" sz="10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0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6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66608" r="55192" b="9044"/>
          <a:stretch/>
        </p:blipFill>
        <p:spPr bwMode="auto">
          <a:xfrm>
            <a:off x="863665" y="1210662"/>
            <a:ext cx="2327565" cy="22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1"/>
          <a:stretch/>
        </p:blipFill>
        <p:spPr bwMode="auto">
          <a:xfrm>
            <a:off x="656357" y="3496662"/>
            <a:ext cx="32924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492" y="748997"/>
            <a:ext cx="1478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Ngôi</a:t>
            </a:r>
            <a:r>
              <a:rPr lang="en-US" altLang="zh-CN" sz="18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Tw Cen MT" pitchFamily="34" charset="0"/>
                <a:ea typeface="Arial-Rounded" pitchFamily="34" charset="0"/>
                <a:cs typeface="Arial-Rounded" pitchFamily="34" charset="0"/>
                <a:sym typeface="+mn-lt"/>
              </a:rPr>
              <a:t>à</a:t>
            </a:r>
            <a:endParaRPr lang="en-US" sz="2400" dirty="0">
              <a:latin typeface="Tw Cen MT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1312" y="349666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2918" y="2350411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80994" y="1182496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77" y="630403"/>
            <a:ext cx="6151418" cy="31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88327" y="1623460"/>
            <a:ext cx="450908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Trước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ngõ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nhỏ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gì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?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54583" y="2037794"/>
            <a:ext cx="4737687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chim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hót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như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thế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nào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?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69491" y="2556848"/>
            <a:ext cx="4374856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c. 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nào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hình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ảnh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mái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?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88894" y="1210662"/>
            <a:ext cx="2390643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altLang="zh-CN" b="1" kern="1200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1800" b="1" kern="1200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800" b="1" kern="1200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800" b="1" kern="1200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800" b="1" kern="1200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kern="1200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1800" b="1" kern="1200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zh-CN" altLang="en-US" sz="1800" b="1" kern="1200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24878" y="1251789"/>
            <a:ext cx="485756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  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71455" y="1623460"/>
            <a:ext cx="432579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Trước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ngõ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nhà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nhỏ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có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xoan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70219" y="2556848"/>
            <a:ext cx="4025314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c. 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thơ:Mái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phức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54744" y="2058575"/>
            <a:ext cx="4475018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Tiếng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chim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hót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hồi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lảnh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lót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32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8713" y="2921500"/>
            <a:ext cx="3564365" cy="104601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09" y="2921500"/>
            <a:ext cx="3560370" cy="220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2944376" y="3158837"/>
            <a:ext cx="2576659" cy="1888264"/>
            <a:chOff x="584566" y="2595917"/>
            <a:chExt cx="4156670" cy="25475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6" y="2595917"/>
              <a:ext cx="4156670" cy="2547583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3789267" y="2670685"/>
              <a:ext cx="843836" cy="89433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7224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16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82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128F7-F7DF-0827-2BBB-FD398E3F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8C9BE3-C35E-BEE1-D9A8-A2BA9AC01AE5}"/>
              </a:ext>
            </a:extLst>
          </p:cNvPr>
          <p:cNvSpPr/>
          <p:nvPr/>
        </p:nvSpPr>
        <p:spPr>
          <a:xfrm rot="-1111954">
            <a:off x="1125670" y="-552208"/>
            <a:ext cx="7232050" cy="6127519"/>
          </a:xfrm>
          <a:custGeom>
            <a:avLst/>
            <a:gdLst/>
            <a:ahLst/>
            <a:cxnLst/>
            <a:rect l="l" t="t" r="r" b="b"/>
            <a:pathLst>
              <a:path w="14464099" h="12255037">
                <a:moveTo>
                  <a:pt x="0" y="0"/>
                </a:moveTo>
                <a:lnTo>
                  <a:pt x="14464099" y="0"/>
                </a:lnTo>
                <a:lnTo>
                  <a:pt x="14464099" y="12255037"/>
                </a:lnTo>
                <a:lnTo>
                  <a:pt x="0" y="12255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6C95370-98C4-D9E6-A73A-6498418DF7C2}"/>
              </a:ext>
            </a:extLst>
          </p:cNvPr>
          <p:cNvSpPr/>
          <p:nvPr/>
        </p:nvSpPr>
        <p:spPr>
          <a:xfrm>
            <a:off x="685773" y="579895"/>
            <a:ext cx="7772455" cy="3915374"/>
          </a:xfrm>
          <a:custGeom>
            <a:avLst/>
            <a:gdLst/>
            <a:ahLst/>
            <a:cxnLst/>
            <a:rect l="l" t="t" r="r" b="b"/>
            <a:pathLst>
              <a:path w="15544909" h="7830748">
                <a:moveTo>
                  <a:pt x="0" y="0"/>
                </a:moveTo>
                <a:lnTo>
                  <a:pt x="15544910" y="0"/>
                </a:lnTo>
                <a:lnTo>
                  <a:pt x="15544910" y="7830748"/>
                </a:lnTo>
                <a:lnTo>
                  <a:pt x="0" y="7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ACF07E6-EC4C-CE16-FF6F-AD318D11B03D}"/>
              </a:ext>
            </a:extLst>
          </p:cNvPr>
          <p:cNvSpPr txBox="1"/>
          <p:nvPr/>
        </p:nvSpPr>
        <p:spPr>
          <a:xfrm>
            <a:off x="1440735" y="1309026"/>
            <a:ext cx="6262529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9438"/>
              </a:lnSpc>
              <a:buClrTx/>
            </a:pPr>
            <a:r>
              <a:rPr lang="en-US" sz="7500" kern="1200" dirty="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HỘP MÙ</a:t>
            </a:r>
          </a:p>
          <a:p>
            <a:pPr algn="ctr" defTabSz="457200">
              <a:lnSpc>
                <a:spcPts val="9438"/>
              </a:lnSpc>
              <a:buClrTx/>
            </a:pPr>
            <a:r>
              <a:rPr lang="en-US" sz="7500" kern="1200" dirty="0">
                <a:ln w="127000">
                  <a:solidFill>
                    <a:srgbClr val="CE8686"/>
                  </a:solidFill>
                </a:ln>
                <a:solidFill>
                  <a:srgbClr val="FFFFF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BABY THREE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0646DAB-60A6-5F17-1024-FE7A7F34C8C7}"/>
              </a:ext>
            </a:extLst>
          </p:cNvPr>
          <p:cNvSpPr/>
          <p:nvPr/>
        </p:nvSpPr>
        <p:spPr>
          <a:xfrm rot="-1617254">
            <a:off x="2833766" y="4872042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515FD72-B71B-4930-2491-BC4962C1D361}"/>
              </a:ext>
            </a:extLst>
          </p:cNvPr>
          <p:cNvGrpSpPr/>
          <p:nvPr/>
        </p:nvGrpSpPr>
        <p:grpSpPr>
          <a:xfrm>
            <a:off x="167008" y="2319886"/>
            <a:ext cx="133881" cy="133881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C057170-28DB-BB6C-6C82-36E8DBA69E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78A8089-3CA8-5340-B0D6-4B8F60DA7D5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C7D5F38F-2A04-F7DF-C613-1A1575B8B2BA}"/>
              </a:ext>
            </a:extLst>
          </p:cNvPr>
          <p:cNvGrpSpPr/>
          <p:nvPr/>
        </p:nvGrpSpPr>
        <p:grpSpPr>
          <a:xfrm>
            <a:off x="5483661" y="4829972"/>
            <a:ext cx="133881" cy="133881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60AB758-BA90-73CE-4F6F-7FD3B2D1BD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6B14B19-3209-45B0-0363-788AC334813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DD58CC0-8961-F454-71B6-943CFEDF03CA}"/>
              </a:ext>
            </a:extLst>
          </p:cNvPr>
          <p:cNvGrpSpPr/>
          <p:nvPr/>
        </p:nvGrpSpPr>
        <p:grpSpPr>
          <a:xfrm>
            <a:off x="3144299" y="4629150"/>
            <a:ext cx="133881" cy="133881"/>
            <a:chOff x="0" y="0"/>
            <a:chExt cx="812800" cy="81280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0D07AE-723B-7AAA-4883-65ED2DAF100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83E37E9-C965-390B-0CA9-2CBBB58126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7A4BAA5-7255-98A7-8DE5-692C976C9010}"/>
              </a:ext>
            </a:extLst>
          </p:cNvPr>
          <p:cNvGrpSpPr/>
          <p:nvPr/>
        </p:nvGrpSpPr>
        <p:grpSpPr>
          <a:xfrm>
            <a:off x="7052456" y="4696091"/>
            <a:ext cx="133881" cy="133881"/>
            <a:chOff x="0" y="0"/>
            <a:chExt cx="812800" cy="812800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E45414C-4274-3ACA-BE3E-90E15F29776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3105427-A464-7487-364B-62ABCE21F66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9069FD4-2D9B-1F5F-B968-67D26A56504F}"/>
              </a:ext>
            </a:extLst>
          </p:cNvPr>
          <p:cNvGrpSpPr/>
          <p:nvPr/>
        </p:nvGrpSpPr>
        <p:grpSpPr>
          <a:xfrm>
            <a:off x="3010418" y="380469"/>
            <a:ext cx="133881" cy="133881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21852BB8-17C6-9A56-B5E9-FFD54F0D575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BDE16A9-9CE3-84EA-1EE3-54D7F171D91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BB745335-BB48-5663-F562-668150680E65}"/>
              </a:ext>
            </a:extLst>
          </p:cNvPr>
          <p:cNvGrpSpPr/>
          <p:nvPr/>
        </p:nvGrpSpPr>
        <p:grpSpPr>
          <a:xfrm>
            <a:off x="6334546" y="179648"/>
            <a:ext cx="133881" cy="133881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5667836-20AF-D69E-627F-7B148062CC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372E1C9-5232-EE00-D66D-CEFA2F60A35E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6F9ED49-1B70-9272-789C-C2D3A9506E33}"/>
              </a:ext>
            </a:extLst>
          </p:cNvPr>
          <p:cNvGrpSpPr/>
          <p:nvPr/>
        </p:nvGrpSpPr>
        <p:grpSpPr>
          <a:xfrm>
            <a:off x="8730217" y="2940841"/>
            <a:ext cx="133881" cy="133881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5208667-1C34-69A7-A04C-14CA6665416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3DB015B-BEDB-E301-478F-25449782A885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BD258DCF-4BDA-F5DB-099B-BCC4CD9ABCB6}"/>
              </a:ext>
            </a:extLst>
          </p:cNvPr>
          <p:cNvSpPr/>
          <p:nvPr/>
        </p:nvSpPr>
        <p:spPr>
          <a:xfrm rot="739076">
            <a:off x="-211756" y="3207703"/>
            <a:ext cx="2100950" cy="2100950"/>
          </a:xfrm>
          <a:custGeom>
            <a:avLst/>
            <a:gdLst/>
            <a:ahLst/>
            <a:cxnLst/>
            <a:rect l="l" t="t" r="r" b="b"/>
            <a:pathLst>
              <a:path w="4201899" h="4201899">
                <a:moveTo>
                  <a:pt x="0" y="0"/>
                </a:moveTo>
                <a:lnTo>
                  <a:pt x="4201899" y="0"/>
                </a:lnTo>
                <a:lnTo>
                  <a:pt x="4201899" y="4201899"/>
                </a:lnTo>
                <a:lnTo>
                  <a:pt x="0" y="420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334D448-454F-AD53-6043-8DE6FD502A6B}"/>
              </a:ext>
            </a:extLst>
          </p:cNvPr>
          <p:cNvSpPr/>
          <p:nvPr/>
        </p:nvSpPr>
        <p:spPr>
          <a:xfrm rot="20783350">
            <a:off x="6537956" y="51836"/>
            <a:ext cx="2678406" cy="2678406"/>
          </a:xfrm>
          <a:custGeom>
            <a:avLst/>
            <a:gdLst/>
            <a:ahLst/>
            <a:cxnLst/>
            <a:rect l="l" t="t" r="r" b="b"/>
            <a:pathLst>
              <a:path w="5097978" h="5097978">
                <a:moveTo>
                  <a:pt x="0" y="0"/>
                </a:moveTo>
                <a:lnTo>
                  <a:pt x="5097978" y="0"/>
                </a:lnTo>
                <a:lnTo>
                  <a:pt x="5097978" y="5097978"/>
                </a:lnTo>
                <a:lnTo>
                  <a:pt x="0" y="5097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B268232-9A9A-8A3E-547F-9EAC54BDAC94}"/>
              </a:ext>
            </a:extLst>
          </p:cNvPr>
          <p:cNvSpPr/>
          <p:nvPr/>
        </p:nvSpPr>
        <p:spPr>
          <a:xfrm rot="-1105828" flipH="1">
            <a:off x="5736014" y="3407954"/>
            <a:ext cx="3754502" cy="2844035"/>
          </a:xfrm>
          <a:custGeom>
            <a:avLst/>
            <a:gdLst/>
            <a:ahLst/>
            <a:cxnLst/>
            <a:rect l="l" t="t" r="r" b="b"/>
            <a:pathLst>
              <a:path w="7509003" h="5688069">
                <a:moveTo>
                  <a:pt x="7509003" y="0"/>
                </a:moveTo>
                <a:lnTo>
                  <a:pt x="0" y="0"/>
                </a:lnTo>
                <a:lnTo>
                  <a:pt x="0" y="5688069"/>
                </a:lnTo>
                <a:lnTo>
                  <a:pt x="7509003" y="5688069"/>
                </a:lnTo>
                <a:lnTo>
                  <a:pt x="7509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BADAC70-9C61-B852-7C74-FEF4196D49C4}"/>
              </a:ext>
            </a:extLst>
          </p:cNvPr>
          <p:cNvSpPr/>
          <p:nvPr/>
        </p:nvSpPr>
        <p:spPr>
          <a:xfrm>
            <a:off x="-740762" y="-432963"/>
            <a:ext cx="3158960" cy="1626865"/>
          </a:xfrm>
          <a:custGeom>
            <a:avLst/>
            <a:gdLst/>
            <a:ahLst/>
            <a:cxnLst/>
            <a:rect l="l" t="t" r="r" b="b"/>
            <a:pathLst>
              <a:path w="6317920" h="3253729">
                <a:moveTo>
                  <a:pt x="0" y="0"/>
                </a:moveTo>
                <a:lnTo>
                  <a:pt x="6317920" y="0"/>
                </a:lnTo>
                <a:lnTo>
                  <a:pt x="6317920" y="3253729"/>
                </a:lnTo>
                <a:lnTo>
                  <a:pt x="0" y="32537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7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9" y="0"/>
            <a:ext cx="4821382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81878" y="191793"/>
            <a:ext cx="2618024" cy="54014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pPr>
              <a:spcBef>
                <a:spcPts val="600"/>
              </a:spcBef>
            </a:pPr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Em yêu nhà em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Hàng xoan trước ngõ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Hoa xao xuyến nở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prstClr val="black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prstClr val="black"/>
                </a:solidFill>
                <a:latin typeface="Arial Rounded"/>
                <a:sym typeface="Arial Rounded"/>
              </a:rPr>
              <a:t>                            </a:t>
            </a:r>
            <a:endParaRPr lang="vi-VN" sz="1600" i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1121" y="2659926"/>
            <a:ext cx="289731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Em yêu tiếng chim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Đầu hồi lảnh lót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Mái vàng thơm phức</a:t>
            </a:r>
          </a:p>
          <a:p>
            <a:pPr>
              <a:spcBef>
                <a:spcPts val="600"/>
              </a:spcBef>
            </a:pPr>
            <a:r>
              <a:rPr lang="vi-VN" sz="2000" dirty="0">
                <a:solidFill>
                  <a:prstClr val="black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482" y="945222"/>
            <a:ext cx="1340592" cy="47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07572" y="122580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26438" y="162591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47334" y="2026025"/>
            <a:ext cx="11068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54215" y="2655041"/>
            <a:ext cx="12310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989965" y="3036952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154878" y="3413978"/>
            <a:ext cx="12732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19820" y="3791004"/>
            <a:ext cx="8832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053863" y="837237"/>
            <a:ext cx="936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56186" y="1225805"/>
            <a:ext cx="12679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466915" y="1625915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81961" y="2002941"/>
            <a:ext cx="12751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2047212" y="2671469"/>
            <a:ext cx="12897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053862" y="3036952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061318" y="3390894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2914564" y="814153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061318" y="1605203"/>
            <a:ext cx="6671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2914559" y="3791004"/>
            <a:ext cx="12027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/>
              <a:t>......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32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350">
              <a:solidFill>
                <a:prstClr val="white"/>
              </a:solidFill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prstClr val="white"/>
                </a:solidFill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2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1904576" y="838689"/>
            <a:ext cx="5368637" cy="852056"/>
          </a:xfrm>
          <a:prstGeom prst="rect">
            <a:avLst/>
          </a:prstGeom>
        </p:spPr>
      </p:pic>
      <p:pic>
        <p:nvPicPr>
          <p:cNvPr id="7" name="Picture 30" descr="dandelion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5" y="2001981"/>
            <a:ext cx="2874816" cy="31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3emi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33" y="1621472"/>
            <a:ext cx="1584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90" y="1752600"/>
            <a:ext cx="4822825" cy="339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752600"/>
            <a:ext cx="4638675" cy="340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" y="1752600"/>
            <a:ext cx="4377710" cy="334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48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Vận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dụng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1981200" y="1142999"/>
            <a:ext cx="4876800" cy="2628901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600200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308225" y="1971645"/>
            <a:ext cx="42989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B050"/>
                </a:solidFill>
              </a:rPr>
              <a:t>Chuẩn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bị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bài</a:t>
            </a:r>
            <a:r>
              <a:rPr lang="en-US" sz="2800" dirty="0" smtClean="0">
                <a:solidFill>
                  <a:srgbClr val="00B050"/>
                </a:solidFill>
              </a:rPr>
              <a:t>: </a:t>
            </a:r>
          </a:p>
          <a:p>
            <a:pPr algn="ctr"/>
            <a:r>
              <a:rPr lang="en-US" sz="2800" dirty="0" err="1" smtClean="0">
                <a:solidFill>
                  <a:srgbClr val="00B050"/>
                </a:solidFill>
              </a:rPr>
              <a:t>Ôn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</a:rPr>
              <a:t>tập</a:t>
            </a:r>
            <a:r>
              <a:rPr lang="en-US" sz="2800" dirty="0" smtClean="0">
                <a:solidFill>
                  <a:srgbClr val="00B050"/>
                </a:solidFill>
              </a:rPr>
              <a:t> ( </a:t>
            </a:r>
            <a:r>
              <a:rPr lang="en-US" sz="2800" dirty="0" err="1" smtClean="0">
                <a:solidFill>
                  <a:srgbClr val="00B050"/>
                </a:solidFill>
              </a:rPr>
              <a:t>Trang</a:t>
            </a:r>
            <a:r>
              <a:rPr lang="en-US" sz="2800" dirty="0" smtClean="0">
                <a:solidFill>
                  <a:srgbClr val="00B050"/>
                </a:solidFill>
              </a:rPr>
              <a:t> 42, 43)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26" y="356357"/>
            <a:ext cx="8343749" cy="4430787"/>
            <a:chOff x="0" y="0"/>
            <a:chExt cx="4395061" cy="23339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5061" cy="2333912"/>
            </a:xfrm>
            <a:custGeom>
              <a:avLst/>
              <a:gdLst/>
              <a:ahLst/>
              <a:cxnLst/>
              <a:rect l="l" t="t" r="r" b="b"/>
              <a:pathLst>
                <a:path w="4395061" h="2333912">
                  <a:moveTo>
                    <a:pt x="23661" y="0"/>
                  </a:moveTo>
                  <a:lnTo>
                    <a:pt x="4371400" y="0"/>
                  </a:lnTo>
                  <a:cubicBezTo>
                    <a:pt x="4377675" y="0"/>
                    <a:pt x="4383694" y="2493"/>
                    <a:pt x="4388131" y="6930"/>
                  </a:cubicBezTo>
                  <a:cubicBezTo>
                    <a:pt x="4392568" y="11367"/>
                    <a:pt x="4395061" y="17385"/>
                    <a:pt x="4395061" y="23661"/>
                  </a:cubicBezTo>
                  <a:lnTo>
                    <a:pt x="4395061" y="2310252"/>
                  </a:lnTo>
                  <a:cubicBezTo>
                    <a:pt x="4395061" y="2323319"/>
                    <a:pt x="4384468" y="2333912"/>
                    <a:pt x="4371400" y="2333912"/>
                  </a:cubicBezTo>
                  <a:lnTo>
                    <a:pt x="23661" y="2333912"/>
                  </a:lnTo>
                  <a:cubicBezTo>
                    <a:pt x="17385" y="2333912"/>
                    <a:pt x="11367" y="2331420"/>
                    <a:pt x="6930" y="2326982"/>
                  </a:cubicBezTo>
                  <a:cubicBezTo>
                    <a:pt x="2493" y="2322545"/>
                    <a:pt x="0" y="2316527"/>
                    <a:pt x="0" y="2310252"/>
                  </a:cubicBezTo>
                  <a:lnTo>
                    <a:pt x="0" y="23661"/>
                  </a:lnTo>
                  <a:cubicBezTo>
                    <a:pt x="0" y="17385"/>
                    <a:pt x="2493" y="11367"/>
                    <a:pt x="6930" y="6930"/>
                  </a:cubicBezTo>
                  <a:cubicBezTo>
                    <a:pt x="11367" y="2493"/>
                    <a:pt x="17385" y="0"/>
                    <a:pt x="23661" y="0"/>
                  </a:cubicBezTo>
                  <a:close/>
                </a:path>
              </a:pathLst>
            </a:custGeom>
            <a:solidFill>
              <a:srgbClr val="FFBCBC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95061" cy="239106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0809" y="552450"/>
            <a:ext cx="8042382" cy="4145231"/>
            <a:chOff x="0" y="0"/>
            <a:chExt cx="4236316" cy="21834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36316" cy="2183496"/>
            </a:xfrm>
            <a:custGeom>
              <a:avLst/>
              <a:gdLst/>
              <a:ahLst/>
              <a:cxnLst/>
              <a:rect l="l" t="t" r="r" b="b"/>
              <a:pathLst>
                <a:path w="4236316" h="2183496">
                  <a:moveTo>
                    <a:pt x="24547" y="0"/>
                  </a:moveTo>
                  <a:lnTo>
                    <a:pt x="4211769" y="0"/>
                  </a:lnTo>
                  <a:cubicBezTo>
                    <a:pt x="4218279" y="0"/>
                    <a:pt x="4224523" y="2586"/>
                    <a:pt x="4229126" y="7190"/>
                  </a:cubicBezTo>
                  <a:cubicBezTo>
                    <a:pt x="4233730" y="11793"/>
                    <a:pt x="4236316" y="18037"/>
                    <a:pt x="4236316" y="24547"/>
                  </a:cubicBezTo>
                  <a:lnTo>
                    <a:pt x="4236316" y="2158949"/>
                  </a:lnTo>
                  <a:cubicBezTo>
                    <a:pt x="4236316" y="2165459"/>
                    <a:pt x="4233730" y="2171703"/>
                    <a:pt x="4229126" y="2176306"/>
                  </a:cubicBezTo>
                  <a:cubicBezTo>
                    <a:pt x="4224523" y="2180910"/>
                    <a:pt x="4218279" y="2183496"/>
                    <a:pt x="4211769" y="2183496"/>
                  </a:cubicBezTo>
                  <a:lnTo>
                    <a:pt x="24547" y="2183496"/>
                  </a:lnTo>
                  <a:cubicBezTo>
                    <a:pt x="18037" y="2183496"/>
                    <a:pt x="11793" y="2180910"/>
                    <a:pt x="7190" y="2176306"/>
                  </a:cubicBezTo>
                  <a:cubicBezTo>
                    <a:pt x="2586" y="2171703"/>
                    <a:pt x="0" y="2165459"/>
                    <a:pt x="0" y="2158949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pPr defTabSz="457200">
                <a:buClrTx/>
              </a:pPr>
              <a:endParaRPr lang="en-US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236316" cy="224064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1105828" flipH="1">
            <a:off x="7007942" y="3919810"/>
            <a:ext cx="2650099" cy="2007450"/>
          </a:xfrm>
          <a:custGeom>
            <a:avLst/>
            <a:gdLst/>
            <a:ahLst/>
            <a:cxnLst/>
            <a:rect l="l" t="t" r="r" b="b"/>
            <a:pathLst>
              <a:path w="5300197" h="4014899">
                <a:moveTo>
                  <a:pt x="5300197" y="0"/>
                </a:moveTo>
                <a:lnTo>
                  <a:pt x="0" y="0"/>
                </a:lnTo>
                <a:lnTo>
                  <a:pt x="0" y="4014900"/>
                </a:lnTo>
                <a:lnTo>
                  <a:pt x="5300197" y="4014900"/>
                </a:lnTo>
                <a:lnTo>
                  <a:pt x="53001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456234" y="-302359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0" y="0"/>
                </a:moveTo>
                <a:lnTo>
                  <a:pt x="5116238" y="0"/>
                </a:lnTo>
                <a:lnTo>
                  <a:pt x="5116238" y="2634863"/>
                </a:lnTo>
                <a:lnTo>
                  <a:pt x="0" y="2634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505060" y="91098"/>
            <a:ext cx="133881" cy="13388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047" y="1780023"/>
            <a:ext cx="133881" cy="13388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59687" y="1913904"/>
            <a:ext cx="133881" cy="13388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988" y="3419591"/>
            <a:ext cx="133881" cy="13388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17724" y="4923535"/>
            <a:ext cx="133881" cy="13388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 rot="1045211" flipH="1">
            <a:off x="947999" y="4498998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1472217" y="0"/>
                </a:moveTo>
                <a:lnTo>
                  <a:pt x="0" y="0"/>
                </a:lnTo>
                <a:lnTo>
                  <a:pt x="0" y="2777768"/>
                </a:lnTo>
                <a:lnTo>
                  <a:pt x="1472217" y="2777768"/>
                </a:lnTo>
                <a:lnTo>
                  <a:pt x="14722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rot="-681160" flipH="1">
            <a:off x="-70374" y="4169681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1881998" y="0"/>
                </a:moveTo>
                <a:lnTo>
                  <a:pt x="0" y="0"/>
                </a:lnTo>
                <a:lnTo>
                  <a:pt x="0" y="3550941"/>
                </a:lnTo>
                <a:lnTo>
                  <a:pt x="1881998" y="3550941"/>
                </a:lnTo>
                <a:lnTo>
                  <a:pt x="18819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7175996" y="-302359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3"/>
                </a:lnTo>
                <a:lnTo>
                  <a:pt x="5116238" y="2634863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172902" y="1205257"/>
            <a:ext cx="293207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3367"/>
              </a:lnSpc>
              <a:buClrTx/>
            </a:pPr>
            <a:r>
              <a:rPr lang="en-US" sz="2405" kern="1200" dirty="0">
                <a:solidFill>
                  <a:srgbClr val="2B0806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CHỌN 1 HỘP MÙ</a:t>
            </a:r>
          </a:p>
        </p:txBody>
      </p:sp>
      <p:sp>
        <p:nvSpPr>
          <p:cNvPr id="30" name="blind box 1">
            <a:hlinkClick r:id="rId9" action="ppaction://hlinksldjump"/>
          </p:cNvPr>
          <p:cNvSpPr/>
          <p:nvPr/>
        </p:nvSpPr>
        <p:spPr>
          <a:xfrm>
            <a:off x="2422946" y="2191494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64" r="-15524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blind box 2">
            <a:hlinkClick r:id="rId11" action="ppaction://hlinksldjump"/>
          </p:cNvPr>
          <p:cNvSpPr/>
          <p:nvPr/>
        </p:nvSpPr>
        <p:spPr>
          <a:xfrm>
            <a:off x="4080734" y="2139714"/>
            <a:ext cx="1129517" cy="1506655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64" r="-15524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8" name="Group 2">
            <a:extLst>
              <a:ext uri="{FF2B5EF4-FFF2-40B4-BE49-F238E27FC236}">
                <a16:creationId xmlns:a16="http://schemas.microsoft.com/office/drawing/2014/main" id="{DF8962FA-C60E-5450-03FB-533DB1BB6CC1}"/>
              </a:ext>
            </a:extLst>
          </p:cNvPr>
          <p:cNvGrpSpPr/>
          <p:nvPr/>
        </p:nvGrpSpPr>
        <p:grpSpPr>
          <a:xfrm>
            <a:off x="2530594" y="1866828"/>
            <a:ext cx="2364214" cy="470330"/>
            <a:chOff x="5061186" y="2489989"/>
            <a:chExt cx="4728428" cy="940659"/>
          </a:xfrm>
        </p:grpSpPr>
        <p:grpSp>
          <p:nvGrpSpPr>
            <p:cNvPr id="43" name="Group 43"/>
            <p:cNvGrpSpPr/>
            <p:nvPr/>
          </p:nvGrpSpPr>
          <p:grpSpPr>
            <a:xfrm>
              <a:off x="5061186" y="2489989"/>
              <a:ext cx="4728428" cy="940659"/>
              <a:chOff x="76200" y="-76201"/>
              <a:chExt cx="4085721" cy="812801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3349121" y="-7620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8930643" y="2584261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270"/>
                </a:lnSpc>
                <a:spcBef>
                  <a:spcPct val="0"/>
                </a:spcBef>
                <a:buClrTx/>
              </a:pPr>
              <a:r>
                <a:rPr lang="en-US" sz="2336" kern="1200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grpSp>
        <p:nvGrpSpPr>
          <p:cNvPr id="101" name="Group 1">
            <a:extLst>
              <a:ext uri="{FF2B5EF4-FFF2-40B4-BE49-F238E27FC236}">
                <a16:creationId xmlns:a16="http://schemas.microsoft.com/office/drawing/2014/main" id="{C548CF30-8B47-B453-A553-FC2CA690CCA0}"/>
              </a:ext>
            </a:extLst>
          </p:cNvPr>
          <p:cNvGrpSpPr/>
          <p:nvPr/>
        </p:nvGrpSpPr>
        <p:grpSpPr>
          <a:xfrm>
            <a:off x="1254849" y="1860393"/>
            <a:ext cx="1973594" cy="470329"/>
            <a:chOff x="2509696" y="2527063"/>
            <a:chExt cx="3947188" cy="940658"/>
          </a:xfrm>
        </p:grpSpPr>
        <p:grpSp>
          <p:nvGrpSpPr>
            <p:cNvPr id="31" name="Group 31"/>
            <p:cNvGrpSpPr/>
            <p:nvPr/>
          </p:nvGrpSpPr>
          <p:grpSpPr>
            <a:xfrm>
              <a:off x="2509696" y="2527063"/>
              <a:ext cx="3947188" cy="940658"/>
              <a:chOff x="76200" y="-44166"/>
              <a:chExt cx="341067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2674070" y="-441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2B0806"/>
                </a:solidFill>
                <a:prstDash val="solid"/>
                <a:miter/>
              </a:ln>
            </p:spPr>
            <p:txBody>
              <a:bodyPr/>
              <a:lstStyle/>
              <a:p>
                <a:pPr defTabSz="457200">
                  <a:buClrTx/>
                </a:pPr>
                <a:endParaRPr lang="en-US"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620601" y="2611323"/>
              <a:ext cx="731908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00">
                <a:lnSpc>
                  <a:spcPts val="3270"/>
                </a:lnSpc>
                <a:spcBef>
                  <a:spcPct val="0"/>
                </a:spcBef>
                <a:buClrTx/>
              </a:pPr>
              <a:r>
                <a:rPr lang="en-US" sz="2336" kern="1200" dirty="0">
                  <a:solidFill>
                    <a:srgbClr val="2B0806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sp>
        <p:nvSpPr>
          <p:cNvPr id="102" name="Freeform 24">
            <a:hlinkClick r:id="rId12" action="ppaction://hlinksldjump"/>
            <a:extLst>
              <a:ext uri="{FF2B5EF4-FFF2-40B4-BE49-F238E27FC236}">
                <a16:creationId xmlns:a16="http://schemas.microsoft.com/office/drawing/2014/main" id="{AE0AEB83-E464-3539-07D0-F1CBEDE4BFB1}"/>
              </a:ext>
            </a:extLst>
          </p:cNvPr>
          <p:cNvSpPr/>
          <p:nvPr/>
        </p:nvSpPr>
        <p:spPr>
          <a:xfrm>
            <a:off x="2340272" y="2337157"/>
            <a:ext cx="1289049" cy="1289049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FA1D5675-2DF3-FF5A-C50D-9661BD5FF4A0}"/>
              </a:ext>
            </a:extLst>
          </p:cNvPr>
          <p:cNvSpPr/>
          <p:nvPr/>
        </p:nvSpPr>
        <p:spPr>
          <a:xfrm>
            <a:off x="4079501" y="2281176"/>
            <a:ext cx="1252819" cy="1252819"/>
          </a:xfrm>
          <a:custGeom>
            <a:avLst/>
            <a:gdLst/>
            <a:ahLst/>
            <a:cxnLst/>
            <a:rect l="l" t="t" r="r" b="b"/>
            <a:pathLst>
              <a:path w="3061498" h="3061498">
                <a:moveTo>
                  <a:pt x="0" y="0"/>
                </a:moveTo>
                <a:lnTo>
                  <a:pt x="3061498" y="0"/>
                </a:lnTo>
                <a:lnTo>
                  <a:pt x="3061498" y="3061498"/>
                </a:lnTo>
                <a:lnTo>
                  <a:pt x="0" y="3061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8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439" y="748307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617254">
            <a:off x="7972876" y="-317061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1634560">
            <a:off x="-376260" y="410587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54209" y="34292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6760" y="34323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50297" y="48703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62848" y="48734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098044" y="24658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10596" y="24972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34955" y="179648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447506" y="182786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705970" y="48703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18521" y="48734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507187" y="361907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45161" y="207605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3357" y="214043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092320" y="207605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880515" y="214043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45161" y="312512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33357" y="318950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092320" y="312512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4880515" y="318950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TextBox 47">
            <a:hlinkClick r:id="rId8" action="ppaction://hlinksldjump"/>
          </p:cNvPr>
          <p:cNvSpPr txBox="1"/>
          <p:nvPr/>
        </p:nvSpPr>
        <p:spPr>
          <a:xfrm>
            <a:off x="1101158" y="2204283"/>
            <a:ext cx="7252195" cy="1423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5846"/>
              </a:lnSpc>
              <a:buClrTx/>
            </a:pP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Đọc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các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từ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sau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: </a:t>
            </a:r>
          </a:p>
          <a:p>
            <a:pPr algn="ctr" defTabSz="457200">
              <a:lnSpc>
                <a:spcPts val="5846"/>
              </a:lnSpc>
              <a:buClrTx/>
            </a:pP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oong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;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liên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hoan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,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quây</a:t>
            </a:r>
            <a:r>
              <a:rPr lang="en-US" sz="4176" b="1" kern="1200" dirty="0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dirty="0" err="1" smtClean="0">
                <a:solidFill>
                  <a:schemeClr val="tx1"/>
                </a:solidFill>
                <a:latin typeface="Nunito Heavy"/>
                <a:ea typeface="Nunito Heavy"/>
                <a:cs typeface="Nunito Heavy"/>
                <a:sym typeface="Nunito Heavy"/>
              </a:rPr>
              <a:t>quần</a:t>
            </a:r>
            <a:endParaRPr lang="en-US" sz="4176" b="1" kern="1200" dirty="0">
              <a:solidFill>
                <a:schemeClr val="tx1"/>
              </a:solidFill>
              <a:latin typeface="Nunito Heavy"/>
              <a:ea typeface="Nunito Heavy"/>
              <a:cs typeface="Nunito Heavy"/>
              <a:sym typeface="Nunito Heavy"/>
            </a:endParaRPr>
          </a:p>
        </p:txBody>
      </p:sp>
      <p:sp>
        <p:nvSpPr>
          <p:cNvPr id="54" name="Freeform 54"/>
          <p:cNvSpPr/>
          <p:nvPr/>
        </p:nvSpPr>
        <p:spPr>
          <a:xfrm rot="-2115520">
            <a:off x="-306912" y="-37298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9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131518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328708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68846" y="380469"/>
            <a:ext cx="133881" cy="1338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64425" y="350039"/>
            <a:ext cx="133881" cy="1338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78244" y="2863575"/>
            <a:ext cx="133881" cy="1338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206157">
            <a:off x="7552248" y="350115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3" y="0"/>
                </a:lnTo>
                <a:lnTo>
                  <a:pt x="2633933" y="2942942"/>
                </a:lnTo>
                <a:lnTo>
                  <a:pt x="0" y="29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1091314">
            <a:off x="367681" y="3950679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19" y="0"/>
                </a:lnTo>
                <a:lnTo>
                  <a:pt x="2247619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501711">
            <a:off x="2600231" y="43137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105828" flipH="1">
            <a:off x="6722091" y="3480424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6146225" y="0"/>
                </a:moveTo>
                <a:lnTo>
                  <a:pt x="0" y="0"/>
                </a:lnTo>
                <a:lnTo>
                  <a:pt x="0" y="4655765"/>
                </a:lnTo>
                <a:lnTo>
                  <a:pt x="6146225" y="4655765"/>
                </a:lnTo>
                <a:lnTo>
                  <a:pt x="6146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104307" y="4458924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9" y="0"/>
                </a:lnTo>
                <a:lnTo>
                  <a:pt x="1881999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1241090">
            <a:off x="5260364" y="4448915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804646">
            <a:off x="-45659" y="141059"/>
            <a:ext cx="1525085" cy="2625684"/>
          </a:xfrm>
          <a:custGeom>
            <a:avLst/>
            <a:gdLst/>
            <a:ahLst/>
            <a:cxnLst/>
            <a:rect l="l" t="t" r="r" b="b"/>
            <a:pathLst>
              <a:path w="3050169" h="5251367">
                <a:moveTo>
                  <a:pt x="0" y="0"/>
                </a:moveTo>
                <a:lnTo>
                  <a:pt x="3050169" y="0"/>
                </a:lnTo>
                <a:lnTo>
                  <a:pt x="3050169" y="5251367"/>
                </a:lnTo>
                <a:lnTo>
                  <a:pt x="0" y="52513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hlinkClick r:id="rId16" action="ppaction://hlinksldjump"/>
          </p:cNvPr>
          <p:cNvSpPr/>
          <p:nvPr/>
        </p:nvSpPr>
        <p:spPr>
          <a:xfrm>
            <a:off x="2664453" y="0"/>
            <a:ext cx="3815095" cy="3815095"/>
          </a:xfrm>
          <a:custGeom>
            <a:avLst/>
            <a:gdLst/>
            <a:ahLst/>
            <a:cxnLst/>
            <a:rect l="l" t="t" r="r" b="b"/>
            <a:pathLst>
              <a:path w="7630189" h="7630189">
                <a:moveTo>
                  <a:pt x="0" y="0"/>
                </a:moveTo>
                <a:lnTo>
                  <a:pt x="7630188" y="0"/>
                </a:lnTo>
                <a:lnTo>
                  <a:pt x="7630188" y="7630189"/>
                </a:lnTo>
                <a:lnTo>
                  <a:pt x="0" y="7630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 rot="-166916">
            <a:off x="3231503" y="3603216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289"/>
              </a:lnSpc>
              <a:buClrTx/>
            </a:pPr>
            <a:r>
              <a:rPr lang="en-US" sz="3778" kern="1200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6" name="ka-ching.mp3">
            <a:hlinkClick r:id="" action="ppaction://media"/>
            <a:extLst>
              <a:ext uri="{FF2B5EF4-FFF2-40B4-BE49-F238E27FC236}">
                <a16:creationId xmlns:a16="http://schemas.microsoft.com/office/drawing/2014/main" id="{6741E026-0978-F81D-2F65-72523378A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14284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  <p:bldLst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439" y="748307"/>
            <a:ext cx="8594906" cy="4329684"/>
          </a:xfrm>
          <a:custGeom>
            <a:avLst/>
            <a:gdLst/>
            <a:ahLst/>
            <a:cxnLst/>
            <a:rect l="l" t="t" r="r" b="b"/>
            <a:pathLst>
              <a:path w="17189812" h="8659368">
                <a:moveTo>
                  <a:pt x="0" y="0"/>
                </a:moveTo>
                <a:lnTo>
                  <a:pt x="17189812" y="0"/>
                </a:lnTo>
                <a:lnTo>
                  <a:pt x="17189812" y="8659368"/>
                </a:lnTo>
                <a:lnTo>
                  <a:pt x="0" y="8659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 rot="-1617254">
            <a:off x="7972876" y="-317061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5" y="0"/>
                </a:lnTo>
                <a:lnTo>
                  <a:pt x="4121875" y="3325644"/>
                </a:lnTo>
                <a:lnTo>
                  <a:pt x="0" y="33256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-1634560">
            <a:off x="-376260" y="4105879"/>
            <a:ext cx="2060938" cy="1662822"/>
          </a:xfrm>
          <a:custGeom>
            <a:avLst/>
            <a:gdLst/>
            <a:ahLst/>
            <a:cxnLst/>
            <a:rect l="l" t="t" r="r" b="b"/>
            <a:pathLst>
              <a:path w="4121875" h="3325644">
                <a:moveTo>
                  <a:pt x="0" y="0"/>
                </a:moveTo>
                <a:lnTo>
                  <a:pt x="4121874" y="0"/>
                </a:lnTo>
                <a:lnTo>
                  <a:pt x="4121874" y="3325643"/>
                </a:lnTo>
                <a:lnTo>
                  <a:pt x="0" y="332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54209" y="34292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6760" y="34323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3150297" y="48703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62848" y="48734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098044" y="24658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10596" y="24972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34955" y="179648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447506" y="182786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705970" y="4870349"/>
            <a:ext cx="133881" cy="133881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B7C3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18521" y="4873487"/>
            <a:ext cx="108779" cy="118192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507187" y="3619077"/>
            <a:ext cx="1636814" cy="1385153"/>
          </a:xfrm>
          <a:custGeom>
            <a:avLst/>
            <a:gdLst/>
            <a:ahLst/>
            <a:cxnLst/>
            <a:rect l="l" t="t" r="r" b="b"/>
            <a:pathLst>
              <a:path w="3273627" h="2770306">
                <a:moveTo>
                  <a:pt x="0" y="0"/>
                </a:moveTo>
                <a:lnTo>
                  <a:pt x="3273627" y="0"/>
                </a:lnTo>
                <a:lnTo>
                  <a:pt x="3273627" y="2770306"/>
                </a:lnTo>
                <a:lnTo>
                  <a:pt x="0" y="27703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45161" y="207605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3357" y="214043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092320" y="2076051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880515" y="2140435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445161" y="312512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33357" y="318950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5092320" y="3125124"/>
            <a:ext cx="2965511" cy="721177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4880515" y="3189508"/>
            <a:ext cx="593113" cy="644441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marL="0" marR="0" lvl="0" indent="0" algn="ctr" defTabSz="457200" rtl="0" eaLnBrk="1" fontAlgn="auto" latinLnBrk="0" hangingPunct="1">
              <a:lnSpc>
                <a:spcPts val="13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7" name="TextBox 47">
            <a:hlinkClick r:id="rId8" action="ppaction://hlinksldjump"/>
          </p:cNvPr>
          <p:cNvSpPr txBox="1"/>
          <p:nvPr/>
        </p:nvSpPr>
        <p:spPr>
          <a:xfrm>
            <a:off x="1101158" y="2204283"/>
            <a:ext cx="7252195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5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Đọc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đoạn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2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bài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“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Bữa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cơm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gia</a:t>
            </a:r>
            <a:r>
              <a:rPr lang="en-US" sz="4176" b="1" kern="1200" noProof="0" dirty="0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 </a:t>
            </a:r>
            <a:r>
              <a:rPr lang="en-US" sz="4176" b="1" kern="1200" noProof="0" dirty="0" err="1" smtClean="0">
                <a:solidFill>
                  <a:prstClr val="black"/>
                </a:solidFill>
                <a:latin typeface="Nunito Heavy"/>
                <a:ea typeface="Nunito Heavy"/>
                <a:cs typeface="Nunito Heavy"/>
                <a:sym typeface="Nunito Heavy"/>
              </a:rPr>
              <a:t>đình</a:t>
            </a:r>
            <a:endParaRPr kumimoji="0" lang="en-US" sz="417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Heavy"/>
              <a:ea typeface="Nunito Heavy"/>
              <a:cs typeface="Nunito Heavy"/>
              <a:sym typeface="Nunito Heavy"/>
            </a:endParaRPr>
          </a:p>
        </p:txBody>
      </p:sp>
      <p:sp>
        <p:nvSpPr>
          <p:cNvPr id="54" name="Freeform 54"/>
          <p:cNvSpPr/>
          <p:nvPr/>
        </p:nvSpPr>
        <p:spPr>
          <a:xfrm rot="-2115520">
            <a:off x="-306912" y="-372980"/>
            <a:ext cx="1162917" cy="1105256"/>
          </a:xfrm>
          <a:custGeom>
            <a:avLst/>
            <a:gdLst/>
            <a:ahLst/>
            <a:cxnLst/>
            <a:rect l="l" t="t" r="r" b="b"/>
            <a:pathLst>
              <a:path w="2325833" h="2210511">
                <a:moveTo>
                  <a:pt x="0" y="0"/>
                </a:moveTo>
                <a:lnTo>
                  <a:pt x="2325833" y="0"/>
                </a:lnTo>
                <a:lnTo>
                  <a:pt x="2325833" y="2210511"/>
                </a:lnTo>
                <a:lnTo>
                  <a:pt x="0" y="22105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90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058" y="1315180"/>
            <a:ext cx="133881" cy="133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410" y="3287086"/>
            <a:ext cx="133881" cy="13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5501711">
            <a:off x="2600231" y="431371"/>
            <a:ext cx="3943539" cy="4572220"/>
          </a:xfrm>
          <a:custGeom>
            <a:avLst/>
            <a:gdLst/>
            <a:ahLst/>
            <a:cxnLst/>
            <a:rect l="l" t="t" r="r" b="b"/>
            <a:pathLst>
              <a:path w="7887078" h="9144439">
                <a:moveTo>
                  <a:pt x="0" y="0"/>
                </a:moveTo>
                <a:lnTo>
                  <a:pt x="7887078" y="0"/>
                </a:lnTo>
                <a:lnTo>
                  <a:pt x="7887078" y="9144438"/>
                </a:lnTo>
                <a:lnTo>
                  <a:pt x="0" y="914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568846" y="380469"/>
            <a:ext cx="133881" cy="13388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01354" y="216158"/>
            <a:ext cx="133881" cy="13388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76878" y="1837698"/>
            <a:ext cx="133881" cy="13388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931468">
            <a:off x="172896" y="283766"/>
            <a:ext cx="1316967" cy="1471472"/>
          </a:xfrm>
          <a:custGeom>
            <a:avLst/>
            <a:gdLst/>
            <a:ahLst/>
            <a:cxnLst/>
            <a:rect l="l" t="t" r="r" b="b"/>
            <a:pathLst>
              <a:path w="2633934" h="2942943">
                <a:moveTo>
                  <a:pt x="0" y="0"/>
                </a:moveTo>
                <a:lnTo>
                  <a:pt x="2633934" y="0"/>
                </a:lnTo>
                <a:lnTo>
                  <a:pt x="2633934" y="2942943"/>
                </a:lnTo>
                <a:lnTo>
                  <a:pt x="0" y="294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1091314">
            <a:off x="7250962" y="3978860"/>
            <a:ext cx="1123810" cy="1068088"/>
          </a:xfrm>
          <a:custGeom>
            <a:avLst/>
            <a:gdLst/>
            <a:ahLst/>
            <a:cxnLst/>
            <a:rect l="l" t="t" r="r" b="b"/>
            <a:pathLst>
              <a:path w="2247620" h="2136175">
                <a:moveTo>
                  <a:pt x="0" y="0"/>
                </a:moveTo>
                <a:lnTo>
                  <a:pt x="2247620" y="0"/>
                </a:lnTo>
                <a:lnTo>
                  <a:pt x="2247620" y="2136175"/>
                </a:lnTo>
                <a:lnTo>
                  <a:pt x="0" y="2136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848698">
            <a:off x="-205424" y="3348962"/>
            <a:ext cx="3073113" cy="2327883"/>
          </a:xfrm>
          <a:custGeom>
            <a:avLst/>
            <a:gdLst/>
            <a:ahLst/>
            <a:cxnLst/>
            <a:rect l="l" t="t" r="r" b="b"/>
            <a:pathLst>
              <a:path w="6146225" h="4655766">
                <a:moveTo>
                  <a:pt x="0" y="0"/>
                </a:moveTo>
                <a:lnTo>
                  <a:pt x="6146226" y="0"/>
                </a:lnTo>
                <a:lnTo>
                  <a:pt x="6146226" y="4655766"/>
                </a:lnTo>
                <a:lnTo>
                  <a:pt x="0" y="4655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2441852" y="4435770"/>
            <a:ext cx="940999" cy="1775470"/>
          </a:xfrm>
          <a:custGeom>
            <a:avLst/>
            <a:gdLst/>
            <a:ahLst/>
            <a:cxnLst/>
            <a:rect l="l" t="t" r="r" b="b"/>
            <a:pathLst>
              <a:path w="1881998" h="3550940">
                <a:moveTo>
                  <a:pt x="0" y="0"/>
                </a:moveTo>
                <a:lnTo>
                  <a:pt x="1881998" y="0"/>
                </a:lnTo>
                <a:lnTo>
                  <a:pt x="1881998" y="3550940"/>
                </a:lnTo>
                <a:lnTo>
                  <a:pt x="0" y="3550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2110949">
            <a:off x="3438431" y="4449058"/>
            <a:ext cx="736109" cy="1388884"/>
          </a:xfrm>
          <a:custGeom>
            <a:avLst/>
            <a:gdLst/>
            <a:ahLst/>
            <a:cxnLst/>
            <a:rect l="l" t="t" r="r" b="b"/>
            <a:pathLst>
              <a:path w="1472217" h="2777768">
                <a:moveTo>
                  <a:pt x="0" y="0"/>
                </a:moveTo>
                <a:lnTo>
                  <a:pt x="1472217" y="0"/>
                </a:lnTo>
                <a:lnTo>
                  <a:pt x="1472217" y="2777768"/>
                </a:lnTo>
                <a:lnTo>
                  <a:pt x="0" y="2777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6698306" y="-144366"/>
            <a:ext cx="2558119" cy="1317432"/>
          </a:xfrm>
          <a:custGeom>
            <a:avLst/>
            <a:gdLst/>
            <a:ahLst/>
            <a:cxnLst/>
            <a:rect l="l" t="t" r="r" b="b"/>
            <a:pathLst>
              <a:path w="5116238" h="2634863">
                <a:moveTo>
                  <a:pt x="5116238" y="0"/>
                </a:moveTo>
                <a:lnTo>
                  <a:pt x="0" y="0"/>
                </a:lnTo>
                <a:lnTo>
                  <a:pt x="0" y="2634862"/>
                </a:lnTo>
                <a:lnTo>
                  <a:pt x="5116238" y="2634862"/>
                </a:lnTo>
                <a:lnTo>
                  <a:pt x="511623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8629650" y="3671301"/>
            <a:ext cx="133881" cy="133881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B7C3"/>
            </a:solidFill>
          </p:spPr>
          <p:txBody>
            <a:bodyPr/>
            <a:lstStyle/>
            <a:p>
              <a:pPr defTabSz="457200">
                <a:buClrTx/>
              </a:pPr>
              <a:endParaRPr lang="en-US"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Freeform 27">
            <a:hlinkClick r:id="rId16" action="ppaction://hlinksldjump"/>
          </p:cNvPr>
          <p:cNvSpPr/>
          <p:nvPr/>
        </p:nvSpPr>
        <p:spPr>
          <a:xfrm>
            <a:off x="2606886" y="0"/>
            <a:ext cx="3801088" cy="3801088"/>
          </a:xfrm>
          <a:custGeom>
            <a:avLst/>
            <a:gdLst/>
            <a:ahLst/>
            <a:cxnLst/>
            <a:rect l="l" t="t" r="r" b="b"/>
            <a:pathLst>
              <a:path w="7602175" h="7602175">
                <a:moveTo>
                  <a:pt x="0" y="0"/>
                </a:moveTo>
                <a:lnTo>
                  <a:pt x="7602175" y="0"/>
                </a:lnTo>
                <a:lnTo>
                  <a:pt x="7602175" y="7602175"/>
                </a:lnTo>
                <a:lnTo>
                  <a:pt x="0" y="7602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BF446F27-C5DB-AD4A-6F79-F694148202E1}"/>
              </a:ext>
            </a:extLst>
          </p:cNvPr>
          <p:cNvSpPr txBox="1"/>
          <p:nvPr/>
        </p:nvSpPr>
        <p:spPr>
          <a:xfrm rot="-166916">
            <a:off x="3226492" y="3612359"/>
            <a:ext cx="267752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5289"/>
              </a:lnSpc>
              <a:buClrTx/>
            </a:pPr>
            <a:r>
              <a:rPr lang="en-US" sz="3778" kern="1200">
                <a:solidFill>
                  <a:srgbClr val="D5707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Đúng rồi</a:t>
            </a:r>
          </a:p>
        </p:txBody>
      </p:sp>
      <p:pic>
        <p:nvPicPr>
          <p:cNvPr id="28" name="ka-ching.mp3">
            <a:hlinkClick r:id="" action="ppaction://media"/>
            <a:extLst>
              <a:ext uri="{FF2B5EF4-FFF2-40B4-BE49-F238E27FC236}">
                <a16:creationId xmlns:a16="http://schemas.microsoft.com/office/drawing/2014/main" id="{9DC28326-5549-2085-E850-E2508D1F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68453" y="142849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accel="7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2507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685800">
              <a:buClr>
                <a:srgbClr val="4472C4"/>
              </a:buClr>
              <a:buFont typeface="Chivo Light"/>
              <a:buNone/>
            </a:pPr>
            <a:r>
              <a:rPr lang="en-US" sz="10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10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1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</TotalTime>
  <Words>349</Words>
  <Application>Microsoft Office PowerPoint</Application>
  <PresentationFormat>On-screen Show (16:9)</PresentationFormat>
  <Paragraphs>128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Cherry Bomb One</vt:lpstr>
      <vt:lpstr>Arial</vt:lpstr>
      <vt:lpstr>Arial Rounded</vt:lpstr>
      <vt:lpstr>Arial-Rounded</vt:lpstr>
      <vt:lpstr>Arial-Rounded</vt:lpstr>
      <vt:lpstr>Bryndan Write</vt:lpstr>
      <vt:lpstr>Calibri</vt:lpstr>
      <vt:lpstr>Calibri Light</vt:lpstr>
      <vt:lpstr>Chivo Light</vt:lpstr>
      <vt:lpstr>DFPOP1-W9</vt:lpstr>
      <vt:lpstr>Mulled Wine Season</vt:lpstr>
      <vt:lpstr>Nunito Heavy</vt:lpstr>
      <vt:lpstr>Times New Roman</vt:lpstr>
      <vt:lpstr>Tw Cen MT</vt:lpstr>
      <vt:lpstr>华康少女文字W5</vt:lpstr>
      <vt:lpstr>Office Theme</vt:lpstr>
      <vt:lpstr>Office 主题</vt:lpstr>
      <vt:lpstr>1_Office Theme</vt:lpstr>
      <vt:lpstr>3_Office Theme</vt:lpstr>
      <vt:lpstr>2_Office Theme</vt:lpstr>
      <vt:lpstr>4_Office Theme</vt:lpstr>
      <vt:lpstr>1_Office 主题</vt:lpstr>
      <vt:lpstr>2_Office 主题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Mediamart</cp:lastModifiedBy>
  <cp:revision>74</cp:revision>
  <dcterms:created xsi:type="dcterms:W3CDTF">2020-08-13T09:19:08Z</dcterms:created>
  <dcterms:modified xsi:type="dcterms:W3CDTF">2025-02-16T13:46:05Z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