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9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4579-E6AA-4A58-8D5E-F6EF92F2783B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E87-C483-4CF4-9CE6-4AEC048FD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0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4579-E6AA-4A58-8D5E-F6EF92F2783B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E87-C483-4CF4-9CE6-4AEC048FD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0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4579-E6AA-4A58-8D5E-F6EF92F2783B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E87-C483-4CF4-9CE6-4AEC048FD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4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4579-E6AA-4A58-8D5E-F6EF92F2783B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E87-C483-4CF4-9CE6-4AEC048FD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5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4579-E6AA-4A58-8D5E-F6EF92F2783B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E87-C483-4CF4-9CE6-4AEC048FD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8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4579-E6AA-4A58-8D5E-F6EF92F2783B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E87-C483-4CF4-9CE6-4AEC048FD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4579-E6AA-4A58-8D5E-F6EF92F2783B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E87-C483-4CF4-9CE6-4AEC048FD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4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4579-E6AA-4A58-8D5E-F6EF92F2783B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E87-C483-4CF4-9CE6-4AEC048FD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8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4579-E6AA-4A58-8D5E-F6EF92F2783B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E87-C483-4CF4-9CE6-4AEC048FD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8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4579-E6AA-4A58-8D5E-F6EF92F2783B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E87-C483-4CF4-9CE6-4AEC048FD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6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4579-E6AA-4A58-8D5E-F6EF92F2783B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1E87-C483-4CF4-9CE6-4AEC048FD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2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4579-E6AA-4A58-8D5E-F6EF92F2783B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21E87-C483-4CF4-9CE6-4AEC048FD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4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tm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13" y="-46724"/>
            <a:ext cx="9753600" cy="63475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959" y="2607965"/>
            <a:ext cx="7308551" cy="1642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5021" y="1877413"/>
            <a:ext cx="1692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33CC"/>
                </a:solidFill>
              </a:rPr>
              <a:t>BÀI 39</a:t>
            </a:r>
            <a:endParaRPr lang="en-US" sz="4400" b="1" dirty="0">
              <a:solidFill>
                <a:srgbClr val="FF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117" y="448756"/>
            <a:ext cx="740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33CC"/>
                </a:solidFill>
              </a:rPr>
              <a:t>Phòng</a:t>
            </a:r>
            <a:r>
              <a:rPr lang="en-US" sz="2000" b="1" dirty="0" smtClean="0">
                <a:solidFill>
                  <a:srgbClr val="FF33CC"/>
                </a:solidFill>
              </a:rPr>
              <a:t> GD-ĐT </a:t>
            </a:r>
            <a:r>
              <a:rPr lang="en-US" sz="2000" b="1" dirty="0" err="1" smtClean="0">
                <a:solidFill>
                  <a:srgbClr val="FF33CC"/>
                </a:solidFill>
              </a:rPr>
              <a:t>TPTam</a:t>
            </a:r>
            <a:r>
              <a:rPr lang="en-US" sz="2000" b="1" dirty="0" smtClean="0">
                <a:solidFill>
                  <a:srgbClr val="FF33CC"/>
                </a:solidFill>
              </a:rPr>
              <a:t> </a:t>
            </a:r>
            <a:r>
              <a:rPr lang="en-US" sz="2000" b="1" dirty="0" err="1" smtClean="0">
                <a:solidFill>
                  <a:srgbClr val="FF33CC"/>
                </a:solidFill>
              </a:rPr>
              <a:t>Điệp</a:t>
            </a:r>
            <a:endParaRPr lang="en-US" sz="2000" b="1" dirty="0" smtClean="0">
              <a:solidFill>
                <a:srgbClr val="FF33CC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FF33CC"/>
                </a:solidFill>
              </a:rPr>
              <a:t>Trường</a:t>
            </a:r>
            <a:r>
              <a:rPr lang="en-US" sz="2000" b="1" dirty="0" smtClean="0">
                <a:solidFill>
                  <a:srgbClr val="FF33CC"/>
                </a:solidFill>
              </a:rPr>
              <a:t> </a:t>
            </a:r>
            <a:r>
              <a:rPr lang="en-US" sz="2000" b="1" dirty="0" err="1" smtClean="0">
                <a:solidFill>
                  <a:srgbClr val="FF33CC"/>
                </a:solidFill>
              </a:rPr>
              <a:t>Tiểu</a:t>
            </a:r>
            <a:r>
              <a:rPr lang="en-US" sz="2000" b="1" dirty="0" smtClean="0">
                <a:solidFill>
                  <a:srgbClr val="FF33CC"/>
                </a:solidFill>
              </a:rPr>
              <a:t> </a:t>
            </a:r>
            <a:r>
              <a:rPr lang="en-US" sz="2000" b="1" dirty="0" err="1" smtClean="0">
                <a:solidFill>
                  <a:srgbClr val="FF33CC"/>
                </a:solidFill>
              </a:rPr>
              <a:t>học</a:t>
            </a:r>
            <a:r>
              <a:rPr lang="en-US" sz="2000" b="1" dirty="0" smtClean="0">
                <a:solidFill>
                  <a:srgbClr val="FF33CC"/>
                </a:solidFill>
              </a:rPr>
              <a:t> </a:t>
            </a:r>
            <a:r>
              <a:rPr lang="en-US" sz="2000" b="1" dirty="0" err="1" smtClean="0">
                <a:solidFill>
                  <a:srgbClr val="FF33CC"/>
                </a:solidFill>
              </a:rPr>
              <a:t>Quang</a:t>
            </a:r>
            <a:r>
              <a:rPr lang="en-US" sz="2000" b="1" dirty="0" smtClean="0">
                <a:solidFill>
                  <a:srgbClr val="FF33CC"/>
                </a:solidFill>
              </a:rPr>
              <a:t> </a:t>
            </a:r>
            <a:r>
              <a:rPr lang="en-US" sz="2000" b="1" dirty="0" err="1" smtClean="0">
                <a:solidFill>
                  <a:srgbClr val="FF33CC"/>
                </a:solidFill>
              </a:rPr>
              <a:t>Sơn</a:t>
            </a:r>
            <a:endParaRPr lang="en-US" sz="2000" b="1" dirty="0">
              <a:solidFill>
                <a:srgbClr val="FF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9020" y="1254373"/>
            <a:ext cx="5854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33CC"/>
                </a:solidFill>
              </a:rPr>
              <a:t>Môn</a:t>
            </a:r>
            <a:r>
              <a:rPr lang="en-US" sz="4400" b="1" dirty="0" smtClean="0">
                <a:solidFill>
                  <a:srgbClr val="FF33CC"/>
                </a:solidFill>
              </a:rPr>
              <a:t> </a:t>
            </a:r>
            <a:r>
              <a:rPr lang="en-US" sz="4400" b="1" dirty="0" err="1" smtClean="0">
                <a:solidFill>
                  <a:srgbClr val="FF33CC"/>
                </a:solidFill>
              </a:rPr>
              <a:t>Toán</a:t>
            </a:r>
            <a:r>
              <a:rPr lang="en-US" sz="4400" b="1" dirty="0" smtClean="0">
                <a:solidFill>
                  <a:srgbClr val="FF33CC"/>
                </a:solidFill>
              </a:rPr>
              <a:t> </a:t>
            </a:r>
            <a:endParaRPr lang="en-US" sz="4400" b="1" dirty="0">
              <a:solidFill>
                <a:srgbClr val="FF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7117" y="4595865"/>
            <a:ext cx="7651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33CC"/>
                </a:solidFill>
              </a:rPr>
              <a:t>GV </a:t>
            </a:r>
            <a:r>
              <a:rPr lang="en-US" sz="4400" b="1" dirty="0" err="1" smtClean="0">
                <a:solidFill>
                  <a:srgbClr val="FF33CC"/>
                </a:solidFill>
              </a:rPr>
              <a:t>thực</a:t>
            </a:r>
            <a:r>
              <a:rPr lang="en-US" sz="4400" b="1" dirty="0" smtClean="0">
                <a:solidFill>
                  <a:srgbClr val="FF33CC"/>
                </a:solidFill>
              </a:rPr>
              <a:t> </a:t>
            </a:r>
            <a:r>
              <a:rPr lang="en-US" sz="4400" b="1" dirty="0" err="1" smtClean="0">
                <a:solidFill>
                  <a:srgbClr val="FF33CC"/>
                </a:solidFill>
              </a:rPr>
              <a:t>hiện</a:t>
            </a:r>
            <a:r>
              <a:rPr lang="en-US" sz="4400" b="1" dirty="0" smtClean="0">
                <a:solidFill>
                  <a:srgbClr val="FF33CC"/>
                </a:solidFill>
              </a:rPr>
              <a:t>: </a:t>
            </a:r>
            <a:r>
              <a:rPr lang="en-US" sz="4400" b="1" dirty="0" err="1" smtClean="0">
                <a:solidFill>
                  <a:srgbClr val="FF33CC"/>
                </a:solidFill>
              </a:rPr>
              <a:t>Nguyễn</a:t>
            </a:r>
            <a:r>
              <a:rPr lang="en-US" sz="4400" b="1" dirty="0" smtClean="0">
                <a:solidFill>
                  <a:srgbClr val="FF33CC"/>
                </a:solidFill>
              </a:rPr>
              <a:t> </a:t>
            </a:r>
            <a:r>
              <a:rPr lang="en-US" sz="4400" b="1" dirty="0" err="1" smtClean="0">
                <a:solidFill>
                  <a:srgbClr val="FF33CC"/>
                </a:solidFill>
              </a:rPr>
              <a:t>Thị</a:t>
            </a:r>
            <a:r>
              <a:rPr lang="en-US" sz="4400" b="1" dirty="0" smtClean="0">
                <a:solidFill>
                  <a:srgbClr val="FF33CC"/>
                </a:solidFill>
              </a:rPr>
              <a:t> </a:t>
            </a:r>
            <a:r>
              <a:rPr lang="en-US" sz="4400" b="1" dirty="0" err="1" smtClean="0">
                <a:solidFill>
                  <a:srgbClr val="FF33CC"/>
                </a:solidFill>
              </a:rPr>
              <a:t>Ngọc</a:t>
            </a:r>
            <a:endParaRPr lang="en-US" sz="4400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1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73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302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9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</a:t>
            </a:r>
          </a:p>
        </p:txBody>
      </p:sp>
    </p:spTree>
    <p:extLst>
      <p:ext uri="{BB962C8B-B14F-4D97-AF65-F5344CB8AC3E}">
        <p14:creationId xmlns:p14="http://schemas.microsoft.com/office/powerpoint/2010/main" val="64316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4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" y="1520825"/>
            <a:ext cx="9591675" cy="493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blipFill>
                <a:blip r:embed="rId4"/>
                <a:stretch>
                  <a:fillRect l="-273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958080" y="1087120"/>
            <a:ext cx="1971040" cy="965200"/>
          </a:xfrm>
          <a:prstGeom prst="wedgeRoundRectCallout">
            <a:avLst>
              <a:gd name="adj1" fmla="val 6648"/>
              <a:gd name="adj2" fmla="val 71259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979920" y="101600"/>
            <a:ext cx="2042160" cy="1219200"/>
          </a:xfrm>
          <a:prstGeom prst="wedgeRoundRectCallout">
            <a:avLst>
              <a:gd name="adj1" fmla="val -25476"/>
              <a:gd name="adj2" fmla="val 190206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519920" y="284480"/>
            <a:ext cx="2560320" cy="2540000"/>
          </a:xfrm>
          <a:prstGeom prst="wedgeRoundRectCallout">
            <a:avLst>
              <a:gd name="adj1" fmla="val -58293"/>
              <a:gd name="adj2" fmla="val 4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1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97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10" y="-220145"/>
            <a:ext cx="10876232" cy="7078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767" y="193211"/>
            <a:ext cx="7308551" cy="164206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19" y="1882004"/>
            <a:ext cx="5760227" cy="43634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19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892814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369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Cambria Math</vt:lpstr>
      <vt:lpstr>LNTH-Hoa Nho LNTH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2025-02-13T07:25:37Z</dcterms:created>
  <dcterms:modified xsi:type="dcterms:W3CDTF">2025-02-13T07:39:14Z</dcterms:modified>
</cp:coreProperties>
</file>