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6"/>
  </p:notesMasterIdLst>
  <p:sldIdLst>
    <p:sldId id="28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78" r:id="rId12"/>
    <p:sldId id="279" r:id="rId13"/>
    <p:sldId id="280" r:id="rId14"/>
    <p:sldId id="281" r:id="rId15"/>
    <p:sldId id="282" r:id="rId16"/>
    <p:sldId id="265" r:id="rId17"/>
    <p:sldId id="268" r:id="rId18"/>
    <p:sldId id="283" r:id="rId19"/>
    <p:sldId id="276" r:id="rId20"/>
    <p:sldId id="284" r:id="rId21"/>
    <p:sldId id="272" r:id="rId22"/>
    <p:sldId id="286" r:id="rId23"/>
    <p:sldId id="285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FB3B-C9C8-479A-A73E-2C361C09505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AAD58-145B-4441-B4AB-C3EAD0A0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92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7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05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93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80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46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5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5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0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3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4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1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7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05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01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31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4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65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61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4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1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5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3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6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51.png"/><Relationship Id="rId11" Type="http://schemas.microsoft.com/office/2007/relationships/hdphoto" Target="../media/hdphoto10.wdp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microsoft.com/office/2007/relationships/hdphoto" Target="../media/hdphoto9.wdp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microsoft.com/office/2007/relationships/hdphoto" Target="../media/hdphoto1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microsoft.com/office/2007/relationships/hdphoto" Target="../media/hdphoto1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5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4.xml"/><Relationship Id="rId23" Type="http://schemas.openxmlformats.org/officeDocument/2006/relationships/image" Target="../media/image14.png"/><Relationship Id="rId10" Type="http://schemas.openxmlformats.org/officeDocument/2006/relationships/slide" Target="slide3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1577"/>
            <a:ext cx="12191999" cy="6858000"/>
          </a:xfrm>
        </p:spPr>
      </p:pic>
      <p:sp>
        <p:nvSpPr>
          <p:cNvPr id="5" name="Hộp Văn bản 6"/>
          <p:cNvSpPr txBox="1"/>
          <p:nvPr/>
        </p:nvSpPr>
        <p:spPr>
          <a:xfrm>
            <a:off x="3681928" y="-4207"/>
            <a:ext cx="4478004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TIỂU HỌC</a:t>
            </a:r>
            <a:r>
              <a:rPr lang="vi-VN" altLang="en-US" sz="1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QUANG SƠN</a:t>
            </a:r>
            <a:endParaRPr lang="en-US" sz="18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3"/>
          <p:cNvSpPr txBox="1"/>
          <p:nvPr/>
        </p:nvSpPr>
        <p:spPr>
          <a:xfrm>
            <a:off x="1995664" y="2047740"/>
            <a:ext cx="8775439" cy="53021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 ĐÓN </a:t>
            </a: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QUÝ THẦY CÔ GIÁO ĐẾN DỰ GIỜ LỚP 1</a:t>
            </a:r>
          </a:p>
        </p:txBody>
      </p:sp>
      <p:sp>
        <p:nvSpPr>
          <p:cNvPr id="7" name="Hộp Văn bản 4"/>
          <p:cNvSpPr txBox="1"/>
          <p:nvPr/>
        </p:nvSpPr>
        <p:spPr>
          <a:xfrm>
            <a:off x="3575810" y="2935008"/>
            <a:ext cx="5367175" cy="140038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MÔN: </a:t>
            </a:r>
            <a:r>
              <a:rPr lang="en-US" sz="4500" b="1" dirty="0" smtClean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TOÁN </a:t>
            </a:r>
            <a:r>
              <a:rPr lang="en-US" sz="4500" b="1" dirty="0" smtClean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</a:t>
            </a:r>
          </a:p>
          <a:p>
            <a:pPr algn="ctr" defTabSz="685800">
              <a:defRPr/>
            </a:pPr>
            <a:r>
              <a:rPr lang="en-US" sz="4000" b="1" dirty="0" err="1" smtClean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21: </a:t>
            </a:r>
            <a:r>
              <a:rPr lang="en-US" sz="4000" b="1" dirty="0" err="1" smtClean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4000" b="1" dirty="0" smtClean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ln w="285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/>
          <p:cNvSpPr txBox="1"/>
          <p:nvPr/>
        </p:nvSpPr>
        <p:spPr>
          <a:xfrm>
            <a:off x="2634184" y="4328187"/>
            <a:ext cx="6881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3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000" b="1" dirty="0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b="1" dirty="0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3000" b="1" dirty="0" err="1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endParaRPr lang="vi-VN" altLang="en-US" sz="3000" b="1" dirty="0">
              <a:solidFill>
                <a:srgbClr val="DA6FD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72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87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181600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181600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42" y="4153061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6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3984865"/>
            <a:ext cx="31284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23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781512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781512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534401" y="3994604"/>
            <a:ext cx="314778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82" y="4153061"/>
            <a:ext cx="825500" cy="8915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82" y="4168318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168136"/>
          <a:ext cx="11935584" cy="6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3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2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717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2881802"/>
            <a:ext cx="3128436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" y="2002984"/>
            <a:ext cx="2607731" cy="19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10" y="3133046"/>
            <a:ext cx="825500" cy="824255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81017" y="1503351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59409" y="2014475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352416" y="2881802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52416" y="2887798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-233424"/>
            <a:ext cx="2452915" cy="1337947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490161"/>
            <a:ext cx="2004433" cy="1044703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727925" y="277290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69" y="3128115"/>
            <a:ext cx="825500" cy="8242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69" y="3143373"/>
            <a:ext cx="825500" cy="8242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53" y="3152986"/>
            <a:ext cx="825500" cy="82425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" y="4650529"/>
            <a:ext cx="2609849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37" y="5394521"/>
            <a:ext cx="2489152" cy="11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6381444" y="51860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6381444" y="5192034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602138" y="5246482"/>
            <a:ext cx="3128436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795663" y="513758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lăm</a:t>
            </a:r>
          </a:p>
        </p:txBody>
      </p:sp>
    </p:spTree>
    <p:extLst>
      <p:ext uri="{BB962C8B-B14F-4D97-AF65-F5344CB8AC3E}">
        <p14:creationId xmlns:p14="http://schemas.microsoft.com/office/powerpoint/2010/main" val="24934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  <p:bldP spid="48" grpId="0"/>
      <p:bldP spid="48" grpId="1"/>
      <p:bldP spid="49" grpId="0" animBg="1"/>
      <p:bldP spid="50" grpId="0"/>
      <p:bldP spid="50" grpId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199" y="168138"/>
          <a:ext cx="11785600" cy="642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403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1823" y="-19352"/>
            <a:ext cx="1041409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94283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12188675" y="23183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818361" y="120272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24210" y="106899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3070865" y="5109435"/>
            <a:ext cx="1574800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1345062"/>
            <a:ext cx="1312245" cy="62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208350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320386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435337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2485729"/>
            <a:ext cx="1312245" cy="62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66" y="3370945"/>
            <a:ext cx="1335581" cy="85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79" y="4521341"/>
            <a:ext cx="1337955" cy="86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99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6224210" y="215268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6224210" y="3354910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24210" y="443859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224210" y="557308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818361" y="2320792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818361" y="346909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818361" y="4600469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8818361" y="573184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</p:spTree>
    <p:extLst>
      <p:ext uri="{BB962C8B-B14F-4D97-AF65-F5344CB8AC3E}">
        <p14:creationId xmlns:p14="http://schemas.microsoft.com/office/powerpoint/2010/main" val="4679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38" grpId="0"/>
      <p:bldP spid="40" grpId="0"/>
      <p:bldP spid="41" grpId="0"/>
      <p:bldP spid="43" grpId="0"/>
      <p:bldP spid="44" grpId="0"/>
      <p:bldP spid="46" grpId="0"/>
      <p:bldP spid="47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9334" y="25399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116258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4021209" y="145662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438400" y="1288054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230325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342361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457312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572016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2438400" y="237174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438400" y="357396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438400" y="465765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438400" y="579214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021209" y="259162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021209" y="372299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3970409" y="485436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021209" y="598573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lăm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197600" y="42067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17925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0018778" y="141667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554503" y="124810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0" y="1541275"/>
            <a:ext cx="1118203" cy="5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231992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344028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458979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573683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1" y="2681942"/>
            <a:ext cx="1118204" cy="53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2" y="3601573"/>
            <a:ext cx="1138088" cy="7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46" y="4752194"/>
            <a:ext cx="1140111" cy="73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67" y="5756103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8554503" y="233179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8554503" y="353401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554503" y="461770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466667" y="580881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0018778" y="255167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0018778" y="368304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9981742" y="487103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0049475" y="600240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37337" y="2852785"/>
            <a:ext cx="651308" cy="387017"/>
            <a:chOff x="1228002" y="2139588"/>
            <a:chExt cx="488481" cy="29026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2" y="2139589"/>
              <a:ext cx="272391" cy="29026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2" y="2139588"/>
              <a:ext cx="272391" cy="290262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01" y="1664819"/>
            <a:ext cx="363188" cy="3870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30810" y="3924916"/>
            <a:ext cx="939428" cy="409957"/>
            <a:chOff x="1148107" y="2943687"/>
            <a:chExt cx="704571" cy="30746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07" y="2943688"/>
              <a:ext cx="272391" cy="2902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2943687"/>
              <a:ext cx="272391" cy="29026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7" y="2960893"/>
              <a:ext cx="272391" cy="29026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496437" y="4885987"/>
            <a:ext cx="939428" cy="622076"/>
            <a:chOff x="1122327" y="3664490"/>
            <a:chExt cx="704571" cy="466557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3823580"/>
              <a:ext cx="272391" cy="290262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3823579"/>
              <a:ext cx="272391" cy="29026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3840785"/>
              <a:ext cx="272391" cy="29026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3664490"/>
              <a:ext cx="272391" cy="29026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496437" y="5998483"/>
            <a:ext cx="939428" cy="622076"/>
            <a:chOff x="1122327" y="4498862"/>
            <a:chExt cx="704571" cy="466557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4657952"/>
              <a:ext cx="272391" cy="290262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4657951"/>
              <a:ext cx="272391" cy="29026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4675157"/>
              <a:ext cx="272391" cy="290262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4498862"/>
              <a:ext cx="272391" cy="29026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1" y="4512786"/>
              <a:ext cx="272391" cy="290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1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8" grpId="0"/>
      <p:bldP spid="48" grpId="1"/>
      <p:bldP spid="38" grpId="0"/>
      <p:bldP spid="38" grpId="1"/>
      <p:bldP spid="40" grpId="0"/>
      <p:bldP spid="40" grpId="1"/>
      <p:bldP spid="40" grpId="2"/>
      <p:bldP spid="40" grpId="3"/>
      <p:bldP spid="41" grpId="0"/>
      <p:bldP spid="41" grpId="1"/>
      <p:bldP spid="43" grpId="0"/>
      <p:bldP spid="43" grpId="1"/>
      <p:bldP spid="44" grpId="0"/>
      <p:bldP spid="44" grpId="1"/>
      <p:bldP spid="46" grpId="0"/>
      <p:bldP spid="46" grpId="1"/>
      <p:bldP spid="46" grpId="2"/>
      <p:bldP spid="46" grpId="3"/>
      <p:bldP spid="47" grpId="0"/>
      <p:bldP spid="47" grpId="1"/>
      <p:bldP spid="52" grpId="0"/>
      <p:bldP spid="52" grpId="1"/>
      <p:bldP spid="30" grpId="0"/>
      <p:bldP spid="30" grpId="1"/>
      <p:bldP spid="31" grpId="0"/>
      <p:bldP spid="3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6" grpId="2"/>
      <p:bldP spid="56" grpId="3"/>
      <p:bldP spid="57" grpId="0"/>
      <p:bldP spid="57" grpId="1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50" y="2921860"/>
            <a:ext cx="549297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993C722-C964-D44A-40BD-7F0BC9D0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33375"/>
            <a:ext cx="57912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E625E23-CAD6-491C-5EBE-4078DFD8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92075"/>
            <a:ext cx="23526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980944F3-97EE-A49E-CB81-714F93CB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25" y="1581150"/>
            <a:ext cx="9567863" cy="857250"/>
          </a:xfrm>
        </p:spPr>
        <p:txBody>
          <a:bodyPr>
            <a:no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Biết mỗi        có 10 quả cà chua. Tìm số thích hợp (theo mẫu).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38B4CC0-9128-2C69-3C3D-CD801780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757759"/>
            <a:ext cx="685800" cy="6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7342C6-55AE-66D2-0DAD-8C0F1F1C8AE4}"/>
              </a:ext>
            </a:extLst>
          </p:cNvPr>
          <p:cNvSpPr/>
          <p:nvPr/>
        </p:nvSpPr>
        <p:spPr>
          <a:xfrm>
            <a:off x="966787" y="190341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BD9F67-7E1F-1155-6D54-A5CC8A68D3F4}"/>
              </a:ext>
            </a:extLst>
          </p:cNvPr>
          <p:cNvGrpSpPr/>
          <p:nvPr/>
        </p:nvGrpSpPr>
        <p:grpSpPr>
          <a:xfrm>
            <a:off x="1862157" y="2702189"/>
            <a:ext cx="2840018" cy="1391796"/>
            <a:chOff x="375784" y="2022867"/>
            <a:chExt cx="2840018" cy="13917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A79BD8-B9D7-B274-65F2-FA545A4EC8BB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10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0FD3997-DDD4-3446-5751-9A7F14050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A2769F0F-2437-8045-18ED-D1B8E30FB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BD2799-8F13-33B2-E2C8-236C5CC24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037" y="2697239"/>
              <a:ext cx="314325" cy="33947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F0BDEA-1BFC-0BF5-D2A9-7371820F5037}"/>
              </a:ext>
            </a:extLst>
          </p:cNvPr>
          <p:cNvGrpSpPr/>
          <p:nvPr/>
        </p:nvGrpSpPr>
        <p:grpSpPr>
          <a:xfrm>
            <a:off x="6606636" y="4378820"/>
            <a:ext cx="2840018" cy="1391796"/>
            <a:chOff x="5244561" y="3305772"/>
            <a:chExt cx="2840018" cy="1391796"/>
          </a:xfrm>
        </p:grpSpPr>
        <p:pic>
          <p:nvPicPr>
            <p:cNvPr id="1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66FE242F-D24F-EABB-948A-C882B41FFF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3602193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6A94B3E-F3B2-9DE2-D1FD-AAAC0B21A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3305772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DCC8B05-135D-A94B-01BB-DC02C4427F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6075" y="33173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3319D5-56C7-E904-4749-23988FB87867}"/>
              </a:ext>
            </a:extLst>
          </p:cNvPr>
          <p:cNvGrpSpPr/>
          <p:nvPr/>
        </p:nvGrpSpPr>
        <p:grpSpPr>
          <a:xfrm>
            <a:off x="6606636" y="2702189"/>
            <a:ext cx="2840018" cy="1391796"/>
            <a:chOff x="5244561" y="1644914"/>
            <a:chExt cx="2840018" cy="1391796"/>
          </a:xfrm>
        </p:grpSpPr>
        <p:pic>
          <p:nvPicPr>
            <p:cNvPr id="18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84133FB1-5F3D-5D68-8862-12999903B0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194133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FECDC9BF-CAC2-713D-4F53-4256FA927C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164491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494575-DDDC-DA9A-6861-90CE0E709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963" y="2190750"/>
              <a:ext cx="314325" cy="3394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324D91-5C67-DB4E-43FE-8F9DC930E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00" y="2319286"/>
              <a:ext cx="314325" cy="33947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B0D1BB-67BF-A54F-86D1-EBC2A937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25" y="2423957"/>
              <a:ext cx="314325" cy="3394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C7AB315-7A56-58F5-50FF-52747C55E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2319286"/>
              <a:ext cx="314325" cy="3394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6206E5-4AAC-5AD9-1FD5-FC09510BE053}"/>
              </a:ext>
            </a:extLst>
          </p:cNvPr>
          <p:cNvGrpSpPr/>
          <p:nvPr/>
        </p:nvGrpSpPr>
        <p:grpSpPr>
          <a:xfrm>
            <a:off x="1862157" y="4378820"/>
            <a:ext cx="2840018" cy="1391796"/>
            <a:chOff x="375784" y="2022867"/>
            <a:chExt cx="2840018" cy="13917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F6A276E-B1EB-A368-EF32-8906AE31AA54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36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981F117-24BC-F482-0C61-C8B241BE1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">
                <a:extLst>
                  <a:ext uri="{FF2B5EF4-FFF2-40B4-BE49-F238E27FC236}">
                    <a16:creationId xmlns:a16="http://schemas.microsoft.com/office/drawing/2014/main" id="{CA868FAA-1C66-9A4E-2616-9BB38CD17E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034061-CADB-267C-62C2-891AB37C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12" y="2875039"/>
              <a:ext cx="314325" cy="33947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155BA0A-8BBB-AC0E-DA41-CE0678BD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37" y="2875039"/>
              <a:ext cx="314325" cy="3394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0FD8FF-7BF9-0471-D60F-F8565A5D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762" y="2875039"/>
              <a:ext cx="314325" cy="33947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09C2BE-9C55-4096-9FD3-141652045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2687968"/>
              <a:ext cx="314325" cy="33947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F0BCB8-2337-04F3-C747-EF9A90EE8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737" y="2687968"/>
              <a:ext cx="314325" cy="33947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B08529E-2F2B-0BB3-FC63-E04BFA9E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062" y="2687968"/>
              <a:ext cx="314325" cy="3394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2164CB3-6880-78B0-B772-F6347A7C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937" y="2495958"/>
              <a:ext cx="314325" cy="3394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C073B0D-1F69-4485-56DD-AE251785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262" y="2495958"/>
              <a:ext cx="314325" cy="33947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946277-A670-E1AA-0A43-DCA142D35104}"/>
              </a:ext>
            </a:extLst>
          </p:cNvPr>
          <p:cNvGrpSpPr/>
          <p:nvPr/>
        </p:nvGrpSpPr>
        <p:grpSpPr>
          <a:xfrm>
            <a:off x="4739718" y="3188460"/>
            <a:ext cx="888999" cy="1041609"/>
            <a:chOff x="3529485" y="2122629"/>
            <a:chExt cx="888999" cy="1041609"/>
          </a:xfrm>
        </p:grpSpPr>
        <p:sp>
          <p:nvSpPr>
            <p:cNvPr id="39" name="Rounded Rectangle 39">
              <a:extLst>
                <a:ext uri="{FF2B5EF4-FFF2-40B4-BE49-F238E27FC236}">
                  <a16:creationId xmlns:a16="http://schemas.microsoft.com/office/drawing/2014/main" id="{63CB5291-AB2D-DB7E-1021-A392F944AD59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43">
              <a:extLst>
                <a:ext uri="{FF2B5EF4-FFF2-40B4-BE49-F238E27FC236}">
                  <a16:creationId xmlns:a16="http://schemas.microsoft.com/office/drawing/2014/main" id="{A5A243D2-43F3-E9B8-6FF3-DC9DB20C5FEA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12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B2D712-91ED-2808-0610-3934A2B76688}"/>
              </a:ext>
            </a:extLst>
          </p:cNvPr>
          <p:cNvGrpSpPr/>
          <p:nvPr/>
        </p:nvGrpSpPr>
        <p:grpSpPr>
          <a:xfrm>
            <a:off x="4739718" y="4884117"/>
            <a:ext cx="888999" cy="1041609"/>
            <a:chOff x="3529485" y="2122629"/>
            <a:chExt cx="888999" cy="1041609"/>
          </a:xfrm>
        </p:grpSpPr>
        <p:sp>
          <p:nvSpPr>
            <p:cNvPr id="42" name="Rounded Rectangle 46">
              <a:extLst>
                <a:ext uri="{FF2B5EF4-FFF2-40B4-BE49-F238E27FC236}">
                  <a16:creationId xmlns:a16="http://schemas.microsoft.com/office/drawing/2014/main" id="{0103B73B-6D21-D9B6-70C0-D35C43208B6B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02995A48-7583-F2D9-242A-E1FB3A28E001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7F4773A-D4FD-2E4C-1902-766A18151943}"/>
              </a:ext>
            </a:extLst>
          </p:cNvPr>
          <p:cNvGrpSpPr/>
          <p:nvPr/>
        </p:nvGrpSpPr>
        <p:grpSpPr>
          <a:xfrm>
            <a:off x="9400618" y="4884117"/>
            <a:ext cx="888999" cy="1041609"/>
            <a:chOff x="3529485" y="2122629"/>
            <a:chExt cx="888999" cy="1041609"/>
          </a:xfrm>
        </p:grpSpPr>
        <p:sp>
          <p:nvSpPr>
            <p:cNvPr id="45" name="Rounded Rectangle 49">
              <a:extLst>
                <a:ext uri="{FF2B5EF4-FFF2-40B4-BE49-F238E27FC236}">
                  <a16:creationId xmlns:a16="http://schemas.microsoft.com/office/drawing/2014/main" id="{0E98B362-58B1-F9EF-5968-29BFD982F9FD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50">
              <a:extLst>
                <a:ext uri="{FF2B5EF4-FFF2-40B4-BE49-F238E27FC236}">
                  <a16:creationId xmlns:a16="http://schemas.microsoft.com/office/drawing/2014/main" id="{AAB0449E-E760-45FC-BC74-ACCF88ACCCB8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1DDCC5D-7229-717D-D58E-1D7E288673A1}"/>
              </a:ext>
            </a:extLst>
          </p:cNvPr>
          <p:cNvGrpSpPr/>
          <p:nvPr/>
        </p:nvGrpSpPr>
        <p:grpSpPr>
          <a:xfrm>
            <a:off x="9400618" y="3188460"/>
            <a:ext cx="888999" cy="1041609"/>
            <a:chOff x="3529485" y="2122629"/>
            <a:chExt cx="888999" cy="1041609"/>
          </a:xfrm>
        </p:grpSpPr>
        <p:sp>
          <p:nvSpPr>
            <p:cNvPr id="48" name="Rounded Rectangle 52">
              <a:extLst>
                <a:ext uri="{FF2B5EF4-FFF2-40B4-BE49-F238E27FC236}">
                  <a16:creationId xmlns:a16="http://schemas.microsoft.com/office/drawing/2014/main" id="{BCE93608-DC02-981C-9146-6689ECBE2482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53">
              <a:extLst>
                <a:ext uri="{FF2B5EF4-FFF2-40B4-BE49-F238E27FC236}">
                  <a16:creationId xmlns:a16="http://schemas.microsoft.com/office/drawing/2014/main" id="{3DFF5DC2-B1EA-AA17-8BC3-879273A78A80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32B8943-D176-06BB-AFD3-BA8541419A35}"/>
              </a:ext>
            </a:extLst>
          </p:cNvPr>
          <p:cNvCxnSpPr/>
          <p:nvPr/>
        </p:nvCxnSpPr>
        <p:spPr>
          <a:xfrm>
            <a:off x="1438275" y="4230069"/>
            <a:ext cx="9144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FA88991-F0E0-51BC-0506-8F8A2D1BE9C9}"/>
              </a:ext>
            </a:extLst>
          </p:cNvPr>
          <p:cNvCxnSpPr/>
          <p:nvPr/>
        </p:nvCxnSpPr>
        <p:spPr>
          <a:xfrm>
            <a:off x="6048375" y="2702189"/>
            <a:ext cx="0" cy="3223537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>
            <a:extLst>
              <a:ext uri="{FF2B5EF4-FFF2-40B4-BE49-F238E27FC236}">
                <a16:creationId xmlns:a16="http://schemas.microsoft.com/office/drawing/2014/main" id="{0BB02CCE-7E78-A052-873F-539C9337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61" y="5197139"/>
            <a:ext cx="4445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>
            <a:extLst>
              <a:ext uri="{FF2B5EF4-FFF2-40B4-BE49-F238E27FC236}">
                <a16:creationId xmlns:a16="http://schemas.microsoft.com/office/drawing/2014/main" id="{6B884F97-0924-B06C-4DA7-0A6FAADFB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90" y="3518176"/>
            <a:ext cx="4445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1">
            <a:extLst>
              <a:ext uri="{FF2B5EF4-FFF2-40B4-BE49-F238E27FC236}">
                <a16:creationId xmlns:a16="http://schemas.microsoft.com/office/drawing/2014/main" id="{E444BCFB-D081-B39E-B514-3AB34ABC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77" y="5257463"/>
            <a:ext cx="48101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79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FFCC3F-95CF-C511-8242-5F642F0264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0300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FFCC3F-95CF-C511-8242-5F642F0264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79893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0484" y="523368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7209" y="1675598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8309009" y="190419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4209" y="5333198"/>
            <a:ext cx="73392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16968" y="5256998"/>
            <a:ext cx="701041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6413" y="3809198"/>
            <a:ext cx="83659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3165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D9C89-4BF2-6117-E0EA-2D60E0C33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733" y="3006746"/>
            <a:ext cx="7053683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4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05184" y="2497668"/>
            <a:ext cx="4470400" cy="1961825"/>
            <a:chOff x="5740400" y="1910904"/>
            <a:chExt cx="3352800" cy="1471369"/>
          </a:xfrm>
        </p:grpSpPr>
        <p:sp>
          <p:nvSpPr>
            <p:cNvPr id="11" name="Oval 10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605184" y="348655"/>
            <a:ext cx="4470400" cy="1928880"/>
            <a:chOff x="5740400" y="1907033"/>
            <a:chExt cx="3352800" cy="1446660"/>
          </a:xfrm>
        </p:grpSpPr>
        <p:sp>
          <p:nvSpPr>
            <p:cNvPr id="16" name="Oval 15"/>
            <p:cNvSpPr/>
            <p:nvPr/>
          </p:nvSpPr>
          <p:spPr>
            <a:xfrm>
              <a:off x="5740400" y="1907033"/>
              <a:ext cx="3352800" cy="144666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96188" y="2231772"/>
              <a:ext cx="1395412" cy="892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3" y="3247173"/>
            <a:ext cx="822324" cy="83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605184" y="4735262"/>
            <a:ext cx="4470400" cy="1961825"/>
            <a:chOff x="5740400" y="1910904"/>
            <a:chExt cx="3352800" cy="1471369"/>
          </a:xfrm>
        </p:grpSpPr>
        <p:sp>
          <p:nvSpPr>
            <p:cNvPr id="23" name="Oval 22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221150"/>
              <a:ext cx="1457324" cy="8101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160" y="2221150"/>
              <a:ext cx="1457324" cy="8101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844800" y="76200"/>
            <a:ext cx="2093384" cy="1982989"/>
            <a:chOff x="2084387" y="283516"/>
            <a:chExt cx="1570038" cy="14872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688090"/>
              <a:ext cx="1230917" cy="108266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84387" y="283516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lăm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85936" y="2303601"/>
            <a:ext cx="2122611" cy="2256897"/>
            <a:chOff x="2089452" y="1727700"/>
            <a:chExt cx="1591958" cy="16926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085" y="2138565"/>
              <a:ext cx="1457325" cy="128180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089452" y="1727700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Hai mươi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769003" y="4642248"/>
            <a:ext cx="2135312" cy="2215753"/>
            <a:chOff x="2076752" y="3481685"/>
            <a:chExt cx="1601484" cy="16618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911" y="3861692"/>
              <a:ext cx="1457325" cy="12818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076752" y="3481685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một</a:t>
              </a:r>
            </a:p>
          </p:txBody>
        </p:sp>
      </p:grpSp>
      <p:sp>
        <p:nvSpPr>
          <p:cNvPr id="35" name="Oval 34"/>
          <p:cNvSpPr/>
          <p:nvPr/>
        </p:nvSpPr>
        <p:spPr>
          <a:xfrm>
            <a:off x="11163037" y="119984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11163037" y="2435952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11163037" y="4751920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29" name="Cloud 28"/>
          <p:cNvSpPr/>
          <p:nvPr/>
        </p:nvSpPr>
        <p:spPr>
          <a:xfrm>
            <a:off x="0" y="992181"/>
            <a:ext cx="2542123" cy="1443772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 tìm </a:t>
            </a:r>
          </a:p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 rốt</a:t>
            </a:r>
          </a:p>
        </p:txBody>
      </p:sp>
    </p:spTree>
    <p:extLst>
      <p:ext uri="{BB962C8B-B14F-4D97-AF65-F5344CB8AC3E}">
        <p14:creationId xmlns:p14="http://schemas.microsoft.com/office/powerpoint/2010/main" val="25515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494E-6 L 0.30209 -0.3530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0833 0.29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29757 0.018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74473" y="3955377"/>
            <a:ext cx="5560291" cy="126316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9 con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588000" y="718766"/>
            <a:ext cx="6037654" cy="1182981"/>
          </a:xfrm>
          <a:custGeom>
            <a:avLst/>
            <a:gdLst>
              <a:gd name="connsiteX0" fmla="*/ 0 w 6037654"/>
              <a:gd name="connsiteY0" fmla="*/ 197167 h 1182981"/>
              <a:gd name="connsiteX1" fmla="*/ 197167 w 6037654"/>
              <a:gd name="connsiteY1" fmla="*/ 0 h 1182981"/>
              <a:gd name="connsiteX2" fmla="*/ 874365 w 6037654"/>
              <a:gd name="connsiteY2" fmla="*/ 0 h 1182981"/>
              <a:gd name="connsiteX3" fmla="*/ 1325831 w 6037654"/>
              <a:gd name="connsiteY3" fmla="*/ 0 h 1182981"/>
              <a:gd name="connsiteX4" fmla="*/ 1946596 w 6037654"/>
              <a:gd name="connsiteY4" fmla="*/ 0 h 1182981"/>
              <a:gd name="connsiteX5" fmla="*/ 2398062 w 6037654"/>
              <a:gd name="connsiteY5" fmla="*/ 0 h 1182981"/>
              <a:gd name="connsiteX6" fmla="*/ 2849527 w 6037654"/>
              <a:gd name="connsiteY6" fmla="*/ 0 h 1182981"/>
              <a:gd name="connsiteX7" fmla="*/ 3526726 w 6037654"/>
              <a:gd name="connsiteY7" fmla="*/ 0 h 1182981"/>
              <a:gd name="connsiteX8" fmla="*/ 4147491 w 6037654"/>
              <a:gd name="connsiteY8" fmla="*/ 0 h 1182981"/>
              <a:gd name="connsiteX9" fmla="*/ 4542523 w 6037654"/>
              <a:gd name="connsiteY9" fmla="*/ 0 h 1182981"/>
              <a:gd name="connsiteX10" fmla="*/ 5050422 w 6037654"/>
              <a:gd name="connsiteY10" fmla="*/ 0 h 1182981"/>
              <a:gd name="connsiteX11" fmla="*/ 5840487 w 6037654"/>
              <a:gd name="connsiteY11" fmla="*/ 0 h 1182981"/>
              <a:gd name="connsiteX12" fmla="*/ 6037654 w 6037654"/>
              <a:gd name="connsiteY12" fmla="*/ 197167 h 1182981"/>
              <a:gd name="connsiteX13" fmla="*/ 6037654 w 6037654"/>
              <a:gd name="connsiteY13" fmla="*/ 575718 h 1182981"/>
              <a:gd name="connsiteX14" fmla="*/ 6037654 w 6037654"/>
              <a:gd name="connsiteY14" fmla="*/ 985814 h 1182981"/>
              <a:gd name="connsiteX15" fmla="*/ 5840487 w 6037654"/>
              <a:gd name="connsiteY15" fmla="*/ 1182981 h 1182981"/>
              <a:gd name="connsiteX16" fmla="*/ 5445455 w 6037654"/>
              <a:gd name="connsiteY16" fmla="*/ 1182981 h 1182981"/>
              <a:gd name="connsiteX17" fmla="*/ 4937556 w 6037654"/>
              <a:gd name="connsiteY17" fmla="*/ 1182981 h 1182981"/>
              <a:gd name="connsiteX18" fmla="*/ 4486090 w 6037654"/>
              <a:gd name="connsiteY18" fmla="*/ 1182981 h 1182981"/>
              <a:gd name="connsiteX19" fmla="*/ 3978191 w 6037654"/>
              <a:gd name="connsiteY19" fmla="*/ 1182981 h 1182981"/>
              <a:gd name="connsiteX20" fmla="*/ 3526726 w 6037654"/>
              <a:gd name="connsiteY20" fmla="*/ 1182981 h 1182981"/>
              <a:gd name="connsiteX21" fmla="*/ 2962394 w 6037654"/>
              <a:gd name="connsiteY21" fmla="*/ 1182981 h 1182981"/>
              <a:gd name="connsiteX22" fmla="*/ 2510928 w 6037654"/>
              <a:gd name="connsiteY22" fmla="*/ 1182981 h 1182981"/>
              <a:gd name="connsiteX23" fmla="*/ 2003029 w 6037654"/>
              <a:gd name="connsiteY23" fmla="*/ 1182981 h 1182981"/>
              <a:gd name="connsiteX24" fmla="*/ 1438697 w 6037654"/>
              <a:gd name="connsiteY24" fmla="*/ 1182981 h 1182981"/>
              <a:gd name="connsiteX25" fmla="*/ 874365 w 6037654"/>
              <a:gd name="connsiteY25" fmla="*/ 1182981 h 1182981"/>
              <a:gd name="connsiteX26" fmla="*/ 197167 w 6037654"/>
              <a:gd name="connsiteY26" fmla="*/ 1182981 h 1182981"/>
              <a:gd name="connsiteX27" fmla="*/ 0 w 6037654"/>
              <a:gd name="connsiteY27" fmla="*/ 985814 h 1182981"/>
              <a:gd name="connsiteX28" fmla="*/ 0 w 6037654"/>
              <a:gd name="connsiteY28" fmla="*/ 615150 h 1182981"/>
              <a:gd name="connsiteX29" fmla="*/ 0 w 6037654"/>
              <a:gd name="connsiteY29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37654" h="1182981" fill="none" extrusionOk="0">
                <a:moveTo>
                  <a:pt x="0" y="197167"/>
                </a:moveTo>
                <a:cubicBezTo>
                  <a:pt x="-21068" y="82280"/>
                  <a:pt x="106014" y="-22546"/>
                  <a:pt x="197167" y="0"/>
                </a:cubicBezTo>
                <a:cubicBezTo>
                  <a:pt x="352948" y="-10263"/>
                  <a:pt x="553214" y="13582"/>
                  <a:pt x="874365" y="0"/>
                </a:cubicBezTo>
                <a:cubicBezTo>
                  <a:pt x="1195516" y="-13582"/>
                  <a:pt x="1153616" y="20687"/>
                  <a:pt x="1325831" y="0"/>
                </a:cubicBezTo>
                <a:cubicBezTo>
                  <a:pt x="1498046" y="-20687"/>
                  <a:pt x="1676676" y="10579"/>
                  <a:pt x="1946596" y="0"/>
                </a:cubicBezTo>
                <a:cubicBezTo>
                  <a:pt x="2216516" y="-10579"/>
                  <a:pt x="2209669" y="15018"/>
                  <a:pt x="2398062" y="0"/>
                </a:cubicBezTo>
                <a:cubicBezTo>
                  <a:pt x="2586455" y="-15018"/>
                  <a:pt x="2656839" y="29208"/>
                  <a:pt x="2849527" y="0"/>
                </a:cubicBezTo>
                <a:cubicBezTo>
                  <a:pt x="3042216" y="-29208"/>
                  <a:pt x="3258171" y="71064"/>
                  <a:pt x="3526726" y="0"/>
                </a:cubicBezTo>
                <a:cubicBezTo>
                  <a:pt x="3795281" y="-71064"/>
                  <a:pt x="3947853" y="45528"/>
                  <a:pt x="4147491" y="0"/>
                </a:cubicBezTo>
                <a:cubicBezTo>
                  <a:pt x="4347129" y="-45528"/>
                  <a:pt x="4401913" y="36503"/>
                  <a:pt x="4542523" y="0"/>
                </a:cubicBezTo>
                <a:cubicBezTo>
                  <a:pt x="4683133" y="-36503"/>
                  <a:pt x="4839291" y="13200"/>
                  <a:pt x="5050422" y="0"/>
                </a:cubicBezTo>
                <a:cubicBezTo>
                  <a:pt x="5261553" y="-13200"/>
                  <a:pt x="5464046" y="63551"/>
                  <a:pt x="5840487" y="0"/>
                </a:cubicBezTo>
                <a:cubicBezTo>
                  <a:pt x="5946789" y="-2121"/>
                  <a:pt x="6040946" y="94909"/>
                  <a:pt x="6037654" y="197167"/>
                </a:cubicBezTo>
                <a:cubicBezTo>
                  <a:pt x="6055610" y="342849"/>
                  <a:pt x="6010649" y="391167"/>
                  <a:pt x="6037654" y="575718"/>
                </a:cubicBezTo>
                <a:cubicBezTo>
                  <a:pt x="6064659" y="760269"/>
                  <a:pt x="6024294" y="824223"/>
                  <a:pt x="6037654" y="985814"/>
                </a:cubicBezTo>
                <a:cubicBezTo>
                  <a:pt x="6045908" y="1090786"/>
                  <a:pt x="5951405" y="1194024"/>
                  <a:pt x="5840487" y="1182981"/>
                </a:cubicBezTo>
                <a:cubicBezTo>
                  <a:pt x="5729803" y="1196072"/>
                  <a:pt x="5536759" y="1169260"/>
                  <a:pt x="5445455" y="1182981"/>
                </a:cubicBezTo>
                <a:cubicBezTo>
                  <a:pt x="5354151" y="1196702"/>
                  <a:pt x="5054331" y="1160688"/>
                  <a:pt x="4937556" y="1182981"/>
                </a:cubicBezTo>
                <a:cubicBezTo>
                  <a:pt x="4820781" y="1205274"/>
                  <a:pt x="4623583" y="1141969"/>
                  <a:pt x="4486090" y="1182981"/>
                </a:cubicBezTo>
                <a:cubicBezTo>
                  <a:pt x="4348597" y="1223993"/>
                  <a:pt x="4224444" y="1181960"/>
                  <a:pt x="3978191" y="1182981"/>
                </a:cubicBezTo>
                <a:cubicBezTo>
                  <a:pt x="3731938" y="1184002"/>
                  <a:pt x="3735876" y="1135035"/>
                  <a:pt x="3526726" y="1182981"/>
                </a:cubicBezTo>
                <a:cubicBezTo>
                  <a:pt x="3317577" y="1230927"/>
                  <a:pt x="3126409" y="1148277"/>
                  <a:pt x="2962394" y="1182981"/>
                </a:cubicBezTo>
                <a:cubicBezTo>
                  <a:pt x="2798379" y="1217685"/>
                  <a:pt x="2710780" y="1154196"/>
                  <a:pt x="2510928" y="1182981"/>
                </a:cubicBezTo>
                <a:cubicBezTo>
                  <a:pt x="2311076" y="1211766"/>
                  <a:pt x="2168014" y="1171557"/>
                  <a:pt x="2003029" y="1182981"/>
                </a:cubicBezTo>
                <a:cubicBezTo>
                  <a:pt x="1838044" y="1194405"/>
                  <a:pt x="1675608" y="1124206"/>
                  <a:pt x="1438697" y="1182981"/>
                </a:cubicBezTo>
                <a:cubicBezTo>
                  <a:pt x="1201786" y="1241756"/>
                  <a:pt x="1064286" y="1160794"/>
                  <a:pt x="874365" y="1182981"/>
                </a:cubicBezTo>
                <a:cubicBezTo>
                  <a:pt x="684444" y="1205168"/>
                  <a:pt x="358371" y="1125020"/>
                  <a:pt x="197167" y="1182981"/>
                </a:cubicBezTo>
                <a:cubicBezTo>
                  <a:pt x="64496" y="1179574"/>
                  <a:pt x="8086" y="1104036"/>
                  <a:pt x="0" y="985814"/>
                </a:cubicBezTo>
                <a:cubicBezTo>
                  <a:pt x="-16427" y="904434"/>
                  <a:pt x="14824" y="733802"/>
                  <a:pt x="0" y="615150"/>
                </a:cubicBezTo>
                <a:cubicBezTo>
                  <a:pt x="-14824" y="496498"/>
                  <a:pt x="37010" y="289623"/>
                  <a:pt x="0" y="197167"/>
                </a:cubicBezTo>
                <a:close/>
              </a:path>
              <a:path w="6037654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08110" y="-53861"/>
                  <a:pt x="590235" y="26520"/>
                  <a:pt x="817932" y="0"/>
                </a:cubicBezTo>
                <a:cubicBezTo>
                  <a:pt x="1045629" y="-26520"/>
                  <a:pt x="1309184" y="917"/>
                  <a:pt x="1438697" y="0"/>
                </a:cubicBezTo>
                <a:cubicBezTo>
                  <a:pt x="1568211" y="-917"/>
                  <a:pt x="1794799" y="42893"/>
                  <a:pt x="2059463" y="0"/>
                </a:cubicBezTo>
                <a:cubicBezTo>
                  <a:pt x="2324127" y="-42893"/>
                  <a:pt x="2597442" y="81043"/>
                  <a:pt x="2736661" y="0"/>
                </a:cubicBezTo>
                <a:cubicBezTo>
                  <a:pt x="2875880" y="-81043"/>
                  <a:pt x="2981664" y="43990"/>
                  <a:pt x="3188127" y="0"/>
                </a:cubicBezTo>
                <a:cubicBezTo>
                  <a:pt x="3394590" y="-43990"/>
                  <a:pt x="3481602" y="55436"/>
                  <a:pt x="3752459" y="0"/>
                </a:cubicBezTo>
                <a:cubicBezTo>
                  <a:pt x="4023316" y="-55436"/>
                  <a:pt x="4062370" y="19035"/>
                  <a:pt x="4260357" y="0"/>
                </a:cubicBezTo>
                <a:cubicBezTo>
                  <a:pt x="4458344" y="-19035"/>
                  <a:pt x="4549236" y="24289"/>
                  <a:pt x="4711823" y="0"/>
                </a:cubicBezTo>
                <a:cubicBezTo>
                  <a:pt x="4874410" y="-24289"/>
                  <a:pt x="5154576" y="54127"/>
                  <a:pt x="5332588" y="0"/>
                </a:cubicBezTo>
                <a:cubicBezTo>
                  <a:pt x="5510601" y="-54127"/>
                  <a:pt x="5595991" y="4406"/>
                  <a:pt x="5840487" y="0"/>
                </a:cubicBezTo>
                <a:cubicBezTo>
                  <a:pt x="5955174" y="14336"/>
                  <a:pt x="6031670" y="119143"/>
                  <a:pt x="6037654" y="197167"/>
                </a:cubicBezTo>
                <a:cubicBezTo>
                  <a:pt x="6060263" y="309439"/>
                  <a:pt x="6006763" y="452241"/>
                  <a:pt x="6037654" y="607263"/>
                </a:cubicBezTo>
                <a:cubicBezTo>
                  <a:pt x="6068545" y="762285"/>
                  <a:pt x="6033432" y="902371"/>
                  <a:pt x="6037654" y="985814"/>
                </a:cubicBezTo>
                <a:cubicBezTo>
                  <a:pt x="6040804" y="1098986"/>
                  <a:pt x="5979002" y="1176364"/>
                  <a:pt x="5840487" y="1182981"/>
                </a:cubicBezTo>
                <a:cubicBezTo>
                  <a:pt x="5727788" y="1201959"/>
                  <a:pt x="5583843" y="1145240"/>
                  <a:pt x="5445455" y="1182981"/>
                </a:cubicBezTo>
                <a:cubicBezTo>
                  <a:pt x="5307067" y="1220722"/>
                  <a:pt x="5017743" y="1138983"/>
                  <a:pt x="4768256" y="1182981"/>
                </a:cubicBezTo>
                <a:cubicBezTo>
                  <a:pt x="4518769" y="1226979"/>
                  <a:pt x="4426146" y="1172852"/>
                  <a:pt x="4260357" y="1182981"/>
                </a:cubicBezTo>
                <a:cubicBezTo>
                  <a:pt x="4094568" y="1193110"/>
                  <a:pt x="3922101" y="1149757"/>
                  <a:pt x="3639592" y="1182981"/>
                </a:cubicBezTo>
                <a:cubicBezTo>
                  <a:pt x="3357084" y="1216205"/>
                  <a:pt x="3319559" y="1180262"/>
                  <a:pt x="3188127" y="1182981"/>
                </a:cubicBezTo>
                <a:cubicBezTo>
                  <a:pt x="3056696" y="1185700"/>
                  <a:pt x="2909844" y="1140348"/>
                  <a:pt x="2736661" y="1182981"/>
                </a:cubicBezTo>
                <a:cubicBezTo>
                  <a:pt x="2563478" y="1225614"/>
                  <a:pt x="2299643" y="1115377"/>
                  <a:pt x="2172329" y="1182981"/>
                </a:cubicBezTo>
                <a:cubicBezTo>
                  <a:pt x="2045015" y="1250585"/>
                  <a:pt x="1789952" y="1120536"/>
                  <a:pt x="1607997" y="1182981"/>
                </a:cubicBezTo>
                <a:cubicBezTo>
                  <a:pt x="1426042" y="1245426"/>
                  <a:pt x="1405464" y="1175908"/>
                  <a:pt x="1212965" y="1182981"/>
                </a:cubicBezTo>
                <a:cubicBezTo>
                  <a:pt x="1020466" y="1190054"/>
                  <a:pt x="909324" y="1140076"/>
                  <a:pt x="761499" y="1182981"/>
                </a:cubicBezTo>
                <a:cubicBezTo>
                  <a:pt x="613674" y="1225886"/>
                  <a:pt x="414176" y="1140531"/>
                  <a:pt x="197167" y="1182981"/>
                </a:cubicBezTo>
                <a:cubicBezTo>
                  <a:pt x="75622" y="1203642"/>
                  <a:pt x="9282" y="1104769"/>
                  <a:pt x="0" y="985814"/>
                </a:cubicBezTo>
                <a:cubicBezTo>
                  <a:pt x="-35691" y="850199"/>
                  <a:pt x="25191" y="747423"/>
                  <a:pt x="0" y="599377"/>
                </a:cubicBezTo>
                <a:cubicBezTo>
                  <a:pt x="-25191" y="451331"/>
                  <a:pt x="30767" y="293362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711" y="891310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con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619" y="84742"/>
            <a:ext cx="3398982" cy="24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20240" y="4239492"/>
            <a:ext cx="7331251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765963" y="751942"/>
            <a:ext cx="7426037" cy="1182981"/>
          </a:xfrm>
          <a:custGeom>
            <a:avLst/>
            <a:gdLst>
              <a:gd name="connsiteX0" fmla="*/ 0 w 7426037"/>
              <a:gd name="connsiteY0" fmla="*/ 197167 h 1182981"/>
              <a:gd name="connsiteX1" fmla="*/ 197167 w 7426037"/>
              <a:gd name="connsiteY1" fmla="*/ 0 h 1182981"/>
              <a:gd name="connsiteX2" fmla="*/ 923776 w 7426037"/>
              <a:gd name="connsiteY2" fmla="*/ 0 h 1182981"/>
              <a:gd name="connsiteX3" fmla="*/ 1650386 w 7426037"/>
              <a:gd name="connsiteY3" fmla="*/ 0 h 1182981"/>
              <a:gd name="connsiteX4" fmla="*/ 2306678 w 7426037"/>
              <a:gd name="connsiteY4" fmla="*/ 0 h 1182981"/>
              <a:gd name="connsiteX5" fmla="*/ 2681702 w 7426037"/>
              <a:gd name="connsiteY5" fmla="*/ 0 h 1182981"/>
              <a:gd name="connsiteX6" fmla="*/ 3197360 w 7426037"/>
              <a:gd name="connsiteY6" fmla="*/ 0 h 1182981"/>
              <a:gd name="connsiteX7" fmla="*/ 3853653 w 7426037"/>
              <a:gd name="connsiteY7" fmla="*/ 0 h 1182981"/>
              <a:gd name="connsiteX8" fmla="*/ 4509945 w 7426037"/>
              <a:gd name="connsiteY8" fmla="*/ 0 h 1182981"/>
              <a:gd name="connsiteX9" fmla="*/ 4884969 w 7426037"/>
              <a:gd name="connsiteY9" fmla="*/ 0 h 1182981"/>
              <a:gd name="connsiteX10" fmla="*/ 5259993 w 7426037"/>
              <a:gd name="connsiteY10" fmla="*/ 0 h 1182981"/>
              <a:gd name="connsiteX11" fmla="*/ 5635017 w 7426037"/>
              <a:gd name="connsiteY11" fmla="*/ 0 h 1182981"/>
              <a:gd name="connsiteX12" fmla="*/ 6080359 w 7426037"/>
              <a:gd name="connsiteY12" fmla="*/ 0 h 1182981"/>
              <a:gd name="connsiteX13" fmla="*/ 7228870 w 7426037"/>
              <a:gd name="connsiteY13" fmla="*/ 0 h 1182981"/>
              <a:gd name="connsiteX14" fmla="*/ 7426037 w 7426037"/>
              <a:gd name="connsiteY14" fmla="*/ 197167 h 1182981"/>
              <a:gd name="connsiteX15" fmla="*/ 7426037 w 7426037"/>
              <a:gd name="connsiteY15" fmla="*/ 567831 h 1182981"/>
              <a:gd name="connsiteX16" fmla="*/ 7426037 w 7426037"/>
              <a:gd name="connsiteY16" fmla="*/ 985814 h 1182981"/>
              <a:gd name="connsiteX17" fmla="*/ 7228870 w 7426037"/>
              <a:gd name="connsiteY17" fmla="*/ 1182981 h 1182981"/>
              <a:gd name="connsiteX18" fmla="*/ 6502261 w 7426037"/>
              <a:gd name="connsiteY18" fmla="*/ 1182981 h 1182981"/>
              <a:gd name="connsiteX19" fmla="*/ 5986602 w 7426037"/>
              <a:gd name="connsiteY19" fmla="*/ 1182981 h 1182981"/>
              <a:gd name="connsiteX20" fmla="*/ 5400627 w 7426037"/>
              <a:gd name="connsiteY20" fmla="*/ 1182981 h 1182981"/>
              <a:gd name="connsiteX21" fmla="*/ 4814652 w 7426037"/>
              <a:gd name="connsiteY21" fmla="*/ 1182981 h 1182981"/>
              <a:gd name="connsiteX22" fmla="*/ 4088043 w 7426037"/>
              <a:gd name="connsiteY22" fmla="*/ 1182981 h 1182981"/>
              <a:gd name="connsiteX23" fmla="*/ 3431750 w 7426037"/>
              <a:gd name="connsiteY23" fmla="*/ 1182981 h 1182981"/>
              <a:gd name="connsiteX24" fmla="*/ 3056726 w 7426037"/>
              <a:gd name="connsiteY24" fmla="*/ 1182981 h 1182981"/>
              <a:gd name="connsiteX25" fmla="*/ 2330117 w 7426037"/>
              <a:gd name="connsiteY25" fmla="*/ 1182981 h 1182981"/>
              <a:gd name="connsiteX26" fmla="*/ 1603508 w 7426037"/>
              <a:gd name="connsiteY26" fmla="*/ 1182981 h 1182981"/>
              <a:gd name="connsiteX27" fmla="*/ 1158166 w 7426037"/>
              <a:gd name="connsiteY27" fmla="*/ 1182981 h 1182981"/>
              <a:gd name="connsiteX28" fmla="*/ 197167 w 7426037"/>
              <a:gd name="connsiteY28" fmla="*/ 1182981 h 1182981"/>
              <a:gd name="connsiteX29" fmla="*/ 0 w 7426037"/>
              <a:gd name="connsiteY29" fmla="*/ 985814 h 1182981"/>
              <a:gd name="connsiteX30" fmla="*/ 0 w 7426037"/>
              <a:gd name="connsiteY30" fmla="*/ 583604 h 1182981"/>
              <a:gd name="connsiteX31" fmla="*/ 0 w 7426037"/>
              <a:gd name="connsiteY31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6037" h="1182981" fill="none" extrusionOk="0">
                <a:moveTo>
                  <a:pt x="0" y="197167"/>
                </a:moveTo>
                <a:cubicBezTo>
                  <a:pt x="-8956" y="92548"/>
                  <a:pt x="87175" y="-9042"/>
                  <a:pt x="197167" y="0"/>
                </a:cubicBezTo>
                <a:cubicBezTo>
                  <a:pt x="493131" y="-58336"/>
                  <a:pt x="621275" y="22455"/>
                  <a:pt x="923776" y="0"/>
                </a:cubicBezTo>
                <a:cubicBezTo>
                  <a:pt x="1226277" y="-22455"/>
                  <a:pt x="1416826" y="63648"/>
                  <a:pt x="1650386" y="0"/>
                </a:cubicBezTo>
                <a:cubicBezTo>
                  <a:pt x="1883946" y="-63648"/>
                  <a:pt x="2054573" y="69699"/>
                  <a:pt x="2306678" y="0"/>
                </a:cubicBezTo>
                <a:cubicBezTo>
                  <a:pt x="2558783" y="-69699"/>
                  <a:pt x="2542085" y="12665"/>
                  <a:pt x="2681702" y="0"/>
                </a:cubicBezTo>
                <a:cubicBezTo>
                  <a:pt x="2821319" y="-12665"/>
                  <a:pt x="3007229" y="17310"/>
                  <a:pt x="3197360" y="0"/>
                </a:cubicBezTo>
                <a:cubicBezTo>
                  <a:pt x="3387491" y="-17310"/>
                  <a:pt x="3648093" y="4936"/>
                  <a:pt x="3853653" y="0"/>
                </a:cubicBezTo>
                <a:cubicBezTo>
                  <a:pt x="4059213" y="-4936"/>
                  <a:pt x="4325187" y="46813"/>
                  <a:pt x="4509945" y="0"/>
                </a:cubicBezTo>
                <a:cubicBezTo>
                  <a:pt x="4694703" y="-46813"/>
                  <a:pt x="4740739" y="24410"/>
                  <a:pt x="4884969" y="0"/>
                </a:cubicBezTo>
                <a:cubicBezTo>
                  <a:pt x="5029199" y="-24410"/>
                  <a:pt x="5097947" y="7552"/>
                  <a:pt x="5259993" y="0"/>
                </a:cubicBezTo>
                <a:cubicBezTo>
                  <a:pt x="5422039" y="-7552"/>
                  <a:pt x="5498148" y="22"/>
                  <a:pt x="5635017" y="0"/>
                </a:cubicBezTo>
                <a:cubicBezTo>
                  <a:pt x="5771886" y="-22"/>
                  <a:pt x="5907906" y="12794"/>
                  <a:pt x="6080359" y="0"/>
                </a:cubicBezTo>
                <a:cubicBezTo>
                  <a:pt x="6252812" y="-12794"/>
                  <a:pt x="6877507" y="114841"/>
                  <a:pt x="7228870" y="0"/>
                </a:cubicBezTo>
                <a:cubicBezTo>
                  <a:pt x="7350032" y="-14793"/>
                  <a:pt x="7416571" y="84552"/>
                  <a:pt x="7426037" y="197167"/>
                </a:cubicBezTo>
                <a:cubicBezTo>
                  <a:pt x="7427317" y="362869"/>
                  <a:pt x="7407882" y="470446"/>
                  <a:pt x="7426037" y="567831"/>
                </a:cubicBezTo>
                <a:cubicBezTo>
                  <a:pt x="7444192" y="665216"/>
                  <a:pt x="7376026" y="884907"/>
                  <a:pt x="7426037" y="985814"/>
                </a:cubicBezTo>
                <a:cubicBezTo>
                  <a:pt x="7419681" y="1078559"/>
                  <a:pt x="7354269" y="1185667"/>
                  <a:pt x="7228870" y="1182981"/>
                </a:cubicBezTo>
                <a:cubicBezTo>
                  <a:pt x="7077914" y="1199995"/>
                  <a:pt x="6839127" y="1138022"/>
                  <a:pt x="6502261" y="1182981"/>
                </a:cubicBezTo>
                <a:cubicBezTo>
                  <a:pt x="6165395" y="1227940"/>
                  <a:pt x="6205816" y="1161972"/>
                  <a:pt x="5986602" y="1182981"/>
                </a:cubicBezTo>
                <a:cubicBezTo>
                  <a:pt x="5767388" y="1203990"/>
                  <a:pt x="5558149" y="1128691"/>
                  <a:pt x="5400627" y="1182981"/>
                </a:cubicBezTo>
                <a:cubicBezTo>
                  <a:pt x="5243105" y="1237271"/>
                  <a:pt x="4985500" y="1171325"/>
                  <a:pt x="4814652" y="1182981"/>
                </a:cubicBezTo>
                <a:cubicBezTo>
                  <a:pt x="4643805" y="1194637"/>
                  <a:pt x="4252969" y="1098426"/>
                  <a:pt x="4088043" y="1182981"/>
                </a:cubicBezTo>
                <a:cubicBezTo>
                  <a:pt x="3923117" y="1267536"/>
                  <a:pt x="3663356" y="1160587"/>
                  <a:pt x="3431750" y="1182981"/>
                </a:cubicBezTo>
                <a:cubicBezTo>
                  <a:pt x="3200144" y="1205375"/>
                  <a:pt x="3154440" y="1176062"/>
                  <a:pt x="3056726" y="1182981"/>
                </a:cubicBezTo>
                <a:cubicBezTo>
                  <a:pt x="2959012" y="1189900"/>
                  <a:pt x="2628414" y="1096443"/>
                  <a:pt x="2330117" y="1182981"/>
                </a:cubicBezTo>
                <a:cubicBezTo>
                  <a:pt x="2031820" y="1269519"/>
                  <a:pt x="1866119" y="1180684"/>
                  <a:pt x="1603508" y="1182981"/>
                </a:cubicBezTo>
                <a:cubicBezTo>
                  <a:pt x="1340897" y="1185278"/>
                  <a:pt x="1323860" y="1181426"/>
                  <a:pt x="1158166" y="1182981"/>
                </a:cubicBezTo>
                <a:cubicBezTo>
                  <a:pt x="992472" y="1184536"/>
                  <a:pt x="654091" y="1108756"/>
                  <a:pt x="197167" y="1182981"/>
                </a:cubicBezTo>
                <a:cubicBezTo>
                  <a:pt x="92123" y="1191418"/>
                  <a:pt x="-14599" y="1104388"/>
                  <a:pt x="0" y="985814"/>
                </a:cubicBezTo>
                <a:cubicBezTo>
                  <a:pt x="-36117" y="804818"/>
                  <a:pt x="29710" y="739368"/>
                  <a:pt x="0" y="583604"/>
                </a:cubicBezTo>
                <a:cubicBezTo>
                  <a:pt x="-29710" y="427840"/>
                  <a:pt x="30525" y="334394"/>
                  <a:pt x="0" y="197167"/>
                </a:cubicBezTo>
                <a:close/>
              </a:path>
              <a:path w="7426037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511464" y="-70818"/>
                  <a:pt x="601722" y="77176"/>
                  <a:pt x="853459" y="0"/>
                </a:cubicBezTo>
                <a:cubicBezTo>
                  <a:pt x="1105196" y="-77176"/>
                  <a:pt x="1335657" y="54012"/>
                  <a:pt x="1509752" y="0"/>
                </a:cubicBezTo>
                <a:cubicBezTo>
                  <a:pt x="1683847" y="-54012"/>
                  <a:pt x="1855539" y="66370"/>
                  <a:pt x="2166044" y="0"/>
                </a:cubicBezTo>
                <a:cubicBezTo>
                  <a:pt x="2476549" y="-66370"/>
                  <a:pt x="2546648" y="58110"/>
                  <a:pt x="2892653" y="0"/>
                </a:cubicBezTo>
                <a:cubicBezTo>
                  <a:pt x="3238658" y="-58110"/>
                  <a:pt x="3126266" y="41187"/>
                  <a:pt x="3337994" y="0"/>
                </a:cubicBezTo>
                <a:cubicBezTo>
                  <a:pt x="3549722" y="-41187"/>
                  <a:pt x="3701008" y="27387"/>
                  <a:pt x="3923970" y="0"/>
                </a:cubicBezTo>
                <a:cubicBezTo>
                  <a:pt x="4146932" y="-27387"/>
                  <a:pt x="4259523" y="7035"/>
                  <a:pt x="4439628" y="0"/>
                </a:cubicBezTo>
                <a:cubicBezTo>
                  <a:pt x="4619733" y="-7035"/>
                  <a:pt x="4694839" y="28930"/>
                  <a:pt x="4884969" y="0"/>
                </a:cubicBezTo>
                <a:cubicBezTo>
                  <a:pt x="5075099" y="-28930"/>
                  <a:pt x="5352694" y="41602"/>
                  <a:pt x="5541261" y="0"/>
                </a:cubicBezTo>
                <a:cubicBezTo>
                  <a:pt x="5729828" y="-41602"/>
                  <a:pt x="5792132" y="37210"/>
                  <a:pt x="5916285" y="0"/>
                </a:cubicBezTo>
                <a:cubicBezTo>
                  <a:pt x="6040438" y="-37210"/>
                  <a:pt x="6201663" y="26991"/>
                  <a:pt x="6291310" y="0"/>
                </a:cubicBezTo>
                <a:cubicBezTo>
                  <a:pt x="6380958" y="-26991"/>
                  <a:pt x="7008846" y="95457"/>
                  <a:pt x="7228870" y="0"/>
                </a:cubicBezTo>
                <a:cubicBezTo>
                  <a:pt x="7357227" y="-22691"/>
                  <a:pt x="7431180" y="89330"/>
                  <a:pt x="7426037" y="197167"/>
                </a:cubicBezTo>
                <a:cubicBezTo>
                  <a:pt x="7430736" y="332185"/>
                  <a:pt x="7394189" y="458886"/>
                  <a:pt x="7426037" y="575718"/>
                </a:cubicBezTo>
                <a:cubicBezTo>
                  <a:pt x="7457885" y="692550"/>
                  <a:pt x="7387252" y="899743"/>
                  <a:pt x="7426037" y="985814"/>
                </a:cubicBezTo>
                <a:cubicBezTo>
                  <a:pt x="7430814" y="1104518"/>
                  <a:pt x="7330453" y="1177935"/>
                  <a:pt x="7228870" y="1182981"/>
                </a:cubicBezTo>
                <a:cubicBezTo>
                  <a:pt x="6997990" y="1225582"/>
                  <a:pt x="6833707" y="1180788"/>
                  <a:pt x="6713212" y="1182981"/>
                </a:cubicBezTo>
                <a:cubicBezTo>
                  <a:pt x="6592717" y="1185174"/>
                  <a:pt x="6224156" y="1123996"/>
                  <a:pt x="6056920" y="1182981"/>
                </a:cubicBezTo>
                <a:cubicBezTo>
                  <a:pt x="5889684" y="1241966"/>
                  <a:pt x="5758398" y="1169805"/>
                  <a:pt x="5611578" y="1182981"/>
                </a:cubicBezTo>
                <a:cubicBezTo>
                  <a:pt x="5464758" y="1196157"/>
                  <a:pt x="5282362" y="1162384"/>
                  <a:pt x="5166237" y="1182981"/>
                </a:cubicBezTo>
                <a:cubicBezTo>
                  <a:pt x="5050112" y="1203578"/>
                  <a:pt x="4798422" y="1181557"/>
                  <a:pt x="4580262" y="1182981"/>
                </a:cubicBezTo>
                <a:cubicBezTo>
                  <a:pt x="4362103" y="1184405"/>
                  <a:pt x="4158342" y="1144210"/>
                  <a:pt x="3994287" y="1182981"/>
                </a:cubicBezTo>
                <a:cubicBezTo>
                  <a:pt x="3830233" y="1221752"/>
                  <a:pt x="3760410" y="1151802"/>
                  <a:pt x="3619262" y="1182981"/>
                </a:cubicBezTo>
                <a:cubicBezTo>
                  <a:pt x="3478115" y="1214160"/>
                  <a:pt x="3292174" y="1147167"/>
                  <a:pt x="3173921" y="1182981"/>
                </a:cubicBezTo>
                <a:cubicBezTo>
                  <a:pt x="3055668" y="1218795"/>
                  <a:pt x="2971584" y="1167054"/>
                  <a:pt x="2798897" y="1182981"/>
                </a:cubicBezTo>
                <a:cubicBezTo>
                  <a:pt x="2626210" y="1198908"/>
                  <a:pt x="2549938" y="1179313"/>
                  <a:pt x="2353556" y="1182981"/>
                </a:cubicBezTo>
                <a:cubicBezTo>
                  <a:pt x="2157174" y="1186649"/>
                  <a:pt x="1985910" y="1168374"/>
                  <a:pt x="1697264" y="1182981"/>
                </a:cubicBezTo>
                <a:cubicBezTo>
                  <a:pt x="1408618" y="1197588"/>
                  <a:pt x="1397806" y="1164747"/>
                  <a:pt x="1251922" y="1182981"/>
                </a:cubicBezTo>
                <a:cubicBezTo>
                  <a:pt x="1106038" y="1201215"/>
                  <a:pt x="644422" y="1156982"/>
                  <a:pt x="197167" y="1182981"/>
                </a:cubicBezTo>
                <a:cubicBezTo>
                  <a:pt x="67207" y="1176986"/>
                  <a:pt x="17739" y="1072160"/>
                  <a:pt x="0" y="985814"/>
                </a:cubicBezTo>
                <a:cubicBezTo>
                  <a:pt x="-4435" y="856144"/>
                  <a:pt x="37216" y="722629"/>
                  <a:pt x="0" y="575718"/>
                </a:cubicBezTo>
                <a:cubicBezTo>
                  <a:pt x="-37216" y="428807"/>
                  <a:pt x="33591" y="332526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963" y="860608"/>
            <a:ext cx="728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7" y="89311"/>
            <a:ext cx="4010118" cy="23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472" y="3124657"/>
            <a:ext cx="6234545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ô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237018" y="770116"/>
            <a:ext cx="5273964" cy="1078262"/>
          </a:xfrm>
          <a:custGeom>
            <a:avLst/>
            <a:gdLst>
              <a:gd name="connsiteX0" fmla="*/ 0 w 5273964"/>
              <a:gd name="connsiteY0" fmla="*/ 179714 h 1078262"/>
              <a:gd name="connsiteX1" fmla="*/ 179714 w 5273964"/>
              <a:gd name="connsiteY1" fmla="*/ 0 h 1078262"/>
              <a:gd name="connsiteX2" fmla="*/ 725774 w 5273964"/>
              <a:gd name="connsiteY2" fmla="*/ 0 h 1078262"/>
              <a:gd name="connsiteX3" fmla="*/ 1222688 w 5273964"/>
              <a:gd name="connsiteY3" fmla="*/ 0 h 1078262"/>
              <a:gd name="connsiteX4" fmla="*/ 1670457 w 5273964"/>
              <a:gd name="connsiteY4" fmla="*/ 0 h 1078262"/>
              <a:gd name="connsiteX5" fmla="*/ 2314807 w 5273964"/>
              <a:gd name="connsiteY5" fmla="*/ 0 h 1078262"/>
              <a:gd name="connsiteX6" fmla="*/ 2762576 w 5273964"/>
              <a:gd name="connsiteY6" fmla="*/ 0 h 1078262"/>
              <a:gd name="connsiteX7" fmla="*/ 3357781 w 5273964"/>
              <a:gd name="connsiteY7" fmla="*/ 0 h 1078262"/>
              <a:gd name="connsiteX8" fmla="*/ 3805549 w 5273964"/>
              <a:gd name="connsiteY8" fmla="*/ 0 h 1078262"/>
              <a:gd name="connsiteX9" fmla="*/ 4253318 w 5273964"/>
              <a:gd name="connsiteY9" fmla="*/ 0 h 1078262"/>
              <a:gd name="connsiteX10" fmla="*/ 5094250 w 5273964"/>
              <a:gd name="connsiteY10" fmla="*/ 0 h 1078262"/>
              <a:gd name="connsiteX11" fmla="*/ 5273964 w 5273964"/>
              <a:gd name="connsiteY11" fmla="*/ 179714 h 1078262"/>
              <a:gd name="connsiteX12" fmla="*/ 5273964 w 5273964"/>
              <a:gd name="connsiteY12" fmla="*/ 539131 h 1078262"/>
              <a:gd name="connsiteX13" fmla="*/ 5273964 w 5273964"/>
              <a:gd name="connsiteY13" fmla="*/ 898548 h 1078262"/>
              <a:gd name="connsiteX14" fmla="*/ 5094250 w 5273964"/>
              <a:gd name="connsiteY14" fmla="*/ 1078262 h 1078262"/>
              <a:gd name="connsiteX15" fmla="*/ 4646481 w 5273964"/>
              <a:gd name="connsiteY15" fmla="*/ 1078262 h 1078262"/>
              <a:gd name="connsiteX16" fmla="*/ 4247858 w 5273964"/>
              <a:gd name="connsiteY16" fmla="*/ 1078262 h 1078262"/>
              <a:gd name="connsiteX17" fmla="*/ 3800089 w 5273964"/>
              <a:gd name="connsiteY17" fmla="*/ 1078262 h 1078262"/>
              <a:gd name="connsiteX18" fmla="*/ 3204884 w 5273964"/>
              <a:gd name="connsiteY18" fmla="*/ 1078262 h 1078262"/>
              <a:gd name="connsiteX19" fmla="*/ 2806260 w 5273964"/>
              <a:gd name="connsiteY19" fmla="*/ 1078262 h 1078262"/>
              <a:gd name="connsiteX20" fmla="*/ 2309346 w 5273964"/>
              <a:gd name="connsiteY20" fmla="*/ 1078262 h 1078262"/>
              <a:gd name="connsiteX21" fmla="*/ 1861577 w 5273964"/>
              <a:gd name="connsiteY21" fmla="*/ 1078262 h 1078262"/>
              <a:gd name="connsiteX22" fmla="*/ 1364663 w 5273964"/>
              <a:gd name="connsiteY22" fmla="*/ 1078262 h 1078262"/>
              <a:gd name="connsiteX23" fmla="*/ 916894 w 5273964"/>
              <a:gd name="connsiteY23" fmla="*/ 1078262 h 1078262"/>
              <a:gd name="connsiteX24" fmla="*/ 179714 w 5273964"/>
              <a:gd name="connsiteY24" fmla="*/ 1078262 h 1078262"/>
              <a:gd name="connsiteX25" fmla="*/ 0 w 5273964"/>
              <a:gd name="connsiteY25" fmla="*/ 898548 h 1078262"/>
              <a:gd name="connsiteX26" fmla="*/ 0 w 5273964"/>
              <a:gd name="connsiteY26" fmla="*/ 531943 h 1078262"/>
              <a:gd name="connsiteX27" fmla="*/ 0 w 5273964"/>
              <a:gd name="connsiteY27" fmla="*/ 179714 h 10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964" h="1078262" fill="none" extrusionOk="0">
                <a:moveTo>
                  <a:pt x="0" y="179714"/>
                </a:moveTo>
                <a:cubicBezTo>
                  <a:pt x="-12973" y="85827"/>
                  <a:pt x="82776" y="-19216"/>
                  <a:pt x="179714" y="0"/>
                </a:cubicBezTo>
                <a:cubicBezTo>
                  <a:pt x="345100" y="-47819"/>
                  <a:pt x="581611" y="18182"/>
                  <a:pt x="725774" y="0"/>
                </a:cubicBezTo>
                <a:cubicBezTo>
                  <a:pt x="869937" y="-18182"/>
                  <a:pt x="1025261" y="30374"/>
                  <a:pt x="1222688" y="0"/>
                </a:cubicBezTo>
                <a:cubicBezTo>
                  <a:pt x="1420115" y="-30374"/>
                  <a:pt x="1472444" y="13601"/>
                  <a:pt x="1670457" y="0"/>
                </a:cubicBezTo>
                <a:cubicBezTo>
                  <a:pt x="1868470" y="-13601"/>
                  <a:pt x="2003330" y="14295"/>
                  <a:pt x="2314807" y="0"/>
                </a:cubicBezTo>
                <a:cubicBezTo>
                  <a:pt x="2626284" y="-14295"/>
                  <a:pt x="2671781" y="35799"/>
                  <a:pt x="2762576" y="0"/>
                </a:cubicBezTo>
                <a:cubicBezTo>
                  <a:pt x="2853371" y="-35799"/>
                  <a:pt x="3237231" y="32541"/>
                  <a:pt x="3357781" y="0"/>
                </a:cubicBezTo>
                <a:cubicBezTo>
                  <a:pt x="3478332" y="-32541"/>
                  <a:pt x="3641667" y="20487"/>
                  <a:pt x="3805549" y="0"/>
                </a:cubicBezTo>
                <a:cubicBezTo>
                  <a:pt x="3969431" y="-20487"/>
                  <a:pt x="4109014" y="46909"/>
                  <a:pt x="4253318" y="0"/>
                </a:cubicBezTo>
                <a:cubicBezTo>
                  <a:pt x="4397622" y="-46909"/>
                  <a:pt x="4925862" y="38789"/>
                  <a:pt x="5094250" y="0"/>
                </a:cubicBezTo>
                <a:cubicBezTo>
                  <a:pt x="5194961" y="13950"/>
                  <a:pt x="5273113" y="52872"/>
                  <a:pt x="5273964" y="179714"/>
                </a:cubicBezTo>
                <a:cubicBezTo>
                  <a:pt x="5308957" y="276476"/>
                  <a:pt x="5251699" y="360343"/>
                  <a:pt x="5273964" y="539131"/>
                </a:cubicBezTo>
                <a:cubicBezTo>
                  <a:pt x="5296229" y="717919"/>
                  <a:pt x="5271486" y="725658"/>
                  <a:pt x="5273964" y="898548"/>
                </a:cubicBezTo>
                <a:cubicBezTo>
                  <a:pt x="5267462" y="992477"/>
                  <a:pt x="5199769" y="1090890"/>
                  <a:pt x="5094250" y="1078262"/>
                </a:cubicBezTo>
                <a:cubicBezTo>
                  <a:pt x="4984155" y="1094993"/>
                  <a:pt x="4761235" y="1041434"/>
                  <a:pt x="4646481" y="1078262"/>
                </a:cubicBezTo>
                <a:cubicBezTo>
                  <a:pt x="4531727" y="1115090"/>
                  <a:pt x="4337788" y="1048807"/>
                  <a:pt x="4247858" y="1078262"/>
                </a:cubicBezTo>
                <a:cubicBezTo>
                  <a:pt x="4157928" y="1107717"/>
                  <a:pt x="4022989" y="1033321"/>
                  <a:pt x="3800089" y="1078262"/>
                </a:cubicBezTo>
                <a:cubicBezTo>
                  <a:pt x="3577189" y="1123203"/>
                  <a:pt x="3404446" y="1042820"/>
                  <a:pt x="3204884" y="1078262"/>
                </a:cubicBezTo>
                <a:cubicBezTo>
                  <a:pt x="3005322" y="1113704"/>
                  <a:pt x="2922019" y="1047568"/>
                  <a:pt x="2806260" y="1078262"/>
                </a:cubicBezTo>
                <a:cubicBezTo>
                  <a:pt x="2690501" y="1108956"/>
                  <a:pt x="2503668" y="1071648"/>
                  <a:pt x="2309346" y="1078262"/>
                </a:cubicBezTo>
                <a:cubicBezTo>
                  <a:pt x="2115024" y="1084876"/>
                  <a:pt x="1974270" y="1063619"/>
                  <a:pt x="1861577" y="1078262"/>
                </a:cubicBezTo>
                <a:cubicBezTo>
                  <a:pt x="1748884" y="1092905"/>
                  <a:pt x="1606046" y="1033482"/>
                  <a:pt x="1364663" y="1078262"/>
                </a:cubicBezTo>
                <a:cubicBezTo>
                  <a:pt x="1123280" y="1123042"/>
                  <a:pt x="1049918" y="1046314"/>
                  <a:pt x="916894" y="1078262"/>
                </a:cubicBezTo>
                <a:cubicBezTo>
                  <a:pt x="783870" y="1110210"/>
                  <a:pt x="393760" y="1009887"/>
                  <a:pt x="179714" y="1078262"/>
                </a:cubicBezTo>
                <a:cubicBezTo>
                  <a:pt x="78640" y="1074949"/>
                  <a:pt x="107" y="1014035"/>
                  <a:pt x="0" y="898548"/>
                </a:cubicBezTo>
                <a:cubicBezTo>
                  <a:pt x="-9229" y="764362"/>
                  <a:pt x="30651" y="631307"/>
                  <a:pt x="0" y="531943"/>
                </a:cubicBezTo>
                <a:cubicBezTo>
                  <a:pt x="-30651" y="432579"/>
                  <a:pt x="31213" y="327870"/>
                  <a:pt x="0" y="179714"/>
                </a:cubicBezTo>
                <a:close/>
              </a:path>
              <a:path w="5273964" h="1078262" stroke="0" extrusionOk="0">
                <a:moveTo>
                  <a:pt x="0" y="179714"/>
                </a:moveTo>
                <a:cubicBezTo>
                  <a:pt x="-13253" y="76546"/>
                  <a:pt x="89571" y="6936"/>
                  <a:pt x="179714" y="0"/>
                </a:cubicBezTo>
                <a:cubicBezTo>
                  <a:pt x="300619" y="-54923"/>
                  <a:pt x="628492" y="26593"/>
                  <a:pt x="774919" y="0"/>
                </a:cubicBezTo>
                <a:cubicBezTo>
                  <a:pt x="921347" y="-26593"/>
                  <a:pt x="1090702" y="17870"/>
                  <a:pt x="1370124" y="0"/>
                </a:cubicBezTo>
                <a:cubicBezTo>
                  <a:pt x="1649547" y="-17870"/>
                  <a:pt x="1819635" y="42134"/>
                  <a:pt x="1965329" y="0"/>
                </a:cubicBezTo>
                <a:cubicBezTo>
                  <a:pt x="2111023" y="-42134"/>
                  <a:pt x="2388215" y="47994"/>
                  <a:pt x="2609679" y="0"/>
                </a:cubicBezTo>
                <a:cubicBezTo>
                  <a:pt x="2831143" y="-47994"/>
                  <a:pt x="2879900" y="1931"/>
                  <a:pt x="3057448" y="0"/>
                </a:cubicBezTo>
                <a:cubicBezTo>
                  <a:pt x="3234996" y="-1931"/>
                  <a:pt x="3462538" y="37643"/>
                  <a:pt x="3603507" y="0"/>
                </a:cubicBezTo>
                <a:cubicBezTo>
                  <a:pt x="3744476" y="-37643"/>
                  <a:pt x="3898905" y="30048"/>
                  <a:pt x="4100422" y="0"/>
                </a:cubicBezTo>
                <a:cubicBezTo>
                  <a:pt x="4301940" y="-30048"/>
                  <a:pt x="4415096" y="49911"/>
                  <a:pt x="4548190" y="0"/>
                </a:cubicBezTo>
                <a:cubicBezTo>
                  <a:pt x="4681284" y="-49911"/>
                  <a:pt x="4853235" y="47631"/>
                  <a:pt x="5094250" y="0"/>
                </a:cubicBezTo>
                <a:cubicBezTo>
                  <a:pt x="5202996" y="24144"/>
                  <a:pt x="5280842" y="85368"/>
                  <a:pt x="5273964" y="179714"/>
                </a:cubicBezTo>
                <a:cubicBezTo>
                  <a:pt x="5278854" y="360954"/>
                  <a:pt x="5271365" y="393221"/>
                  <a:pt x="5273964" y="546319"/>
                </a:cubicBezTo>
                <a:cubicBezTo>
                  <a:pt x="5276563" y="699417"/>
                  <a:pt x="5233066" y="799256"/>
                  <a:pt x="5273964" y="898548"/>
                </a:cubicBezTo>
                <a:cubicBezTo>
                  <a:pt x="5301787" y="996505"/>
                  <a:pt x="5196830" y="1096321"/>
                  <a:pt x="5094250" y="1078262"/>
                </a:cubicBezTo>
                <a:cubicBezTo>
                  <a:pt x="4941011" y="1093455"/>
                  <a:pt x="4829423" y="1034042"/>
                  <a:pt x="4597336" y="1078262"/>
                </a:cubicBezTo>
                <a:cubicBezTo>
                  <a:pt x="4365249" y="1122482"/>
                  <a:pt x="4266418" y="1046525"/>
                  <a:pt x="4100422" y="1078262"/>
                </a:cubicBezTo>
                <a:cubicBezTo>
                  <a:pt x="3934426" y="1109999"/>
                  <a:pt x="3760471" y="1068308"/>
                  <a:pt x="3456071" y="1078262"/>
                </a:cubicBezTo>
                <a:cubicBezTo>
                  <a:pt x="3151671" y="1088216"/>
                  <a:pt x="3195649" y="1026648"/>
                  <a:pt x="2959157" y="1078262"/>
                </a:cubicBezTo>
                <a:cubicBezTo>
                  <a:pt x="2722665" y="1129876"/>
                  <a:pt x="2569114" y="1017183"/>
                  <a:pt x="2363952" y="1078262"/>
                </a:cubicBezTo>
                <a:cubicBezTo>
                  <a:pt x="2158790" y="1139341"/>
                  <a:pt x="2102981" y="1073210"/>
                  <a:pt x="1916183" y="1078262"/>
                </a:cubicBezTo>
                <a:cubicBezTo>
                  <a:pt x="1729385" y="1083314"/>
                  <a:pt x="1575291" y="1047507"/>
                  <a:pt x="1468415" y="1078262"/>
                </a:cubicBezTo>
                <a:cubicBezTo>
                  <a:pt x="1361539" y="1109017"/>
                  <a:pt x="1171199" y="1044719"/>
                  <a:pt x="922355" y="1078262"/>
                </a:cubicBezTo>
                <a:cubicBezTo>
                  <a:pt x="673511" y="1111805"/>
                  <a:pt x="530195" y="1018876"/>
                  <a:pt x="179714" y="1078262"/>
                </a:cubicBezTo>
                <a:cubicBezTo>
                  <a:pt x="75589" y="1080674"/>
                  <a:pt x="15428" y="987849"/>
                  <a:pt x="0" y="898548"/>
                </a:cubicBezTo>
                <a:cubicBezTo>
                  <a:pt x="-34719" y="726911"/>
                  <a:pt x="12163" y="690553"/>
                  <a:pt x="0" y="524754"/>
                </a:cubicBezTo>
                <a:cubicBezTo>
                  <a:pt x="-12163" y="358955"/>
                  <a:pt x="32088" y="284332"/>
                  <a:pt x="0" y="179714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89" y="1017380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49" y="182037"/>
            <a:ext cx="4539044" cy="26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437" y="3051162"/>
            <a:ext cx="8559526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948AF-2876-4E98-8B39-F45FDAE63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7437" y="542324"/>
            <a:ext cx="684030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720436" y="277906"/>
            <a:ext cx="10590294" cy="613213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7782" y="121920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3400" y="3733800"/>
            <a:ext cx="525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18526" y="3718241"/>
            <a:ext cx="188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3829" y="884160"/>
          <a:ext cx="11558212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4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2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4199143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220100" y="2425076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879468">
            <a:off x="3082824" y="3283748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946045" y="398486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42720" y="3990861"/>
            <a:ext cx="241602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</p:spTree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254</Words>
  <Application>Microsoft Office PowerPoint</Application>
  <PresentationFormat>Widescreen</PresentationFormat>
  <Paragraphs>129</Paragraphs>
  <Slides>22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.VnArial</vt:lpstr>
      <vt:lpstr>Arial</vt:lpstr>
      <vt:lpstr>AvantGarde</vt:lpstr>
      <vt:lpstr>Calibri</vt:lpstr>
      <vt:lpstr>Calibri Light</vt:lpstr>
      <vt:lpstr>Coiny</vt:lpstr>
      <vt:lpstr>等线</vt:lpstr>
      <vt:lpstr>SVN-Fiolex Girls</vt:lpstr>
      <vt:lpstr>Times New Roman</vt:lpstr>
      <vt:lpstr>字魂59号-创粗黑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</vt:lpstr>
      <vt:lpstr>?</vt:lpstr>
      <vt:lpstr>?</vt:lpstr>
      <vt:lpstr>?</vt:lpstr>
      <vt:lpstr>?</vt:lpstr>
      <vt:lpstr>PowerPoint Presentation</vt:lpstr>
      <vt:lpstr>PowerPoint Presentation</vt:lpstr>
      <vt:lpstr>Biết mỗi        có 10 quả cà chua. Tìm số thích hợp (theo mẫu).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Le thu vien</cp:lastModifiedBy>
  <cp:revision>18</cp:revision>
  <dcterms:created xsi:type="dcterms:W3CDTF">2021-11-23T13:18:58Z</dcterms:created>
  <dcterms:modified xsi:type="dcterms:W3CDTF">2025-02-14T00:52:53Z</dcterms:modified>
</cp:coreProperties>
</file>