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media/audio11.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8" r:id="rId2"/>
  </p:sldMasterIdLst>
  <p:notesMasterIdLst>
    <p:notesMasterId r:id="rId30"/>
  </p:notesMasterIdLst>
  <p:sldIdLst>
    <p:sldId id="321" r:id="rId3"/>
    <p:sldId id="292" r:id="rId4"/>
    <p:sldId id="289" r:id="rId5"/>
    <p:sldId id="290" r:id="rId6"/>
    <p:sldId id="291" r:id="rId7"/>
    <p:sldId id="329" r:id="rId8"/>
    <p:sldId id="305" r:id="rId9"/>
    <p:sldId id="278" r:id="rId10"/>
    <p:sldId id="309" r:id="rId11"/>
    <p:sldId id="310" r:id="rId12"/>
    <p:sldId id="311" r:id="rId13"/>
    <p:sldId id="312" r:id="rId14"/>
    <p:sldId id="313" r:id="rId15"/>
    <p:sldId id="323" r:id="rId16"/>
    <p:sldId id="281" r:id="rId17"/>
    <p:sldId id="299" r:id="rId18"/>
    <p:sldId id="328" r:id="rId19"/>
    <p:sldId id="285" r:id="rId20"/>
    <p:sldId id="326" r:id="rId21"/>
    <p:sldId id="327" r:id="rId22"/>
    <p:sldId id="286" r:id="rId23"/>
    <p:sldId id="319" r:id="rId24"/>
    <p:sldId id="294" r:id="rId25"/>
    <p:sldId id="296" r:id="rId26"/>
    <p:sldId id="295" r:id="rId27"/>
    <p:sldId id="300"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56" autoAdjust="0"/>
    <p:restoredTop sz="94660" autoAdjust="0"/>
  </p:normalViewPr>
  <p:slideViewPr>
    <p:cSldViewPr snapToGrid="0">
      <p:cViewPr varScale="1">
        <p:scale>
          <a:sx n="73" d="100"/>
          <a:sy n="73" d="100"/>
        </p:scale>
        <p:origin x="-58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109D4-F440-40A9-A244-F236E151FF9F}" type="datetimeFigureOut">
              <a:rPr lang="en-US" smtClean="0"/>
              <a:pPr/>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48D97-05AC-4771-9BB7-FB2F8D24BE55}" type="slidenum">
              <a:rPr lang="en-US" smtClean="0"/>
              <a:pPr/>
              <a:t>‹#›</a:t>
            </a:fld>
            <a:endParaRPr lang="en-US"/>
          </a:p>
        </p:txBody>
      </p:sp>
    </p:spTree>
    <p:extLst>
      <p:ext uri="{BB962C8B-B14F-4D97-AF65-F5344CB8AC3E}">
        <p14:creationId xmlns:p14="http://schemas.microsoft.com/office/powerpoint/2010/main" xmlns="" val="297843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307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60529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4328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42522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91973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55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1981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150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Tree>
    <p:extLst>
      <p:ext uri="{BB962C8B-B14F-4D97-AF65-F5344CB8AC3E}">
        <p14:creationId xmlns:p14="http://schemas.microsoft.com/office/powerpoint/2010/main" xmlns="" val="40952860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D304C302-E81B-45BA-AB33-59BBD955AC39}" type="datetimeFigureOut">
              <a:rPr lang="en-US" smtClean="0"/>
              <a:pPr/>
              <a:t>6/2/2023</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C766C469-67B6-4807-8026-402CF0E9A240}" type="slidenum">
              <a:rPr lang="en-US" smtClean="0"/>
              <a:pPr/>
              <a:t>‹#›</a:t>
            </a:fld>
            <a:endParaRPr lang="en-US"/>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4C302-E81B-45BA-AB33-59BBD955AC3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04C302-E81B-45BA-AB33-59BBD955AC3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304C302-E81B-45BA-AB33-59BBD955AC39}"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6C469-67B6-4807-8026-402CF0E9A240}" type="slidenum">
              <a:rPr lang="en-US" smtClean="0"/>
              <a:pPr/>
              <a:t>‹#›</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04C302-E81B-45BA-AB33-59BBD955AC39}" type="datetimeFigureOut">
              <a:rPr lang="en-US" smtClean="0"/>
              <a:pPr/>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04C302-E81B-45BA-AB33-59BBD955AC39}" type="datetimeFigureOut">
              <a:rPr lang="en-US" smtClean="0"/>
              <a:pPr/>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4C302-E81B-45BA-AB33-59BBD955AC39}" type="datetimeFigureOut">
              <a:rPr lang="en-US" smtClean="0"/>
              <a:pPr/>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06461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304C302-E81B-45BA-AB33-59BBD955AC39}" type="datetimeFigureOut">
              <a:rPr lang="en-US" smtClean="0"/>
              <a:pPr/>
              <a:t>6/2/2023</a:t>
            </a:fld>
            <a:endParaRPr lang="en-US"/>
          </a:p>
        </p:txBody>
      </p:sp>
      <p:sp>
        <p:nvSpPr>
          <p:cNvPr id="7" name="Slide Number Placeholder 6"/>
          <p:cNvSpPr>
            <a:spLocks noGrp="1"/>
          </p:cNvSpPr>
          <p:nvPr>
            <p:ph type="sldNum" sz="quarter" idx="12"/>
          </p:nvPr>
        </p:nvSpPr>
        <p:spPr/>
        <p:txBody>
          <a:bodyPr/>
          <a:lstStyle/>
          <a:p>
            <a:fld id="{C766C469-67B6-4807-8026-402CF0E9A240}" type="slidenum">
              <a:rPr lang="en-US" smtClean="0"/>
              <a:pPr/>
              <a:t>‹#›</a:t>
            </a:fld>
            <a:endParaRPr lang="en-US"/>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4C302-E81B-45BA-AB33-59BBD955AC39}" type="datetimeFigureOut">
              <a:rPr lang="en-US" smtClean="0"/>
              <a:pPr/>
              <a:t>6/2/2023</a:t>
            </a:fld>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4C302-E81B-45BA-AB33-59BBD955AC3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4C302-E81B-45BA-AB33-59BBD955AC3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6C469-67B6-4807-8026-402CF0E9A24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87195A72-34EA-4EAB-B862-1EBFE0AAB181}"/>
              </a:ext>
            </a:extLst>
          </p:cNvPr>
          <p:cNvGrpSpPr/>
          <p:nvPr userDrawn="1"/>
        </p:nvGrpSpPr>
        <p:grpSpPr>
          <a:xfrm>
            <a:off x="0" y="0"/>
            <a:ext cx="12192000" cy="6858000"/>
            <a:chOff x="0" y="0"/>
            <a:chExt cx="12001500" cy="6858000"/>
          </a:xfrm>
        </p:grpSpPr>
        <p:grpSp>
          <p:nvGrpSpPr>
            <p:cNvPr id="3" name="组合 3">
              <a:extLst>
                <a:ext uri="{FF2B5EF4-FFF2-40B4-BE49-F238E27FC236}">
                  <a16:creationId xmlns:a16="http://schemas.microsoft.com/office/drawing/2014/main" xmlns="" id="{1E765FFC-8DA6-4906-8527-66D2A6604A83}"/>
                </a:ext>
              </a:extLst>
            </p:cNvPr>
            <p:cNvGrpSpPr/>
            <p:nvPr/>
          </p:nvGrpSpPr>
          <p:grpSpPr>
            <a:xfrm>
              <a:off x="0" y="0"/>
              <a:ext cx="6096000" cy="6858000"/>
              <a:chOff x="0" y="0"/>
              <a:chExt cx="12014200" cy="6858000"/>
            </a:xfrm>
            <a:solidFill>
              <a:srgbClr val="E0F2C0">
                <a:alpha val="49000"/>
              </a:srgbClr>
            </a:solidFill>
          </p:grpSpPr>
          <p:sp>
            <p:nvSpPr>
              <p:cNvPr id="20" name="矩形 20">
                <a:extLst>
                  <a:ext uri="{FF2B5EF4-FFF2-40B4-BE49-F238E27FC236}">
                    <a16:creationId xmlns:a16="http://schemas.microsoft.com/office/drawing/2014/main" xmlns="" id="{2794A135-EC2D-4566-A056-D302E1406721}"/>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xmlns="" id="{9754F745-B08A-4C8F-9984-609AE83728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xmlns="" id="{4566D3F9-F602-43AB-AE9C-D96C6C2FCD29}"/>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xmlns="" id="{A60B6A43-559D-43B5-9B2B-642E8C1C09B2}"/>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xmlns="" id="{9274E1AA-1899-4CEC-A19F-2AE29E9E9EBB}"/>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xmlns="" id="{66059F8B-8423-4FDB-9941-35523FF4B8B9}"/>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xmlns="" id="{02EDF55E-36F0-4890-AAEE-FE0874128F90}"/>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xmlns="" id="{4F47304A-EAA7-4C7F-99BC-B4D842E937F8}"/>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xmlns="" id="{7CF8742D-61E3-4EED-846B-9253E4A237B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xmlns="" id="{DCF4318B-E886-407B-8A3E-3CD8B8750A91}"/>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xmlns="" id="{2956D378-8795-4742-BC90-91198DA10E9B}"/>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xmlns="" id="{4FE1C3AC-9240-4DCE-A4BF-2C50D6778C6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xmlns="" id="{0765751D-310F-4A1E-A701-27271B582F5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xmlns="" id="{A7DC680C-176A-4C61-9BA7-7A9DD9E2B1E1}"/>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xmlns="" id="{AAD18662-1644-4C2D-8EE8-7ECF10210C4E}"/>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xmlns="" id="{1D0C62BD-D2CB-41D6-95A8-B509D045C0C5}"/>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4">
              <a:extLst>
                <a:ext uri="{FF2B5EF4-FFF2-40B4-BE49-F238E27FC236}">
                  <a16:creationId xmlns:a16="http://schemas.microsoft.com/office/drawing/2014/main" xmlns="" id="{AF597517-1735-43B0-AC73-A88B3FAB8525}"/>
                </a:ext>
              </a:extLst>
            </p:cNvPr>
            <p:cNvGrpSpPr/>
            <p:nvPr/>
          </p:nvGrpSpPr>
          <p:grpSpPr>
            <a:xfrm>
              <a:off x="6298582" y="0"/>
              <a:ext cx="5702918" cy="6858000"/>
              <a:chOff x="774700" y="0"/>
              <a:chExt cx="11239500" cy="6858000"/>
            </a:xfrm>
            <a:solidFill>
              <a:srgbClr val="E0F2C0">
                <a:alpha val="49000"/>
              </a:srgbClr>
            </a:solidFill>
          </p:grpSpPr>
          <p:sp>
            <p:nvSpPr>
              <p:cNvPr id="5" name="矩形 5">
                <a:extLst>
                  <a:ext uri="{FF2B5EF4-FFF2-40B4-BE49-F238E27FC236}">
                    <a16:creationId xmlns:a16="http://schemas.microsoft.com/office/drawing/2014/main" xmlns="" id="{56472902-3D83-4BFD-A70F-156EEAD3E047}"/>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6">
                <a:extLst>
                  <a:ext uri="{FF2B5EF4-FFF2-40B4-BE49-F238E27FC236}">
                    <a16:creationId xmlns:a16="http://schemas.microsoft.com/office/drawing/2014/main" xmlns="" id="{8163210F-22FF-4418-8653-A080C098F442}"/>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7">
                <a:extLst>
                  <a:ext uri="{FF2B5EF4-FFF2-40B4-BE49-F238E27FC236}">
                    <a16:creationId xmlns:a16="http://schemas.microsoft.com/office/drawing/2014/main" xmlns="" id="{B4FDE8A6-88FC-414B-A597-E9889B827990}"/>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xmlns="" id="{102AF6E6-DB29-4640-98D3-CA7E94E6DCCA}"/>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9">
                <a:extLst>
                  <a:ext uri="{FF2B5EF4-FFF2-40B4-BE49-F238E27FC236}">
                    <a16:creationId xmlns:a16="http://schemas.microsoft.com/office/drawing/2014/main" xmlns="" id="{C4970581-1F6E-48A9-A903-ACC68CF4374F}"/>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0">
                <a:extLst>
                  <a:ext uri="{FF2B5EF4-FFF2-40B4-BE49-F238E27FC236}">
                    <a16:creationId xmlns:a16="http://schemas.microsoft.com/office/drawing/2014/main" xmlns="" id="{EB6F6985-8ACD-4894-89E3-D5A8C1C1EE79}"/>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1">
                <a:extLst>
                  <a:ext uri="{FF2B5EF4-FFF2-40B4-BE49-F238E27FC236}">
                    <a16:creationId xmlns:a16="http://schemas.microsoft.com/office/drawing/2014/main" xmlns="" id="{153DCB89-4482-48EE-B6E3-CB0C6A9F062C}"/>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2">
                <a:extLst>
                  <a:ext uri="{FF2B5EF4-FFF2-40B4-BE49-F238E27FC236}">
                    <a16:creationId xmlns:a16="http://schemas.microsoft.com/office/drawing/2014/main" xmlns="" id="{F0EBEDB7-CB70-4D35-A398-AD3B6599AE72}"/>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3">
                <a:extLst>
                  <a:ext uri="{FF2B5EF4-FFF2-40B4-BE49-F238E27FC236}">
                    <a16:creationId xmlns:a16="http://schemas.microsoft.com/office/drawing/2014/main" xmlns="" id="{BADF9E54-3DC5-479F-850B-DC0D71B115E3}"/>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4">
                <a:extLst>
                  <a:ext uri="{FF2B5EF4-FFF2-40B4-BE49-F238E27FC236}">
                    <a16:creationId xmlns:a16="http://schemas.microsoft.com/office/drawing/2014/main" xmlns="" id="{0D25EE56-78B7-469D-996F-6A66ACD91128}"/>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5">
                <a:extLst>
                  <a:ext uri="{FF2B5EF4-FFF2-40B4-BE49-F238E27FC236}">
                    <a16:creationId xmlns:a16="http://schemas.microsoft.com/office/drawing/2014/main" xmlns="" id="{5BD2649E-CB24-4143-99FE-303141F6D867}"/>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6">
                <a:extLst>
                  <a:ext uri="{FF2B5EF4-FFF2-40B4-BE49-F238E27FC236}">
                    <a16:creationId xmlns:a16="http://schemas.microsoft.com/office/drawing/2014/main" xmlns="" id="{A4439684-6FDA-47AC-8526-736E74B28E5D}"/>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7">
                <a:extLst>
                  <a:ext uri="{FF2B5EF4-FFF2-40B4-BE49-F238E27FC236}">
                    <a16:creationId xmlns:a16="http://schemas.microsoft.com/office/drawing/2014/main" xmlns="" id="{275D8BEF-3B56-40E6-B723-974A37E32C9F}"/>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8">
                <a:extLst>
                  <a:ext uri="{FF2B5EF4-FFF2-40B4-BE49-F238E27FC236}">
                    <a16:creationId xmlns:a16="http://schemas.microsoft.com/office/drawing/2014/main" xmlns="" id="{007CA2C0-2688-49AB-B3AF-C85500E03D61}"/>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9">
                <a:extLst>
                  <a:ext uri="{FF2B5EF4-FFF2-40B4-BE49-F238E27FC236}">
                    <a16:creationId xmlns:a16="http://schemas.microsoft.com/office/drawing/2014/main" xmlns="" id="{C016734A-3171-461C-ACB4-2E00B1C030E1}"/>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xmlns="" val="161068404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8613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7754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012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8874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412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4920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9832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4C302-E81B-45BA-AB33-59BBD955AC39}"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6C469-67B6-4807-8026-402CF0E9A2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42433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609600" y="333487"/>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D304C302-E81B-45BA-AB33-59BBD955AC39}" type="datetimeFigureOut">
              <a:rPr lang="en-US" smtClean="0"/>
              <a:pPr/>
              <a:t>6/2/2023</a:t>
            </a:fld>
            <a:endParaRPr lang="en-US"/>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C766C469-67B6-4807-8026-402CF0E9A2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90.sv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audio" Target="../media/audio11.wav"/></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9.xml"/><Relationship Id="rId1" Type="http://schemas.openxmlformats.org/officeDocument/2006/relationships/video" Target="NULL" TargetMode="Externa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90.sv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24126" y="510732"/>
            <a:ext cx="7518400" cy="512189"/>
          </a:xfrm>
          <a:prstGeom prst="rect">
            <a:avLst/>
          </a:prstGeom>
          <a:noFill/>
          <a:ln w="9525">
            <a:solidFill>
              <a:srgbClr val="FFC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22" b="1" dirty="0">
                <a:solidFill>
                  <a:srgbClr val="0070C0"/>
                </a:solidFill>
                <a:latin typeface="Times New Roman" pitchFamily="18" charset="0"/>
              </a:rPr>
              <a:t>TRƯỜNG TIỂU </a:t>
            </a:r>
            <a:r>
              <a:rPr lang="en-US" altLang="en-US" sz="2622" b="1" dirty="0" smtClean="0">
                <a:solidFill>
                  <a:srgbClr val="0070C0"/>
                </a:solidFill>
                <a:latin typeface="Times New Roman" pitchFamily="18" charset="0"/>
              </a:rPr>
              <a:t>HỌC QUANG SƠN</a:t>
            </a:r>
            <a:endParaRPr lang="en-US" altLang="en-US" sz="2622" b="1" dirty="0">
              <a:solidFill>
                <a:srgbClr val="0070C0"/>
              </a:solidFill>
              <a:latin typeface="Times New Roman"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3023" y="3786389"/>
            <a:ext cx="1524000" cy="2940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28478" y="1813199"/>
            <a:ext cx="8186058" cy="12436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348"/>
              </a:spcBef>
              <a:defRPr/>
            </a:pPr>
            <a:r>
              <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NGÀY HỘI RỪNG XANH (</a:t>
            </a:r>
            <a:r>
              <a:rPr lang="en-US" sz="32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flipV="1">
            <a:off x="-144851" y="493658"/>
            <a:ext cx="2499748" cy="1999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9943683" y="524830"/>
            <a:ext cx="2308028" cy="1871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988289" y="4410482"/>
            <a:ext cx="3246937" cy="23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14"/>
          <p:cNvSpPr txBox="1">
            <a:spLocks noChangeArrowheads="1"/>
          </p:cNvSpPr>
          <p:nvPr/>
        </p:nvSpPr>
        <p:spPr bwMode="auto">
          <a:xfrm>
            <a:off x="2606523" y="5035180"/>
            <a:ext cx="8186058" cy="539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Phan</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chung</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036672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5278" y="-24873"/>
            <a:ext cx="4440887" cy="6772516"/>
          </a:xfrm>
          <a:prstGeom prst="rect">
            <a:avLst/>
          </a:prstGeom>
        </p:spPr>
      </p:pic>
      <p:pic>
        <p:nvPicPr>
          <p:cNvPr id="9" name="Picture 8"/>
          <p:cNvPicPr>
            <a:picLocks noChangeAspect="1"/>
          </p:cNvPicPr>
          <p:nvPr/>
        </p:nvPicPr>
        <p:blipFill rotWithShape="1">
          <a:blip r:embed="rId3"/>
          <a:srcRect l="56294" t="47323" b="1409"/>
          <a:stretch/>
        </p:blipFill>
        <p:spPr>
          <a:xfrm>
            <a:off x="1764407" y="3653411"/>
            <a:ext cx="1603687" cy="3050474"/>
          </a:xfrm>
          <a:prstGeom prst="rect">
            <a:avLst/>
          </a:prstGeom>
        </p:spPr>
      </p:pic>
      <p:pic>
        <p:nvPicPr>
          <p:cNvPr id="10" name="Picture 9"/>
          <p:cNvPicPr>
            <a:picLocks noChangeAspect="1"/>
          </p:cNvPicPr>
          <p:nvPr/>
        </p:nvPicPr>
        <p:blipFill>
          <a:blip r:embed="rId4"/>
          <a:stretch>
            <a:fillRect/>
          </a:stretch>
        </p:blipFill>
        <p:spPr>
          <a:xfrm>
            <a:off x="8306872" y="3653411"/>
            <a:ext cx="3251947" cy="3294742"/>
          </a:xfrm>
          <a:prstGeom prst="rect">
            <a:avLst/>
          </a:prstGeom>
        </p:spPr>
      </p:pic>
      <p:sp>
        <p:nvSpPr>
          <p:cNvPr id="11" name="Cloud Callout 10"/>
          <p:cNvSpPr/>
          <p:nvPr/>
        </p:nvSpPr>
        <p:spPr>
          <a:xfrm>
            <a:off x="8306872" y="983531"/>
            <a:ext cx="4332846" cy="23806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rot="19580332">
            <a:off x="202641" y="818303"/>
            <a:ext cx="3256795" cy="2514670"/>
          </a:xfrm>
          <a:prstGeom prst="cloud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565446" y="1814028"/>
            <a:ext cx="3815697" cy="523220"/>
          </a:xfrm>
          <a:prstGeom prst="rect">
            <a:avLst/>
          </a:prstGeom>
        </p:spPr>
        <p:txBody>
          <a:bodyPr wrap="square">
            <a:spAutoFit/>
          </a:bodyPr>
          <a:lstStyle/>
          <a:p>
            <a:pPr algn="ctr" defTabSz="1219170">
              <a:buClr>
                <a:srgbClr val="000000"/>
              </a:buClr>
            </a:pPr>
            <a:r>
              <a:rPr lang="vi-VN"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Kì</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nhông</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thay</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áo</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mới</a:t>
            </a:r>
            <a:r>
              <a:rPr lang="vi-VN" sz="2800" b="1" kern="0" dirty="0" smtClean="0">
                <a:solidFill>
                  <a:srgbClr val="002060"/>
                </a:solidFill>
                <a:latin typeface="Calibri" panose="020F0502020204030204" pitchFamily="34" charset="0"/>
                <a:cs typeface="Calibri" panose="020F0502020204030204" pitchFamily="34" charset="0"/>
                <a:sym typeface="Arial"/>
              </a:rPr>
              <a:t>.</a:t>
            </a:r>
            <a:endParaRPr lang="vi-VN" sz="2800" kern="0" dirty="0">
              <a:solidFill>
                <a:srgbClr val="FF0000"/>
              </a:solidFill>
              <a:latin typeface="Calibri" panose="020F0502020204030204" pitchFamily="34" charset="0"/>
              <a:cs typeface="Calibri" panose="020F0502020204030204" pitchFamily="34" charset="0"/>
              <a:sym typeface="Arial"/>
            </a:endParaRPr>
          </a:p>
        </p:txBody>
      </p:sp>
      <p:sp>
        <p:nvSpPr>
          <p:cNvPr id="16" name="Rectangle 15"/>
          <p:cNvSpPr/>
          <p:nvPr/>
        </p:nvSpPr>
        <p:spPr>
          <a:xfrm>
            <a:off x="221953" y="1757902"/>
            <a:ext cx="3178420" cy="461665"/>
          </a:xfrm>
          <a:prstGeom prst="rect">
            <a:avLst/>
          </a:prstGeom>
        </p:spPr>
        <p:txBody>
          <a:bodyPr wrap="square">
            <a:spAutoFit/>
          </a:bodyPr>
          <a:lstStyle/>
          <a:p>
            <a:pPr algn="ctr" defTabSz="1219170">
              <a:buClr>
                <a:srgbClr val="000000"/>
              </a:buClr>
            </a:pPr>
            <a:r>
              <a:rPr lang="vi-VN"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a:solidFill>
                  <a:srgbClr val="002060"/>
                </a:solidFill>
                <a:latin typeface="Calibri" panose="020F0502020204030204" pitchFamily="34" charset="0"/>
                <a:cs typeface="Calibri" panose="020F0502020204030204" pitchFamily="34" charset="0"/>
                <a:sym typeface="Arial"/>
              </a:rPr>
              <a:t>K</a:t>
            </a:r>
            <a:r>
              <a:rPr lang="en-US" sz="2400" b="1" kern="0" dirty="0" err="1" smtClean="0">
                <a:solidFill>
                  <a:srgbClr val="002060"/>
                </a:solidFill>
                <a:latin typeface="Calibri" panose="020F0502020204030204" pitchFamily="34" charset="0"/>
                <a:cs typeface="Calibri" panose="020F0502020204030204" pitchFamily="34" charset="0"/>
                <a:sym typeface="Arial"/>
              </a:rPr>
              <a:t>ì</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nhông</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vi-VN" sz="2400" b="1" kern="0" dirty="0" smtClean="0">
                <a:solidFill>
                  <a:srgbClr val="002060"/>
                </a:solidFill>
                <a:latin typeface="Calibri" panose="020F0502020204030204" pitchFamily="34" charset="0"/>
                <a:cs typeface="Calibri" panose="020F0502020204030204" pitchFamily="34" charset="0"/>
                <a:sym typeface="Arial"/>
              </a:rPr>
              <a:t>làm </a:t>
            </a:r>
            <a:r>
              <a:rPr lang="vi-VN" sz="2400" b="1" kern="0" dirty="0">
                <a:solidFill>
                  <a:srgbClr val="002060"/>
                </a:solidFill>
                <a:latin typeface="Calibri" panose="020F0502020204030204" pitchFamily="34" charset="0"/>
                <a:cs typeface="Calibri" panose="020F0502020204030204" pitchFamily="34" charset="0"/>
                <a:sym typeface="Arial"/>
              </a:rPr>
              <a:t>gì</a:t>
            </a:r>
            <a:r>
              <a:rPr lang="vi-VN" sz="2400" b="1" kern="0" dirty="0" smtClean="0">
                <a:solidFill>
                  <a:srgbClr val="002060"/>
                </a:solidFill>
                <a:latin typeface="Calibri" panose="020F0502020204030204" pitchFamily="34" charset="0"/>
                <a:cs typeface="Calibri" panose="020F0502020204030204" pitchFamily="34" charset="0"/>
                <a:sym typeface="Arial"/>
              </a:rPr>
              <a:t>?</a:t>
            </a:r>
            <a:endParaRPr lang="vi-VN" sz="24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320858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5278" y="-24873"/>
            <a:ext cx="4440887" cy="6772516"/>
          </a:xfrm>
          <a:prstGeom prst="rect">
            <a:avLst/>
          </a:prstGeom>
        </p:spPr>
      </p:pic>
      <p:pic>
        <p:nvPicPr>
          <p:cNvPr id="9" name="Picture 8"/>
          <p:cNvPicPr>
            <a:picLocks noChangeAspect="1"/>
          </p:cNvPicPr>
          <p:nvPr/>
        </p:nvPicPr>
        <p:blipFill rotWithShape="1">
          <a:blip r:embed="rId3"/>
          <a:srcRect l="56294" t="47323" b="1409"/>
          <a:stretch/>
        </p:blipFill>
        <p:spPr>
          <a:xfrm>
            <a:off x="9079607" y="3476498"/>
            <a:ext cx="1603687" cy="3050474"/>
          </a:xfrm>
          <a:prstGeom prst="rect">
            <a:avLst/>
          </a:prstGeom>
        </p:spPr>
      </p:pic>
      <p:pic>
        <p:nvPicPr>
          <p:cNvPr id="10" name="Picture 9"/>
          <p:cNvPicPr>
            <a:picLocks noChangeAspect="1"/>
          </p:cNvPicPr>
          <p:nvPr/>
        </p:nvPicPr>
        <p:blipFill>
          <a:blip r:embed="rId4"/>
          <a:stretch>
            <a:fillRect/>
          </a:stretch>
        </p:blipFill>
        <p:spPr>
          <a:xfrm>
            <a:off x="1171821" y="3354364"/>
            <a:ext cx="3251947" cy="3294742"/>
          </a:xfrm>
          <a:prstGeom prst="rect">
            <a:avLst/>
          </a:prstGeom>
        </p:spPr>
      </p:pic>
      <p:sp>
        <p:nvSpPr>
          <p:cNvPr id="11" name="Cloud Callout 10"/>
          <p:cNvSpPr/>
          <p:nvPr/>
        </p:nvSpPr>
        <p:spPr>
          <a:xfrm>
            <a:off x="8306872" y="983531"/>
            <a:ext cx="4332846" cy="23806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rot="19580332">
            <a:off x="202641" y="818303"/>
            <a:ext cx="3256795" cy="2514670"/>
          </a:xfrm>
          <a:prstGeom prst="cloud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565446" y="1814028"/>
            <a:ext cx="3815697" cy="954107"/>
          </a:xfrm>
          <a:prstGeom prst="rect">
            <a:avLst/>
          </a:prstGeom>
        </p:spPr>
        <p:txBody>
          <a:bodyPr wrap="square">
            <a:spAutoFit/>
          </a:bodyPr>
          <a:lstStyle/>
          <a:p>
            <a:pPr algn="ctr" defTabSz="1219170">
              <a:buClr>
                <a:srgbClr val="000000"/>
              </a:buClr>
            </a:pPr>
            <a:r>
              <a:rPr lang="vi-VN"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Gà</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rừng</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gọi</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vòng</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quanh</a:t>
            </a:r>
            <a:r>
              <a:rPr lang="vi-VN" sz="2800" b="1" kern="0" dirty="0" smtClean="0">
                <a:solidFill>
                  <a:srgbClr val="002060"/>
                </a:solidFill>
                <a:latin typeface="Calibri" panose="020F0502020204030204" pitchFamily="34" charset="0"/>
                <a:cs typeface="Calibri" panose="020F0502020204030204" pitchFamily="34" charset="0"/>
                <a:sym typeface="Arial"/>
              </a:rPr>
              <a:t>.</a:t>
            </a:r>
            <a:endParaRPr lang="vi-VN" sz="2800" kern="0" dirty="0">
              <a:solidFill>
                <a:srgbClr val="FF0000"/>
              </a:solidFill>
              <a:latin typeface="Calibri" panose="020F0502020204030204" pitchFamily="34" charset="0"/>
              <a:cs typeface="Calibri" panose="020F0502020204030204" pitchFamily="34" charset="0"/>
              <a:sym typeface="Arial"/>
            </a:endParaRPr>
          </a:p>
        </p:txBody>
      </p:sp>
      <p:sp>
        <p:nvSpPr>
          <p:cNvPr id="16" name="Rectangle 15"/>
          <p:cNvSpPr/>
          <p:nvPr/>
        </p:nvSpPr>
        <p:spPr>
          <a:xfrm>
            <a:off x="221953" y="1757902"/>
            <a:ext cx="3178420" cy="461665"/>
          </a:xfrm>
          <a:prstGeom prst="rect">
            <a:avLst/>
          </a:prstGeom>
        </p:spPr>
        <p:txBody>
          <a:bodyPr wrap="square">
            <a:spAutoFit/>
          </a:bodyPr>
          <a:lstStyle/>
          <a:p>
            <a:pPr algn="ctr" defTabSz="1219170">
              <a:buClr>
                <a:srgbClr val="000000"/>
              </a:buClr>
            </a:pPr>
            <a:r>
              <a:rPr lang="vi-VN"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Gà</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rừng</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vi-VN" sz="2400" b="1" kern="0" dirty="0" smtClean="0">
                <a:solidFill>
                  <a:srgbClr val="002060"/>
                </a:solidFill>
                <a:latin typeface="Calibri" panose="020F0502020204030204" pitchFamily="34" charset="0"/>
                <a:cs typeface="Calibri" panose="020F0502020204030204" pitchFamily="34" charset="0"/>
                <a:sym typeface="Arial"/>
              </a:rPr>
              <a:t>làm </a:t>
            </a:r>
            <a:r>
              <a:rPr lang="vi-VN" sz="2400" b="1" kern="0" dirty="0">
                <a:solidFill>
                  <a:srgbClr val="002060"/>
                </a:solidFill>
                <a:latin typeface="Calibri" panose="020F0502020204030204" pitchFamily="34" charset="0"/>
                <a:cs typeface="Calibri" panose="020F0502020204030204" pitchFamily="34" charset="0"/>
                <a:sym typeface="Arial"/>
              </a:rPr>
              <a:t>gì</a:t>
            </a:r>
            <a:r>
              <a:rPr lang="vi-VN" sz="2400" b="1" kern="0" dirty="0" smtClean="0">
                <a:solidFill>
                  <a:srgbClr val="002060"/>
                </a:solidFill>
                <a:latin typeface="Calibri" panose="020F0502020204030204" pitchFamily="34" charset="0"/>
                <a:cs typeface="Calibri" panose="020F0502020204030204" pitchFamily="34" charset="0"/>
                <a:sym typeface="Arial"/>
              </a:rPr>
              <a:t>?</a:t>
            </a:r>
            <a:endParaRPr lang="vi-VN" sz="24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30566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5278" y="-24873"/>
            <a:ext cx="4440887" cy="6772516"/>
          </a:xfrm>
          <a:prstGeom prst="rect">
            <a:avLst/>
          </a:prstGeom>
        </p:spPr>
      </p:pic>
      <p:pic>
        <p:nvPicPr>
          <p:cNvPr id="9" name="Picture 8"/>
          <p:cNvPicPr>
            <a:picLocks noChangeAspect="1"/>
          </p:cNvPicPr>
          <p:nvPr/>
        </p:nvPicPr>
        <p:blipFill rotWithShape="1">
          <a:blip r:embed="rId3"/>
          <a:srcRect l="56294" t="47323" b="1409"/>
          <a:stretch/>
        </p:blipFill>
        <p:spPr>
          <a:xfrm>
            <a:off x="1764407" y="3653411"/>
            <a:ext cx="1603687" cy="3050474"/>
          </a:xfrm>
          <a:prstGeom prst="rect">
            <a:avLst/>
          </a:prstGeom>
        </p:spPr>
      </p:pic>
      <p:pic>
        <p:nvPicPr>
          <p:cNvPr id="10" name="Picture 9"/>
          <p:cNvPicPr>
            <a:picLocks noChangeAspect="1"/>
          </p:cNvPicPr>
          <p:nvPr/>
        </p:nvPicPr>
        <p:blipFill>
          <a:blip r:embed="rId4"/>
          <a:stretch>
            <a:fillRect/>
          </a:stretch>
        </p:blipFill>
        <p:spPr>
          <a:xfrm>
            <a:off x="8306872" y="3653411"/>
            <a:ext cx="3251947" cy="3294742"/>
          </a:xfrm>
          <a:prstGeom prst="rect">
            <a:avLst/>
          </a:prstGeom>
        </p:spPr>
      </p:pic>
      <p:sp>
        <p:nvSpPr>
          <p:cNvPr id="11" name="Cloud Callout 10"/>
          <p:cNvSpPr/>
          <p:nvPr/>
        </p:nvSpPr>
        <p:spPr>
          <a:xfrm>
            <a:off x="8306872" y="983531"/>
            <a:ext cx="4332846" cy="23806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rot="19580332">
            <a:off x="202641" y="818303"/>
            <a:ext cx="3256795" cy="2514670"/>
          </a:xfrm>
          <a:prstGeom prst="cloud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565446" y="1814028"/>
            <a:ext cx="3815697" cy="523220"/>
          </a:xfrm>
          <a:prstGeom prst="rect">
            <a:avLst/>
          </a:prstGeom>
        </p:spPr>
        <p:txBody>
          <a:bodyPr wrap="square">
            <a:spAutoFit/>
          </a:bodyPr>
          <a:lstStyle/>
          <a:p>
            <a:pPr algn="ctr" defTabSz="1219170">
              <a:buClr>
                <a:srgbClr val="000000"/>
              </a:buClr>
            </a:pPr>
            <a:r>
              <a:rPr lang="vi-VN"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Công</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dẫn</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đầu</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đội</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múa</a:t>
            </a:r>
            <a:r>
              <a:rPr lang="vi-VN" sz="2800" b="1" kern="0" dirty="0" smtClean="0">
                <a:solidFill>
                  <a:srgbClr val="002060"/>
                </a:solidFill>
                <a:latin typeface="Calibri" panose="020F0502020204030204" pitchFamily="34" charset="0"/>
                <a:cs typeface="Calibri" panose="020F0502020204030204" pitchFamily="34" charset="0"/>
                <a:sym typeface="Arial"/>
              </a:rPr>
              <a:t>.</a:t>
            </a:r>
            <a:endParaRPr lang="vi-VN" sz="2800" kern="0" dirty="0">
              <a:solidFill>
                <a:srgbClr val="FF0000"/>
              </a:solidFill>
              <a:latin typeface="Calibri" panose="020F0502020204030204" pitchFamily="34" charset="0"/>
              <a:cs typeface="Calibri" panose="020F0502020204030204" pitchFamily="34" charset="0"/>
              <a:sym typeface="Arial"/>
            </a:endParaRPr>
          </a:p>
        </p:txBody>
      </p:sp>
      <p:sp>
        <p:nvSpPr>
          <p:cNvPr id="16" name="Rectangle 15"/>
          <p:cNvSpPr/>
          <p:nvPr/>
        </p:nvSpPr>
        <p:spPr>
          <a:xfrm>
            <a:off x="221953" y="1757902"/>
            <a:ext cx="3178420" cy="461665"/>
          </a:xfrm>
          <a:prstGeom prst="rect">
            <a:avLst/>
          </a:prstGeom>
        </p:spPr>
        <p:txBody>
          <a:bodyPr wrap="square">
            <a:spAutoFit/>
          </a:bodyPr>
          <a:lstStyle/>
          <a:p>
            <a:pPr algn="ctr" defTabSz="1219170">
              <a:buClr>
                <a:srgbClr val="000000"/>
              </a:buClr>
            </a:pPr>
            <a:r>
              <a:rPr lang="vi-VN"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Công</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vi-VN" sz="2400" b="1" kern="0" dirty="0" smtClean="0">
                <a:solidFill>
                  <a:srgbClr val="002060"/>
                </a:solidFill>
                <a:latin typeface="Calibri" panose="020F0502020204030204" pitchFamily="34" charset="0"/>
                <a:cs typeface="Calibri" panose="020F0502020204030204" pitchFamily="34" charset="0"/>
                <a:sym typeface="Arial"/>
              </a:rPr>
              <a:t>làm </a:t>
            </a:r>
            <a:r>
              <a:rPr lang="vi-VN" sz="2400" b="1" kern="0" dirty="0">
                <a:solidFill>
                  <a:srgbClr val="002060"/>
                </a:solidFill>
                <a:latin typeface="Calibri" panose="020F0502020204030204" pitchFamily="34" charset="0"/>
                <a:cs typeface="Calibri" panose="020F0502020204030204" pitchFamily="34" charset="0"/>
                <a:sym typeface="Arial"/>
              </a:rPr>
              <a:t>gì</a:t>
            </a:r>
            <a:r>
              <a:rPr lang="vi-VN" sz="2400" b="1" kern="0" dirty="0" smtClean="0">
                <a:solidFill>
                  <a:srgbClr val="002060"/>
                </a:solidFill>
                <a:latin typeface="Calibri" panose="020F0502020204030204" pitchFamily="34" charset="0"/>
                <a:cs typeface="Calibri" panose="020F0502020204030204" pitchFamily="34" charset="0"/>
                <a:sym typeface="Arial"/>
              </a:rPr>
              <a:t>?</a:t>
            </a:r>
            <a:endParaRPr lang="vi-VN" sz="24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5710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5278" y="-24873"/>
            <a:ext cx="4440887" cy="6772516"/>
          </a:xfrm>
          <a:prstGeom prst="rect">
            <a:avLst/>
          </a:prstGeom>
        </p:spPr>
      </p:pic>
      <p:pic>
        <p:nvPicPr>
          <p:cNvPr id="9" name="Picture 8"/>
          <p:cNvPicPr>
            <a:picLocks noChangeAspect="1"/>
          </p:cNvPicPr>
          <p:nvPr/>
        </p:nvPicPr>
        <p:blipFill rotWithShape="1">
          <a:blip r:embed="rId3"/>
          <a:srcRect l="56294" t="47323" b="1409"/>
          <a:stretch/>
        </p:blipFill>
        <p:spPr>
          <a:xfrm>
            <a:off x="9006178" y="3437392"/>
            <a:ext cx="1603687" cy="3050474"/>
          </a:xfrm>
          <a:prstGeom prst="rect">
            <a:avLst/>
          </a:prstGeom>
        </p:spPr>
      </p:pic>
      <p:pic>
        <p:nvPicPr>
          <p:cNvPr id="10" name="Picture 9"/>
          <p:cNvPicPr>
            <a:picLocks noChangeAspect="1"/>
          </p:cNvPicPr>
          <p:nvPr/>
        </p:nvPicPr>
        <p:blipFill>
          <a:blip r:embed="rId4"/>
          <a:stretch>
            <a:fillRect/>
          </a:stretch>
        </p:blipFill>
        <p:spPr>
          <a:xfrm>
            <a:off x="1183926" y="3361385"/>
            <a:ext cx="3251947" cy="3294742"/>
          </a:xfrm>
          <a:prstGeom prst="rect">
            <a:avLst/>
          </a:prstGeom>
        </p:spPr>
      </p:pic>
      <p:sp>
        <p:nvSpPr>
          <p:cNvPr id="11" name="Cloud Callout 10"/>
          <p:cNvSpPr/>
          <p:nvPr/>
        </p:nvSpPr>
        <p:spPr>
          <a:xfrm>
            <a:off x="8048297" y="980760"/>
            <a:ext cx="4332846" cy="23806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rot="19580332">
            <a:off x="202641" y="818303"/>
            <a:ext cx="3256795" cy="2514670"/>
          </a:xfrm>
          <a:prstGeom prst="cloud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306872" y="1757902"/>
            <a:ext cx="3815697" cy="954107"/>
          </a:xfrm>
          <a:prstGeom prst="rect">
            <a:avLst/>
          </a:prstGeom>
        </p:spPr>
        <p:txBody>
          <a:bodyPr wrap="square">
            <a:spAutoFit/>
          </a:bodyPr>
          <a:lstStyle/>
          <a:p>
            <a:pPr algn="ctr" defTabSz="1219170">
              <a:buClr>
                <a:srgbClr val="000000"/>
              </a:buClr>
            </a:pPr>
            <a:r>
              <a:rPr lang="vi-VN"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Khướu</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lĩnh</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xướng</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dàn</a:t>
            </a:r>
            <a:r>
              <a:rPr lang="en-US" sz="2800" b="1" kern="0" dirty="0" smtClean="0">
                <a:solidFill>
                  <a:srgbClr val="002060"/>
                </a:solidFill>
                <a:latin typeface="Calibri" panose="020F0502020204030204" pitchFamily="34" charset="0"/>
                <a:cs typeface="Calibri" panose="020F0502020204030204" pitchFamily="34" charset="0"/>
                <a:sym typeface="Arial"/>
              </a:rPr>
              <a:t> ca</a:t>
            </a:r>
            <a:r>
              <a:rPr lang="vi-VN" sz="2800" b="1" kern="0" dirty="0" smtClean="0">
                <a:solidFill>
                  <a:srgbClr val="002060"/>
                </a:solidFill>
                <a:latin typeface="Calibri" panose="020F0502020204030204" pitchFamily="34" charset="0"/>
                <a:cs typeface="Calibri" panose="020F0502020204030204" pitchFamily="34" charset="0"/>
                <a:sym typeface="Arial"/>
              </a:rPr>
              <a:t>.</a:t>
            </a:r>
            <a:endParaRPr lang="vi-VN" sz="2800" kern="0" dirty="0">
              <a:solidFill>
                <a:srgbClr val="FF0000"/>
              </a:solidFill>
              <a:latin typeface="Calibri" panose="020F0502020204030204" pitchFamily="34" charset="0"/>
              <a:cs typeface="Calibri" panose="020F0502020204030204" pitchFamily="34" charset="0"/>
              <a:sym typeface="Arial"/>
            </a:endParaRPr>
          </a:p>
        </p:txBody>
      </p:sp>
      <p:sp>
        <p:nvSpPr>
          <p:cNvPr id="16" name="Rectangle 15"/>
          <p:cNvSpPr/>
          <p:nvPr/>
        </p:nvSpPr>
        <p:spPr>
          <a:xfrm>
            <a:off x="221953" y="1757902"/>
            <a:ext cx="3178420" cy="461665"/>
          </a:xfrm>
          <a:prstGeom prst="rect">
            <a:avLst/>
          </a:prstGeom>
        </p:spPr>
        <p:txBody>
          <a:bodyPr wrap="square">
            <a:spAutoFit/>
          </a:bodyPr>
          <a:lstStyle/>
          <a:p>
            <a:pPr algn="ctr" defTabSz="1219170">
              <a:buClr>
                <a:srgbClr val="000000"/>
              </a:buClr>
            </a:pPr>
            <a:r>
              <a:rPr lang="vi-VN"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Khướu</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vi-VN" sz="2400" b="1" kern="0" dirty="0" smtClean="0">
                <a:solidFill>
                  <a:srgbClr val="002060"/>
                </a:solidFill>
                <a:latin typeface="Calibri" panose="020F0502020204030204" pitchFamily="34" charset="0"/>
                <a:cs typeface="Calibri" panose="020F0502020204030204" pitchFamily="34" charset="0"/>
                <a:sym typeface="Arial"/>
              </a:rPr>
              <a:t>làm </a:t>
            </a:r>
            <a:r>
              <a:rPr lang="vi-VN" sz="2400" b="1" kern="0" dirty="0">
                <a:solidFill>
                  <a:srgbClr val="002060"/>
                </a:solidFill>
                <a:latin typeface="Calibri" panose="020F0502020204030204" pitchFamily="34" charset="0"/>
                <a:cs typeface="Calibri" panose="020F0502020204030204" pitchFamily="34" charset="0"/>
                <a:sym typeface="Arial"/>
              </a:rPr>
              <a:t>gì</a:t>
            </a:r>
            <a:r>
              <a:rPr lang="vi-VN" sz="2400" b="1" kern="0" dirty="0" smtClean="0">
                <a:solidFill>
                  <a:srgbClr val="002060"/>
                </a:solidFill>
                <a:latin typeface="Calibri" panose="020F0502020204030204" pitchFamily="34" charset="0"/>
                <a:cs typeface="Calibri" panose="020F0502020204030204" pitchFamily="34" charset="0"/>
                <a:sym typeface="Arial"/>
              </a:rPr>
              <a:t>?</a:t>
            </a:r>
            <a:endParaRPr lang="vi-VN" sz="24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3951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A26E8E7-A352-43DF-A0F1-552706700BE8}"/>
              </a:ext>
            </a:extLst>
          </p:cNvPr>
          <p:cNvSpPr/>
          <p:nvPr/>
        </p:nvSpPr>
        <p:spPr>
          <a:xfrm>
            <a:off x="645459" y="2905140"/>
            <a:ext cx="5767840" cy="2554545"/>
          </a:xfrm>
          <a:prstGeom prst="rect">
            <a:avLst/>
          </a:prstGeom>
        </p:spPr>
        <p:txBody>
          <a:bodyPr wrap="square">
            <a:spAutoFit/>
          </a:bodyPr>
          <a:lstStyle/>
          <a:p>
            <a:pPr marL="457200" indent="-457200" defTabSz="1219170">
              <a:buClr>
                <a:srgbClr val="000000"/>
              </a:buClr>
              <a:buFontTx/>
              <a:buChar char="-"/>
            </a:pPr>
            <a:r>
              <a:rPr lang="en-US" sz="3200" b="1" i="1" kern="0" dirty="0">
                <a:solidFill>
                  <a:srgbClr val="002060"/>
                </a:solidFill>
                <a:latin typeface="Times New Roman" pitchFamily="18" charset="0"/>
                <a:cs typeface="Times New Roman" pitchFamily="18" charset="0"/>
                <a:sym typeface="Arial"/>
              </a:rPr>
              <a:t>t</a:t>
            </a:r>
            <a:r>
              <a:rPr lang="vi-VN" sz="3200" b="1" i="1" kern="0" dirty="0" smtClean="0">
                <a:solidFill>
                  <a:srgbClr val="002060"/>
                </a:solidFill>
                <a:latin typeface="Times New Roman" pitchFamily="18" charset="0"/>
                <a:cs typeface="Times New Roman" pitchFamily="18" charset="0"/>
                <a:sym typeface="Arial"/>
              </a:rPr>
              <a:t>iếng mõ</a:t>
            </a:r>
            <a:endParaRPr lang="en-US" sz="3200" b="1" i="1" kern="0" dirty="0" smtClean="0">
              <a:solidFill>
                <a:srgbClr val="002060"/>
              </a:solidFill>
              <a:latin typeface="Times New Roman" pitchFamily="18" charset="0"/>
              <a:cs typeface="Times New Roman" pitchFamily="18" charset="0"/>
              <a:sym typeface="Arial"/>
            </a:endParaRPr>
          </a:p>
          <a:p>
            <a:pPr marL="457200" indent="-457200" defTabSz="1219170">
              <a:buClr>
                <a:srgbClr val="000000"/>
              </a:buClr>
              <a:buFontTx/>
              <a:buChar char="-"/>
            </a:pPr>
            <a:r>
              <a:rPr lang="vi-VN" sz="3200" b="1" i="1" kern="0" dirty="0" smtClean="0">
                <a:solidFill>
                  <a:srgbClr val="002060"/>
                </a:solidFill>
                <a:latin typeface="Times New Roman" pitchFamily="18" charset="0"/>
                <a:cs typeface="Times New Roman" pitchFamily="18" charset="0"/>
                <a:sym typeface="Arial"/>
              </a:rPr>
              <a:t>tiếng </a:t>
            </a:r>
            <a:r>
              <a:rPr lang="vi-VN" sz="3200" b="1" i="1" kern="0" dirty="0">
                <a:solidFill>
                  <a:srgbClr val="002060"/>
                </a:solidFill>
                <a:latin typeface="Times New Roman" pitchFamily="18" charset="0"/>
                <a:cs typeface="Times New Roman" pitchFamily="18" charset="0"/>
                <a:sym typeface="Arial"/>
              </a:rPr>
              <a:t>gà </a:t>
            </a:r>
            <a:r>
              <a:rPr lang="vi-VN" sz="3200" b="1" i="1" kern="0" dirty="0" smtClean="0">
                <a:solidFill>
                  <a:srgbClr val="002060"/>
                </a:solidFill>
                <a:latin typeface="Times New Roman" pitchFamily="18" charset="0"/>
                <a:cs typeface="Times New Roman" pitchFamily="18" charset="0"/>
                <a:sym typeface="Arial"/>
              </a:rPr>
              <a:t>rừng</a:t>
            </a:r>
            <a:endParaRPr lang="en-US" sz="3200" b="1" i="1" kern="0" dirty="0" smtClean="0">
              <a:solidFill>
                <a:srgbClr val="002060"/>
              </a:solidFill>
              <a:latin typeface="Times New Roman" pitchFamily="18" charset="0"/>
              <a:cs typeface="Times New Roman" pitchFamily="18" charset="0"/>
              <a:sym typeface="Arial"/>
            </a:endParaRPr>
          </a:p>
          <a:p>
            <a:pPr marL="457200" indent="-457200" defTabSz="1219170">
              <a:buClr>
                <a:srgbClr val="000000"/>
              </a:buClr>
              <a:buFontTx/>
              <a:buChar char="-"/>
            </a:pPr>
            <a:r>
              <a:rPr lang="vi-VN" sz="3200" b="1" i="1" kern="0" dirty="0" smtClean="0">
                <a:solidFill>
                  <a:srgbClr val="002060"/>
                </a:solidFill>
                <a:latin typeface="Times New Roman" pitchFamily="18" charset="0"/>
                <a:cs typeface="Times New Roman" pitchFamily="18" charset="0"/>
                <a:sym typeface="Arial"/>
              </a:rPr>
              <a:t>tiếng </a:t>
            </a:r>
            <a:r>
              <a:rPr lang="vi-VN" sz="3200" b="1" i="1" kern="0" dirty="0">
                <a:solidFill>
                  <a:srgbClr val="002060"/>
                </a:solidFill>
                <a:latin typeface="Times New Roman" pitchFamily="18" charset="0"/>
                <a:cs typeface="Times New Roman" pitchFamily="18" charset="0"/>
                <a:sym typeface="Arial"/>
              </a:rPr>
              <a:t>nhạc </a:t>
            </a:r>
            <a:r>
              <a:rPr lang="vi-VN" sz="3200" b="1" i="1" kern="0" dirty="0" smtClean="0">
                <a:solidFill>
                  <a:srgbClr val="002060"/>
                </a:solidFill>
                <a:latin typeface="Times New Roman" pitchFamily="18" charset="0"/>
                <a:cs typeface="Times New Roman" pitchFamily="18" charset="0"/>
                <a:sym typeface="Arial"/>
              </a:rPr>
              <a:t>sáo</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của</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tre</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trúc</a:t>
            </a:r>
            <a:r>
              <a:rPr lang="en-US" sz="3200" b="1" i="1" kern="0" dirty="0" smtClean="0">
                <a:solidFill>
                  <a:srgbClr val="002060"/>
                </a:solidFill>
                <a:latin typeface="Times New Roman" pitchFamily="18" charset="0"/>
                <a:cs typeface="Times New Roman" pitchFamily="18" charset="0"/>
                <a:sym typeface="Arial"/>
              </a:rPr>
              <a:t> </a:t>
            </a:r>
          </a:p>
          <a:p>
            <a:pPr marL="457200" indent="-457200" defTabSz="1219170">
              <a:buClr>
                <a:srgbClr val="000000"/>
              </a:buClr>
              <a:buFontTx/>
              <a:buChar char="-"/>
            </a:pPr>
            <a:r>
              <a:rPr lang="vi-VN" sz="3200" b="1" i="1" kern="0" dirty="0" smtClean="0">
                <a:solidFill>
                  <a:srgbClr val="002060"/>
                </a:solidFill>
                <a:latin typeface="Times New Roman" pitchFamily="18" charset="0"/>
                <a:cs typeface="Times New Roman" pitchFamily="18" charset="0"/>
                <a:sym typeface="Arial"/>
              </a:rPr>
              <a:t>tiếng </a:t>
            </a:r>
            <a:r>
              <a:rPr lang="vi-VN" sz="3200" b="1" i="1" kern="0" dirty="0">
                <a:solidFill>
                  <a:srgbClr val="002060"/>
                </a:solidFill>
                <a:latin typeface="Times New Roman" pitchFamily="18" charset="0"/>
                <a:cs typeface="Times New Roman" pitchFamily="18" charset="0"/>
                <a:sym typeface="Arial"/>
              </a:rPr>
              <a:t>nhạc đàn </a:t>
            </a:r>
            <a:r>
              <a:rPr lang="en-US" sz="3200" b="1" i="1" kern="0" dirty="0" err="1" smtClean="0">
                <a:solidFill>
                  <a:srgbClr val="002060"/>
                </a:solidFill>
                <a:latin typeface="Times New Roman" pitchFamily="18" charset="0"/>
                <a:cs typeface="Times New Roman" pitchFamily="18" charset="0"/>
                <a:sym typeface="Arial"/>
              </a:rPr>
              <a:t>của</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dòng</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suối</a:t>
            </a:r>
            <a:r>
              <a:rPr lang="en-US" sz="3200" b="1" i="1" kern="0" dirty="0" smtClean="0">
                <a:solidFill>
                  <a:srgbClr val="002060"/>
                </a:solidFill>
                <a:latin typeface="Times New Roman" pitchFamily="18" charset="0"/>
                <a:cs typeface="Times New Roman" pitchFamily="18" charset="0"/>
                <a:sym typeface="Arial"/>
              </a:rPr>
              <a:t> </a:t>
            </a:r>
          </a:p>
          <a:p>
            <a:pPr marL="457200" indent="-457200" defTabSz="1219170">
              <a:buClr>
                <a:srgbClr val="000000"/>
              </a:buClr>
              <a:buFontTx/>
              <a:buChar char="-"/>
            </a:pPr>
            <a:r>
              <a:rPr lang="vi-VN" sz="3200" b="1" i="1" kern="0" dirty="0" smtClean="0">
                <a:solidFill>
                  <a:srgbClr val="002060"/>
                </a:solidFill>
                <a:latin typeface="Times New Roman" pitchFamily="18" charset="0"/>
                <a:cs typeface="Times New Roman" pitchFamily="18" charset="0"/>
                <a:sym typeface="Arial"/>
              </a:rPr>
              <a:t>tiếng </a:t>
            </a:r>
            <a:r>
              <a:rPr lang="vi-VN" sz="3200" b="1" i="1" kern="0" dirty="0">
                <a:solidFill>
                  <a:srgbClr val="002060"/>
                </a:solidFill>
                <a:latin typeface="Times New Roman" pitchFamily="18" charset="0"/>
                <a:cs typeface="Times New Roman" pitchFamily="18" charset="0"/>
                <a:sym typeface="Arial"/>
              </a:rPr>
              <a:t>lĩnh </a:t>
            </a:r>
            <a:r>
              <a:rPr lang="vi-VN" sz="3200" b="1" i="1" kern="0" dirty="0" smtClean="0">
                <a:solidFill>
                  <a:srgbClr val="002060"/>
                </a:solidFill>
                <a:latin typeface="Times New Roman" pitchFamily="18" charset="0"/>
                <a:cs typeface="Times New Roman" pitchFamily="18" charset="0"/>
                <a:sym typeface="Arial"/>
              </a:rPr>
              <a:t>xướng</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của</a:t>
            </a:r>
            <a:r>
              <a:rPr lang="en-US" sz="3200" b="1" i="1" kern="0" dirty="0" smtClean="0">
                <a:solidFill>
                  <a:srgbClr val="002060"/>
                </a:solidFill>
                <a:latin typeface="Times New Roman" pitchFamily="18" charset="0"/>
                <a:cs typeface="Times New Roman" pitchFamily="18" charset="0"/>
                <a:sym typeface="Arial"/>
              </a:rPr>
              <a:t> </a:t>
            </a:r>
            <a:r>
              <a:rPr lang="en-US" sz="3200" b="1" i="1" kern="0" dirty="0" err="1" smtClean="0">
                <a:solidFill>
                  <a:srgbClr val="002060"/>
                </a:solidFill>
                <a:latin typeface="Times New Roman" pitchFamily="18" charset="0"/>
                <a:cs typeface="Times New Roman" pitchFamily="18" charset="0"/>
                <a:sym typeface="Arial"/>
              </a:rPr>
              <a:t>khướu</a:t>
            </a:r>
            <a:endParaRPr lang="en-US" sz="3200" b="1" i="1" kern="0" dirty="0">
              <a:solidFill>
                <a:srgbClr val="002060"/>
              </a:solidFill>
              <a:latin typeface="Times New Roman" pitchFamily="18" charset="0"/>
              <a:cs typeface="Times New Roman" pitchFamily="18" charset="0"/>
              <a:sym typeface="Arial"/>
            </a:endParaRPr>
          </a:p>
        </p:txBody>
      </p:sp>
      <p:sp>
        <p:nvSpPr>
          <p:cNvPr id="4" name="Rectangle 3">
            <a:extLst>
              <a:ext uri="{FF2B5EF4-FFF2-40B4-BE49-F238E27FC236}">
                <a16:creationId xmlns:a16="http://schemas.microsoft.com/office/drawing/2014/main" xmlns="" id="{295DF0EF-8658-4F83-B41D-A3CAEB737FA8}"/>
              </a:ext>
            </a:extLst>
          </p:cNvPr>
          <p:cNvSpPr/>
          <p:nvPr/>
        </p:nvSpPr>
        <p:spPr>
          <a:xfrm>
            <a:off x="289247" y="367067"/>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Times New Roman" pitchFamily="18" charset="0"/>
                <a:cs typeface="Times New Roman" pitchFamily="18" charset="0"/>
                <a:sym typeface="Arial"/>
              </a:rPr>
              <a:t>3. </a:t>
            </a:r>
            <a:r>
              <a:rPr lang="vi-VN" sz="4267" b="1" kern="0" dirty="0">
                <a:solidFill>
                  <a:srgbClr val="002060"/>
                </a:solidFill>
                <a:latin typeface="Times New Roman" pitchFamily="18" charset="0"/>
                <a:cs typeface="Times New Roman" pitchFamily="18" charset="0"/>
                <a:sym typeface="Arial"/>
              </a:rPr>
              <a:t>Bài thơ nói đến những âm thanh nào? Những âm thanh ấy có tác dụng gì?</a:t>
            </a:r>
          </a:p>
        </p:txBody>
      </p:sp>
      <p:sp>
        <p:nvSpPr>
          <p:cNvPr id="5" name="Rectangle 4">
            <a:extLst>
              <a:ext uri="{FF2B5EF4-FFF2-40B4-BE49-F238E27FC236}">
                <a16:creationId xmlns:a16="http://schemas.microsoft.com/office/drawing/2014/main" xmlns="" id="{295DF0EF-8658-4F83-B41D-A3CAEB737FA8}"/>
              </a:ext>
            </a:extLst>
          </p:cNvPr>
          <p:cNvSpPr/>
          <p:nvPr/>
        </p:nvSpPr>
        <p:spPr>
          <a:xfrm>
            <a:off x="399244" y="2120760"/>
            <a:ext cx="5718221" cy="748988"/>
          </a:xfrm>
          <a:prstGeom prst="rect">
            <a:avLst/>
          </a:prstGeom>
        </p:spPr>
        <p:txBody>
          <a:bodyPr wrap="square">
            <a:spAutoFit/>
          </a:bodyPr>
          <a:lstStyle/>
          <a:p>
            <a:pPr algn="ctr" defTabSz="1219170">
              <a:buClr>
                <a:srgbClr val="000000"/>
              </a:buClr>
            </a:pPr>
            <a:r>
              <a:rPr lang="en-US" sz="4267" b="1" kern="0" dirty="0" smtClean="0">
                <a:solidFill>
                  <a:srgbClr val="002060"/>
                </a:solidFill>
                <a:latin typeface="Times New Roman" pitchFamily="18" charset="0"/>
                <a:cs typeface="Times New Roman" pitchFamily="18" charset="0"/>
                <a:sym typeface="Arial"/>
              </a:rPr>
              <a:t> </a:t>
            </a:r>
            <a:r>
              <a:rPr lang="vi-VN" sz="3200" b="1" kern="0" dirty="0">
                <a:solidFill>
                  <a:srgbClr val="002060"/>
                </a:solidFill>
                <a:latin typeface="Times New Roman" pitchFamily="18" charset="0"/>
                <a:cs typeface="Times New Roman" pitchFamily="18" charset="0"/>
                <a:sym typeface="Arial"/>
              </a:rPr>
              <a:t>Bài thơ nói </a:t>
            </a:r>
            <a:r>
              <a:rPr lang="en-US" sz="3200" b="1" kern="0" dirty="0" smtClean="0">
                <a:solidFill>
                  <a:srgbClr val="002060"/>
                </a:solidFill>
                <a:latin typeface="Times New Roman" pitchFamily="18" charset="0"/>
                <a:cs typeface="Times New Roman" pitchFamily="18" charset="0"/>
                <a:sym typeface="Arial"/>
              </a:rPr>
              <a:t>n</a:t>
            </a:r>
            <a:r>
              <a:rPr lang="vi-VN" sz="3200" b="1" kern="0" dirty="0" smtClean="0">
                <a:solidFill>
                  <a:srgbClr val="002060"/>
                </a:solidFill>
                <a:latin typeface="Times New Roman" pitchFamily="18" charset="0"/>
                <a:cs typeface="Times New Roman" pitchFamily="18" charset="0"/>
                <a:sym typeface="Arial"/>
              </a:rPr>
              <a:t>hững </a:t>
            </a:r>
            <a:r>
              <a:rPr lang="vi-VN" sz="3200" b="1" kern="0" dirty="0">
                <a:solidFill>
                  <a:srgbClr val="002060"/>
                </a:solidFill>
                <a:latin typeface="Times New Roman" pitchFamily="18" charset="0"/>
                <a:cs typeface="Times New Roman" pitchFamily="18" charset="0"/>
                <a:sym typeface="Arial"/>
              </a:rPr>
              <a:t>âm </a:t>
            </a:r>
            <a:r>
              <a:rPr lang="vi-VN" sz="3200" b="1" kern="0" dirty="0" smtClean="0">
                <a:solidFill>
                  <a:srgbClr val="002060"/>
                </a:solidFill>
                <a:latin typeface="Times New Roman" pitchFamily="18" charset="0"/>
                <a:cs typeface="Times New Roman" pitchFamily="18" charset="0"/>
                <a:sym typeface="Arial"/>
              </a:rPr>
              <a:t>thanh</a:t>
            </a:r>
            <a:r>
              <a:rPr lang="en-US" sz="3200" b="1" kern="0" dirty="0" smtClean="0">
                <a:solidFill>
                  <a:srgbClr val="002060"/>
                </a:solidFill>
                <a:latin typeface="Times New Roman" pitchFamily="18" charset="0"/>
                <a:cs typeface="Times New Roman" pitchFamily="18" charset="0"/>
                <a:sym typeface="Arial"/>
              </a:rPr>
              <a:t>:</a:t>
            </a:r>
            <a:endParaRPr lang="vi-VN" sz="3200" b="1" kern="0" dirty="0">
              <a:solidFill>
                <a:srgbClr val="002060"/>
              </a:solidFill>
              <a:latin typeface="Times New Roman" pitchFamily="18" charset="0"/>
              <a:cs typeface="Times New Roman" pitchFamily="18" charset="0"/>
              <a:sym typeface="Arial"/>
            </a:endParaRPr>
          </a:p>
        </p:txBody>
      </p:sp>
      <p:cxnSp>
        <p:nvCxnSpPr>
          <p:cNvPr id="6" name="Straight Connector 5"/>
          <p:cNvCxnSpPr/>
          <p:nvPr/>
        </p:nvCxnSpPr>
        <p:spPr>
          <a:xfrm>
            <a:off x="6413299" y="2120760"/>
            <a:ext cx="0" cy="379064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295DF0EF-8658-4F83-B41D-A3CAEB737FA8}"/>
              </a:ext>
            </a:extLst>
          </p:cNvPr>
          <p:cNvSpPr/>
          <p:nvPr/>
        </p:nvSpPr>
        <p:spPr>
          <a:xfrm>
            <a:off x="6609806" y="2426471"/>
            <a:ext cx="4924697" cy="1569660"/>
          </a:xfrm>
          <a:prstGeom prst="rect">
            <a:avLst/>
          </a:prstGeom>
        </p:spPr>
        <p:txBody>
          <a:bodyPr wrap="square">
            <a:spAutoFit/>
          </a:bodyPr>
          <a:lstStyle/>
          <a:p>
            <a:pPr algn="just" defTabSz="1219170">
              <a:buClr>
                <a:srgbClr val="000000"/>
              </a:buClr>
            </a:pPr>
            <a:r>
              <a:rPr lang="en-US" sz="3200" b="1" kern="0" dirty="0" err="1" smtClean="0">
                <a:solidFill>
                  <a:srgbClr val="002060"/>
                </a:solidFill>
                <a:latin typeface="Times New Roman" pitchFamily="18" charset="0"/>
                <a:cs typeface="Times New Roman" pitchFamily="18" charset="0"/>
                <a:sym typeface="Arial"/>
              </a:rPr>
              <a:t>Âm</a:t>
            </a:r>
            <a:r>
              <a:rPr lang="en-US" sz="3200" b="1" kern="0" dirty="0" smtClean="0">
                <a:solidFill>
                  <a:srgbClr val="002060"/>
                </a:solidFill>
                <a:latin typeface="Times New Roman" pitchFamily="18" charset="0"/>
                <a:cs typeface="Times New Roman" pitchFamily="18" charset="0"/>
                <a:sym typeface="Arial"/>
              </a:rPr>
              <a:t> </a:t>
            </a:r>
            <a:r>
              <a:rPr lang="en-US" sz="3200" b="1" kern="0" dirty="0" err="1" smtClean="0">
                <a:solidFill>
                  <a:srgbClr val="002060"/>
                </a:solidFill>
                <a:latin typeface="Times New Roman" pitchFamily="18" charset="0"/>
                <a:cs typeface="Times New Roman" pitchFamily="18" charset="0"/>
                <a:sym typeface="Arial"/>
              </a:rPr>
              <a:t>thanh</a:t>
            </a:r>
            <a:r>
              <a:rPr lang="en-US" sz="3200" b="1" kern="0" dirty="0" smtClean="0">
                <a:solidFill>
                  <a:srgbClr val="002060"/>
                </a:solidFill>
                <a:latin typeface="Times New Roman" pitchFamily="18" charset="0"/>
                <a:cs typeface="Times New Roman" pitchFamily="18" charset="0"/>
                <a:sym typeface="Arial"/>
              </a:rPr>
              <a:t> </a:t>
            </a:r>
            <a:r>
              <a:rPr lang="en-US" sz="3200" b="1" kern="0" dirty="0" err="1" smtClean="0">
                <a:solidFill>
                  <a:srgbClr val="002060"/>
                </a:solidFill>
                <a:latin typeface="Times New Roman" pitchFamily="18" charset="0"/>
                <a:cs typeface="Times New Roman" pitchFamily="18" charset="0"/>
                <a:sym typeface="Arial"/>
              </a:rPr>
              <a:t>ấy</a:t>
            </a:r>
            <a:r>
              <a:rPr lang="en-US" sz="3200" b="1" kern="0" dirty="0" smtClean="0">
                <a:solidFill>
                  <a:srgbClr val="002060"/>
                </a:solidFill>
                <a:latin typeface="Times New Roman" pitchFamily="18" charset="0"/>
                <a:cs typeface="Times New Roman" pitchFamily="18" charset="0"/>
                <a:sym typeface="Arial"/>
              </a:rPr>
              <a:t> </a:t>
            </a:r>
            <a:r>
              <a:rPr lang="en-US" sz="3200" b="1" kern="0" dirty="0" err="1" smtClean="0">
                <a:solidFill>
                  <a:srgbClr val="002060"/>
                </a:solidFill>
                <a:latin typeface="Times New Roman" pitchFamily="18" charset="0"/>
                <a:cs typeface="Times New Roman" pitchFamily="18" charset="0"/>
                <a:sym typeface="Arial"/>
              </a:rPr>
              <a:t>có</a:t>
            </a:r>
            <a:r>
              <a:rPr lang="en-US" sz="3200" b="1" kern="0" dirty="0" smtClean="0">
                <a:solidFill>
                  <a:srgbClr val="002060"/>
                </a:solidFill>
                <a:latin typeface="Times New Roman" pitchFamily="18" charset="0"/>
                <a:cs typeface="Times New Roman" pitchFamily="18" charset="0"/>
                <a:sym typeface="Arial"/>
              </a:rPr>
              <a:t> </a:t>
            </a:r>
            <a:r>
              <a:rPr lang="en-US" sz="3200" b="1" kern="0" dirty="0" err="1" smtClean="0">
                <a:solidFill>
                  <a:srgbClr val="002060"/>
                </a:solidFill>
                <a:latin typeface="Times New Roman" pitchFamily="18" charset="0"/>
                <a:cs typeface="Times New Roman" pitchFamily="18" charset="0"/>
                <a:sym typeface="Arial"/>
              </a:rPr>
              <a:t>tác</a:t>
            </a:r>
            <a:r>
              <a:rPr lang="en-US" sz="3200" b="1" kern="0" dirty="0" smtClean="0">
                <a:solidFill>
                  <a:srgbClr val="002060"/>
                </a:solidFill>
                <a:latin typeface="Times New Roman" pitchFamily="18" charset="0"/>
                <a:cs typeface="Times New Roman" pitchFamily="18" charset="0"/>
                <a:sym typeface="Arial"/>
              </a:rPr>
              <a:t> </a:t>
            </a:r>
            <a:r>
              <a:rPr lang="en-US" sz="3200" b="1" kern="0" dirty="0" err="1" smtClean="0">
                <a:solidFill>
                  <a:srgbClr val="002060"/>
                </a:solidFill>
                <a:latin typeface="Times New Roman" pitchFamily="18" charset="0"/>
                <a:cs typeface="Times New Roman" pitchFamily="18" charset="0"/>
                <a:sym typeface="Arial"/>
              </a:rPr>
              <a:t>dụng</a:t>
            </a:r>
            <a:r>
              <a:rPr lang="en-US" sz="3200" b="1" kern="0" dirty="0" smtClean="0">
                <a:solidFill>
                  <a:srgbClr val="002060"/>
                </a:solidFill>
                <a:latin typeface="Times New Roman" pitchFamily="18" charset="0"/>
                <a:cs typeface="Times New Roman" pitchFamily="18" charset="0"/>
                <a:sym typeface="Arial"/>
              </a:rPr>
              <a:t> </a:t>
            </a:r>
            <a:r>
              <a:rPr lang="en-US" sz="3200" b="1" kern="0" dirty="0" smtClean="0">
                <a:solidFill>
                  <a:srgbClr val="002060"/>
                </a:solidFill>
                <a:latin typeface="Times New Roman" pitchFamily="18" charset="0"/>
                <a:cs typeface="Times New Roman" pitchFamily="18" charset="0"/>
                <a:sym typeface="Arial"/>
              </a:rPr>
              <a:t>l</a:t>
            </a:r>
            <a:r>
              <a:rPr lang="vi-VN" sz="3200" b="1" kern="0" dirty="0" smtClean="0">
                <a:solidFill>
                  <a:srgbClr val="002060"/>
                </a:solidFill>
                <a:latin typeface="Times New Roman" pitchFamily="18" charset="0"/>
                <a:cs typeface="Times New Roman" pitchFamily="18" charset="0"/>
                <a:sym typeface="Arial"/>
              </a:rPr>
              <a:t>àm </a:t>
            </a:r>
            <a:r>
              <a:rPr lang="vi-VN" sz="3200" b="1" kern="0" dirty="0" smtClean="0">
                <a:solidFill>
                  <a:srgbClr val="002060"/>
                </a:solidFill>
                <a:latin typeface="Times New Roman" pitchFamily="18" charset="0"/>
                <a:cs typeface="Times New Roman" pitchFamily="18" charset="0"/>
                <a:sym typeface="Arial"/>
              </a:rPr>
              <a:t>cho ngày hội vui tươi, rộn </a:t>
            </a:r>
            <a:r>
              <a:rPr lang="vi-VN" sz="3200" b="1" kern="0" dirty="0" smtClean="0">
                <a:solidFill>
                  <a:srgbClr val="002060"/>
                </a:solidFill>
                <a:latin typeface="Times New Roman" pitchFamily="18" charset="0"/>
                <a:cs typeface="Times New Roman" pitchFamily="18" charset="0"/>
                <a:sym typeface="Arial"/>
              </a:rPr>
              <a:t>rã</a:t>
            </a:r>
            <a:r>
              <a:rPr lang="en-US" sz="3200" b="1" kern="0" dirty="0" smtClean="0">
                <a:solidFill>
                  <a:srgbClr val="002060"/>
                </a:solidFill>
                <a:latin typeface="Times New Roman" pitchFamily="18" charset="0"/>
                <a:cs typeface="Times New Roman" pitchFamily="18" charset="0"/>
                <a:sym typeface="Arial"/>
              </a:rPr>
              <a:t> </a:t>
            </a:r>
            <a:r>
              <a:rPr lang="vi-VN" sz="3200" b="1" kern="0" dirty="0" smtClean="0">
                <a:solidFill>
                  <a:srgbClr val="002060"/>
                </a:solidFill>
                <a:latin typeface="Times New Roman" pitchFamily="18" charset="0"/>
                <a:cs typeface="Times New Roman" pitchFamily="18" charset="0"/>
                <a:sym typeface="Arial"/>
              </a:rPr>
              <a:t>hơn</a:t>
            </a:r>
            <a:r>
              <a:rPr lang="vi-VN" sz="3200" b="1" kern="0" dirty="0" smtClean="0">
                <a:solidFill>
                  <a:srgbClr val="002060"/>
                </a:solidFill>
                <a:latin typeface="Times New Roman" pitchFamily="18" charset="0"/>
                <a:cs typeface="Times New Roman" pitchFamily="18" charset="0"/>
                <a:sym typeface="Arial"/>
              </a:rPr>
              <a:t>.</a:t>
            </a:r>
            <a:endParaRPr lang="vi-VN" sz="3200" b="1" kern="0" dirty="0">
              <a:solidFill>
                <a:srgbClr val="00206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xmlns="" val="315072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9">
            <a:extLst>
              <a:ext uri="{FF2B5EF4-FFF2-40B4-BE49-F238E27FC236}">
                <a16:creationId xmlns:a16="http://schemas.microsoft.com/office/drawing/2014/main" xmlns="" id="{F0B82917-D7BA-4345-A366-AE8926E85BB5}"/>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898205" y="1885327"/>
            <a:ext cx="10163080" cy="404783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xmlns=""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10" name="Picture 29">
            <a:extLst>
              <a:ext uri="{FF2B5EF4-FFF2-40B4-BE49-F238E27FC236}">
                <a16:creationId xmlns:a16="http://schemas.microsoft.com/office/drawing/2014/main" xmlns="" id="{9D4A94BE-E246-4FF0-9AFB-51EE0C31C65F}"/>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xmlns=""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smtClean="0">
                <a:solidFill>
                  <a:srgbClr val="002060"/>
                </a:solidFill>
                <a:latin typeface="Calibri" panose="020F0502020204030204" pitchFamily="34" charset="0"/>
                <a:cs typeface="Calibri" panose="020F0502020204030204" pitchFamily="34" charset="0"/>
                <a:sym typeface="Arial"/>
              </a:rPr>
              <a:t>4.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xmlns="" val="13555423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872" t="-610" r="9062" b="610"/>
          <a:stretch/>
        </p:blipFill>
        <p:spPr>
          <a:xfrm>
            <a:off x="-1" y="0"/>
            <a:ext cx="12432405" cy="6993228"/>
          </a:xfrm>
          <a:prstGeom prst="rect">
            <a:avLst/>
          </a:prstGeom>
        </p:spPr>
      </p:pic>
      <p:sp>
        <p:nvSpPr>
          <p:cNvPr id="5" name="Rounded Rectangle 4"/>
          <p:cNvSpPr/>
          <p:nvPr/>
        </p:nvSpPr>
        <p:spPr>
          <a:xfrm>
            <a:off x="1159099" y="1108348"/>
            <a:ext cx="9440214" cy="46413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4400" b="1" u="sng" dirty="0" smtClean="0">
                <a:solidFill>
                  <a:schemeClr val="tx1"/>
                </a:solidFill>
                <a:latin typeface="Times New Roman" panose="02020603050405020304" pitchFamily="18" charset="0"/>
                <a:cs typeface="Times New Roman" panose="02020603050405020304" pitchFamily="18" charset="0"/>
              </a:rPr>
              <a:t>Nội dung</a:t>
            </a:r>
            <a:r>
              <a:rPr lang="nl-NL" sz="4400" b="1" dirty="0" smtClean="0">
                <a:solidFill>
                  <a:schemeClr val="tx1"/>
                </a:solidFill>
                <a:latin typeface="Times New Roman" panose="02020603050405020304" pitchFamily="18" charset="0"/>
                <a:cs typeface="Times New Roman" panose="02020603050405020304" pitchFamily="18" charset="0"/>
              </a:rPr>
              <a:t>:</a:t>
            </a:r>
            <a:endParaRPr lang="nl-NL" sz="4400" b="1" dirty="0">
              <a:solidFill>
                <a:schemeClr val="tx1"/>
              </a:solidFill>
              <a:latin typeface="Times New Roman" panose="02020603050405020304" pitchFamily="18" charset="0"/>
              <a:cs typeface="Times New Roman" panose="02020603050405020304" pitchFamily="18" charset="0"/>
            </a:endParaRPr>
          </a:p>
          <a:p>
            <a:pPr algn="just">
              <a:lnSpc>
                <a:spcPct val="120000"/>
              </a:lnSpc>
            </a:pPr>
            <a:r>
              <a:rPr lang="nl-NL" sz="4400" b="1" dirty="0">
                <a:solidFill>
                  <a:schemeClr val="tx1"/>
                </a:solidFill>
                <a:latin typeface="Times New Roman" panose="02020603050405020304" pitchFamily="18" charset="0"/>
                <a:cs typeface="Times New Roman" panose="02020603050405020304" pitchFamily="18" charset="0"/>
              </a:rPr>
              <a:t> </a:t>
            </a:r>
            <a:r>
              <a:rPr lang="nl-NL" sz="4400" b="1" dirty="0" smtClean="0">
                <a:solidFill>
                  <a:schemeClr val="tx1"/>
                </a:solidFill>
                <a:latin typeface="Times New Roman" panose="02020603050405020304" pitchFamily="18" charset="0"/>
                <a:cs typeface="Times New Roman" panose="02020603050405020304" pitchFamily="18" charset="0"/>
              </a:rPr>
              <a:t>    Thiên </a:t>
            </a:r>
            <a:r>
              <a:rPr lang="nl-NL" sz="4400" b="1" dirty="0">
                <a:solidFill>
                  <a:schemeClr val="tx1"/>
                </a:solidFill>
                <a:latin typeface="Times New Roman" panose="02020603050405020304" pitchFamily="18" charset="0"/>
                <a:cs typeface="Times New Roman" panose="02020603050405020304" pitchFamily="18" charset="0"/>
              </a:rPr>
              <a:t>nhiên xung quanh chúng ta là một thế giới vô cùng kì thú và hấp dẫn</a:t>
            </a:r>
            <a:r>
              <a:rPr lang="nl-NL"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49842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731" y="276434"/>
            <a:ext cx="6984554" cy="1323439"/>
          </a:xfrm>
          <a:prstGeom prst="rect">
            <a:avLst/>
          </a:prstGeom>
          <a:solidFill>
            <a:schemeClr val="bg1"/>
          </a:solidFill>
        </p:spPr>
        <p:txBody>
          <a:bodyPr wrap="square" rtlCol="0">
            <a:spAutoFit/>
          </a:bodyPr>
          <a:lstStyle/>
          <a:p>
            <a:pPr algn="ct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NGÀY HỘI RỪNG XANH</a:t>
            </a:r>
          </a:p>
          <a:p>
            <a:pPr algn="ctr"/>
            <a:endParaRPr lang="en-US" sz="2000" b="1" dirty="0">
              <a:solidFill>
                <a:srgbClr val="FF0000"/>
              </a:solidFill>
              <a:latin typeface="Times New Roman" panose="02020603050405020304" pitchFamily="18" charset="0"/>
              <a:cs typeface="Times New Roman" panose="02020603050405020304" pitchFamily="18" charset="0"/>
            </a:endParaRPr>
          </a:p>
          <a:p>
            <a:pPr algn="ct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61212AB-E185-4D2B-8E68-A23A04E06D8C}"/>
              </a:ext>
            </a:extLst>
          </p:cNvPr>
          <p:cNvSpPr txBox="1"/>
          <p:nvPr/>
        </p:nvSpPr>
        <p:spPr>
          <a:xfrm>
            <a:off x="347731" y="1238845"/>
            <a:ext cx="3709114" cy="381642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õ </a:t>
            </a:r>
            <a:r>
              <a:rPr lang="en-US" sz="2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iến</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mõ</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ừng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hội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 trúc </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ổi nhạc sáo</a:t>
            </a:r>
            <a:b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 suối gảy nhạc đàn</a:t>
            </a:r>
            <a:b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rủ nhau thay áo</a:t>
            </a:r>
            <a:b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Khoác bao màu tươi non.</a:t>
            </a: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DFFE3B8F-AB83-4C65-9F07-D6A959EF6293}"/>
              </a:ext>
            </a:extLst>
          </p:cNvPr>
          <p:cNvSpPr txBox="1"/>
          <p:nvPr/>
        </p:nvSpPr>
        <p:spPr>
          <a:xfrm>
            <a:off x="3709115" y="1277482"/>
            <a:ext cx="3387144" cy="381642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ướu</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lĩnh xướng </a:t>
            </a:r>
            <a:r>
              <a:rPr lang="en-US" sz="2200" b="1" noProof="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đổi hoài màu da.</a:t>
            </a: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Nấm </a:t>
            </a:r>
            <a:r>
              <a:rPr kumimoji="0" lang="vi-VN" sz="2200" b="1" i="0" u="none" strike="noStrike" kern="1200" cap="none" spc="0" normalizeH="0" baseline="0" noProof="0" dirty="0" smtClean="0">
                <a:ln>
                  <a:solidFill>
                    <a:schemeClr val="bg1"/>
                  </a:solid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 suối, nhìn mê say</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noProof="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kìa</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cọn </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chơi trò đu quay!</a:t>
            </a: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F1FB98B1-3F4C-4FB0-B21C-1473C213B818}"/>
              </a:ext>
            </a:extLst>
          </p:cNvPr>
          <p:cNvPicPr>
            <a:picLocks noChangeAspect="1"/>
          </p:cNvPicPr>
          <p:nvPr/>
        </p:nvPicPr>
        <p:blipFill>
          <a:blip r:embed="rId2"/>
          <a:stretch>
            <a:fillRect/>
          </a:stretch>
        </p:blipFill>
        <p:spPr>
          <a:xfrm>
            <a:off x="7096259" y="276435"/>
            <a:ext cx="4945489" cy="6111486"/>
          </a:xfrm>
          <a:prstGeom prst="rect">
            <a:avLst/>
          </a:prstGeom>
        </p:spPr>
      </p:pic>
      <p:sp>
        <p:nvSpPr>
          <p:cNvPr id="18" name="TextBox 17">
            <a:extLst>
              <a:ext uri="{FF2B5EF4-FFF2-40B4-BE49-F238E27FC236}">
                <a16:creationId xmlns:a16="http://schemas.microsoft.com/office/drawing/2014/main" xmlns="" id="{C9BA91CA-68FF-44D3-833B-71856603B259}"/>
              </a:ext>
            </a:extLst>
          </p:cNvPr>
          <p:cNvSpPr txBox="1"/>
          <p:nvPr/>
        </p:nvSpPr>
        <p:spPr>
          <a:xfrm rot="10800000" flipV="1">
            <a:off x="4479738" y="4340632"/>
            <a:ext cx="2258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Vương Trọng)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xmlns="" val="24746805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20022" y="588722"/>
            <a:ext cx="4626609" cy="507190"/>
          </a:xfrm>
          <a:prstGeom prst="rect">
            <a:avLst/>
          </a:prstGeom>
        </p:spPr>
        <p:txBody>
          <a:bodyPr wrap="square">
            <a:spAutoFit/>
          </a:bodyPr>
          <a:lstStyle/>
          <a:p>
            <a:r>
              <a:rPr lang="en-US" sz="2696" b="1" dirty="0" smtClean="0">
                <a:solidFill>
                  <a:srgbClr val="FF0000"/>
                </a:solidFill>
                <a:latin typeface="Times New Roman" pitchFamily="18" charset="0"/>
                <a:cs typeface="Times New Roman" pitchFamily="18" charset="0"/>
              </a:rPr>
              <a:t>NÓI VÀ NGHE:     RỪNG</a:t>
            </a:r>
            <a:endParaRPr lang="en-US" sz="2696" b="1" dirty="0">
              <a:solidFill>
                <a:srgbClr val="FF0000"/>
              </a:solidFill>
              <a:latin typeface="Times New Roman" pitchFamily="18" charset="0"/>
              <a:cs typeface="Times New Roman" pitchFamily="18" charset="0"/>
            </a:endParaRPr>
          </a:p>
        </p:txBody>
      </p:sp>
      <p:sp>
        <p:nvSpPr>
          <p:cNvPr id="22" name="Rectangle 21"/>
          <p:cNvSpPr/>
          <p:nvPr/>
        </p:nvSpPr>
        <p:spPr>
          <a:xfrm>
            <a:off x="344843" y="1072769"/>
            <a:ext cx="11341284"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 </a:t>
            </a:r>
            <a:r>
              <a:rPr lang="en-US" sz="3600" b="1" i="1" dirty="0" err="1">
                <a:solidFill>
                  <a:srgbClr val="0000CC"/>
                </a:solidFill>
                <a:latin typeface="Times New Roman" pitchFamily="18" charset="0"/>
                <a:cs typeface="Times New Roman" pitchFamily="18" charset="0"/>
              </a:rPr>
              <a:t>Nói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điều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em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biết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về</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rừng</a:t>
            </a:r>
            <a:r>
              <a:rPr lang="en-US" sz="3600" b="1" i="1" dirty="0">
                <a:solidFill>
                  <a:srgbClr val="0000CC"/>
                </a:solidFill>
                <a:latin typeface="Times New Roman" pitchFamily="18" charset="0"/>
                <a:cs typeface="Times New Roman" pitchFamily="18" charset="0"/>
              </a:rPr>
              <a:t> (qua </a:t>
            </a:r>
            <a:r>
              <a:rPr lang="en-US" sz="3600" b="1" i="1" dirty="0" err="1">
                <a:solidFill>
                  <a:srgbClr val="0000CC"/>
                </a:solidFill>
                <a:latin typeface="Times New Roman" pitchFamily="18" charset="0"/>
                <a:cs typeface="Times New Roman" pitchFamily="18" charset="0"/>
              </a:rPr>
              <a:t>phim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ảnh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sách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báo</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37962" y="1719100"/>
            <a:ext cx="5602555" cy="47484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522514" y="2209562"/>
            <a:ext cx="6074229" cy="3046988"/>
          </a:xfrm>
          <a:prstGeom prst="rect">
            <a:avLst/>
          </a:prstGeom>
          <a:noFill/>
        </p:spPr>
        <p:txBody>
          <a:bodyPr wrap="square" rtlCol="0">
            <a:spAutoFit/>
          </a:bodyPr>
          <a:lstStyle/>
          <a:p>
            <a:pPr algn="just">
              <a:lnSpc>
                <a:spcPct val="200000"/>
              </a:lnSpc>
            </a:pPr>
            <a:r>
              <a:rPr lang="en-US" sz="2400" b="1" dirty="0">
                <a:solidFill>
                  <a:srgbClr val="0000CC"/>
                </a:solidFill>
                <a:latin typeface="Times New Roman" panose="02020603050405020304" pitchFamily="18" charset="0"/>
                <a:cs typeface="Times New Roman" panose="02020603050405020304" pitchFamily="18" charset="0"/>
              </a:rPr>
              <a:t>G</a:t>
            </a:r>
            <a:r>
              <a:rPr lang="en-US" sz="2400" b="1" dirty="0">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biết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đến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rừng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nhờ</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đâu</a:t>
            </a:r>
            <a:r>
              <a:rPr lang="en-US" sz="2400" b="1" dirty="0">
                <a:solidFill>
                  <a:srgbClr val="0000CC"/>
                </a:solidFill>
                <a:latin typeface="Times New Roman" panose="02020603050405020304" pitchFamily="18" charset="0"/>
                <a:cs typeface="Times New Roman" panose="02020603050405020304" pitchFamily="18" charset="0"/>
              </a:rPr>
              <a:t>?</a:t>
            </a:r>
          </a:p>
          <a:p>
            <a:pPr algn="just">
              <a:lnSpc>
                <a:spcPct val="200000"/>
              </a:lnSpc>
            </a:pPr>
            <a:r>
              <a:rPr lang="en-US" sz="2400" b="1" dirty="0">
                <a:solidFill>
                  <a:srgbClr val="0000CC"/>
                </a:solidFill>
                <a:latin typeface="Times New Roman" panose="02020603050405020304" pitchFamily="18" charset="0"/>
                <a:cs typeface="Times New Roman" panose="02020603050405020304" pitchFamily="18" charset="0"/>
              </a:rPr>
              <a:t>     - </a:t>
            </a:r>
            <a:r>
              <a:rPr lang="en-US" sz="2400" b="1" dirty="0" err="1">
                <a:solidFill>
                  <a:srgbClr val="0000CC"/>
                </a:solidFill>
                <a:latin typeface="Times New Roman" panose="02020603050405020304" pitchFamily="18" charset="0"/>
                <a:cs typeface="Times New Roman" panose="02020603050405020304" pitchFamily="18" charset="0"/>
              </a:rPr>
              <a:t>Cây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rừng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thế</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nào</a:t>
            </a:r>
            <a:r>
              <a:rPr lang="en-US" sz="2400" b="1" dirty="0">
                <a:solidFill>
                  <a:srgbClr val="0000CC"/>
                </a:solidFill>
                <a:latin typeface="Times New Roman" panose="02020603050405020304" pitchFamily="18" charset="0"/>
                <a:cs typeface="Times New Roman" panose="02020603050405020304" pitchFamily="18" charset="0"/>
              </a:rPr>
              <a:t>?</a:t>
            </a:r>
          </a:p>
          <a:p>
            <a:pPr algn="just">
              <a:lnSpc>
                <a:spcPct val="200000"/>
              </a:lnSpc>
            </a:pPr>
            <a:r>
              <a:rPr lang="en-US" sz="2400" b="1" dirty="0">
                <a:solidFill>
                  <a:srgbClr val="0000CC"/>
                </a:solidFill>
                <a:latin typeface="Times New Roman" panose="02020603050405020304" pitchFamily="18" charset="0"/>
                <a:cs typeface="Times New Roman" panose="02020603050405020304" pitchFamily="18" charset="0"/>
              </a:rPr>
              <a:t>     -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rừng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con </a:t>
            </a:r>
            <a:r>
              <a:rPr lang="en-US" sz="2400" b="1" dirty="0" err="1">
                <a:solidFill>
                  <a:srgbClr val="0000CC"/>
                </a:solidFill>
                <a:latin typeface="Times New Roman" panose="02020603050405020304" pitchFamily="18" charset="0"/>
                <a:cs typeface="Times New Roman" panose="02020603050405020304" pitchFamily="18" charset="0"/>
              </a:rPr>
              <a:t>vật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a:t>
            </a:r>
            <a:r>
              <a:rPr lang="en-US" sz="2400" b="1" dirty="0">
                <a:solidFill>
                  <a:srgbClr val="0000CC"/>
                </a:solidFill>
                <a:latin typeface="Times New Roman" panose="02020603050405020304" pitchFamily="18" charset="0"/>
                <a:cs typeface="Times New Roman" panose="02020603050405020304" pitchFamily="18" charset="0"/>
              </a:rPr>
              <a:t>?</a:t>
            </a:r>
          </a:p>
          <a:p>
            <a:pPr algn="just">
              <a:lnSpc>
                <a:spcPct val="200000"/>
              </a:lnSpc>
            </a:pPr>
            <a:r>
              <a:rPr lang="en-US" sz="2400" b="1" dirty="0">
                <a:solidFill>
                  <a:srgbClr val="0000CC"/>
                </a:solidFill>
                <a:latin typeface="Times New Roman" panose="02020603050405020304" pitchFamily="18" charset="0"/>
                <a:cs typeface="Times New Roman" panose="02020603050405020304" pitchFamily="18" charset="0"/>
              </a:rPr>
              <a:t>     - </a:t>
            </a:r>
            <a:r>
              <a:rPr lang="en-US" sz="2400" b="1" dirty="0" err="1">
                <a:solidFill>
                  <a:srgbClr val="0000CC"/>
                </a:solidFill>
                <a:latin typeface="Times New Roman" panose="02020603050405020304" pitchFamily="18" charset="0"/>
                <a:cs typeface="Times New Roman" panose="02020603050405020304" pitchFamily="18" charset="0"/>
              </a:rPr>
              <a:t>Nêu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cảm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nghĩ</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về</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rừng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đó</a:t>
            </a:r>
            <a:r>
              <a:rPr lang="en-US" sz="24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079781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529" y="253214"/>
            <a:ext cx="4953051" cy="36329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rotWithShape="1">
          <a:blip r:embed="rId3"/>
          <a:srcRect l="50918" r="3932" b="7118"/>
          <a:stretch/>
        </p:blipFill>
        <p:spPr>
          <a:xfrm>
            <a:off x="5479256" y="253214"/>
            <a:ext cx="3186114" cy="36329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274445" y="4141728"/>
            <a:ext cx="11559531" cy="2403030"/>
          </a:xfrm>
          <a:prstGeom prst="rect">
            <a:avLst/>
          </a:prstGeom>
        </p:spPr>
        <p:txBody>
          <a:bodyPr wrap="square">
            <a:spAutoFit/>
          </a:bodyPr>
          <a:lstStyle/>
          <a:p>
            <a:pPr marL="243840">
              <a:lnSpc>
                <a:spcPct val="107000"/>
              </a:lnSpc>
              <a:spcAft>
                <a:spcPts val="120"/>
              </a:spcAft>
            </a:pP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Vườn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 gia Cúc Phương ở tỉnh Ninh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 mà mình đã được đi tham quan cùng với gia đình. </a:t>
            </a:r>
          </a:p>
          <a:p>
            <a:pPr marL="243840">
              <a:lnSpc>
                <a:spcPct val="107000"/>
              </a:lnSpc>
              <a:spcAft>
                <a:spcPts val="120"/>
              </a:spcAft>
            </a:pP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đây có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 nhiều các cây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gỗ quý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 cây thuốc. Đặc biệt có cây chò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xanh1000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243840">
              <a:lnSpc>
                <a:spcPct val="107000"/>
              </a:lnSpc>
              <a:spcAft>
                <a:spcPts val="120"/>
              </a:spcAft>
            </a:pP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Rừng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Cúc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Phương có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 loài động vật quý hiếm như linh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vooc quần đùi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trắng. - Mình rất thích khu rừng đó.</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952662" y="253214"/>
            <a:ext cx="2881314" cy="3632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9211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8"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9"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0"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1"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3"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4"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5"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6"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7"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8"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9"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0"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1"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33"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6"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7"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8"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9"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0"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1"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2"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3"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4"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5"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6"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7"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8"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9"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sp>
        <p:nvSpPr>
          <p:cNvPr id="51" name="矩形 50">
            <a:extLst>
              <a:ext uri="{FF2B5EF4-FFF2-40B4-BE49-F238E27FC236}">
                <a16:creationId xmlns:a16="http://schemas.microsoft.com/office/drawing/2014/main" xmlns=""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图片 5">
            <a:extLst>
              <a:ext uri="{FF2B5EF4-FFF2-40B4-BE49-F238E27FC236}">
                <a16:creationId xmlns:a16="http://schemas.microsoft.com/office/drawing/2014/main" xmlns="" id="{DDEE6DC0-5AED-438B-9998-CD029DD6BF51}"/>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xmlns="" val="0"/>
              </a:ext>
            </a:extLst>
          </a:blip>
          <a:stretch>
            <a:fillRect/>
          </a:stretch>
        </p:blipFill>
        <p:spPr>
          <a:xfrm>
            <a:off x="-26075" y="129658"/>
            <a:ext cx="1768440" cy="1449930"/>
          </a:xfrm>
          <a:prstGeom prst="rect">
            <a:avLst/>
          </a:prstGeom>
        </p:spPr>
      </p:pic>
      <p:pic>
        <p:nvPicPr>
          <p:cNvPr id="8" name="图片 7">
            <a:extLst>
              <a:ext uri="{FF2B5EF4-FFF2-40B4-BE49-F238E27FC236}">
                <a16:creationId xmlns:a16="http://schemas.microsoft.com/office/drawing/2014/main" xmlns="" id="{C80FAB12-D343-42C0-8D7A-4D617912457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5918200"/>
            <a:ext cx="12192000" cy="939800"/>
          </a:xfrm>
          <a:prstGeom prst="rect">
            <a:avLst/>
          </a:prstGeom>
        </p:spPr>
      </p:pic>
      <p:sp>
        <p:nvSpPr>
          <p:cNvPr id="53" name="TextBox 52">
            <a:extLst>
              <a:ext uri="{FF2B5EF4-FFF2-40B4-BE49-F238E27FC236}">
                <a16:creationId xmlns:a16="http://schemas.microsoft.com/office/drawing/2014/main" xmlns="" id="{6E1B4090-BC12-4824-94B1-D9D5D9467790}"/>
              </a:ext>
            </a:extLst>
          </p:cNvPr>
          <p:cNvSpPr txBox="1"/>
          <p:nvPr/>
        </p:nvSpPr>
        <p:spPr>
          <a:xfrm>
            <a:off x="1997186" y="1608238"/>
            <a:ext cx="79690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47650">
                  <a:solidFill>
                    <a:prstClr val="white"/>
                  </a:solidFill>
                </a:ln>
                <a:solidFill>
                  <a:prstClr val="white"/>
                </a:solidFill>
                <a:effectLst>
                  <a:reflection blurRad="6350" stA="55000" endA="300" endPos="45500" dir="5400000" sy="-100000" algn="bl" rotWithShape="0"/>
                </a:effectLst>
                <a:uLnTx/>
                <a:uFillTx/>
                <a:latin typeface="Calibri" panose="020F0502020204030204" pitchFamily="34" charset="0"/>
                <a:ea typeface="微软雅黑"/>
                <a:cs typeface="Calibri" panose="020F0502020204030204" pitchFamily="34" charset="0"/>
              </a:rPr>
              <a:t>Đây là ai?</a:t>
            </a:r>
            <a:endParaRPr kumimoji="0" lang="en-US" sz="8000" b="1" i="0" u="none" strike="noStrike" kern="1200" cap="none" spc="0" normalizeH="0" baseline="0" noProof="0" dirty="0">
              <a:ln w="247650">
                <a:solidFill>
                  <a:prstClr val="white"/>
                </a:solidFill>
              </a:ln>
              <a:solidFill>
                <a:prstClr val="white"/>
              </a:solidFill>
              <a:effectLst>
                <a:reflection blurRad="6350" stA="55000" endA="300" endPos="45500" dir="5400000" sy="-100000" algn="bl" rotWithShape="0"/>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xmlns="" id="{DB529EFC-5526-4922-BA84-9B37AACC1955}"/>
              </a:ext>
            </a:extLst>
          </p:cNvPr>
          <p:cNvPicPr>
            <a:picLocks noChangeAspect="1"/>
          </p:cNvPicPr>
          <p:nvPr/>
        </p:nvPicPr>
        <p:blipFill>
          <a:blip r:embed="rId7"/>
          <a:stretch>
            <a:fillRect/>
          </a:stretch>
        </p:blipFill>
        <p:spPr>
          <a:xfrm>
            <a:off x="2023519" y="1877433"/>
            <a:ext cx="8144962" cy="3103133"/>
          </a:xfrm>
          <a:prstGeom prst="rect">
            <a:avLst/>
          </a:prstGeom>
        </p:spPr>
      </p:pic>
      <p:pic>
        <p:nvPicPr>
          <p:cNvPr id="56" name="Picture 55" descr="A group of people in clothing&#10;&#10;Description automatically generated with low confidence">
            <a:extLst>
              <a:ext uri="{FF2B5EF4-FFF2-40B4-BE49-F238E27FC236}">
                <a16:creationId xmlns:a16="http://schemas.microsoft.com/office/drawing/2014/main" xmlns="" id="{1E4BED48-CD77-4552-A30F-5C87A371D36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715375" y="4704653"/>
            <a:ext cx="3346834" cy="2106142"/>
          </a:xfrm>
          <a:prstGeom prst="rect">
            <a:avLst/>
          </a:prstGeom>
        </p:spPr>
      </p:pic>
    </p:spTree>
    <p:extLst>
      <p:ext uri="{BB962C8B-B14F-4D97-AF65-F5344CB8AC3E}">
        <p14:creationId xmlns:p14="http://schemas.microsoft.com/office/powerpoint/2010/main" xmlns="" val="34124732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Trò-chơi-chíu.wav"/>
                                            </p:tgtEl>
                                          </p:cMediaNode>
                                        </p:audio>
                                      </p:sub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6"/>
                                            </p:tgtEl>
                                            <p:attrNameLst>
                                              <p:attrName>r</p:attrName>
                                            </p:attrNameLst>
                                          </p:cBhvr>
                                        </p:animRot>
                                        <p:animRot by="-240000">
                                          <p:cBhvr>
                                            <p:cTn id="34" dur="200" fill="hold">
                                              <p:stCondLst>
                                                <p:cond delay="200"/>
                                              </p:stCondLst>
                                            </p:cTn>
                                            <p:tgtEl>
                                              <p:spTgt spid="56"/>
                                            </p:tgtEl>
                                            <p:attrNameLst>
                                              <p:attrName>r</p:attrName>
                                            </p:attrNameLst>
                                          </p:cBhvr>
                                        </p:animRot>
                                        <p:animRot by="240000">
                                          <p:cBhvr>
                                            <p:cTn id="35" dur="200" fill="hold">
                                              <p:stCondLst>
                                                <p:cond delay="400"/>
                                              </p:stCondLst>
                                            </p:cTn>
                                            <p:tgtEl>
                                              <p:spTgt spid="56"/>
                                            </p:tgtEl>
                                            <p:attrNameLst>
                                              <p:attrName>r</p:attrName>
                                            </p:attrNameLst>
                                          </p:cBhvr>
                                        </p:animRot>
                                        <p:animRot by="-240000">
                                          <p:cBhvr>
                                            <p:cTn id="36" dur="200" fill="hold">
                                              <p:stCondLst>
                                                <p:cond delay="600"/>
                                              </p:stCondLst>
                                            </p:cTn>
                                            <p:tgtEl>
                                              <p:spTgt spid="56"/>
                                            </p:tgtEl>
                                            <p:attrNameLst>
                                              <p:attrName>r</p:attrName>
                                            </p:attrNameLst>
                                          </p:cBhvr>
                                        </p:animRot>
                                        <p:animRot by="120000">
                                          <p:cBhvr>
                                            <p:cTn id="37"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750" fill="hold"/>
                                            <p:tgtEl>
                                              <p:spTgt spid="56"/>
                                            </p:tgtEl>
                                            <p:attrNameLst>
                                              <p:attrName>ppt_x</p:attrName>
                                            </p:attrNameLst>
                                          </p:cBhvr>
                                          <p:tavLst>
                                            <p:tav tm="0">
                                              <p:val>
                                                <p:strVal val="#ppt_x"/>
                                              </p:val>
                                            </p:tav>
                                            <p:tav tm="100000">
                                              <p:val>
                                                <p:strVal val="#ppt_x"/>
                                              </p:val>
                                            </p:tav>
                                          </p:tavLst>
                                        </p:anim>
                                        <p:anim calcmode="lin" valueType="num">
                                          <p:cBhvr additive="base">
                                            <p:cTn id="31"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6"/>
                                            </p:tgtEl>
                                            <p:attrNameLst>
                                              <p:attrName>r</p:attrName>
                                            </p:attrNameLst>
                                          </p:cBhvr>
                                        </p:animRot>
                                        <p:animRot by="-240000">
                                          <p:cBhvr>
                                            <p:cTn id="34" dur="200" fill="hold">
                                              <p:stCondLst>
                                                <p:cond delay="200"/>
                                              </p:stCondLst>
                                            </p:cTn>
                                            <p:tgtEl>
                                              <p:spTgt spid="56"/>
                                            </p:tgtEl>
                                            <p:attrNameLst>
                                              <p:attrName>r</p:attrName>
                                            </p:attrNameLst>
                                          </p:cBhvr>
                                        </p:animRot>
                                        <p:animRot by="240000">
                                          <p:cBhvr>
                                            <p:cTn id="35" dur="200" fill="hold">
                                              <p:stCondLst>
                                                <p:cond delay="400"/>
                                              </p:stCondLst>
                                            </p:cTn>
                                            <p:tgtEl>
                                              <p:spTgt spid="56"/>
                                            </p:tgtEl>
                                            <p:attrNameLst>
                                              <p:attrName>r</p:attrName>
                                            </p:attrNameLst>
                                          </p:cBhvr>
                                        </p:animRot>
                                        <p:animRot by="-240000">
                                          <p:cBhvr>
                                            <p:cTn id="36" dur="200" fill="hold">
                                              <p:stCondLst>
                                                <p:cond delay="600"/>
                                              </p:stCondLst>
                                            </p:cTn>
                                            <p:tgtEl>
                                              <p:spTgt spid="56"/>
                                            </p:tgtEl>
                                            <p:attrNameLst>
                                              <p:attrName>r</p:attrName>
                                            </p:attrNameLst>
                                          </p:cBhvr>
                                        </p:animRot>
                                        <p:animRot by="120000">
                                          <p:cBhvr>
                                            <p:cTn id="37"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197" y="174308"/>
            <a:ext cx="2918564" cy="2743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6060" y="165574"/>
            <a:ext cx="3841366" cy="2752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38725" y="165575"/>
            <a:ext cx="4126666" cy="2752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76405" y="2918011"/>
            <a:ext cx="10888986" cy="4000454"/>
          </a:xfrm>
          <a:prstGeom prst="rect">
            <a:avLst/>
          </a:prstGeom>
        </p:spPr>
        <p:txBody>
          <a:bodyPr wrap="square">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a:solidFill>
                  <a:srgbClr val="002060"/>
                </a:solidFill>
                <a:latin typeface="Times New Roman" panose="02020603050405020304" pitchFamily="18" charset="0"/>
                <a:cs typeface="Times New Roman" panose="02020603050405020304" pitchFamily="18" charset="0"/>
              </a:rPr>
              <a:t>Qua việc đọc cuốn sách đó mình đã biết được nhiều điều kì thú về rừng Amazon đấy các bạn ạ. Rừng Amazon là rừng có diện tích lớn nhất thế giới. </a:t>
            </a:r>
          </a:p>
          <a:p>
            <a:pPr algn="just"/>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a:solidFill>
                  <a:srgbClr val="002060"/>
                </a:solidFill>
                <a:latin typeface="Times New Roman" panose="02020603050405020304" pitchFamily="18" charset="0"/>
                <a:cs typeface="Times New Roman" panose="02020603050405020304" pitchFamily="18" charset="0"/>
              </a:rPr>
              <a:t>Rừng Amazon có rất nhiều loài động thực vật kì thú như cây nắm ấm - một loại cây “ăn” côn trùng. </a:t>
            </a:r>
          </a:p>
          <a:p>
            <a:pPr algn="just"/>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a:solidFill>
                  <a:srgbClr val="002060"/>
                </a:solidFill>
                <a:latin typeface="Times New Roman" panose="02020603050405020304" pitchFamily="18" charset="0"/>
                <a:cs typeface="Times New Roman" panose="02020603050405020304" pitchFamily="18" charset="0"/>
              </a:rPr>
              <a:t>Cây cối trong rừng vừa to, vừa cao, xanh tốt rậm rạp, có loại cây lá rất to, có thể đứng trên đó được đó là cây súng nia. </a:t>
            </a:r>
          </a:p>
          <a:p>
            <a:pPr algn="just"/>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a:solidFill>
                  <a:srgbClr val="002060"/>
                </a:solidFill>
                <a:latin typeface="Times New Roman" panose="02020603050405020304" pitchFamily="18" charset="0"/>
                <a:cs typeface="Times New Roman" panose="02020603050405020304" pitchFamily="18" charset="0"/>
              </a:rPr>
              <a:t>Khu rừng Amazon thật thú vị, mình rất thích khu rừng đó.</a:t>
            </a: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973460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77447" y="701458"/>
            <a:ext cx="10321590"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2:Trao </a:t>
            </a:r>
            <a:r>
              <a:rPr lang="en-US" sz="3600" b="1" i="1" dirty="0" err="1" smtClean="0">
                <a:solidFill>
                  <a:srgbClr val="0000CC"/>
                </a:solidFill>
                <a:latin typeface="Times New Roman" pitchFamily="18" charset="0"/>
                <a:cs typeface="Times New Roman" pitchFamily="18" charset="0"/>
              </a:rPr>
              <a:t>đổi</a:t>
            </a:r>
            <a:r>
              <a:rPr lang="en-US" sz="3600" b="1" i="1" dirty="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với</a:t>
            </a:r>
            <a:r>
              <a:rPr lang="en-US" sz="3600" b="1" i="1" dirty="0" smtClean="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bạn</a:t>
            </a:r>
            <a:r>
              <a:rPr lang="en-US" sz="3600" b="1" i="1" dirty="0">
                <a:solidFill>
                  <a:srgbClr val="0000CC"/>
                </a:solidFill>
                <a:latin typeface="Times New Roman" pitchFamily="18" charset="0"/>
                <a:cs typeface="Times New Roman" pitchFamily="18" charset="0"/>
              </a:rPr>
              <a:t>. Làm thế nào để bảo vệ rừng!</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7926" y="1895302"/>
            <a:ext cx="3827932" cy="46432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40299" y="1895302"/>
            <a:ext cx="3595885" cy="464328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21128" y="1895302"/>
            <a:ext cx="3504732" cy="4643282"/>
          </a:xfrm>
          <a:prstGeom prst="rect">
            <a:avLst/>
          </a:prstGeom>
        </p:spPr>
      </p:pic>
    </p:spTree>
    <p:extLst>
      <p:ext uri="{BB962C8B-B14F-4D97-AF65-F5344CB8AC3E}">
        <p14:creationId xmlns:p14="http://schemas.microsoft.com/office/powerpoint/2010/main" xmlns="" val="1413019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56294" t="47323" b="1409"/>
          <a:stretch/>
        </p:blipFill>
        <p:spPr>
          <a:xfrm>
            <a:off x="2442549" y="3653411"/>
            <a:ext cx="1603687" cy="3050474"/>
          </a:xfrm>
          <a:prstGeom prst="rect">
            <a:avLst/>
          </a:prstGeom>
        </p:spPr>
      </p:pic>
      <p:pic>
        <p:nvPicPr>
          <p:cNvPr id="10" name="Picture 9"/>
          <p:cNvPicPr>
            <a:picLocks noChangeAspect="1"/>
          </p:cNvPicPr>
          <p:nvPr/>
        </p:nvPicPr>
        <p:blipFill>
          <a:blip r:embed="rId3"/>
          <a:stretch>
            <a:fillRect/>
          </a:stretch>
        </p:blipFill>
        <p:spPr>
          <a:xfrm>
            <a:off x="6272009" y="3653411"/>
            <a:ext cx="3251947" cy="3294742"/>
          </a:xfrm>
          <a:prstGeom prst="rect">
            <a:avLst/>
          </a:prstGeom>
        </p:spPr>
      </p:pic>
      <p:sp>
        <p:nvSpPr>
          <p:cNvPr id="11" name="Cloud Callout 10"/>
          <p:cNvSpPr/>
          <p:nvPr/>
        </p:nvSpPr>
        <p:spPr>
          <a:xfrm>
            <a:off x="6502052" y="795173"/>
            <a:ext cx="4332846" cy="23806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rot="304387">
            <a:off x="1791251" y="843771"/>
            <a:ext cx="3917544" cy="2751589"/>
          </a:xfrm>
          <a:prstGeom prst="cloud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60626" y="1508431"/>
            <a:ext cx="3815697" cy="954107"/>
          </a:xfrm>
          <a:prstGeom prst="rect">
            <a:avLst/>
          </a:prstGeom>
        </p:spPr>
        <p:txBody>
          <a:bodyPr wrap="square">
            <a:spAutoFit/>
          </a:bodyPr>
          <a:lstStyle/>
          <a:p>
            <a:pPr algn="ctr" defTabSz="1219170">
              <a:buClr>
                <a:srgbClr val="000000"/>
              </a:buClr>
            </a:pPr>
            <a:r>
              <a:rPr lang="vi-VN"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smtClean="0">
                <a:solidFill>
                  <a:srgbClr val="002060"/>
                </a:solidFill>
                <a:latin typeface="Calibri" panose="020F0502020204030204" pitchFamily="34" charset="0"/>
                <a:cs typeface="Calibri" panose="020F0502020204030204" pitchFamily="34" charset="0"/>
                <a:sym typeface="Arial"/>
              </a:rPr>
              <a:t>Theo </a:t>
            </a:r>
            <a:r>
              <a:rPr lang="en-US" sz="2800" b="1" kern="0" dirty="0" err="1" smtClean="0">
                <a:solidFill>
                  <a:srgbClr val="002060"/>
                </a:solidFill>
                <a:latin typeface="Calibri" panose="020F0502020204030204" pitchFamily="34" charset="0"/>
                <a:cs typeface="Calibri" panose="020F0502020204030204" pitchFamily="34" charset="0"/>
                <a:sym typeface="Arial"/>
              </a:rPr>
              <a:t>tớ</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bảo</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vệ</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rừng</a:t>
            </a:r>
            <a:r>
              <a:rPr lang="en-US" sz="2800" b="1" kern="0" dirty="0" smtClean="0">
                <a:solidFill>
                  <a:srgbClr val="002060"/>
                </a:solidFill>
                <a:latin typeface="Calibri" panose="020F0502020204030204" pitchFamily="34" charset="0"/>
                <a:cs typeface="Calibri" panose="020F0502020204030204" pitchFamily="34" charset="0"/>
                <a:sym typeface="Arial"/>
              </a:rPr>
              <a:t> </a:t>
            </a:r>
            <a:r>
              <a:rPr lang="en-US" sz="2800" b="1" kern="0" dirty="0" err="1" smtClean="0">
                <a:solidFill>
                  <a:srgbClr val="002060"/>
                </a:solidFill>
                <a:latin typeface="Calibri" panose="020F0502020204030204" pitchFamily="34" charset="0"/>
                <a:cs typeface="Calibri" panose="020F0502020204030204" pitchFamily="34" charset="0"/>
                <a:sym typeface="Arial"/>
              </a:rPr>
              <a:t>chúng</a:t>
            </a:r>
            <a:r>
              <a:rPr lang="en-US" sz="2800" b="1" kern="0" dirty="0" smtClean="0">
                <a:solidFill>
                  <a:srgbClr val="002060"/>
                </a:solidFill>
                <a:latin typeface="Calibri" panose="020F0502020204030204" pitchFamily="34" charset="0"/>
                <a:cs typeface="Calibri" panose="020F0502020204030204" pitchFamily="34" charset="0"/>
                <a:sym typeface="Arial"/>
              </a:rPr>
              <a:t> ta </a:t>
            </a:r>
            <a:r>
              <a:rPr lang="en-US" sz="2800" b="1" kern="0" dirty="0" err="1" smtClean="0">
                <a:solidFill>
                  <a:srgbClr val="002060"/>
                </a:solidFill>
                <a:latin typeface="Calibri" panose="020F0502020204030204" pitchFamily="34" charset="0"/>
                <a:cs typeface="Calibri" panose="020F0502020204030204" pitchFamily="34" charset="0"/>
                <a:sym typeface="Arial"/>
              </a:rPr>
              <a:t>cần</a:t>
            </a:r>
            <a:r>
              <a:rPr lang="en-US" sz="2800" b="1" kern="0" dirty="0" smtClean="0">
                <a:solidFill>
                  <a:srgbClr val="002060"/>
                </a:solidFill>
                <a:latin typeface="Calibri" panose="020F0502020204030204" pitchFamily="34" charset="0"/>
                <a:cs typeface="Calibri" panose="020F0502020204030204" pitchFamily="34" charset="0"/>
                <a:sym typeface="Arial"/>
              </a:rPr>
              <a:t>…</a:t>
            </a:r>
            <a:endParaRPr lang="vi-VN" sz="2800" kern="0" dirty="0">
              <a:solidFill>
                <a:srgbClr val="FF0000"/>
              </a:solidFill>
              <a:latin typeface="Calibri" panose="020F0502020204030204" pitchFamily="34" charset="0"/>
              <a:cs typeface="Calibri" panose="020F0502020204030204" pitchFamily="34" charset="0"/>
              <a:sym typeface="Arial"/>
            </a:endParaRPr>
          </a:p>
        </p:txBody>
      </p:sp>
      <p:sp>
        <p:nvSpPr>
          <p:cNvPr id="16" name="Rectangle 15"/>
          <p:cNvSpPr/>
          <p:nvPr/>
        </p:nvSpPr>
        <p:spPr>
          <a:xfrm>
            <a:off x="2160813" y="1795429"/>
            <a:ext cx="3178420" cy="830997"/>
          </a:xfrm>
          <a:prstGeom prst="rect">
            <a:avLst/>
          </a:prstGeom>
        </p:spPr>
        <p:txBody>
          <a:bodyPr wrap="square">
            <a:spAutoFit/>
          </a:bodyPr>
          <a:lstStyle/>
          <a:p>
            <a:pPr algn="ctr" defTabSz="1219170">
              <a:buClr>
                <a:srgbClr val="000000"/>
              </a:buClr>
            </a:pPr>
            <a:r>
              <a:rPr lang="vi-VN" sz="2400" b="1" kern="0" dirty="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Bạn</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cần</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làm</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gì</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để</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bảo</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vệ</a:t>
            </a:r>
            <a:r>
              <a:rPr lang="en-US" sz="2400" b="1" kern="0" dirty="0" smtClean="0">
                <a:solidFill>
                  <a:srgbClr val="002060"/>
                </a:solidFill>
                <a:latin typeface="Calibri" panose="020F0502020204030204" pitchFamily="34" charset="0"/>
                <a:cs typeface="Calibri" panose="020F0502020204030204" pitchFamily="34" charset="0"/>
                <a:sym typeface="Arial"/>
              </a:rPr>
              <a:t> </a:t>
            </a:r>
            <a:r>
              <a:rPr lang="en-US" sz="2400" b="1" kern="0" dirty="0" err="1" smtClean="0">
                <a:solidFill>
                  <a:srgbClr val="002060"/>
                </a:solidFill>
                <a:latin typeface="Calibri" panose="020F0502020204030204" pitchFamily="34" charset="0"/>
                <a:cs typeface="Calibri" panose="020F0502020204030204" pitchFamily="34" charset="0"/>
                <a:sym typeface="Arial"/>
              </a:rPr>
              <a:t>rừng</a:t>
            </a:r>
            <a:r>
              <a:rPr lang="vi-VN" sz="2400" b="1" kern="0" dirty="0" smtClean="0">
                <a:solidFill>
                  <a:srgbClr val="002060"/>
                </a:solidFill>
                <a:latin typeface="Calibri" panose="020F0502020204030204" pitchFamily="34" charset="0"/>
                <a:cs typeface="Calibri" panose="020F0502020204030204" pitchFamily="34" charset="0"/>
                <a:sym typeface="Arial"/>
              </a:rPr>
              <a:t>?</a:t>
            </a:r>
            <a:endParaRPr lang="vi-VN" sz="24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35032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20C44A3-8F9A-4052-966B-CD74584415FC}"/>
              </a:ext>
            </a:extLst>
          </p:cNvPr>
          <p:cNvSpPr/>
          <p:nvPr/>
        </p:nvSpPr>
        <p:spPr>
          <a:xfrm>
            <a:off x="284922" y="241738"/>
            <a:ext cx="11654830" cy="6444812"/>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b="1" dirty="0" smtClean="0">
                <a:solidFill>
                  <a:srgbClr val="002060"/>
                </a:solidFill>
                <a:latin typeface="Times New Roman" panose="02020603050405020304" pitchFamily="18" charset="0"/>
                <a:cs typeface="Times New Roman" panose="02020603050405020304" pitchFamily="18" charset="0"/>
              </a:rPr>
              <a:t> </a:t>
            </a:r>
            <a:r>
              <a:rPr lang="vi-VN" sz="4400" b="1" dirty="0" smtClean="0">
                <a:solidFill>
                  <a:srgbClr val="002060"/>
                </a:solidFill>
                <a:latin typeface="Calibri" panose="020F0502020204030204" pitchFamily="34" charset="0"/>
                <a:cs typeface="Calibri" panose="020F0502020204030204" pitchFamily="34" charset="0"/>
              </a:rPr>
              <a:t> </a:t>
            </a:r>
            <a:r>
              <a:rPr lang="en-US" sz="4400" b="1" dirty="0">
                <a:solidFill>
                  <a:srgbClr val="002060"/>
                </a:solidFill>
                <a:latin typeface="Calibri" panose="020F0502020204030204" pitchFamily="34" charset="0"/>
                <a:cs typeface="Calibri" panose="020F0502020204030204" pitchFamily="34" charset="0"/>
              </a:rPr>
              <a:t>Đ</a:t>
            </a:r>
            <a:r>
              <a:rPr lang="vi-VN" sz="4400" b="1" dirty="0" smtClean="0">
                <a:solidFill>
                  <a:srgbClr val="002060"/>
                </a:solidFill>
                <a:latin typeface="Calibri" panose="020F0502020204030204" pitchFamily="34" charset="0"/>
                <a:cs typeface="Calibri" panose="020F0502020204030204" pitchFamily="34" charset="0"/>
              </a:rPr>
              <a:t>ể </a:t>
            </a:r>
            <a:r>
              <a:rPr lang="vi-VN" sz="4400" b="1" dirty="0">
                <a:solidFill>
                  <a:srgbClr val="002060"/>
                </a:solidFill>
                <a:latin typeface="Calibri" panose="020F0502020204030204" pitchFamily="34" charset="0"/>
                <a:cs typeface="Calibri" panose="020F0502020204030204" pitchFamily="34" charset="0"/>
              </a:rPr>
              <a:t>bảo vệ rừng thì </a:t>
            </a:r>
            <a:r>
              <a:rPr lang="vi-VN" sz="4400" b="1" dirty="0" smtClean="0">
                <a:solidFill>
                  <a:srgbClr val="002060"/>
                </a:solidFill>
                <a:latin typeface="Calibri" panose="020F0502020204030204" pitchFamily="34" charset="0"/>
                <a:cs typeface="Calibri" panose="020F0502020204030204" pitchFamily="34" charset="0"/>
              </a:rPr>
              <a:t>ch</a:t>
            </a:r>
            <a:r>
              <a:rPr lang="en-US" sz="4400" b="1" dirty="0">
                <a:solidFill>
                  <a:srgbClr val="002060"/>
                </a:solidFill>
                <a:latin typeface="Calibri" panose="020F0502020204030204" pitchFamily="34" charset="0"/>
                <a:cs typeface="Calibri" panose="020F0502020204030204" pitchFamily="34" charset="0"/>
              </a:rPr>
              <a:t>ú</a:t>
            </a:r>
            <a:r>
              <a:rPr lang="vi-VN" sz="4400" b="1" dirty="0" smtClean="0">
                <a:solidFill>
                  <a:srgbClr val="002060"/>
                </a:solidFill>
                <a:latin typeface="Calibri" panose="020F0502020204030204" pitchFamily="34" charset="0"/>
                <a:cs typeface="Calibri" panose="020F0502020204030204" pitchFamily="34" charset="0"/>
              </a:rPr>
              <a:t>ng ta</a:t>
            </a:r>
            <a:r>
              <a:rPr lang="en-US" sz="4400" b="1" dirty="0" smtClean="0">
                <a:solidFill>
                  <a:srgbClr val="002060"/>
                </a:solidFill>
                <a:latin typeface="Calibri" panose="020F0502020204030204" pitchFamily="34" charset="0"/>
                <a:cs typeface="Calibri" panose="020F0502020204030204" pitchFamily="34" charset="0"/>
              </a:rPr>
              <a:t>: </a:t>
            </a:r>
          </a:p>
          <a:p>
            <a:pPr lvl="0" algn="just">
              <a:lnSpc>
                <a:spcPct val="120000"/>
              </a:lnSpc>
            </a:pP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Không</a:t>
            </a:r>
            <a:r>
              <a:rPr lang="en-US" sz="4400" b="1" dirty="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chặt</a:t>
            </a:r>
            <a:r>
              <a:rPr lang="en-US" sz="4400" b="1" dirty="0" smtClean="0">
                <a:solidFill>
                  <a:srgbClr val="002060"/>
                </a:solidFill>
                <a:latin typeface="Calibri" panose="020F0502020204030204" pitchFamily="34" charset="0"/>
                <a:cs typeface="Calibri" panose="020F0502020204030204" pitchFamily="34" charset="0"/>
              </a:rPr>
              <a:t> cây bừa bãi, không đốt </a:t>
            </a:r>
            <a:r>
              <a:rPr lang="vi-VN" sz="4400" b="1" dirty="0" smtClean="0">
                <a:solidFill>
                  <a:srgbClr val="002060"/>
                </a:solidFill>
                <a:latin typeface="Calibri" panose="020F0502020204030204" pitchFamily="34" charset="0"/>
                <a:cs typeface="Calibri" panose="020F0502020204030204" pitchFamily="34" charset="0"/>
              </a:rPr>
              <a:t> </a:t>
            </a:r>
            <a:r>
              <a:rPr lang="vi-VN" sz="4400" b="1" dirty="0">
                <a:solidFill>
                  <a:srgbClr val="002060"/>
                </a:solidFill>
                <a:latin typeface="Calibri" panose="020F0502020204030204" pitchFamily="34" charset="0"/>
                <a:cs typeface="Calibri" panose="020F0502020204030204" pitchFamily="34" charset="0"/>
              </a:rPr>
              <a:t>phá </a:t>
            </a:r>
            <a:r>
              <a:rPr lang="vi-VN" sz="4400" b="1" dirty="0" smtClean="0">
                <a:solidFill>
                  <a:srgbClr val="002060"/>
                </a:solidFill>
                <a:latin typeface="Calibri" panose="020F0502020204030204" pitchFamily="34" charset="0"/>
                <a:cs typeface="Calibri" panose="020F0502020204030204" pitchFamily="34" charset="0"/>
              </a:rPr>
              <a:t>rừng</a:t>
            </a:r>
            <a:r>
              <a:rPr lang="en-US" sz="4400" b="1" dirty="0" smtClean="0">
                <a:solidFill>
                  <a:srgbClr val="002060"/>
                </a:solidFill>
                <a:latin typeface="Calibri" panose="020F0502020204030204" pitchFamily="34" charset="0"/>
                <a:cs typeface="Calibri" panose="020F0502020204030204" pitchFamily="34" charset="0"/>
              </a:rPr>
              <a:t> làm </a:t>
            </a:r>
            <a:r>
              <a:rPr lang="en-US" sz="4400" b="1" dirty="0" err="1" smtClean="0">
                <a:solidFill>
                  <a:srgbClr val="002060"/>
                </a:solidFill>
                <a:latin typeface="Calibri" panose="020F0502020204030204" pitchFamily="34" charset="0"/>
                <a:cs typeface="Calibri" panose="020F0502020204030204" pitchFamily="34" charset="0"/>
              </a:rPr>
              <a:t>nương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rẫy</a:t>
            </a:r>
            <a:r>
              <a:rPr lang="en-US" sz="4400" b="1" dirty="0" smtClean="0">
                <a:solidFill>
                  <a:srgbClr val="002060"/>
                </a:solidFill>
                <a:latin typeface="Calibri" panose="020F0502020204030204" pitchFamily="34" charset="0"/>
                <a:cs typeface="Calibri" panose="020F0502020204030204" pitchFamily="34" charset="0"/>
              </a:rPr>
              <a:t>.</a:t>
            </a:r>
          </a:p>
          <a:p>
            <a:pPr lvl="0" algn="just">
              <a:lnSpc>
                <a:spcPct val="120000"/>
              </a:lnSpc>
            </a:pPr>
            <a:r>
              <a:rPr lang="en-US" sz="4400" b="1" dirty="0" smtClean="0">
                <a:solidFill>
                  <a:srgbClr val="002060"/>
                </a:solidFill>
                <a:latin typeface="Calibri" panose="020F0502020204030204" pitchFamily="34" charset="0"/>
                <a:cs typeface="Calibri" panose="020F0502020204030204" pitchFamily="34" charset="0"/>
              </a:rPr>
              <a:t>+</a:t>
            </a:r>
            <a:r>
              <a:rPr lang="en-US" sz="4400" b="1" dirty="0">
                <a:solidFill>
                  <a:srgbClr val="002060"/>
                </a:solidFill>
                <a:latin typeface="Calibri" panose="020F0502020204030204" pitchFamily="34" charset="0"/>
                <a:cs typeface="Calibri" panose="020F0502020204030204" pitchFamily="34" charset="0"/>
              </a:rPr>
              <a:t> </a:t>
            </a:r>
            <a:r>
              <a:rPr lang="en-US" sz="4400" b="1" dirty="0" smtClean="0">
                <a:solidFill>
                  <a:srgbClr val="002060"/>
                </a:solidFill>
                <a:latin typeface="Calibri" panose="020F0502020204030204" pitchFamily="34" charset="0"/>
                <a:cs typeface="Calibri" panose="020F0502020204030204" pitchFamily="34" charset="0"/>
              </a:rPr>
              <a:t>K</a:t>
            </a:r>
            <a:r>
              <a:rPr lang="vi-VN" sz="4400" b="1" dirty="0" smtClean="0">
                <a:solidFill>
                  <a:srgbClr val="002060"/>
                </a:solidFill>
                <a:latin typeface="Calibri" panose="020F0502020204030204" pitchFamily="34" charset="0"/>
                <a:cs typeface="Calibri" panose="020F0502020204030204" pitchFamily="34" charset="0"/>
              </a:rPr>
              <a:t>hông s</a:t>
            </a:r>
            <a:r>
              <a:rPr lang="en-US" sz="4400" b="1" dirty="0" err="1" smtClean="0">
                <a:solidFill>
                  <a:srgbClr val="002060"/>
                </a:solidFill>
                <a:latin typeface="Calibri" panose="020F0502020204030204" pitchFamily="34" charset="0"/>
                <a:cs typeface="Calibri" panose="020F0502020204030204" pitchFamily="34" charset="0"/>
              </a:rPr>
              <a:t>ăn</a:t>
            </a:r>
            <a:r>
              <a:rPr lang="vi-VN" sz="4400" b="1" dirty="0" smtClean="0">
                <a:solidFill>
                  <a:srgbClr val="002060"/>
                </a:solidFill>
                <a:latin typeface="Calibri" panose="020F0502020204030204" pitchFamily="34" charset="0"/>
                <a:cs typeface="Calibri" panose="020F0502020204030204" pitchFamily="34" charset="0"/>
              </a:rPr>
              <a:t> bắt </a:t>
            </a:r>
            <a:r>
              <a:rPr lang="vi-VN" sz="4400" b="1" dirty="0">
                <a:solidFill>
                  <a:srgbClr val="002060"/>
                </a:solidFill>
                <a:latin typeface="Calibri" panose="020F0502020204030204" pitchFamily="34" charset="0"/>
                <a:cs typeface="Calibri" panose="020F0502020204030204" pitchFamily="34" charset="0"/>
              </a:rPr>
              <a:t>các loài động vật hoang </a:t>
            </a:r>
            <a:r>
              <a:rPr lang="vi-VN" sz="4400" b="1" dirty="0" smtClean="0">
                <a:solidFill>
                  <a:srgbClr val="002060"/>
                </a:solidFill>
                <a:latin typeface="Calibri" panose="020F0502020204030204" pitchFamily="34" charset="0"/>
                <a:cs typeface="Calibri" panose="020F0502020204030204" pitchFamily="34" charset="0"/>
              </a:rPr>
              <a:t>dã</a:t>
            </a:r>
            <a:r>
              <a:rPr lang="en-US" sz="4400" b="1" dirty="0" smtClean="0">
                <a:solidFill>
                  <a:srgbClr val="002060"/>
                </a:solidFill>
                <a:latin typeface="Calibri" panose="020F0502020204030204" pitchFamily="34" charset="0"/>
                <a:cs typeface="Calibri" panose="020F0502020204030204" pitchFamily="34" charset="0"/>
              </a:rPr>
              <a:t>.</a:t>
            </a:r>
            <a:r>
              <a:rPr lang="vi-VN" sz="4400" b="1" dirty="0" smtClean="0">
                <a:solidFill>
                  <a:srgbClr val="002060"/>
                </a:solidFill>
                <a:latin typeface="Calibri" panose="020F0502020204030204" pitchFamily="34" charset="0"/>
                <a:cs typeface="Calibri" panose="020F0502020204030204" pitchFamily="34" charset="0"/>
              </a:rPr>
              <a:t> </a:t>
            </a:r>
            <a:endParaRPr lang="en-US" sz="4400" b="1" dirty="0" smtClean="0">
              <a:solidFill>
                <a:srgbClr val="002060"/>
              </a:solidFill>
              <a:latin typeface="Calibri" panose="020F0502020204030204" pitchFamily="34" charset="0"/>
              <a:cs typeface="Calibri" panose="020F0502020204030204" pitchFamily="34" charset="0"/>
            </a:endParaRPr>
          </a:p>
          <a:p>
            <a:pPr lvl="0" algn="just">
              <a:lnSpc>
                <a:spcPct val="120000"/>
              </a:lnSpc>
            </a:pPr>
            <a:r>
              <a:rPr lang="en-US" sz="4400" b="1" dirty="0" smtClean="0">
                <a:solidFill>
                  <a:srgbClr val="002060"/>
                </a:solidFill>
                <a:latin typeface="Calibri" panose="020F0502020204030204" pitchFamily="34" charset="0"/>
                <a:cs typeface="Calibri" panose="020F0502020204030204" pitchFamily="34" charset="0"/>
              </a:rPr>
              <a:t>+ K</a:t>
            </a:r>
            <a:r>
              <a:rPr lang="vi-VN" sz="4400" b="1" dirty="0" smtClean="0">
                <a:solidFill>
                  <a:srgbClr val="002060"/>
                </a:solidFill>
                <a:latin typeface="Calibri" panose="020F0502020204030204" pitchFamily="34" charset="0"/>
                <a:cs typeface="Calibri" panose="020F0502020204030204" pitchFamily="34" charset="0"/>
              </a:rPr>
              <a:t>hông tiêu </a:t>
            </a:r>
            <a:r>
              <a:rPr lang="vi-VN" sz="4400" b="1" dirty="0">
                <a:solidFill>
                  <a:srgbClr val="002060"/>
                </a:solidFill>
                <a:latin typeface="Calibri" panose="020F0502020204030204" pitchFamily="34" charset="0"/>
                <a:cs typeface="Calibri" panose="020F0502020204030204" pitchFamily="34" charset="0"/>
              </a:rPr>
              <a:t>thụ các sản phẩm từ động vật hoang </a:t>
            </a:r>
            <a:r>
              <a:rPr lang="vi-VN" sz="4400" b="1" dirty="0" smtClean="0">
                <a:solidFill>
                  <a:srgbClr val="002060"/>
                </a:solidFill>
                <a:latin typeface="Calibri" panose="020F0502020204030204" pitchFamily="34" charset="0"/>
                <a:cs typeface="Calibri" panose="020F0502020204030204" pitchFamily="34" charset="0"/>
              </a:rPr>
              <a:t>dã…</a:t>
            </a:r>
          </a:p>
          <a:p>
            <a:pPr lvl="0" algn="just">
              <a:lnSpc>
                <a:spcPct val="120000"/>
              </a:lnSpc>
            </a:pP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a:t>
            </a:r>
            <a:r>
              <a:rPr lang="en-US" sz="4400" b="1" dirty="0" err="1" smtClean="0">
                <a:solidFill>
                  <a:srgbClr val="002060"/>
                </a:solidFill>
                <a:latin typeface="Calibri" panose="020F0502020204030204" pitchFamily="34" charset="0"/>
                <a:cs typeface="Calibri" panose="020F0502020204030204" pitchFamily="34" charset="0"/>
              </a:rPr>
              <a:t>hải</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trồng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cây</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gây</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rừng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bảo</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vệ</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những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loài</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thú</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quý</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để</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khu</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rừng</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mãi</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xanh</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tốt</a:t>
            </a:r>
            <a:r>
              <a:rPr lang="en-US" sz="4400" b="1" dirty="0" smtClean="0">
                <a:solidFill>
                  <a:srgbClr val="00206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xmlns="" val="33073130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xmlns=""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xmlns="" id="{9A0DA37A-2292-4CCE-A447-FFE202E4751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xmlns="" id="{DDEE6DC0-5AED-438B-9998-CD029DD6BF5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xmlns="" id="{C80FAB12-D343-42C0-8D7A-4D617912457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xmlns="" id="{4C39859A-C513-4D66-BD13-DCB6B417F58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905083" y="165100"/>
            <a:ext cx="3286917" cy="1924049"/>
          </a:xfrm>
          <a:prstGeom prst="rect">
            <a:avLst/>
          </a:prstGeom>
        </p:spPr>
      </p:pic>
      <p:pic>
        <p:nvPicPr>
          <p:cNvPr id="7" name="Picture 6">
            <a:extLst>
              <a:ext uri="{FF2B5EF4-FFF2-40B4-BE49-F238E27FC236}">
                <a16:creationId xmlns:a16="http://schemas.microsoft.com/office/drawing/2014/main" xmlns="" id="{8EFF26DF-9575-4143-A535-72C5D18BBFD6}"/>
              </a:ext>
            </a:extLst>
          </p:cNvPr>
          <p:cNvPicPr>
            <a:picLocks noChangeAspect="1"/>
          </p:cNvPicPr>
          <p:nvPr/>
        </p:nvPicPr>
        <p:blipFill>
          <a:blip r:embed="rId7"/>
          <a:stretch>
            <a:fillRect/>
          </a:stretch>
        </p:blipFill>
        <p:spPr>
          <a:xfrm>
            <a:off x="3672944" y="2030286"/>
            <a:ext cx="6389162" cy="1444877"/>
          </a:xfrm>
          <a:prstGeom prst="rect">
            <a:avLst/>
          </a:prstGeom>
        </p:spPr>
      </p:pic>
    </p:spTree>
    <p:extLst>
      <p:ext uri="{BB962C8B-B14F-4D97-AF65-F5344CB8AC3E}">
        <p14:creationId xmlns:p14="http://schemas.microsoft.com/office/powerpoint/2010/main" xmlns="" val="209753171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EB1AE47E-5384-6B67-1EA0-6B103AA5A59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25B2C0-F356-46FD-8726-EF8AAE994E79}"/>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0922" t="15237" r="10922" b="15237"/>
          <a:stretch/>
        </p:blipFill>
        <p:spPr>
          <a:xfrm>
            <a:off x="0" y="-340773"/>
            <a:ext cx="9201150" cy="6611047"/>
          </a:xfrm>
          <a:prstGeom prst="rect">
            <a:avLst/>
          </a:prstGeom>
        </p:spPr>
      </p:pic>
      <p:sp>
        <p:nvSpPr>
          <p:cNvPr id="7" name="TextBox 6">
            <a:extLst>
              <a:ext uri="{FF2B5EF4-FFF2-40B4-BE49-F238E27FC236}">
                <a16:creationId xmlns:a16="http://schemas.microsoft.com/office/drawing/2014/main" xmlns="" id="{E9031FC4-77F6-44B8-AA81-E3B4257D11CB}"/>
              </a:ext>
            </a:extLst>
          </p:cNvPr>
          <p:cNvSpPr txBox="1"/>
          <p:nvPr/>
        </p:nvSpPr>
        <p:spPr>
          <a:xfrm>
            <a:off x="1247728" y="1618343"/>
            <a:ext cx="633417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rPr>
              <a:t>CÙNG</a:t>
            </a:r>
            <a:r>
              <a:rPr kumimoji="0" lang="en-US" sz="5400" b="1" i="0" u="none" strike="noStrike" kern="1200" cap="none" spc="0" normalizeH="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rPr>
              <a:t> XEM VIDEO SAU ĐÂY!</a:t>
            </a:r>
            <a:endPar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xmlns="" id="{EEE0B2C1-EF84-4666-B5BC-44FF254B52D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88257" y="3428999"/>
            <a:ext cx="5373952" cy="3381795"/>
          </a:xfrm>
          <a:prstGeom prst="rect">
            <a:avLst/>
          </a:prstGeom>
        </p:spPr>
      </p:pic>
    </p:spTree>
    <p:extLst>
      <p:ext uri="{BB962C8B-B14F-4D97-AF65-F5344CB8AC3E}">
        <p14:creationId xmlns:p14="http://schemas.microsoft.com/office/powerpoint/2010/main" xmlns="" val="27961835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ừng bị tàn phá_480p">
            <a:hlinkClick r:id="" action="ppaction://media"/>
            <a:extLst>
              <a:ext uri="{FF2B5EF4-FFF2-40B4-BE49-F238E27FC236}">
                <a16:creationId xmlns:a16="http://schemas.microsoft.com/office/drawing/2014/main" xmlns="" id="{2AE8699F-3C71-44EC-8793-F774E82160F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12192000" cy="6804338"/>
          </a:xfrm>
          <a:prstGeom prst="rect">
            <a:avLst/>
          </a:prstGeom>
        </p:spPr>
      </p:pic>
    </p:spTree>
    <p:extLst>
      <p:ext uri="{BB962C8B-B14F-4D97-AF65-F5344CB8AC3E}">
        <p14:creationId xmlns:p14="http://schemas.microsoft.com/office/powerpoint/2010/main" xmlns="" val="589887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h dep 1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1347" y="-917753"/>
            <a:ext cx="14920252" cy="875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948070" y="2751892"/>
            <a:ext cx="8852452" cy="830997"/>
          </a:xfrm>
          <a:prstGeom prst="rect">
            <a:avLst/>
          </a:prstGeom>
        </p:spPr>
        <p:txBody>
          <a:bodyPr wrap="square">
            <a:spAutoFit/>
          </a:bodyPr>
          <a:lstStyle/>
          <a:p>
            <a:pPr algn="ctr"/>
            <a:r>
              <a:rPr lang="en-US" sz="4800" b="1" kern="10" dirty="0" smtClean="0">
                <a:ln w="19050">
                  <a:solidFill>
                    <a:srgbClr val="FFFF00"/>
                  </a:solidFill>
                  <a:round/>
                  <a:headEnd/>
                  <a:tailEnd/>
                </a:ln>
                <a:solidFill>
                  <a:srgbClr val="FF0000"/>
                </a:solidFill>
                <a:effectLst>
                  <a:outerShdw dist="35921" dir="2700000" algn="ctr" rotWithShape="0">
                    <a:srgbClr val="990000"/>
                  </a:outerShdw>
                </a:effectLst>
                <a:latin typeface="+mj-lt"/>
                <a:cs typeface="Arial"/>
              </a:rPr>
              <a:t>XIN CHÀO VÀ HẸN GẶP LẠI CÁC EM!</a:t>
            </a:r>
            <a:endParaRPr lang="en-US" sz="4800" b="1" kern="10" dirty="0">
              <a:ln w="19050">
                <a:solidFill>
                  <a:srgbClr val="FFFF00"/>
                </a:solidFill>
                <a:round/>
                <a:headEnd/>
                <a:tailEnd/>
              </a:ln>
              <a:solidFill>
                <a:srgbClr val="FF0000"/>
              </a:solidFill>
              <a:effectLst>
                <a:outerShdw dist="35921" dir="2700000" algn="ctr" rotWithShape="0">
                  <a:srgbClr val="990000"/>
                </a:outerShdw>
              </a:effectLst>
              <a:latin typeface="+mj-lt"/>
              <a:cs typeface="Arial"/>
            </a:endParaRPr>
          </a:p>
        </p:txBody>
      </p:sp>
    </p:spTree>
    <p:extLst>
      <p:ext uri="{BB962C8B-B14F-4D97-AF65-F5344CB8AC3E}">
        <p14:creationId xmlns:p14="http://schemas.microsoft.com/office/powerpoint/2010/main" xmlns="" val="2843948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xmlns="" id="{7BF416DD-C147-4A1E-BFD4-F2335C5A9C40}"/>
              </a:ext>
            </a:extLst>
          </p:cNvPr>
          <p:cNvSpPr/>
          <p:nvPr/>
        </p:nvSpPr>
        <p:spPr>
          <a:xfrm>
            <a:off x="296215" y="704529"/>
            <a:ext cx="11692850"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xmlns="" id="{C80FAB12-D343-42C0-8D7A-4D617912457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xmlns="" id="{4F6E3DE0-3048-420E-A518-FAD7F25196AB}"/>
              </a:ext>
            </a:extLst>
          </p:cNvPr>
          <p:cNvSpPr/>
          <p:nvPr/>
        </p:nvSpPr>
        <p:spPr>
          <a:xfrm>
            <a:off x="30601" y="592428"/>
            <a:ext cx="12192000" cy="6261796"/>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69" name="Group 68">
            <a:extLst>
              <a:ext uri="{FF2B5EF4-FFF2-40B4-BE49-F238E27FC236}">
                <a16:creationId xmlns:a16="http://schemas.microsoft.com/office/drawing/2014/main" xmlns="" id="{2806697D-C7A3-456D-B869-7E050FEAF2FC}"/>
              </a:ext>
            </a:extLst>
          </p:cNvPr>
          <p:cNvGrpSpPr/>
          <p:nvPr/>
        </p:nvGrpSpPr>
        <p:grpSpPr>
          <a:xfrm>
            <a:off x="5292650" y="1236372"/>
            <a:ext cx="6696415" cy="4086187"/>
            <a:chOff x="-948774" y="6005691"/>
            <a:chExt cx="7200816" cy="5151728"/>
          </a:xfrm>
        </p:grpSpPr>
        <p:sp>
          <p:nvSpPr>
            <p:cNvPr id="70" name="双波形 6">
              <a:extLst>
                <a:ext uri="{FF2B5EF4-FFF2-40B4-BE49-F238E27FC236}">
                  <a16:creationId xmlns:a16="http://schemas.microsoft.com/office/drawing/2014/main" xmlns="" id="{6A4F2A91-031E-4BE2-B313-8789846B5F76}"/>
                </a:ext>
              </a:extLst>
            </p:cNvPr>
            <p:cNvSpPr/>
            <p:nvPr/>
          </p:nvSpPr>
          <p:spPr>
            <a:xfrm>
              <a:off x="-948774" y="6005691"/>
              <a:ext cx="7200816" cy="5151728"/>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1" name="TextBox 70">
              <a:extLst>
                <a:ext uri="{FF2B5EF4-FFF2-40B4-BE49-F238E27FC236}">
                  <a16:creationId xmlns:a16="http://schemas.microsoft.com/office/drawing/2014/main" xmlns="" id="{8DD26C59-EEFD-4FBF-8563-13F7F254F207}"/>
                </a:ext>
              </a:extLst>
            </p:cNvPr>
            <p:cNvSpPr txBox="1"/>
            <p:nvPr/>
          </p:nvSpPr>
          <p:spPr>
            <a:xfrm>
              <a:off x="-839663" y="6739132"/>
              <a:ext cx="6831217" cy="40881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i="0" dirty="0">
                  <a:solidFill>
                    <a:srgbClr val="002060"/>
                  </a:solidFill>
                  <a:effectLst/>
                  <a:latin typeface="Calibri" panose="020F0502020204030204" pitchFamily="34" charset="0"/>
                  <a:cs typeface="Calibri" panose="020F0502020204030204" pitchFamily="34" charset="0"/>
                </a:rPr>
                <a:t>Con </a:t>
              </a:r>
              <a:r>
                <a:rPr lang="en-US" sz="2800" b="1" i="0" dirty="0" err="1">
                  <a:solidFill>
                    <a:srgbClr val="002060"/>
                  </a:solidFill>
                  <a:effectLst/>
                  <a:latin typeface="Calibri" panose="020F0502020204030204" pitchFamily="34" charset="0"/>
                  <a:cs typeface="Calibri" panose="020F0502020204030204" pitchFamily="34" charset="0"/>
                </a:rPr>
                <a:t>gì</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vằn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mắt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xanh</a:t>
              </a:r>
              <a:r>
                <a:rPr lang="en-US" sz="2800" b="1" dirty="0">
                  <a:solidFill>
                    <a:srgbClr val="002060"/>
                  </a:solidFill>
                  <a:latin typeface="Calibri" panose="020F0502020204030204" pitchFamily="34" charset="0"/>
                  <a:cs typeface="Calibri" panose="020F0502020204030204" pitchFamily="34" charset="0"/>
                </a:rPr>
                <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Dáng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uyển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chuyển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nhe</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nanh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tìm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mồi</a:t>
              </a:r>
              <a:r>
                <a:rPr lang="en-US" sz="2800" b="1" dirty="0">
                  <a:solidFill>
                    <a:srgbClr val="002060"/>
                  </a:solidFill>
                  <a:latin typeface="Calibri" panose="020F0502020204030204" pitchFamily="34" charset="0"/>
                  <a:cs typeface="Calibri" panose="020F0502020204030204" pitchFamily="34" charset="0"/>
                </a:rPr>
                <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Thỏ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nai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gặp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phải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hỡi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ôi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dirty="0">
                  <a:solidFill>
                    <a:srgbClr val="002060"/>
                  </a:solidFill>
                  <a:latin typeface="Calibri" panose="020F0502020204030204" pitchFamily="34" charset="0"/>
                  <a:cs typeface="Calibri" panose="020F0502020204030204" pitchFamily="34" charset="0"/>
                </a:rPr>
                <a:t/>
              </a:r>
              <a:br>
                <a:rPr lang="en-US" sz="2800" b="1" dirty="0">
                  <a:solidFill>
                    <a:srgbClr val="002060"/>
                  </a:solidFill>
                  <a:latin typeface="Calibri" panose="020F0502020204030204" pitchFamily="34" charset="0"/>
                  <a:cs typeface="Calibri" panose="020F0502020204030204" pitchFamily="34" charset="0"/>
                </a:rPr>
              </a:br>
              <a:r>
                <a:rPr lang="en-US" sz="2800" b="1" i="0" dirty="0">
                  <a:solidFill>
                    <a:srgbClr val="002060"/>
                  </a:solidFill>
                  <a:effectLst/>
                  <a:latin typeface="Calibri" panose="020F0502020204030204" pitchFamily="34" charset="0"/>
                  <a:cs typeface="Calibri" panose="020F0502020204030204" pitchFamily="34" charset="0"/>
                </a:rPr>
                <a:t>Muông thú khiếp sợ tôn ngôi chúa rừng</a:t>
              </a:r>
              <a:r>
                <a:rPr lang="en-US" sz="2800" b="1" i="0" dirty="0" smtClean="0">
                  <a:solidFill>
                    <a:srgbClr val="002060"/>
                  </a:solidFill>
                  <a:effectLst/>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smtClean="0">
                  <a:solidFill>
                    <a:srgbClr val="002060"/>
                  </a:solidFill>
                  <a:latin typeface="Calibri" panose="020F0502020204030204" pitchFamily="34" charset="0"/>
                  <a:ea typeface="微软雅黑"/>
                  <a:cs typeface="Calibri" panose="020F0502020204030204" pitchFamily="34" charset="0"/>
                </a:rPr>
                <a:t>                                                   </a:t>
              </a:r>
              <a:r>
                <a:rPr lang="en-US" sz="2800" b="1" dirty="0" smtClean="0">
                  <a:solidFill>
                    <a:srgbClr val="FF0000"/>
                  </a:solidFill>
                  <a:latin typeface="Calibri" panose="020F0502020204030204" pitchFamily="34" charset="0"/>
                  <a:ea typeface="微软雅黑"/>
                  <a:cs typeface="Calibri" panose="020F0502020204030204" pitchFamily="34" charset="0"/>
                </a:rPr>
                <a:t>( Là con gì)</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790" y="1060140"/>
            <a:ext cx="4690394" cy="4262419"/>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6561339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xmlns=""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xmlns="" id="{C80FAB12-D343-42C0-8D7A-4D617912457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xmlns=""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54" name="Group 53">
            <a:extLst>
              <a:ext uri="{FF2B5EF4-FFF2-40B4-BE49-F238E27FC236}">
                <a16:creationId xmlns:a16="http://schemas.microsoft.com/office/drawing/2014/main" xmlns="" id="{A3102E53-3AF2-4CC8-BA55-5ACE6D988D66}"/>
              </a:ext>
            </a:extLst>
          </p:cNvPr>
          <p:cNvGrpSpPr/>
          <p:nvPr/>
        </p:nvGrpSpPr>
        <p:grpSpPr>
          <a:xfrm>
            <a:off x="5014193" y="594387"/>
            <a:ext cx="7086721" cy="6123125"/>
            <a:chOff x="-722831" y="5363706"/>
            <a:chExt cx="7086721" cy="6123125"/>
          </a:xfrm>
        </p:grpSpPr>
        <p:sp>
          <p:nvSpPr>
            <p:cNvPr id="55" name="双波形 6">
              <a:extLst>
                <a:ext uri="{FF2B5EF4-FFF2-40B4-BE49-F238E27FC236}">
                  <a16:creationId xmlns:a16="http://schemas.microsoft.com/office/drawing/2014/main" xmlns="" id="{1FC61826-5BE1-4177-B88B-18E2C9DB6192}"/>
                </a:ext>
              </a:extLst>
            </p:cNvPr>
            <p:cNvSpPr/>
            <p:nvPr/>
          </p:nvSpPr>
          <p:spPr>
            <a:xfrm>
              <a:off x="-722831" y="5363706"/>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TextBox 55">
              <a:extLst>
                <a:ext uri="{FF2B5EF4-FFF2-40B4-BE49-F238E27FC236}">
                  <a16:creationId xmlns:a16="http://schemas.microsoft.com/office/drawing/2014/main" xmlns="" id="{B6572052-4773-4A25-8D67-0D55C132FA44}"/>
                </a:ext>
              </a:extLst>
            </p:cNvPr>
            <p:cNvSpPr txBox="1"/>
            <p:nvPr/>
          </p:nvSpPr>
          <p:spPr>
            <a:xfrm>
              <a:off x="-387632" y="6660526"/>
              <a:ext cx="6356511" cy="3970318"/>
            </a:xfrm>
            <a:prstGeom prst="rect">
              <a:avLst/>
            </a:prstGeom>
            <a:noFill/>
          </p:spPr>
          <p:txBody>
            <a:bodyPr wrap="square" rtlCol="0">
              <a:spAutoFit/>
            </a:bodyPr>
            <a:lstStyle/>
            <a:p>
              <a:pPr>
                <a:lnSpc>
                  <a:spcPct val="150000"/>
                </a:lnSpc>
                <a:defRPr/>
              </a:pPr>
              <a:r>
                <a:rPr lang="en-US" sz="2800" b="1" i="0" dirty="0" smtClean="0">
                  <a:solidFill>
                    <a:srgbClr val="000000"/>
                  </a:solidFill>
                  <a:effectLst/>
                  <a:latin typeface="Calibri" panose="020F0502020204030204" pitchFamily="34" charset="0"/>
                  <a:cs typeface="Calibri" panose="020F0502020204030204" pitchFamily="34" charset="0"/>
                </a:rPr>
                <a:t>        </a:t>
              </a:r>
              <a:r>
                <a:rPr lang="vi-VN" sz="2800" b="1" i="0" dirty="0" smtClean="0">
                  <a:solidFill>
                    <a:srgbClr val="000000"/>
                  </a:solidFill>
                  <a:effectLst/>
                  <a:latin typeface="Calibri" panose="020F0502020204030204" pitchFamily="34" charset="0"/>
                  <a:cs typeface="Calibri" panose="020F0502020204030204" pitchFamily="34" charset="0"/>
                </a:rPr>
                <a:t>Bốn </a:t>
              </a:r>
              <a:r>
                <a:rPr lang="vi-VN" sz="2800" b="1" i="0" dirty="0">
                  <a:solidFill>
                    <a:srgbClr val="000000"/>
                  </a:solidFill>
                  <a:effectLst/>
                  <a:latin typeface="Calibri" panose="020F0502020204030204" pitchFamily="34" charset="0"/>
                  <a:cs typeface="Calibri" panose="020F0502020204030204" pitchFamily="34" charset="0"/>
                </a:rPr>
                <a:t>chân như bốn cột </a:t>
              </a:r>
              <a:r>
                <a:rPr lang="vi-VN" sz="2800" b="1" i="0" dirty="0" smtClean="0">
                  <a:solidFill>
                    <a:srgbClr val="000000"/>
                  </a:solidFill>
                  <a:effectLst/>
                  <a:latin typeface="Calibri" panose="020F0502020204030204" pitchFamily="34" charset="0"/>
                  <a:cs typeface="Calibri" panose="020F0502020204030204" pitchFamily="34" charset="0"/>
                </a:rPr>
                <a:t>nhà</a:t>
              </a:r>
              <a:r>
                <a:rPr lang="vi-VN" sz="2800" b="1" dirty="0" smtClean="0">
                  <a:latin typeface="Calibri" panose="020F0502020204030204" pitchFamily="34" charset="0"/>
                  <a:cs typeface="Calibri" panose="020F0502020204030204" pitchFamily="34" charset="0"/>
                </a:rPr>
                <a:t/>
              </a:r>
              <a:br>
                <a:rPr lang="vi-VN" sz="2800" b="1" dirty="0" smtClean="0">
                  <a:latin typeface="Calibri" panose="020F0502020204030204" pitchFamily="34" charset="0"/>
                  <a:cs typeface="Calibri" panose="020F0502020204030204" pitchFamily="34" charset="0"/>
                </a:rPr>
              </a:br>
              <a:r>
                <a:rPr lang="vi-VN" sz="2800" b="1" i="0" dirty="0" smtClean="0">
                  <a:solidFill>
                    <a:srgbClr val="000000"/>
                  </a:solidFill>
                  <a:effectLst/>
                  <a:latin typeface="Calibri" panose="020F0502020204030204" pitchFamily="34" charset="0"/>
                  <a:cs typeface="Calibri" panose="020F0502020204030204" pitchFamily="34" charset="0"/>
                </a:rPr>
                <a:t>Hai </a:t>
              </a:r>
              <a:r>
                <a:rPr lang="vi-VN" sz="2800" b="1" i="0" dirty="0">
                  <a:solidFill>
                    <a:srgbClr val="000000"/>
                  </a:solidFill>
                  <a:effectLst/>
                  <a:latin typeface="Calibri" panose="020F0502020204030204" pitchFamily="34" charset="0"/>
                  <a:cs typeface="Calibri" panose="020F0502020204030204" pitchFamily="34" charset="0"/>
                </a:rPr>
                <a:t>tai ve vẩy, hai ngà trắng </a:t>
              </a:r>
              <a:r>
                <a:rPr lang="vi-VN" sz="2800" b="1" i="0" dirty="0" smtClean="0">
                  <a:solidFill>
                    <a:srgbClr val="000000"/>
                  </a:solidFill>
                  <a:effectLst/>
                  <a:latin typeface="Calibri" panose="020F0502020204030204" pitchFamily="34" charset="0"/>
                  <a:cs typeface="Calibri" panose="020F0502020204030204" pitchFamily="34" charset="0"/>
                </a:rPr>
                <a:t>phau</a:t>
              </a:r>
              <a:endParaRPr lang="en-US" sz="2800" b="1" dirty="0" smtClean="0">
                <a:solidFill>
                  <a:srgbClr val="000000"/>
                </a:solidFill>
                <a:latin typeface="Calibri" panose="020F0502020204030204" pitchFamily="34" charset="0"/>
                <a:cs typeface="Calibri" panose="020F0502020204030204" pitchFamily="34" charset="0"/>
              </a:endParaRPr>
            </a:p>
            <a:p>
              <a:pPr>
                <a:lnSpc>
                  <a:spcPct val="150000"/>
                </a:lnSpc>
                <a:defRPr/>
              </a:pPr>
              <a:r>
                <a:rPr lang="en-US" sz="2800" b="1" i="0" dirty="0" smtClean="0">
                  <a:solidFill>
                    <a:srgbClr val="000000"/>
                  </a:solidFill>
                  <a:effectLst/>
                  <a:latin typeface="Calibri" panose="020F0502020204030204" pitchFamily="34" charset="0"/>
                  <a:cs typeface="Calibri" panose="020F0502020204030204" pitchFamily="34" charset="0"/>
                </a:rPr>
                <a:t>        </a:t>
              </a:r>
              <a:r>
                <a:rPr lang="vi-VN" sz="2800" b="1" i="0" dirty="0" smtClean="0">
                  <a:solidFill>
                    <a:srgbClr val="000000"/>
                  </a:solidFill>
                  <a:effectLst/>
                  <a:latin typeface="Calibri" panose="020F0502020204030204" pitchFamily="34" charset="0"/>
                  <a:cs typeface="Calibri" panose="020F0502020204030204" pitchFamily="34" charset="0"/>
                </a:rPr>
                <a:t>Vòi </a:t>
              </a:r>
              <a:r>
                <a:rPr lang="vi-VN" sz="2800" b="1" i="0" dirty="0">
                  <a:solidFill>
                    <a:srgbClr val="000000"/>
                  </a:solidFill>
                  <a:effectLst/>
                  <a:latin typeface="Calibri" panose="020F0502020204030204" pitchFamily="34" charset="0"/>
                  <a:cs typeface="Calibri" panose="020F0502020204030204" pitchFamily="34" charset="0"/>
                </a:rPr>
                <a:t>dài vắt </a:t>
              </a:r>
              <a:r>
                <a:rPr lang="vi-VN" sz="2800" b="1" i="0" dirty="0" smtClean="0">
                  <a:solidFill>
                    <a:srgbClr val="000000"/>
                  </a:solidFill>
                  <a:effectLst/>
                  <a:latin typeface="Calibri" panose="020F0502020204030204" pitchFamily="34" charset="0"/>
                  <a:cs typeface="Calibri" panose="020F0502020204030204" pitchFamily="34" charset="0"/>
                </a:rPr>
                <a:t>vẻ</a:t>
              </a:r>
              <a:r>
                <a:rPr lang="en-US" sz="2800" b="1" i="0" dirty="0" smtClean="0">
                  <a:solidFill>
                    <a:srgbClr val="000000"/>
                  </a:solidFill>
                  <a:effectLst/>
                  <a:latin typeface="Calibri" panose="020F0502020204030204" pitchFamily="34" charset="0"/>
                  <a:cs typeface="Calibri" panose="020F0502020204030204" pitchFamily="34" charset="0"/>
                </a:rPr>
                <a:t>o</a:t>
              </a:r>
              <a:r>
                <a:rPr lang="vi-VN" sz="2800" b="1" i="0" dirty="0" smtClean="0">
                  <a:solidFill>
                    <a:srgbClr val="000000"/>
                  </a:solidFill>
                  <a:effectLst/>
                  <a:latin typeface="Calibri" panose="020F0502020204030204" pitchFamily="34" charset="0"/>
                  <a:cs typeface="Calibri" panose="020F0502020204030204" pitchFamily="34" charset="0"/>
                </a:rPr>
                <a:t> </a:t>
              </a:r>
              <a:r>
                <a:rPr lang="vi-VN" sz="2800" b="1" i="0" dirty="0">
                  <a:solidFill>
                    <a:srgbClr val="000000"/>
                  </a:solidFill>
                  <a:effectLst/>
                  <a:latin typeface="Calibri" panose="020F0502020204030204" pitchFamily="34" charset="0"/>
                  <a:cs typeface="Calibri" panose="020F0502020204030204" pitchFamily="34" charset="0"/>
                </a:rPr>
                <a:t>trên đầu</a:t>
              </a:r>
              <a:r>
                <a:rPr lang="vi-VN" sz="2800" b="1" dirty="0">
                  <a:latin typeface="Calibri" panose="020F0502020204030204" pitchFamily="34" charset="0"/>
                  <a:cs typeface="Calibri" panose="020F0502020204030204" pitchFamily="34" charset="0"/>
                </a:rPr>
                <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Trong rừng thích sống với nhau từng đàn.</a:t>
              </a:r>
              <a:r>
                <a:rPr lang="vi-VN" sz="2800" b="1" dirty="0">
                  <a:latin typeface="Calibri" panose="020F0502020204030204" pitchFamily="34" charset="0"/>
                  <a:cs typeface="Calibri" panose="020F0502020204030204" pitchFamily="34" charset="0"/>
                </a:rPr>
                <a:t/>
              </a:r>
              <a:br>
                <a:rPr lang="vi-VN" sz="2800" b="1" dirty="0">
                  <a:latin typeface="Calibri" panose="020F0502020204030204" pitchFamily="34" charset="0"/>
                  <a:cs typeface="Calibri" panose="020F0502020204030204" pitchFamily="34" charset="0"/>
                </a:rPr>
              </a:br>
              <a:r>
                <a:rPr lang="en-US" sz="2800" b="1" dirty="0" smtClean="0">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ea typeface="微软雅黑"/>
                  <a:cs typeface="Calibri" panose="020F0502020204030204" pitchFamily="34" charset="0"/>
                </a:rPr>
                <a:t>( </a:t>
              </a:r>
              <a:r>
                <a:rPr lang="en-US" sz="2800" b="1" dirty="0">
                  <a:solidFill>
                    <a:srgbClr val="FF0000"/>
                  </a:solidFill>
                  <a:latin typeface="Calibri" panose="020F0502020204030204" pitchFamily="34" charset="0"/>
                  <a:ea typeface="微软雅黑"/>
                  <a:cs typeface="Calibri" panose="020F0502020204030204" pitchFamily="34" charset="0"/>
                </a:rPr>
                <a:t>Là con gì)</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grpSp>
      <p:pic>
        <p:nvPicPr>
          <p:cNvPr id="57" name="Picture 56">
            <a:extLst>
              <a:ext uri="{FF2B5EF4-FFF2-40B4-BE49-F238E27FC236}">
                <a16:creationId xmlns:a16="http://schemas.microsoft.com/office/drawing/2014/main" xmlns="" id="{B966A145-0416-487B-9451-1CA81C990CC2}"/>
              </a:ext>
            </a:extLst>
          </p:cNvPr>
          <p:cNvPicPr>
            <a:picLocks noChangeAspect="1"/>
          </p:cNvPicPr>
          <p:nvPr/>
        </p:nvPicPr>
        <p:blipFill>
          <a:blip r:embed="rId4">
            <a:extLst>
              <a:ext uri="{28A0092B-C50C-407E-A947-70E740481C1C}">
                <a14:useLocalDpi xmlns:a14="http://schemas.microsoft.com/office/drawing/2010/main" xmlns="" val="0"/>
              </a:ext>
            </a:extLst>
          </a:blip>
          <a:srcRect l="15800" r="15800"/>
          <a:stretch/>
        </p:blipFill>
        <p:spPr>
          <a:xfrm>
            <a:off x="296328" y="914400"/>
            <a:ext cx="4717865" cy="5100034"/>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6003262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xmlns=""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xmlns=""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xmlns=""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xmlns=""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xmlns=""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xmlns=""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xmlns=""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xmlns=""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xmlns=""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xmlns=""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xmlns=""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xmlns=""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xmlns=""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xmlns=""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xmlns=""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xmlns=""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xmlns=""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xmlns=""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xmlns=""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xmlns=""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xmlns=""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xmlns=""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xmlns=""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xmlns=""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xmlns=""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xmlns=""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xmlns=""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xmlns=""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xmlns=""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xmlns=""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xmlns=""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xmlns=""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xmlns=""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xmlns=""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xmlns=""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xmlns="" id="{C80FAB12-D343-42C0-8D7A-4D617912457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xmlns=""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54" name="Group 53">
            <a:extLst>
              <a:ext uri="{FF2B5EF4-FFF2-40B4-BE49-F238E27FC236}">
                <a16:creationId xmlns:a16="http://schemas.microsoft.com/office/drawing/2014/main" xmlns="" id="{A3102E53-3AF2-4CC8-BA55-5ACE6D988D66}"/>
              </a:ext>
            </a:extLst>
          </p:cNvPr>
          <p:cNvGrpSpPr/>
          <p:nvPr/>
        </p:nvGrpSpPr>
        <p:grpSpPr>
          <a:xfrm>
            <a:off x="5014193" y="594387"/>
            <a:ext cx="7086721" cy="6298231"/>
            <a:chOff x="-722831" y="5363706"/>
            <a:chExt cx="7086721" cy="6298231"/>
          </a:xfrm>
        </p:grpSpPr>
        <p:sp>
          <p:nvSpPr>
            <p:cNvPr id="55" name="双波形 6">
              <a:extLst>
                <a:ext uri="{FF2B5EF4-FFF2-40B4-BE49-F238E27FC236}">
                  <a16:creationId xmlns:a16="http://schemas.microsoft.com/office/drawing/2014/main" xmlns="" id="{1FC61826-5BE1-4177-B88B-18E2C9DB6192}"/>
                </a:ext>
              </a:extLst>
            </p:cNvPr>
            <p:cNvSpPr/>
            <p:nvPr/>
          </p:nvSpPr>
          <p:spPr>
            <a:xfrm>
              <a:off x="-722831" y="5363706"/>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TextBox 55">
              <a:extLst>
                <a:ext uri="{FF2B5EF4-FFF2-40B4-BE49-F238E27FC236}">
                  <a16:creationId xmlns:a16="http://schemas.microsoft.com/office/drawing/2014/main" xmlns="" id="{B6572052-4773-4A25-8D67-0D55C132FA44}"/>
                </a:ext>
              </a:extLst>
            </p:cNvPr>
            <p:cNvSpPr txBox="1"/>
            <p:nvPr/>
          </p:nvSpPr>
          <p:spPr>
            <a:xfrm>
              <a:off x="-423484" y="6606707"/>
              <a:ext cx="6481777" cy="5055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i="0" dirty="0">
                  <a:solidFill>
                    <a:srgbClr val="002060"/>
                  </a:solidFill>
                  <a:effectLst/>
                  <a:latin typeface="Calibri" panose="020F0502020204030204" pitchFamily="34" charset="0"/>
                  <a:cs typeface="Calibri" panose="020F0502020204030204" pitchFamily="34" charset="0"/>
                </a:rPr>
                <a:t> Con gì cổ dài</a:t>
              </a:r>
              <a:r>
                <a:rPr lang="en-US" sz="3600" b="1" dirty="0">
                  <a:solidFill>
                    <a:srgbClr val="002060"/>
                  </a:solidFill>
                  <a:latin typeface="Calibri" panose="020F0502020204030204" pitchFamily="34" charset="0"/>
                  <a:cs typeface="Calibri" panose="020F0502020204030204" pitchFamily="34" charset="0"/>
                </a:rPr>
                <a:t/>
              </a:r>
              <a:br>
                <a:rPr lang="en-US" sz="3600" b="1" dirty="0">
                  <a:solidFill>
                    <a:srgbClr val="002060"/>
                  </a:solidFill>
                  <a:latin typeface="Calibri" panose="020F0502020204030204" pitchFamily="34" charset="0"/>
                  <a:cs typeface="Calibri" panose="020F0502020204030204" pitchFamily="34" charset="0"/>
                </a:rPr>
              </a:br>
              <a:r>
                <a:rPr lang="en-US" sz="3600" b="1" dirty="0">
                  <a:solidFill>
                    <a:srgbClr val="002060"/>
                  </a:solidFill>
                  <a:latin typeface="Calibri" panose="020F0502020204030204" pitchFamily="34" charset="0"/>
                  <a:cs typeface="Calibri" panose="020F0502020204030204" pitchFamily="34" charset="0"/>
                </a:rPr>
                <a:t>Ă</a:t>
              </a:r>
              <a:r>
                <a:rPr lang="en-US" sz="3600" b="1" i="0" dirty="0">
                  <a:solidFill>
                    <a:srgbClr val="002060"/>
                  </a:solidFill>
                  <a:effectLst/>
                  <a:latin typeface="Calibri" panose="020F0502020204030204" pitchFamily="34" charset="0"/>
                  <a:cs typeface="Calibri" panose="020F0502020204030204" pitchFamily="34" charset="0"/>
                </a:rPr>
                <a:t>n lá trên cao</a:t>
              </a:r>
              <a:r>
                <a:rPr lang="en-US" sz="3600" b="1" dirty="0">
                  <a:solidFill>
                    <a:srgbClr val="002060"/>
                  </a:solidFill>
                  <a:latin typeface="Calibri" panose="020F0502020204030204" pitchFamily="34" charset="0"/>
                  <a:cs typeface="Calibri" panose="020F0502020204030204" pitchFamily="34" charset="0"/>
                </a:rPr>
                <a:t/>
              </a:r>
              <a:br>
                <a:rPr lang="en-US" sz="3600" b="1" dirty="0">
                  <a:solidFill>
                    <a:srgbClr val="002060"/>
                  </a:solidFill>
                  <a:latin typeface="Calibri" panose="020F0502020204030204" pitchFamily="34" charset="0"/>
                  <a:cs typeface="Calibri" panose="020F0502020204030204" pitchFamily="34" charset="0"/>
                </a:rPr>
              </a:br>
              <a:r>
                <a:rPr lang="en-US" sz="3600" b="1" i="0" dirty="0">
                  <a:solidFill>
                    <a:srgbClr val="002060"/>
                  </a:solidFill>
                  <a:effectLst/>
                  <a:latin typeface="Calibri" panose="020F0502020204030204" pitchFamily="34" charset="0"/>
                  <a:cs typeface="Calibri" panose="020F0502020204030204" pitchFamily="34" charset="0"/>
                </a:rPr>
                <a:t>Da lốm đốm sao</a:t>
              </a:r>
              <a:r>
                <a:rPr lang="en-US" sz="3600" b="1" dirty="0">
                  <a:solidFill>
                    <a:srgbClr val="002060"/>
                  </a:solidFill>
                  <a:latin typeface="Calibri" panose="020F0502020204030204" pitchFamily="34" charset="0"/>
                  <a:cs typeface="Calibri" panose="020F0502020204030204" pitchFamily="34" charset="0"/>
                </a:rPr>
                <a:t/>
              </a:r>
              <a:br>
                <a:rPr lang="en-US" sz="3600" b="1" dirty="0">
                  <a:solidFill>
                    <a:srgbClr val="002060"/>
                  </a:solidFill>
                  <a:latin typeface="Calibri" panose="020F0502020204030204" pitchFamily="34" charset="0"/>
                  <a:cs typeface="Calibri" panose="020F0502020204030204" pitchFamily="34" charset="0"/>
                </a:rPr>
              </a:br>
              <a:r>
                <a:rPr lang="en-US" sz="3600" b="1" i="0" dirty="0">
                  <a:solidFill>
                    <a:srgbClr val="002060"/>
                  </a:solidFill>
                  <a:effectLst/>
                  <a:latin typeface="Calibri" panose="020F0502020204030204" pitchFamily="34" charset="0"/>
                  <a:cs typeface="Calibri" panose="020F0502020204030204" pitchFamily="34" charset="0"/>
                </a:rPr>
                <a:t>Sống trên đồng cỏ</a:t>
              </a:r>
              <a:r>
                <a:rPr lang="en-US" sz="3600" b="1" i="0" dirty="0" smtClean="0">
                  <a:solidFill>
                    <a:srgbClr val="002060"/>
                  </a:solidFill>
                  <a:effectLst/>
                  <a:latin typeface="Calibri" panose="020F0502020204030204" pitchFamily="34" charset="0"/>
                  <a:cs typeface="Calibri" panose="020F0502020204030204" pitchFamily="34" charset="0"/>
                </a:rPr>
                <a:t>?</a:t>
              </a:r>
            </a:p>
            <a:p>
              <a:pPr algn="ctr">
                <a:lnSpc>
                  <a:spcPct val="150000"/>
                </a:lnSpc>
                <a:defRPr/>
              </a:pPr>
              <a:r>
                <a:rPr lang="en-US" sz="3600" b="1" dirty="0" smtClean="0">
                  <a:solidFill>
                    <a:srgbClr val="FF0000"/>
                  </a:solidFill>
                  <a:latin typeface="Calibri" panose="020F0502020204030204" pitchFamily="34" charset="0"/>
                  <a:ea typeface="微软雅黑"/>
                  <a:cs typeface="Calibri" panose="020F0502020204030204" pitchFamily="34" charset="0"/>
                </a:rPr>
                <a:t>                                    ( </a:t>
              </a:r>
              <a:r>
                <a:rPr lang="en-US" sz="3600" b="1" dirty="0">
                  <a:solidFill>
                    <a:srgbClr val="FF0000"/>
                  </a:solidFill>
                  <a:latin typeface="Calibri" panose="020F0502020204030204" pitchFamily="34" charset="0"/>
                  <a:ea typeface="微软雅黑"/>
                  <a:cs typeface="Calibri" panose="020F0502020204030204" pitchFamily="34" charset="0"/>
                </a:rPr>
                <a:t>Là con gì)</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pic>
        <p:nvPicPr>
          <p:cNvPr id="52" name="Picture 51">
            <a:extLst>
              <a:ext uri="{FF2B5EF4-FFF2-40B4-BE49-F238E27FC236}">
                <a16:creationId xmlns:a16="http://schemas.microsoft.com/office/drawing/2014/main" xmlns="" id="{6D406302-67EE-4ADD-9ED8-9DC88341CEA0}"/>
              </a:ext>
            </a:extLst>
          </p:cNvPr>
          <p:cNvPicPr>
            <a:picLocks noChangeAspect="1"/>
          </p:cNvPicPr>
          <p:nvPr/>
        </p:nvPicPr>
        <p:blipFill>
          <a:blip r:embed="rId4">
            <a:extLst>
              <a:ext uri="{28A0092B-C50C-407E-A947-70E740481C1C}">
                <a14:useLocalDpi xmlns:a14="http://schemas.microsoft.com/office/drawing/2010/main" xmlns="" val="0"/>
              </a:ext>
            </a:extLst>
          </a:blip>
          <a:srcRect l="18751" r="18751"/>
          <a:stretch/>
        </p:blipFill>
        <p:spPr>
          <a:xfrm>
            <a:off x="375914" y="914400"/>
            <a:ext cx="4577813" cy="5293217"/>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861074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731" y="276434"/>
            <a:ext cx="6984554" cy="1323439"/>
          </a:xfrm>
          <a:prstGeom prst="rect">
            <a:avLst/>
          </a:prstGeom>
          <a:solidFill>
            <a:schemeClr val="bg1"/>
          </a:solidFill>
        </p:spPr>
        <p:txBody>
          <a:bodyPr wrap="square" rtlCol="0">
            <a:spAutoFit/>
          </a:bodyPr>
          <a:lstStyle/>
          <a:p>
            <a:pPr algn="ct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NGÀY HỘI RỪNG XANH</a:t>
            </a:r>
          </a:p>
          <a:p>
            <a:pPr algn="ctr"/>
            <a:endParaRPr lang="en-US" sz="2000" b="1" dirty="0">
              <a:solidFill>
                <a:srgbClr val="FF0000"/>
              </a:solidFill>
              <a:latin typeface="Times New Roman" panose="02020603050405020304" pitchFamily="18" charset="0"/>
              <a:cs typeface="Times New Roman" panose="02020603050405020304" pitchFamily="18" charset="0"/>
            </a:endParaRPr>
          </a:p>
          <a:p>
            <a:pPr algn="ct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61212AB-E185-4D2B-8E68-A23A04E06D8C}"/>
              </a:ext>
            </a:extLst>
          </p:cNvPr>
          <p:cNvSpPr txBox="1"/>
          <p:nvPr/>
        </p:nvSpPr>
        <p:spPr>
          <a:xfrm>
            <a:off x="347731" y="1238845"/>
            <a:ext cx="3709114" cy="381642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õ </a:t>
            </a:r>
            <a:r>
              <a:rPr lang="en-US" sz="2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iến</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mõ</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ừng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hội</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 trúc </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ổi nhạc sáo</a:t>
            </a:r>
            <a:b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 suối gảy nhạc đàn</a:t>
            </a:r>
            <a:b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rủ nhau thay áo</a:t>
            </a:r>
            <a:b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Khoác bao màu tươi non.</a:t>
            </a: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DFFE3B8F-AB83-4C65-9F07-D6A959EF6293}"/>
              </a:ext>
            </a:extLst>
          </p:cNvPr>
          <p:cNvSpPr txBox="1"/>
          <p:nvPr/>
        </p:nvSpPr>
        <p:spPr>
          <a:xfrm>
            <a:off x="3709115" y="1277482"/>
            <a:ext cx="3387144" cy="381642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ướu</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lĩnh xướng </a:t>
            </a:r>
            <a:r>
              <a:rPr lang="en-US" sz="2200" b="1" noProof="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đổi hoài màu da.</a:t>
            </a: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Nấm </a:t>
            </a:r>
            <a:r>
              <a:rPr kumimoji="0" lang="vi-VN" sz="2200" b="1" i="0" u="none" strike="noStrike" kern="1200" cap="none" spc="0" normalizeH="0" baseline="0" noProof="0" dirty="0" smtClean="0">
                <a:ln>
                  <a:solidFill>
                    <a:schemeClr val="bg1"/>
                  </a:solid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 suối, nhìn mê say</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noProof="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kìa</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cọn </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chơi trò đu quay!</a:t>
            </a: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F1FB98B1-3F4C-4FB0-B21C-1473C213B818}"/>
              </a:ext>
            </a:extLst>
          </p:cNvPr>
          <p:cNvPicPr>
            <a:picLocks noChangeAspect="1"/>
          </p:cNvPicPr>
          <p:nvPr/>
        </p:nvPicPr>
        <p:blipFill>
          <a:blip r:embed="rId2"/>
          <a:stretch>
            <a:fillRect/>
          </a:stretch>
        </p:blipFill>
        <p:spPr>
          <a:xfrm>
            <a:off x="7096259" y="276435"/>
            <a:ext cx="4945489" cy="6111486"/>
          </a:xfrm>
          <a:prstGeom prst="rect">
            <a:avLst/>
          </a:prstGeom>
        </p:spPr>
      </p:pic>
      <p:sp>
        <p:nvSpPr>
          <p:cNvPr id="18" name="TextBox 17">
            <a:extLst>
              <a:ext uri="{FF2B5EF4-FFF2-40B4-BE49-F238E27FC236}">
                <a16:creationId xmlns:a16="http://schemas.microsoft.com/office/drawing/2014/main" xmlns="" id="{C9BA91CA-68FF-44D3-833B-71856603B259}"/>
              </a:ext>
            </a:extLst>
          </p:cNvPr>
          <p:cNvSpPr txBox="1"/>
          <p:nvPr/>
        </p:nvSpPr>
        <p:spPr>
          <a:xfrm rot="10800000" flipV="1">
            <a:off x="4479738" y="4340632"/>
            <a:ext cx="2258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Vương Trọng)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xmlns="" val="24746805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54" y="838918"/>
            <a:ext cx="11829397" cy="5803618"/>
          </a:xfrm>
          <a:prstGeom prst="rect">
            <a:avLst/>
          </a:prstGeom>
        </p:spPr>
      </p:pic>
      <p:sp>
        <p:nvSpPr>
          <p:cNvPr id="3" name="Rectangle 2">
            <a:extLst>
              <a:ext uri="{FF2B5EF4-FFF2-40B4-BE49-F238E27FC236}">
                <a16:creationId xmlns:a16="http://schemas.microsoft.com/office/drawing/2014/main" xmlns="" id="{F2B4ED0E-5F21-4329-9E5E-FFD9F159BAE8}"/>
              </a:ext>
            </a:extLst>
          </p:cNvPr>
          <p:cNvSpPr/>
          <p:nvPr/>
        </p:nvSpPr>
        <p:spPr>
          <a:xfrm>
            <a:off x="994026" y="131032"/>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sp>
        <p:nvSpPr>
          <p:cNvPr id="4" name="Rectangle 3">
            <a:extLst>
              <a:ext uri="{FF2B5EF4-FFF2-40B4-BE49-F238E27FC236}">
                <a16:creationId xmlns:a16="http://schemas.microsoft.com/office/drawing/2014/main" xmlns="" id="{BA26E8E7-A352-43DF-A0F1-552706700BE8}"/>
              </a:ext>
            </a:extLst>
          </p:cNvPr>
          <p:cNvSpPr/>
          <p:nvPr/>
        </p:nvSpPr>
        <p:spPr>
          <a:xfrm>
            <a:off x="519614" y="3299993"/>
            <a:ext cx="4537208"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b="1" i="1" kern="0" noProof="0" dirty="0">
                <a:solidFill>
                  <a:srgbClr val="002060"/>
                </a:solidFill>
                <a:latin typeface="Calibri" panose="020F0502020204030204" pitchFamily="34" charset="0"/>
                <a:cs typeface="Calibri" panose="020F0502020204030204" pitchFamily="34" charset="0"/>
                <a:sym typeface="Arial"/>
              </a:rPr>
              <a:t>t</a:t>
            </a: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re</a:t>
            </a:r>
            <a:r>
              <a:rPr kumimoji="0" lang="vi-VN"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trúc </a:t>
            </a:r>
            <a:r>
              <a:rPr kumimoji="0" lang="en-US"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th</a:t>
            </a: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ổi </a:t>
            </a:r>
            <a:r>
              <a:rPr kumimoji="0" lang="vi-VN"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nhạc </a:t>
            </a: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sáo</a:t>
            </a:r>
            <a:endParaRPr kumimoji="0" lang="en-US"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5" name="Rectangle 4">
            <a:extLst>
              <a:ext uri="{FF2B5EF4-FFF2-40B4-BE49-F238E27FC236}">
                <a16:creationId xmlns:a16="http://schemas.microsoft.com/office/drawing/2014/main" xmlns="" id="{BA26E8E7-A352-43DF-A0F1-552706700BE8}"/>
              </a:ext>
            </a:extLst>
          </p:cNvPr>
          <p:cNvSpPr/>
          <p:nvPr/>
        </p:nvSpPr>
        <p:spPr>
          <a:xfrm>
            <a:off x="6126784" y="6319371"/>
            <a:ext cx="5384544"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khe </a:t>
            </a:r>
            <a:r>
              <a:rPr kumimoji="0" lang="vi-VN"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suối gảy nhạc </a:t>
            </a: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đàn</a:t>
            </a:r>
            <a:endParaRPr kumimoji="0" lang="en-US"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6" name="Rectangle 5">
            <a:extLst>
              <a:ext uri="{FF2B5EF4-FFF2-40B4-BE49-F238E27FC236}">
                <a16:creationId xmlns:a16="http://schemas.microsoft.com/office/drawing/2014/main" xmlns="" id="{BA26E8E7-A352-43DF-A0F1-552706700BE8}"/>
              </a:ext>
            </a:extLst>
          </p:cNvPr>
          <p:cNvSpPr/>
          <p:nvPr/>
        </p:nvSpPr>
        <p:spPr>
          <a:xfrm>
            <a:off x="677219" y="6250799"/>
            <a:ext cx="4593671"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nấm </a:t>
            </a:r>
            <a:r>
              <a:rPr kumimoji="0" lang="vi-VN"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mang ô đi </a:t>
            </a: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hội</a:t>
            </a:r>
            <a:endParaRPr kumimoji="0" lang="en-US"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BA26E8E7-A352-43DF-A0F1-552706700BE8}"/>
              </a:ext>
            </a:extLst>
          </p:cNvPr>
          <p:cNvSpPr/>
          <p:nvPr/>
        </p:nvSpPr>
        <p:spPr>
          <a:xfrm>
            <a:off x="5944353" y="3299993"/>
            <a:ext cx="5706368"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1" u="none" strike="noStrike" kern="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sym typeface="Arial"/>
              </a:rPr>
              <a:t>cọn </a:t>
            </a:r>
            <a:r>
              <a:rPr kumimoji="0" lang="vi-VN"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nước chơi trò đu quay. </a:t>
            </a:r>
            <a:endParaRPr kumimoji="0" lang="en-US" sz="36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xmlns="" val="8243743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9">
            <a:extLst>
              <a:ext uri="{FF2B5EF4-FFF2-40B4-BE49-F238E27FC236}">
                <a16:creationId xmlns:a16="http://schemas.microsoft.com/office/drawing/2014/main" xmlns="" id="{D78ED8D8-2C3F-456B-A592-0FA21047C45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861645" y="2486042"/>
            <a:ext cx="10312400" cy="3413689"/>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537740" y="3552767"/>
            <a:ext cx="6720840" cy="1569660"/>
          </a:xfrm>
          <a:prstGeom prst="rect">
            <a:avLst/>
          </a:prstGeom>
        </p:spPr>
        <p:txBody>
          <a:bodyPr wrap="square">
            <a:spAutoFit/>
          </a:bodyPr>
          <a:lstStyle/>
          <a:p>
            <a:pPr defTabSz="1219170">
              <a:buClr>
                <a:srgbClr val="000000"/>
              </a:buClr>
            </a:pPr>
            <a:r>
              <a:rPr lang="vi-VN" sz="4800" b="1" kern="0" dirty="0" smtClean="0">
                <a:solidFill>
                  <a:srgbClr val="002060"/>
                </a:solidFill>
                <a:latin typeface="Calibri" panose="020F0502020204030204" pitchFamily="34" charset="0"/>
                <a:cs typeface="Calibri" panose="020F0502020204030204" pitchFamily="34" charset="0"/>
                <a:sym typeface="Arial"/>
              </a:rPr>
              <a:t>M:</a:t>
            </a:r>
            <a:r>
              <a:rPr lang="en-US" sz="4800" b="1" kern="0" dirty="0" smtClean="0">
                <a:solidFill>
                  <a:srgbClr val="002060"/>
                </a:solidFill>
                <a:latin typeface="Calibri" panose="020F0502020204030204" pitchFamily="34" charset="0"/>
                <a:cs typeface="Calibri" panose="020F0502020204030204" pitchFamily="34" charset="0"/>
                <a:sym typeface="Arial"/>
              </a:rPr>
              <a:t> </a:t>
            </a:r>
            <a:r>
              <a:rPr lang="vi-VN" sz="4800" b="1" kern="0" dirty="0" smtClean="0">
                <a:solidFill>
                  <a:srgbClr val="002060"/>
                </a:solidFill>
                <a:latin typeface="Calibri" panose="020F0502020204030204" pitchFamily="34" charset="0"/>
                <a:cs typeface="Calibri" panose="020F0502020204030204" pitchFamily="34" charset="0"/>
                <a:sym typeface="Arial"/>
              </a:rPr>
              <a:t>- </a:t>
            </a:r>
            <a:r>
              <a:rPr lang="vi-VN" sz="4800" b="1" kern="0" dirty="0">
                <a:solidFill>
                  <a:srgbClr val="002060"/>
                </a:solidFill>
                <a:latin typeface="Calibri" panose="020F0502020204030204" pitchFamily="34" charset="0"/>
                <a:cs typeface="Calibri" panose="020F0502020204030204" pitchFamily="34" charset="0"/>
                <a:sym typeface="Arial"/>
              </a:rPr>
              <a:t>Chim gõ kiến làm gì?</a:t>
            </a:r>
          </a:p>
          <a:p>
            <a:pPr algn="ctr" defTabSz="1219170">
              <a:buClr>
                <a:srgbClr val="000000"/>
              </a:buClr>
            </a:pPr>
            <a:r>
              <a:rPr lang="en-US" sz="4800" b="1" kern="0" dirty="0" smtClean="0">
                <a:solidFill>
                  <a:srgbClr val="002060"/>
                </a:solidFill>
                <a:latin typeface="Calibri" panose="020F0502020204030204" pitchFamily="34" charset="0"/>
                <a:cs typeface="Calibri" panose="020F0502020204030204" pitchFamily="34" charset="0"/>
                <a:sym typeface="Arial"/>
              </a:rPr>
              <a:t>     </a:t>
            </a:r>
            <a:r>
              <a:rPr lang="vi-VN" sz="4800" b="1" kern="0" dirty="0" smtClean="0">
                <a:solidFill>
                  <a:srgbClr val="002060"/>
                </a:solidFill>
                <a:latin typeface="Calibri" panose="020F0502020204030204" pitchFamily="34" charset="0"/>
                <a:cs typeface="Calibri" panose="020F0502020204030204" pitchFamily="34" charset="0"/>
                <a:sym typeface="Arial"/>
              </a:rPr>
              <a:t>- </a:t>
            </a:r>
            <a:r>
              <a:rPr lang="vi-VN" sz="4800" b="1" kern="0" dirty="0">
                <a:solidFill>
                  <a:srgbClr val="002060"/>
                </a:solidFill>
                <a:latin typeface="Calibri" panose="020F0502020204030204" pitchFamily="34" charset="0"/>
                <a:cs typeface="Calibri" panose="020F0502020204030204" pitchFamily="34" charset="0"/>
                <a:sym typeface="Arial"/>
              </a:rPr>
              <a:t>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12" name="Picture 29">
            <a:extLst>
              <a:ext uri="{FF2B5EF4-FFF2-40B4-BE49-F238E27FC236}">
                <a16:creationId xmlns:a16="http://schemas.microsoft.com/office/drawing/2014/main" xmlns="" id="{1D871CA5-F901-4CBA-94D8-931D477D4D90}"/>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1" y="103977"/>
            <a:ext cx="12035691" cy="2535680"/>
          </a:xfrm>
          <a:prstGeom prst="rect">
            <a:avLst/>
          </a:prstGeom>
        </p:spPr>
      </p:pic>
      <p:sp>
        <p:nvSpPr>
          <p:cNvPr id="13" name="Rectangle 12">
            <a:extLst>
              <a:ext uri="{FF2B5EF4-FFF2-40B4-BE49-F238E27FC236}">
                <a16:creationId xmlns:a16="http://schemas.microsoft.com/office/drawing/2014/main" xmlns=""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xmlns="" val="1609048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00836" y="244699"/>
            <a:ext cx="6707569" cy="6259132"/>
          </a:xfrm>
          <a:prstGeom prst="rect">
            <a:avLst/>
          </a:prstGeom>
        </p:spPr>
      </p:pic>
      <p:sp>
        <p:nvSpPr>
          <p:cNvPr id="3" name="Rectangle 2">
            <a:extLst>
              <a:ext uri="{FF2B5EF4-FFF2-40B4-BE49-F238E27FC236}">
                <a16:creationId xmlns:a16="http://schemas.microsoft.com/office/drawing/2014/main" xmlns="" id="{BA26E8E7-A352-43DF-A0F1-552706700BE8}"/>
              </a:ext>
            </a:extLst>
          </p:cNvPr>
          <p:cNvSpPr/>
          <p:nvPr/>
        </p:nvSpPr>
        <p:spPr>
          <a:xfrm>
            <a:off x="1138962" y="1390139"/>
            <a:ext cx="2462364" cy="830997"/>
          </a:xfrm>
          <a:prstGeom prst="rect">
            <a:avLst/>
          </a:prstGeom>
        </p:spPr>
        <p:txBody>
          <a:bodyPr wrap="square">
            <a:spAutoFit/>
          </a:bodyPr>
          <a:lstStyle/>
          <a:p>
            <a:pPr algn="ctr"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k</a:t>
            </a:r>
            <a:r>
              <a:rPr lang="en-US" sz="4800" b="1" kern="0" dirty="0" err="1" smtClean="0">
                <a:solidFill>
                  <a:srgbClr val="002060"/>
                </a:solidFill>
                <a:latin typeface="Calibri" panose="020F0502020204030204" pitchFamily="34" charset="0"/>
                <a:cs typeface="Calibri" panose="020F0502020204030204" pitchFamily="34" charset="0"/>
                <a:sym typeface="Arial"/>
              </a:rPr>
              <a:t>hướu</a:t>
            </a:r>
            <a:endParaRPr lang="vi-VN" sz="4800" kern="0" dirty="0">
              <a:solidFill>
                <a:srgbClr val="FF0000"/>
              </a:solidFill>
              <a:latin typeface="Calibri" panose="020F0502020204030204" pitchFamily="34" charset="0"/>
              <a:cs typeface="Calibri" panose="020F0502020204030204" pitchFamily="34" charset="0"/>
              <a:sym typeface="Arial"/>
            </a:endParaRPr>
          </a:p>
        </p:txBody>
      </p:sp>
      <p:sp>
        <p:nvSpPr>
          <p:cNvPr id="4" name="TextBox 3"/>
          <p:cNvSpPr txBox="1"/>
          <p:nvPr/>
        </p:nvSpPr>
        <p:spPr>
          <a:xfrm>
            <a:off x="1377864" y="2109171"/>
            <a:ext cx="2584070" cy="830997"/>
          </a:xfrm>
          <a:prstGeom prst="rect">
            <a:avLst/>
          </a:prstGeom>
          <a:noFill/>
        </p:spPr>
        <p:txBody>
          <a:bodyPr wrap="square" rtlCol="0">
            <a:spAutoFit/>
          </a:bodyPr>
          <a:lstStyle/>
          <a:p>
            <a:r>
              <a:rPr lang="en-US" sz="4800" b="1" dirty="0" err="1">
                <a:solidFill>
                  <a:srgbClr val="002060"/>
                </a:solidFill>
                <a:cs typeface="Times New Roman" panose="02020603050405020304" pitchFamily="18" charset="0"/>
              </a:rPr>
              <a:t>g</a:t>
            </a:r>
            <a:r>
              <a:rPr lang="en-US" sz="4800" b="1" dirty="0" err="1" smtClean="0">
                <a:solidFill>
                  <a:srgbClr val="002060"/>
                </a:solidFill>
                <a:cs typeface="Times New Roman" panose="02020603050405020304" pitchFamily="18" charset="0"/>
              </a:rPr>
              <a:t>à</a:t>
            </a:r>
            <a:r>
              <a:rPr lang="en-US" sz="4800" b="1" dirty="0" smtClean="0">
                <a:solidFill>
                  <a:srgbClr val="002060"/>
                </a:solidFill>
                <a:cs typeface="Times New Roman" panose="02020603050405020304" pitchFamily="18" charset="0"/>
              </a:rPr>
              <a:t> </a:t>
            </a:r>
            <a:r>
              <a:rPr lang="en-US" sz="4800" b="1" dirty="0" err="1" smtClean="0">
                <a:solidFill>
                  <a:srgbClr val="002060"/>
                </a:solidFill>
                <a:cs typeface="Times New Roman" panose="02020603050405020304" pitchFamily="18" charset="0"/>
              </a:rPr>
              <a:t>rừng</a:t>
            </a:r>
            <a:endParaRPr lang="en-US" sz="4800" b="1" dirty="0">
              <a:solidFill>
                <a:srgbClr val="002060"/>
              </a:solidFill>
              <a:cs typeface="Times New Roman" panose="02020603050405020304" pitchFamily="18" charset="0"/>
            </a:endParaRPr>
          </a:p>
        </p:txBody>
      </p:sp>
      <p:sp>
        <p:nvSpPr>
          <p:cNvPr id="5" name="TextBox 4"/>
          <p:cNvSpPr txBox="1"/>
          <p:nvPr/>
        </p:nvSpPr>
        <p:spPr>
          <a:xfrm>
            <a:off x="1393306" y="2882958"/>
            <a:ext cx="2446923" cy="830997"/>
          </a:xfrm>
          <a:prstGeom prst="rect">
            <a:avLst/>
          </a:prstGeom>
          <a:noFill/>
        </p:spPr>
        <p:txBody>
          <a:bodyPr wrap="square" rtlCol="0">
            <a:spAutoFit/>
          </a:bodyPr>
          <a:lstStyle/>
          <a:p>
            <a:r>
              <a:rPr lang="en-US" sz="4800" b="1" dirty="0" err="1" smtClean="0">
                <a:solidFill>
                  <a:srgbClr val="002060"/>
                </a:solidFill>
              </a:rPr>
              <a:t>công</a:t>
            </a:r>
            <a:endParaRPr lang="en-US" sz="4800" b="1" dirty="0">
              <a:solidFill>
                <a:srgbClr val="002060"/>
              </a:solidFill>
            </a:endParaRPr>
          </a:p>
        </p:txBody>
      </p:sp>
      <p:sp>
        <p:nvSpPr>
          <p:cNvPr id="6" name="TextBox 5"/>
          <p:cNvSpPr txBox="1"/>
          <p:nvPr/>
        </p:nvSpPr>
        <p:spPr>
          <a:xfrm>
            <a:off x="1252603" y="3753144"/>
            <a:ext cx="2948233" cy="830997"/>
          </a:xfrm>
          <a:prstGeom prst="rect">
            <a:avLst/>
          </a:prstGeom>
          <a:noFill/>
        </p:spPr>
        <p:txBody>
          <a:bodyPr wrap="square" rtlCol="0">
            <a:spAutoFit/>
          </a:bodyPr>
          <a:lstStyle/>
          <a:p>
            <a:r>
              <a:rPr lang="en-US" sz="4800" b="1" dirty="0" err="1">
                <a:solidFill>
                  <a:srgbClr val="002060"/>
                </a:solidFill>
              </a:rPr>
              <a:t>k</a:t>
            </a:r>
            <a:r>
              <a:rPr lang="en-US" sz="4800" b="1" dirty="0" err="1" smtClean="0">
                <a:solidFill>
                  <a:srgbClr val="002060"/>
                </a:solidFill>
              </a:rPr>
              <a:t>ì</a:t>
            </a:r>
            <a:r>
              <a:rPr lang="en-US" sz="4800" b="1" dirty="0" smtClean="0">
                <a:solidFill>
                  <a:srgbClr val="002060"/>
                </a:solidFill>
              </a:rPr>
              <a:t> </a:t>
            </a:r>
            <a:r>
              <a:rPr lang="en-US" sz="4800" b="1" dirty="0" err="1" smtClean="0">
                <a:solidFill>
                  <a:srgbClr val="002060"/>
                </a:solidFill>
              </a:rPr>
              <a:t>nhông</a:t>
            </a:r>
            <a:endParaRPr lang="en-US" sz="4800" b="1" dirty="0">
              <a:solidFill>
                <a:srgbClr val="002060"/>
              </a:solidFill>
            </a:endParaRPr>
          </a:p>
        </p:txBody>
      </p:sp>
    </p:spTree>
    <p:extLst>
      <p:ext uri="{BB962C8B-B14F-4D97-AF65-F5344CB8AC3E}">
        <p14:creationId xmlns:p14="http://schemas.microsoft.com/office/powerpoint/2010/main" xmlns="" val="227729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625</TotalTime>
  <Words>831</Words>
  <Application>Microsoft Office PowerPoint</Application>
  <PresentationFormat>Custom</PresentationFormat>
  <Paragraphs>104</Paragraphs>
  <Slides>27</Slides>
  <Notes>5</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1_Office Theme</vt:lpstr>
      <vt:lpstr>Austin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Quoc Hung 20203438</dc:creator>
  <cp:lastModifiedBy>Admin</cp:lastModifiedBy>
  <cp:revision>101</cp:revision>
  <dcterms:created xsi:type="dcterms:W3CDTF">2023-01-10T13:55:34Z</dcterms:created>
  <dcterms:modified xsi:type="dcterms:W3CDTF">2023-02-06T09:39:05Z</dcterms:modified>
</cp:coreProperties>
</file>