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35"/>
  </p:notesMasterIdLst>
  <p:sldIdLst>
    <p:sldId id="368" r:id="rId2"/>
    <p:sldId id="320" r:id="rId3"/>
    <p:sldId id="360" r:id="rId4"/>
    <p:sldId id="257" r:id="rId5"/>
    <p:sldId id="258" r:id="rId6"/>
    <p:sldId id="259" r:id="rId7"/>
    <p:sldId id="260" r:id="rId8"/>
    <p:sldId id="346" r:id="rId9"/>
    <p:sldId id="321" r:id="rId10"/>
    <p:sldId id="361" r:id="rId11"/>
    <p:sldId id="362" r:id="rId12"/>
    <p:sldId id="349" r:id="rId13"/>
    <p:sldId id="363" r:id="rId14"/>
    <p:sldId id="352" r:id="rId15"/>
    <p:sldId id="353" r:id="rId16"/>
    <p:sldId id="323" r:id="rId17"/>
    <p:sldId id="324" r:id="rId18"/>
    <p:sldId id="325" r:id="rId19"/>
    <p:sldId id="364" r:id="rId20"/>
    <p:sldId id="326" r:id="rId21"/>
    <p:sldId id="365" r:id="rId22"/>
    <p:sldId id="327" r:id="rId23"/>
    <p:sldId id="367" r:id="rId24"/>
    <p:sldId id="366" r:id="rId25"/>
    <p:sldId id="369" r:id="rId26"/>
    <p:sldId id="354" r:id="rId27"/>
    <p:sldId id="355" r:id="rId28"/>
    <p:sldId id="359" r:id="rId29"/>
    <p:sldId id="328" r:id="rId30"/>
    <p:sldId id="329" r:id="rId31"/>
    <p:sldId id="339" r:id="rId32"/>
    <p:sldId id="340" r:id="rId33"/>
    <p:sldId id="330" r:id="rId34"/>
  </p:sldIdLst>
  <p:sldSz cx="12161838" cy="6858000"/>
  <p:notesSz cx="6858000" cy="9144000"/>
  <p:embeddedFontLst>
    <p:embeddedFont>
      <p:font typeface="Comfortaa" panose="020B0604020202020204" charset="0"/>
      <p:regular r:id="rId36"/>
      <p:bold r:id="rId37"/>
    </p:embeddedFont>
    <p:embeddedFont>
      <p:font typeface="Alata" panose="020B0604020202020204" charset="0"/>
      <p:regular r:id="rId38"/>
    </p:embeddedFont>
    <p:embeddedFont>
      <p:font typeface="Delius Unicase" panose="020B0604020202020204" charset="0"/>
      <p:regular r:id="rId39"/>
      <p:bold r:id="rId40"/>
    </p:embeddedFont>
    <p:embeddedFont>
      <p:font typeface="Arial-Rounded" panose="020B0500000000000000" charset="0"/>
      <p:regular r:id="rId41"/>
    </p:embeddedFont>
    <p:embeddedFont>
      <p:font typeface="Fira Sans" panose="020B0604020202020204" charset="0"/>
      <p:regular r:id="rId42"/>
      <p:bold r:id="rId43"/>
      <p:italic r:id="rId44"/>
      <p:boldItalic r:id="rId45"/>
    </p:embeddedFont>
    <p:embeddedFont>
      <p:font typeface="Amatic SC" panose="020B0604020202020204" charset="-79"/>
      <p:regular r:id="rId46"/>
      <p:bold r:id="rId47"/>
    </p:embeddedFont>
    <p:embeddedFont>
      <p:font typeface="Arial Rounded MT Bold" panose="020F0704030504030204" pitchFamily="34" charset="0"/>
      <p:regular r:id="rId48"/>
    </p:embeddedFont>
    <p:embeddedFont>
      <p:font typeface="Chewy" panose="020B0604020202020204"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61" userDrawn="1">
          <p15:clr>
            <a:srgbClr val="9AA0A6"/>
          </p15:clr>
        </p15:guide>
        <p15:guide id="2" pos="3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291AB6-2B9F-4BE0-930D-FD2372C9ED45}">
  <a:tblStyle styleId="{60291AB6-2B9F-4BE0-930D-FD2372C9ED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82" autoAdjust="0"/>
  </p:normalViewPr>
  <p:slideViewPr>
    <p:cSldViewPr snapToGrid="0">
      <p:cViewPr varScale="1">
        <p:scale>
          <a:sx n="80" d="100"/>
          <a:sy n="80" d="100"/>
        </p:scale>
        <p:origin x="954" y="396"/>
      </p:cViewPr>
      <p:guideLst>
        <p:guide orient="horz" pos="3961"/>
        <p:guide pos="383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043804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4117360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Click vào từng ô để nó di chuyển</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17</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18</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20</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22</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062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a:t>
            </a:r>
            <a:r>
              <a:rPr lang="en-US" baseline="0"/>
              <a:t> lại toàn bài</a:t>
            </a:r>
            <a:endParaRPr lang="en-US"/>
          </a:p>
        </p:txBody>
      </p:sp>
    </p:spTree>
    <p:extLst>
      <p:ext uri="{BB962C8B-B14F-4D97-AF65-F5344CB8AC3E}">
        <p14:creationId xmlns:p14="http://schemas.microsoft.com/office/powerpoint/2010/main" val="1792064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8f342daea5_0_5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331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8f342daea5_0_5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4431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8f342daea5_0_5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8f342da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Nên để HS đặt câu trước</a:t>
            </a:r>
            <a:endParaRPr/>
          </a:p>
        </p:txBody>
      </p:sp>
    </p:spTree>
    <p:extLst>
      <p:ext uri="{BB962C8B-B14F-4D97-AF65-F5344CB8AC3E}">
        <p14:creationId xmlns:p14="http://schemas.microsoft.com/office/powerpoint/2010/main" val="13147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88602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latin typeface="Arial" pitchFamily="34" charset="0"/>
                <a:cs typeface="Arial" pitchFamily="34" charset="0"/>
              </a:rPr>
              <a:t>Tác</a:t>
            </a:r>
            <a:r>
              <a:rPr lang="en-US" sz="1100" b="1" baseline="0">
                <a:latin typeface="Arial" pitchFamily="34" charset="0"/>
                <a:cs typeface="Arial" pitchFamily="34" charset="0"/>
              </a:rPr>
              <a:t> giả ppt: Phan Linh</a:t>
            </a:r>
            <a:endParaRPr lang="en-US" sz="1100" b="1">
              <a:latin typeface="Arial" pitchFamily="34" charset="0"/>
              <a:cs typeface="Arial" pitchFamily="34" charset="0"/>
            </a:endParaRPr>
          </a:p>
          <a:p>
            <a:r>
              <a:rPr lang="en-US" sz="1100" b="1">
                <a:latin typeface="Arial" pitchFamily="34" charset="0"/>
                <a:cs typeface="Arial" pitchFamily="34" charset="0"/>
              </a:rPr>
              <a:t>+ Zalo: 0916.604.268</a:t>
            </a:r>
          </a:p>
          <a:p>
            <a:r>
              <a:rPr lang="en-US" sz="1100" b="1">
                <a:latin typeface="Arial" pitchFamily="34" charset="0"/>
                <a:cs typeface="Arial" pitchFamily="34" charset="0"/>
              </a:rPr>
              <a:t>+ Facebook cá nhân: </a:t>
            </a:r>
            <a:r>
              <a:rPr lang="en-US" sz="1100">
                <a:hlinkClick r:id="rId3"/>
              </a:rPr>
              <a:t>https://www.facebook.com/nhilinh.phan/</a:t>
            </a:r>
            <a:endParaRPr lang="en-US" sz="1100"/>
          </a:p>
          <a:p>
            <a:r>
              <a:rPr lang="en-US" sz="1100" b="1">
                <a:latin typeface="Arial" pitchFamily="34" charset="0"/>
                <a:cs typeface="Arial" pitchFamily="34" charset="0"/>
              </a:rPr>
              <a:t>+ Nhóm chia sẻ tài liệu: </a:t>
            </a:r>
            <a:r>
              <a:rPr lang="en-US" sz="1100">
                <a:hlinkClick r:id="rId4"/>
              </a:rPr>
              <a:t>https://www.facebook.com/groups/443096903751589</a:t>
            </a:r>
            <a:endParaRPr lang="en-US" sz="1100" b="1">
              <a:latin typeface="Arial" pitchFamily="34" charset="0"/>
              <a:cs typeface="Arial" pitchFamily="34" charset="0"/>
            </a:endParaRPr>
          </a:p>
        </p:txBody>
      </p:sp>
    </p:spTree>
    <p:extLst>
      <p:ext uri="{BB962C8B-B14F-4D97-AF65-F5344CB8AC3E}">
        <p14:creationId xmlns:p14="http://schemas.microsoft.com/office/powerpoint/2010/main" val="873345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78925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túi lí xì ở góc để quay lại slide đầu</a:t>
            </a:r>
          </a:p>
        </p:txBody>
      </p:sp>
    </p:spTree>
    <p:extLst>
      <p:ext uri="{BB962C8B-B14F-4D97-AF65-F5344CB8AC3E}">
        <p14:creationId xmlns:p14="http://schemas.microsoft.com/office/powerpoint/2010/main" val="110420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698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8d3aa2a3e7_0_7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Tách</a:t>
            </a:r>
            <a:r>
              <a:rPr lang="en-US" baseline="0"/>
              <a:t> đọc và đọc theo đoạn</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612064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8d3aa2a3e7_0_7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Tách</a:t>
            </a:r>
            <a:r>
              <a:rPr lang="en-US" baseline="0"/>
              <a:t> đọc và đọc theo đoạn</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65559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8f342daea5_0_1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8f342daea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436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sz="1100" b="1" dirty="0">
              <a:latin typeface="Arial" pitchFamily="34" charset="0"/>
              <a:cs typeface="Arial" pitchFamily="34" charset="0"/>
            </a:endParaRPr>
          </a:p>
        </p:txBody>
      </p:sp>
    </p:spTree>
    <p:extLst>
      <p:ext uri="{BB962C8B-B14F-4D97-AF65-F5344CB8AC3E}">
        <p14:creationId xmlns:p14="http://schemas.microsoft.com/office/powerpoint/2010/main" val="2569503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8f342daea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8f342dae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462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7"/>
          <p:cNvSpPr/>
          <p:nvPr/>
        </p:nvSpPr>
        <p:spPr>
          <a:xfrm rot="10459447" flipH="1">
            <a:off x="864312" y="-117817"/>
            <a:ext cx="10511266" cy="6778287"/>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7"/>
          <p:cNvSpPr txBox="1">
            <a:spLocks noGrp="1"/>
          </p:cNvSpPr>
          <p:nvPr>
            <p:ph type="title"/>
          </p:nvPr>
        </p:nvSpPr>
        <p:spPr>
          <a:xfrm>
            <a:off x="948648" y="491767"/>
            <a:ext cx="10264543"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5320" b="1">
                <a:latin typeface="Amatic SC"/>
                <a:ea typeface="Amatic SC"/>
                <a:cs typeface="Amatic SC"/>
                <a:sym typeface="Amatic SC"/>
              </a:defRPr>
            </a:lvl1pPr>
            <a:lvl2pPr lvl="1" rtl="0">
              <a:spcBef>
                <a:spcPts val="0"/>
              </a:spcBef>
              <a:spcAft>
                <a:spcPts val="0"/>
              </a:spcAft>
              <a:buSzPts val="2400"/>
              <a:buFont typeface="Fira Sans"/>
              <a:buNone/>
              <a:defRPr sz="3192" b="1">
                <a:latin typeface="Fira Sans"/>
                <a:ea typeface="Fira Sans"/>
                <a:cs typeface="Fira Sans"/>
                <a:sym typeface="Fira Sans"/>
              </a:defRPr>
            </a:lvl2pPr>
            <a:lvl3pPr lvl="2" rtl="0">
              <a:spcBef>
                <a:spcPts val="0"/>
              </a:spcBef>
              <a:spcAft>
                <a:spcPts val="0"/>
              </a:spcAft>
              <a:buSzPts val="2400"/>
              <a:buFont typeface="Fira Sans"/>
              <a:buNone/>
              <a:defRPr sz="3192" b="1">
                <a:latin typeface="Fira Sans"/>
                <a:ea typeface="Fira Sans"/>
                <a:cs typeface="Fira Sans"/>
                <a:sym typeface="Fira Sans"/>
              </a:defRPr>
            </a:lvl3pPr>
            <a:lvl4pPr lvl="3" rtl="0">
              <a:spcBef>
                <a:spcPts val="0"/>
              </a:spcBef>
              <a:spcAft>
                <a:spcPts val="0"/>
              </a:spcAft>
              <a:buSzPts val="2400"/>
              <a:buFont typeface="Fira Sans"/>
              <a:buNone/>
              <a:defRPr sz="3192" b="1">
                <a:latin typeface="Fira Sans"/>
                <a:ea typeface="Fira Sans"/>
                <a:cs typeface="Fira Sans"/>
                <a:sym typeface="Fira Sans"/>
              </a:defRPr>
            </a:lvl4pPr>
            <a:lvl5pPr lvl="4" rtl="0">
              <a:spcBef>
                <a:spcPts val="0"/>
              </a:spcBef>
              <a:spcAft>
                <a:spcPts val="0"/>
              </a:spcAft>
              <a:buSzPts val="2400"/>
              <a:buFont typeface="Fira Sans"/>
              <a:buNone/>
              <a:defRPr sz="3192" b="1">
                <a:latin typeface="Fira Sans"/>
                <a:ea typeface="Fira Sans"/>
                <a:cs typeface="Fira Sans"/>
                <a:sym typeface="Fira Sans"/>
              </a:defRPr>
            </a:lvl5pPr>
            <a:lvl6pPr lvl="5" rtl="0">
              <a:spcBef>
                <a:spcPts val="0"/>
              </a:spcBef>
              <a:spcAft>
                <a:spcPts val="0"/>
              </a:spcAft>
              <a:buSzPts val="2400"/>
              <a:buFont typeface="Fira Sans"/>
              <a:buNone/>
              <a:defRPr sz="3192" b="1">
                <a:latin typeface="Fira Sans"/>
                <a:ea typeface="Fira Sans"/>
                <a:cs typeface="Fira Sans"/>
                <a:sym typeface="Fira Sans"/>
              </a:defRPr>
            </a:lvl6pPr>
            <a:lvl7pPr lvl="6" rtl="0">
              <a:spcBef>
                <a:spcPts val="0"/>
              </a:spcBef>
              <a:spcAft>
                <a:spcPts val="0"/>
              </a:spcAft>
              <a:buSzPts val="2400"/>
              <a:buFont typeface="Fira Sans"/>
              <a:buNone/>
              <a:defRPr sz="3192" b="1">
                <a:latin typeface="Fira Sans"/>
                <a:ea typeface="Fira Sans"/>
                <a:cs typeface="Fira Sans"/>
                <a:sym typeface="Fira Sans"/>
              </a:defRPr>
            </a:lvl7pPr>
            <a:lvl8pPr lvl="7" rtl="0">
              <a:spcBef>
                <a:spcPts val="0"/>
              </a:spcBef>
              <a:spcAft>
                <a:spcPts val="0"/>
              </a:spcAft>
              <a:buSzPts val="2400"/>
              <a:buFont typeface="Fira Sans"/>
              <a:buNone/>
              <a:defRPr sz="3192" b="1">
                <a:latin typeface="Fira Sans"/>
                <a:ea typeface="Fira Sans"/>
                <a:cs typeface="Fira Sans"/>
                <a:sym typeface="Fira Sans"/>
              </a:defRPr>
            </a:lvl8pPr>
            <a:lvl9pPr lvl="8" rtl="0">
              <a:spcBef>
                <a:spcPts val="0"/>
              </a:spcBef>
              <a:spcAft>
                <a:spcPts val="0"/>
              </a:spcAft>
              <a:buSzPts val="2400"/>
              <a:buFont typeface="Fira Sans"/>
              <a:buNone/>
              <a:defRPr sz="3192" b="1">
                <a:latin typeface="Fira Sans"/>
                <a:ea typeface="Fira Sans"/>
                <a:cs typeface="Fira Sans"/>
                <a:sym typeface="Fira Sans"/>
              </a:defRPr>
            </a:lvl9pPr>
          </a:lstStyle>
          <a:p>
            <a:endParaRPr/>
          </a:p>
        </p:txBody>
      </p:sp>
      <p:sp>
        <p:nvSpPr>
          <p:cNvPr id="104" name="Google Shape;104;p7"/>
          <p:cNvSpPr txBox="1">
            <a:spLocks noGrp="1"/>
          </p:cNvSpPr>
          <p:nvPr>
            <p:ph type="subTitle" idx="1"/>
          </p:nvPr>
        </p:nvSpPr>
        <p:spPr>
          <a:xfrm>
            <a:off x="3181111" y="2265733"/>
            <a:ext cx="5799617" cy="93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2128"/>
              </a:spcBef>
              <a:spcAft>
                <a:spcPts val="0"/>
              </a:spcAft>
              <a:buSzPts val="1400"/>
              <a:buNone/>
              <a:defRPr/>
            </a:lvl3pPr>
            <a:lvl4pPr lvl="3">
              <a:spcBef>
                <a:spcPts val="2128"/>
              </a:spcBef>
              <a:spcAft>
                <a:spcPts val="0"/>
              </a:spcAft>
              <a:buSzPts val="1400"/>
              <a:buNone/>
              <a:defRPr/>
            </a:lvl4pPr>
            <a:lvl5pPr lvl="4">
              <a:spcBef>
                <a:spcPts val="2128"/>
              </a:spcBef>
              <a:spcAft>
                <a:spcPts val="0"/>
              </a:spcAft>
              <a:buSzPts val="1400"/>
              <a:buNone/>
              <a:defRPr/>
            </a:lvl5pPr>
            <a:lvl6pPr lvl="5">
              <a:spcBef>
                <a:spcPts val="2128"/>
              </a:spcBef>
              <a:spcAft>
                <a:spcPts val="0"/>
              </a:spcAft>
              <a:buSzPts val="1400"/>
              <a:buNone/>
              <a:defRPr/>
            </a:lvl6pPr>
            <a:lvl7pPr lvl="6">
              <a:spcBef>
                <a:spcPts val="2128"/>
              </a:spcBef>
              <a:spcAft>
                <a:spcPts val="0"/>
              </a:spcAft>
              <a:buSzPts val="1400"/>
              <a:buNone/>
              <a:defRPr/>
            </a:lvl7pPr>
            <a:lvl8pPr lvl="7">
              <a:spcBef>
                <a:spcPts val="2128"/>
              </a:spcBef>
              <a:spcAft>
                <a:spcPts val="0"/>
              </a:spcAft>
              <a:buSzPts val="1400"/>
              <a:buNone/>
              <a:defRPr/>
            </a:lvl8pPr>
            <a:lvl9pPr lvl="8">
              <a:spcBef>
                <a:spcPts val="2128"/>
              </a:spcBef>
              <a:spcAft>
                <a:spcPts val="2128"/>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4D4B6F-B728-45F8-B9ED-9053FDFC3A75}" type="datetimeFigureOut">
              <a:rPr lang="en-US" smtClean="0"/>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AC6A9-79B2-47E9-8BB0-27EEC2DB147A}" type="slidenum">
              <a:rPr lang="en-US" smtClean="0"/>
              <a:t>‹#›</a:t>
            </a:fld>
            <a:endParaRPr lang="en-US"/>
          </a:p>
        </p:txBody>
      </p:sp>
    </p:spTree>
    <p:extLst>
      <p:ext uri="{BB962C8B-B14F-4D97-AF65-F5344CB8AC3E}">
        <p14:creationId xmlns:p14="http://schemas.microsoft.com/office/powerpoint/2010/main" val="3877565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6793892" y="6048647"/>
            <a:ext cx="4810358" cy="808261"/>
          </a:xfrm>
          <a:custGeom>
            <a:avLst/>
            <a:gdLst/>
            <a:ahLst/>
            <a:cxnLst/>
            <a:rect l="l" t="t" r="r" b="b"/>
            <a:pathLst>
              <a:path w="133286" h="22340" extrusionOk="0">
                <a:moveTo>
                  <a:pt x="123474" y="1"/>
                </a:moveTo>
                <a:cubicBezTo>
                  <a:pt x="121384" y="1"/>
                  <a:pt x="119294" y="172"/>
                  <a:pt x="117237" y="515"/>
                </a:cubicBezTo>
                <a:cubicBezTo>
                  <a:pt x="111857" y="1397"/>
                  <a:pt x="106599" y="2886"/>
                  <a:pt x="101522" y="4923"/>
                </a:cubicBezTo>
                <a:cubicBezTo>
                  <a:pt x="97054" y="6686"/>
                  <a:pt x="92586" y="8479"/>
                  <a:pt x="88088" y="10272"/>
                </a:cubicBezTo>
                <a:cubicBezTo>
                  <a:pt x="81978" y="12734"/>
                  <a:pt x="75534" y="13829"/>
                  <a:pt x="68969" y="14133"/>
                </a:cubicBezTo>
                <a:cubicBezTo>
                  <a:pt x="67616" y="14193"/>
                  <a:pt x="66263" y="14216"/>
                  <a:pt x="64911" y="14216"/>
                </a:cubicBezTo>
                <a:cubicBezTo>
                  <a:pt x="63558" y="14216"/>
                  <a:pt x="62206" y="14193"/>
                  <a:pt x="60853" y="14163"/>
                </a:cubicBezTo>
                <a:cubicBezTo>
                  <a:pt x="58817" y="14102"/>
                  <a:pt x="56810" y="13920"/>
                  <a:pt x="54804" y="13677"/>
                </a:cubicBezTo>
                <a:cubicBezTo>
                  <a:pt x="52312" y="13373"/>
                  <a:pt x="49819" y="12886"/>
                  <a:pt x="47327" y="12522"/>
                </a:cubicBezTo>
                <a:cubicBezTo>
                  <a:pt x="43831" y="11974"/>
                  <a:pt x="40336" y="11458"/>
                  <a:pt x="36810" y="10971"/>
                </a:cubicBezTo>
                <a:cubicBezTo>
                  <a:pt x="34235" y="10619"/>
                  <a:pt x="31661" y="10299"/>
                  <a:pt x="29074" y="10299"/>
                </a:cubicBezTo>
                <a:cubicBezTo>
                  <a:pt x="28088" y="10299"/>
                  <a:pt x="27101" y="10346"/>
                  <a:pt x="26111" y="10455"/>
                </a:cubicBezTo>
                <a:cubicBezTo>
                  <a:pt x="23558" y="10637"/>
                  <a:pt x="21035" y="11123"/>
                  <a:pt x="18603" y="11853"/>
                </a:cubicBezTo>
                <a:cubicBezTo>
                  <a:pt x="12645" y="13798"/>
                  <a:pt x="7053" y="16716"/>
                  <a:pt x="2037" y="20455"/>
                </a:cubicBezTo>
                <a:cubicBezTo>
                  <a:pt x="1338" y="21063"/>
                  <a:pt x="639" y="21671"/>
                  <a:pt x="1" y="22339"/>
                </a:cubicBezTo>
                <a:lnTo>
                  <a:pt x="18147" y="22339"/>
                </a:lnTo>
                <a:cubicBezTo>
                  <a:pt x="18512" y="21762"/>
                  <a:pt x="18937" y="21184"/>
                  <a:pt x="19393" y="20668"/>
                </a:cubicBezTo>
                <a:cubicBezTo>
                  <a:pt x="20579" y="19421"/>
                  <a:pt x="21977" y="18358"/>
                  <a:pt x="23497" y="17537"/>
                </a:cubicBezTo>
                <a:cubicBezTo>
                  <a:pt x="24644" y="16902"/>
                  <a:pt x="25929" y="16584"/>
                  <a:pt x="27222" y="16584"/>
                </a:cubicBezTo>
                <a:cubicBezTo>
                  <a:pt x="27848" y="16584"/>
                  <a:pt x="28475" y="16659"/>
                  <a:pt x="29090" y="16807"/>
                </a:cubicBezTo>
                <a:cubicBezTo>
                  <a:pt x="31947" y="17385"/>
                  <a:pt x="34348" y="19361"/>
                  <a:pt x="35473" y="22066"/>
                </a:cubicBezTo>
                <a:cubicBezTo>
                  <a:pt x="35503" y="22157"/>
                  <a:pt x="35533" y="22248"/>
                  <a:pt x="35533" y="22339"/>
                </a:cubicBezTo>
                <a:lnTo>
                  <a:pt x="98179" y="22339"/>
                </a:lnTo>
                <a:cubicBezTo>
                  <a:pt x="98908" y="21367"/>
                  <a:pt x="99638" y="20364"/>
                  <a:pt x="100428" y="19421"/>
                </a:cubicBezTo>
                <a:cubicBezTo>
                  <a:pt x="102586" y="16777"/>
                  <a:pt x="104927" y="14315"/>
                  <a:pt x="107723" y="12278"/>
                </a:cubicBezTo>
                <a:cubicBezTo>
                  <a:pt x="110003" y="10637"/>
                  <a:pt x="112435" y="9421"/>
                  <a:pt x="115261" y="9117"/>
                </a:cubicBezTo>
                <a:cubicBezTo>
                  <a:pt x="115744" y="9056"/>
                  <a:pt x="116230" y="9026"/>
                  <a:pt x="116717" y="9026"/>
                </a:cubicBezTo>
                <a:cubicBezTo>
                  <a:pt x="118160" y="9026"/>
                  <a:pt x="119604" y="9293"/>
                  <a:pt x="120945" y="9816"/>
                </a:cubicBezTo>
                <a:cubicBezTo>
                  <a:pt x="121918" y="10242"/>
                  <a:pt x="122891" y="10667"/>
                  <a:pt x="123863" y="11093"/>
                </a:cubicBezTo>
                <a:cubicBezTo>
                  <a:pt x="124137" y="11215"/>
                  <a:pt x="124441" y="11306"/>
                  <a:pt x="124714" y="11427"/>
                </a:cubicBezTo>
                <a:cubicBezTo>
                  <a:pt x="125626" y="10181"/>
                  <a:pt x="126447" y="8874"/>
                  <a:pt x="127450" y="7689"/>
                </a:cubicBezTo>
                <a:cubicBezTo>
                  <a:pt x="129061" y="5865"/>
                  <a:pt x="130763" y="4132"/>
                  <a:pt x="132435" y="2309"/>
                </a:cubicBezTo>
                <a:cubicBezTo>
                  <a:pt x="132739" y="1914"/>
                  <a:pt x="133043" y="1488"/>
                  <a:pt x="133286" y="1062"/>
                </a:cubicBezTo>
                <a:cubicBezTo>
                  <a:pt x="131462" y="758"/>
                  <a:pt x="129608" y="424"/>
                  <a:pt x="127754" y="242"/>
                </a:cubicBezTo>
                <a:cubicBezTo>
                  <a:pt x="126334" y="81"/>
                  <a:pt x="124904" y="1"/>
                  <a:pt x="123474"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25512" y="5259674"/>
            <a:ext cx="1708055" cy="1597239"/>
          </a:xfrm>
          <a:custGeom>
            <a:avLst/>
            <a:gdLst/>
            <a:ahLst/>
            <a:cxnLst/>
            <a:rect l="l" t="t" r="r" b="b"/>
            <a:pathLst>
              <a:path w="47327" h="44147" extrusionOk="0">
                <a:moveTo>
                  <a:pt x="42578" y="0"/>
                </a:moveTo>
                <a:cubicBezTo>
                  <a:pt x="42391" y="0"/>
                  <a:pt x="42200" y="24"/>
                  <a:pt x="42007" y="73"/>
                </a:cubicBezTo>
                <a:cubicBezTo>
                  <a:pt x="41308" y="225"/>
                  <a:pt x="40639" y="468"/>
                  <a:pt x="39970" y="741"/>
                </a:cubicBezTo>
                <a:cubicBezTo>
                  <a:pt x="37843" y="1714"/>
                  <a:pt x="36080" y="3143"/>
                  <a:pt x="34408" y="4754"/>
                </a:cubicBezTo>
                <a:cubicBezTo>
                  <a:pt x="32037" y="7033"/>
                  <a:pt x="29727" y="9374"/>
                  <a:pt x="27387" y="11684"/>
                </a:cubicBezTo>
                <a:cubicBezTo>
                  <a:pt x="27052" y="11988"/>
                  <a:pt x="26687" y="12261"/>
                  <a:pt x="26201" y="12626"/>
                </a:cubicBezTo>
                <a:cubicBezTo>
                  <a:pt x="26110" y="11714"/>
                  <a:pt x="26080" y="10954"/>
                  <a:pt x="25988" y="10255"/>
                </a:cubicBezTo>
                <a:cubicBezTo>
                  <a:pt x="25836" y="9222"/>
                  <a:pt x="25654" y="8188"/>
                  <a:pt x="25441" y="7155"/>
                </a:cubicBezTo>
                <a:cubicBezTo>
                  <a:pt x="25350" y="6821"/>
                  <a:pt x="25198" y="6517"/>
                  <a:pt x="25016" y="6243"/>
                </a:cubicBezTo>
                <a:cubicBezTo>
                  <a:pt x="24720" y="5695"/>
                  <a:pt x="24162" y="5395"/>
                  <a:pt x="23583" y="5395"/>
                </a:cubicBezTo>
                <a:cubicBezTo>
                  <a:pt x="23328" y="5395"/>
                  <a:pt x="23069" y="5453"/>
                  <a:pt x="22827" y="5574"/>
                </a:cubicBezTo>
                <a:cubicBezTo>
                  <a:pt x="22462" y="5757"/>
                  <a:pt x="22128" y="5970"/>
                  <a:pt x="21855" y="6273"/>
                </a:cubicBezTo>
                <a:cubicBezTo>
                  <a:pt x="21034" y="7155"/>
                  <a:pt x="20274" y="8097"/>
                  <a:pt x="19575" y="9070"/>
                </a:cubicBezTo>
                <a:cubicBezTo>
                  <a:pt x="18116" y="11167"/>
                  <a:pt x="17174" y="13538"/>
                  <a:pt x="16079" y="15818"/>
                </a:cubicBezTo>
                <a:cubicBezTo>
                  <a:pt x="15350" y="17277"/>
                  <a:pt x="14742" y="18796"/>
                  <a:pt x="14073" y="20286"/>
                </a:cubicBezTo>
                <a:cubicBezTo>
                  <a:pt x="13830" y="20863"/>
                  <a:pt x="13556" y="21380"/>
                  <a:pt x="13222" y="22110"/>
                </a:cubicBezTo>
                <a:cubicBezTo>
                  <a:pt x="13101" y="21836"/>
                  <a:pt x="13009" y="21532"/>
                  <a:pt x="12918" y="21258"/>
                </a:cubicBezTo>
                <a:cubicBezTo>
                  <a:pt x="12705" y="20225"/>
                  <a:pt x="12584" y="19192"/>
                  <a:pt x="12341" y="18189"/>
                </a:cubicBezTo>
                <a:cubicBezTo>
                  <a:pt x="12037" y="17003"/>
                  <a:pt x="11763" y="15818"/>
                  <a:pt x="11034" y="14815"/>
                </a:cubicBezTo>
                <a:cubicBezTo>
                  <a:pt x="10659" y="14263"/>
                  <a:pt x="10042" y="13954"/>
                  <a:pt x="9414" y="13954"/>
                </a:cubicBezTo>
                <a:cubicBezTo>
                  <a:pt x="9073" y="13954"/>
                  <a:pt x="8730" y="14045"/>
                  <a:pt x="8420" y="14237"/>
                </a:cubicBezTo>
                <a:cubicBezTo>
                  <a:pt x="7842" y="14571"/>
                  <a:pt x="7356" y="14997"/>
                  <a:pt x="6961" y="15514"/>
                </a:cubicBezTo>
                <a:cubicBezTo>
                  <a:pt x="6201" y="16578"/>
                  <a:pt x="5532" y="17672"/>
                  <a:pt x="4924" y="18827"/>
                </a:cubicBezTo>
                <a:cubicBezTo>
                  <a:pt x="3070" y="22474"/>
                  <a:pt x="1611" y="26274"/>
                  <a:pt x="517" y="30225"/>
                </a:cubicBezTo>
                <a:cubicBezTo>
                  <a:pt x="395" y="30560"/>
                  <a:pt x="213" y="30863"/>
                  <a:pt x="0" y="31167"/>
                </a:cubicBezTo>
                <a:lnTo>
                  <a:pt x="0" y="41532"/>
                </a:lnTo>
                <a:cubicBezTo>
                  <a:pt x="395" y="41532"/>
                  <a:pt x="395" y="41198"/>
                  <a:pt x="486" y="40955"/>
                </a:cubicBezTo>
                <a:cubicBezTo>
                  <a:pt x="1307" y="38614"/>
                  <a:pt x="2158" y="36304"/>
                  <a:pt x="2948" y="33964"/>
                </a:cubicBezTo>
                <a:cubicBezTo>
                  <a:pt x="3982" y="30894"/>
                  <a:pt x="4985" y="27794"/>
                  <a:pt x="5988" y="24724"/>
                </a:cubicBezTo>
                <a:cubicBezTo>
                  <a:pt x="6049" y="24572"/>
                  <a:pt x="6110" y="24420"/>
                  <a:pt x="6140" y="24298"/>
                </a:cubicBezTo>
                <a:cubicBezTo>
                  <a:pt x="6218" y="23959"/>
                  <a:pt x="6408" y="23732"/>
                  <a:pt x="6710" y="23732"/>
                </a:cubicBezTo>
                <a:cubicBezTo>
                  <a:pt x="6760" y="23732"/>
                  <a:pt x="6813" y="23738"/>
                  <a:pt x="6869" y="23751"/>
                </a:cubicBezTo>
                <a:cubicBezTo>
                  <a:pt x="7265" y="23842"/>
                  <a:pt x="7447" y="24116"/>
                  <a:pt x="7325" y="24602"/>
                </a:cubicBezTo>
                <a:cubicBezTo>
                  <a:pt x="7052" y="25666"/>
                  <a:pt x="6778" y="26760"/>
                  <a:pt x="6444" y="27824"/>
                </a:cubicBezTo>
                <a:cubicBezTo>
                  <a:pt x="4711" y="32900"/>
                  <a:pt x="2948" y="38006"/>
                  <a:pt x="1185" y="43083"/>
                </a:cubicBezTo>
                <a:cubicBezTo>
                  <a:pt x="1064" y="43417"/>
                  <a:pt x="1003" y="43782"/>
                  <a:pt x="912" y="44146"/>
                </a:cubicBezTo>
                <a:lnTo>
                  <a:pt x="1672" y="44146"/>
                </a:lnTo>
                <a:cubicBezTo>
                  <a:pt x="2158" y="43599"/>
                  <a:pt x="2614" y="43022"/>
                  <a:pt x="3131" y="42475"/>
                </a:cubicBezTo>
                <a:cubicBezTo>
                  <a:pt x="4955" y="40590"/>
                  <a:pt x="6748" y="38766"/>
                  <a:pt x="8572" y="36851"/>
                </a:cubicBezTo>
                <a:cubicBezTo>
                  <a:pt x="10395" y="34936"/>
                  <a:pt x="12189" y="33022"/>
                  <a:pt x="14012" y="31107"/>
                </a:cubicBezTo>
                <a:cubicBezTo>
                  <a:pt x="14164" y="30924"/>
                  <a:pt x="14286" y="30712"/>
                  <a:pt x="14377" y="30499"/>
                </a:cubicBezTo>
                <a:cubicBezTo>
                  <a:pt x="14955" y="28645"/>
                  <a:pt x="15471" y="26760"/>
                  <a:pt x="16049" y="24906"/>
                </a:cubicBezTo>
                <a:cubicBezTo>
                  <a:pt x="17052" y="21836"/>
                  <a:pt x="18116" y="18766"/>
                  <a:pt x="19149" y="15696"/>
                </a:cubicBezTo>
                <a:cubicBezTo>
                  <a:pt x="19210" y="15453"/>
                  <a:pt x="19301" y="15210"/>
                  <a:pt x="19423" y="14997"/>
                </a:cubicBezTo>
                <a:cubicBezTo>
                  <a:pt x="19551" y="14792"/>
                  <a:pt x="19679" y="14544"/>
                  <a:pt x="19971" y="14544"/>
                </a:cubicBezTo>
                <a:cubicBezTo>
                  <a:pt x="20026" y="14544"/>
                  <a:pt x="20086" y="14552"/>
                  <a:pt x="20152" y="14571"/>
                </a:cubicBezTo>
                <a:cubicBezTo>
                  <a:pt x="20578" y="14693"/>
                  <a:pt x="20608" y="15027"/>
                  <a:pt x="20547" y="15392"/>
                </a:cubicBezTo>
                <a:cubicBezTo>
                  <a:pt x="20517" y="15635"/>
                  <a:pt x="20456" y="15878"/>
                  <a:pt x="20365" y="16091"/>
                </a:cubicBezTo>
                <a:cubicBezTo>
                  <a:pt x="19879" y="17520"/>
                  <a:pt x="19362" y="18888"/>
                  <a:pt x="18906" y="20316"/>
                </a:cubicBezTo>
                <a:cubicBezTo>
                  <a:pt x="18237" y="22292"/>
                  <a:pt x="17630" y="24328"/>
                  <a:pt x="17022" y="26335"/>
                </a:cubicBezTo>
                <a:cubicBezTo>
                  <a:pt x="16809" y="26942"/>
                  <a:pt x="16626" y="27611"/>
                  <a:pt x="16414" y="28310"/>
                </a:cubicBezTo>
                <a:cubicBezTo>
                  <a:pt x="16991" y="28310"/>
                  <a:pt x="17174" y="27946"/>
                  <a:pt x="17417" y="27702"/>
                </a:cubicBezTo>
                <a:cubicBezTo>
                  <a:pt x="20973" y="24176"/>
                  <a:pt x="24560" y="20651"/>
                  <a:pt x="28116" y="17094"/>
                </a:cubicBezTo>
                <a:cubicBezTo>
                  <a:pt x="31308" y="13933"/>
                  <a:pt x="34499" y="10742"/>
                  <a:pt x="37691" y="7580"/>
                </a:cubicBezTo>
                <a:cubicBezTo>
                  <a:pt x="37903" y="7337"/>
                  <a:pt x="38147" y="7155"/>
                  <a:pt x="38390" y="6973"/>
                </a:cubicBezTo>
                <a:cubicBezTo>
                  <a:pt x="38500" y="6895"/>
                  <a:pt x="38627" y="6858"/>
                  <a:pt x="38752" y="6858"/>
                </a:cubicBezTo>
                <a:cubicBezTo>
                  <a:pt x="38971" y="6858"/>
                  <a:pt x="39186" y="6972"/>
                  <a:pt x="39302" y="7185"/>
                </a:cubicBezTo>
                <a:cubicBezTo>
                  <a:pt x="39484" y="7398"/>
                  <a:pt x="39454" y="7732"/>
                  <a:pt x="39210" y="7915"/>
                </a:cubicBezTo>
                <a:cubicBezTo>
                  <a:pt x="39058" y="8067"/>
                  <a:pt x="38907" y="8219"/>
                  <a:pt x="38724" y="8371"/>
                </a:cubicBezTo>
                <a:cubicBezTo>
                  <a:pt x="32341" y="14723"/>
                  <a:pt x="25958" y="21046"/>
                  <a:pt x="19575" y="27398"/>
                </a:cubicBezTo>
                <a:cubicBezTo>
                  <a:pt x="19210" y="27763"/>
                  <a:pt x="18876" y="28158"/>
                  <a:pt x="18511" y="28553"/>
                </a:cubicBezTo>
                <a:cubicBezTo>
                  <a:pt x="19575" y="28219"/>
                  <a:pt x="20669" y="27946"/>
                  <a:pt x="21703" y="27520"/>
                </a:cubicBezTo>
                <a:cubicBezTo>
                  <a:pt x="24104" y="26487"/>
                  <a:pt x="26475" y="25423"/>
                  <a:pt x="28846" y="24328"/>
                </a:cubicBezTo>
                <a:cubicBezTo>
                  <a:pt x="30426" y="23599"/>
                  <a:pt x="31976" y="22778"/>
                  <a:pt x="33526" y="22018"/>
                </a:cubicBezTo>
                <a:cubicBezTo>
                  <a:pt x="33587" y="21988"/>
                  <a:pt x="33648" y="21988"/>
                  <a:pt x="33709" y="21958"/>
                </a:cubicBezTo>
                <a:cubicBezTo>
                  <a:pt x="33829" y="21886"/>
                  <a:pt x="33963" y="21852"/>
                  <a:pt x="34096" y="21852"/>
                </a:cubicBezTo>
                <a:cubicBezTo>
                  <a:pt x="34301" y="21852"/>
                  <a:pt x="34504" y="21932"/>
                  <a:pt x="34651" y="22079"/>
                </a:cubicBezTo>
                <a:cubicBezTo>
                  <a:pt x="34833" y="22322"/>
                  <a:pt x="34742" y="22748"/>
                  <a:pt x="34347" y="23052"/>
                </a:cubicBezTo>
                <a:cubicBezTo>
                  <a:pt x="34134" y="23234"/>
                  <a:pt x="33891" y="23386"/>
                  <a:pt x="33648" y="23508"/>
                </a:cubicBezTo>
                <a:cubicBezTo>
                  <a:pt x="32584" y="24055"/>
                  <a:pt x="31490" y="24632"/>
                  <a:pt x="30396" y="25119"/>
                </a:cubicBezTo>
                <a:cubicBezTo>
                  <a:pt x="28207" y="26122"/>
                  <a:pt x="26019" y="27094"/>
                  <a:pt x="23830" y="28037"/>
                </a:cubicBezTo>
                <a:cubicBezTo>
                  <a:pt x="22158" y="28736"/>
                  <a:pt x="20456" y="29344"/>
                  <a:pt x="18785" y="30043"/>
                </a:cubicBezTo>
                <a:cubicBezTo>
                  <a:pt x="17751" y="30408"/>
                  <a:pt x="16718" y="30863"/>
                  <a:pt x="15745" y="31380"/>
                </a:cubicBezTo>
                <a:cubicBezTo>
                  <a:pt x="15107" y="31775"/>
                  <a:pt x="14620" y="32383"/>
                  <a:pt x="14104" y="32900"/>
                </a:cubicBezTo>
                <a:cubicBezTo>
                  <a:pt x="13860" y="33113"/>
                  <a:pt x="13708" y="33386"/>
                  <a:pt x="13496" y="33599"/>
                </a:cubicBezTo>
                <a:cubicBezTo>
                  <a:pt x="11702" y="35484"/>
                  <a:pt x="9848" y="37338"/>
                  <a:pt x="8055" y="39222"/>
                </a:cubicBezTo>
                <a:cubicBezTo>
                  <a:pt x="6596" y="40742"/>
                  <a:pt x="5198" y="42292"/>
                  <a:pt x="3739" y="43842"/>
                </a:cubicBezTo>
                <a:cubicBezTo>
                  <a:pt x="3678" y="43934"/>
                  <a:pt x="3617" y="44025"/>
                  <a:pt x="3556" y="44146"/>
                </a:cubicBezTo>
                <a:lnTo>
                  <a:pt x="12553" y="44146"/>
                </a:lnTo>
                <a:cubicBezTo>
                  <a:pt x="12766" y="43934"/>
                  <a:pt x="13009" y="43751"/>
                  <a:pt x="13253" y="43569"/>
                </a:cubicBezTo>
                <a:cubicBezTo>
                  <a:pt x="17599" y="40803"/>
                  <a:pt x="21915" y="38006"/>
                  <a:pt x="26292" y="35301"/>
                </a:cubicBezTo>
                <a:cubicBezTo>
                  <a:pt x="27539" y="34572"/>
                  <a:pt x="28846" y="33933"/>
                  <a:pt x="30213" y="33356"/>
                </a:cubicBezTo>
                <a:cubicBezTo>
                  <a:pt x="30396" y="33295"/>
                  <a:pt x="30608" y="33234"/>
                  <a:pt x="30821" y="33234"/>
                </a:cubicBezTo>
                <a:cubicBezTo>
                  <a:pt x="30880" y="33225"/>
                  <a:pt x="30937" y="33220"/>
                  <a:pt x="30993" y="33220"/>
                </a:cubicBezTo>
                <a:cubicBezTo>
                  <a:pt x="31286" y="33220"/>
                  <a:pt x="31530" y="33358"/>
                  <a:pt x="31581" y="33690"/>
                </a:cubicBezTo>
                <a:cubicBezTo>
                  <a:pt x="31672" y="34116"/>
                  <a:pt x="31460" y="34298"/>
                  <a:pt x="31095" y="34450"/>
                </a:cubicBezTo>
                <a:cubicBezTo>
                  <a:pt x="30305" y="34754"/>
                  <a:pt x="29514" y="35058"/>
                  <a:pt x="28785" y="35423"/>
                </a:cubicBezTo>
                <a:cubicBezTo>
                  <a:pt x="27295" y="36213"/>
                  <a:pt x="25806" y="37034"/>
                  <a:pt x="24408" y="37915"/>
                </a:cubicBezTo>
                <a:cubicBezTo>
                  <a:pt x="21399" y="39800"/>
                  <a:pt x="18420" y="41775"/>
                  <a:pt x="15411" y="43721"/>
                </a:cubicBezTo>
                <a:cubicBezTo>
                  <a:pt x="15259" y="43842"/>
                  <a:pt x="15107" y="43994"/>
                  <a:pt x="14955" y="44146"/>
                </a:cubicBezTo>
                <a:lnTo>
                  <a:pt x="23739" y="44146"/>
                </a:lnTo>
                <a:cubicBezTo>
                  <a:pt x="24803" y="43356"/>
                  <a:pt x="25836" y="42475"/>
                  <a:pt x="26931" y="41745"/>
                </a:cubicBezTo>
                <a:cubicBezTo>
                  <a:pt x="30365" y="39465"/>
                  <a:pt x="33830" y="37186"/>
                  <a:pt x="37052" y="34663"/>
                </a:cubicBezTo>
                <a:cubicBezTo>
                  <a:pt x="38116" y="33751"/>
                  <a:pt x="39089" y="32748"/>
                  <a:pt x="39940" y="31623"/>
                </a:cubicBezTo>
                <a:cubicBezTo>
                  <a:pt x="40791" y="30529"/>
                  <a:pt x="40426" y="29404"/>
                  <a:pt x="39180" y="28797"/>
                </a:cubicBezTo>
                <a:cubicBezTo>
                  <a:pt x="38785" y="28584"/>
                  <a:pt x="38390" y="28432"/>
                  <a:pt x="37964" y="28341"/>
                </a:cubicBezTo>
                <a:cubicBezTo>
                  <a:pt x="36931" y="28158"/>
                  <a:pt x="35897" y="28006"/>
                  <a:pt x="34864" y="27794"/>
                </a:cubicBezTo>
                <a:cubicBezTo>
                  <a:pt x="34590" y="27733"/>
                  <a:pt x="34378" y="27642"/>
                  <a:pt x="34134" y="27520"/>
                </a:cubicBezTo>
                <a:cubicBezTo>
                  <a:pt x="34803" y="27064"/>
                  <a:pt x="35350" y="26699"/>
                  <a:pt x="35867" y="26335"/>
                </a:cubicBezTo>
                <a:cubicBezTo>
                  <a:pt x="38633" y="24572"/>
                  <a:pt x="41429" y="22839"/>
                  <a:pt x="44165" y="21015"/>
                </a:cubicBezTo>
                <a:cubicBezTo>
                  <a:pt x="45016" y="20468"/>
                  <a:pt x="45776" y="19830"/>
                  <a:pt x="46445" y="19100"/>
                </a:cubicBezTo>
                <a:cubicBezTo>
                  <a:pt x="47326" y="18158"/>
                  <a:pt x="47265" y="17277"/>
                  <a:pt x="46718" y="16608"/>
                </a:cubicBezTo>
                <a:cubicBezTo>
                  <a:pt x="46232" y="15970"/>
                  <a:pt x="45472" y="15787"/>
                  <a:pt x="44712" y="15757"/>
                </a:cubicBezTo>
                <a:cubicBezTo>
                  <a:pt x="44366" y="15741"/>
                  <a:pt x="44019" y="15734"/>
                  <a:pt x="43672" y="15734"/>
                </a:cubicBezTo>
                <a:cubicBezTo>
                  <a:pt x="41975" y="15734"/>
                  <a:pt x="40268" y="15915"/>
                  <a:pt x="38603" y="16243"/>
                </a:cubicBezTo>
                <a:cubicBezTo>
                  <a:pt x="38420" y="16258"/>
                  <a:pt x="38238" y="16266"/>
                  <a:pt x="38055" y="16266"/>
                </a:cubicBezTo>
                <a:cubicBezTo>
                  <a:pt x="37873" y="16266"/>
                  <a:pt x="37691" y="16258"/>
                  <a:pt x="37508" y="16243"/>
                </a:cubicBezTo>
                <a:cubicBezTo>
                  <a:pt x="37691" y="15909"/>
                  <a:pt x="37751" y="15726"/>
                  <a:pt x="37873" y="15544"/>
                </a:cubicBezTo>
                <a:cubicBezTo>
                  <a:pt x="39514" y="12930"/>
                  <a:pt x="41186" y="10316"/>
                  <a:pt x="42797" y="7702"/>
                </a:cubicBezTo>
                <a:cubicBezTo>
                  <a:pt x="43800" y="6213"/>
                  <a:pt x="44469" y="4571"/>
                  <a:pt x="44834" y="2839"/>
                </a:cubicBezTo>
                <a:cubicBezTo>
                  <a:pt x="45156" y="1360"/>
                  <a:pt x="44005" y="0"/>
                  <a:pt x="4257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70624" y="-88500"/>
            <a:ext cx="1134324" cy="1324043"/>
          </a:xfrm>
          <a:custGeom>
            <a:avLst/>
            <a:gdLst/>
            <a:ahLst/>
            <a:cxnLst/>
            <a:rect l="l" t="t" r="r" b="b"/>
            <a:pathLst>
              <a:path w="31430" h="36596" extrusionOk="0">
                <a:moveTo>
                  <a:pt x="0" y="0"/>
                </a:moveTo>
                <a:lnTo>
                  <a:pt x="0" y="13526"/>
                </a:lnTo>
                <a:cubicBezTo>
                  <a:pt x="274" y="13708"/>
                  <a:pt x="517" y="13921"/>
                  <a:pt x="760" y="14134"/>
                </a:cubicBezTo>
                <a:cubicBezTo>
                  <a:pt x="2675" y="16474"/>
                  <a:pt x="4468" y="18845"/>
                  <a:pt x="6626" y="20973"/>
                </a:cubicBezTo>
                <a:cubicBezTo>
                  <a:pt x="8632" y="22888"/>
                  <a:pt x="10699" y="24772"/>
                  <a:pt x="12736" y="26657"/>
                </a:cubicBezTo>
                <a:cubicBezTo>
                  <a:pt x="14560" y="28298"/>
                  <a:pt x="16535" y="29757"/>
                  <a:pt x="18663" y="30973"/>
                </a:cubicBezTo>
                <a:cubicBezTo>
                  <a:pt x="20730" y="32189"/>
                  <a:pt x="22797" y="33374"/>
                  <a:pt x="24894" y="34499"/>
                </a:cubicBezTo>
                <a:cubicBezTo>
                  <a:pt x="26201" y="35198"/>
                  <a:pt x="27569" y="35836"/>
                  <a:pt x="28937" y="36414"/>
                </a:cubicBezTo>
                <a:cubicBezTo>
                  <a:pt x="29244" y="36537"/>
                  <a:pt x="29535" y="36595"/>
                  <a:pt x="29804" y="36595"/>
                </a:cubicBezTo>
                <a:cubicBezTo>
                  <a:pt x="30730" y="36595"/>
                  <a:pt x="31375" y="35897"/>
                  <a:pt x="31399" y="34742"/>
                </a:cubicBezTo>
                <a:cubicBezTo>
                  <a:pt x="31429" y="34347"/>
                  <a:pt x="31429" y="33952"/>
                  <a:pt x="31368" y="33557"/>
                </a:cubicBezTo>
                <a:cubicBezTo>
                  <a:pt x="31034" y="31794"/>
                  <a:pt x="30700" y="30031"/>
                  <a:pt x="30305" y="28298"/>
                </a:cubicBezTo>
                <a:cubicBezTo>
                  <a:pt x="29423" y="24316"/>
                  <a:pt x="28511" y="20304"/>
                  <a:pt x="27508" y="16353"/>
                </a:cubicBezTo>
                <a:cubicBezTo>
                  <a:pt x="26353" y="12067"/>
                  <a:pt x="24864" y="7903"/>
                  <a:pt x="23010" y="3921"/>
                </a:cubicBezTo>
                <a:cubicBezTo>
                  <a:pt x="22432" y="2614"/>
                  <a:pt x="21885" y="1307"/>
                  <a:pt x="21307" y="0"/>
                </a:cubicBezTo>
                <a:lnTo>
                  <a:pt x="5623" y="0"/>
                </a:lnTo>
                <a:cubicBezTo>
                  <a:pt x="6657" y="1550"/>
                  <a:pt x="7690" y="3100"/>
                  <a:pt x="8724" y="4620"/>
                </a:cubicBezTo>
                <a:cubicBezTo>
                  <a:pt x="10091" y="6596"/>
                  <a:pt x="11490" y="8511"/>
                  <a:pt x="12857" y="10456"/>
                </a:cubicBezTo>
                <a:cubicBezTo>
                  <a:pt x="15867" y="14772"/>
                  <a:pt x="18906" y="19058"/>
                  <a:pt x="22250" y="23131"/>
                </a:cubicBezTo>
                <a:cubicBezTo>
                  <a:pt x="23769" y="24985"/>
                  <a:pt x="25137" y="26900"/>
                  <a:pt x="26596" y="28815"/>
                </a:cubicBezTo>
                <a:cubicBezTo>
                  <a:pt x="26900" y="29180"/>
                  <a:pt x="27204" y="29575"/>
                  <a:pt x="27539" y="29909"/>
                </a:cubicBezTo>
                <a:cubicBezTo>
                  <a:pt x="27812" y="30152"/>
                  <a:pt x="27934" y="30396"/>
                  <a:pt x="27751" y="30730"/>
                </a:cubicBezTo>
                <a:cubicBezTo>
                  <a:pt x="27618" y="30920"/>
                  <a:pt x="27402" y="31015"/>
                  <a:pt x="27185" y="31015"/>
                </a:cubicBezTo>
                <a:cubicBezTo>
                  <a:pt x="27054" y="31015"/>
                  <a:pt x="26923" y="30981"/>
                  <a:pt x="26809" y="30912"/>
                </a:cubicBezTo>
                <a:cubicBezTo>
                  <a:pt x="26566" y="30760"/>
                  <a:pt x="26353" y="30578"/>
                  <a:pt x="26201" y="30365"/>
                </a:cubicBezTo>
                <a:cubicBezTo>
                  <a:pt x="25289" y="29210"/>
                  <a:pt x="24377" y="28086"/>
                  <a:pt x="23496" y="26930"/>
                </a:cubicBezTo>
                <a:cubicBezTo>
                  <a:pt x="21490" y="24377"/>
                  <a:pt x="19453" y="21854"/>
                  <a:pt x="17478" y="19271"/>
                </a:cubicBezTo>
                <a:cubicBezTo>
                  <a:pt x="16110" y="17477"/>
                  <a:pt x="14833" y="15623"/>
                  <a:pt x="13526" y="13800"/>
                </a:cubicBezTo>
                <a:cubicBezTo>
                  <a:pt x="10608" y="9635"/>
                  <a:pt x="7690" y="5471"/>
                  <a:pt x="4803" y="1307"/>
                </a:cubicBezTo>
                <a:cubicBezTo>
                  <a:pt x="4559" y="881"/>
                  <a:pt x="4316" y="456"/>
                  <a:pt x="410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448814" y="-16285"/>
            <a:ext cx="919224" cy="1430087"/>
          </a:xfrm>
          <a:custGeom>
            <a:avLst/>
            <a:gdLst/>
            <a:ahLst/>
            <a:cxnLst/>
            <a:rect l="l" t="t" r="r" b="b"/>
            <a:pathLst>
              <a:path w="25470" h="39527" extrusionOk="0">
                <a:moveTo>
                  <a:pt x="5784" y="416"/>
                </a:moveTo>
                <a:cubicBezTo>
                  <a:pt x="5975" y="416"/>
                  <a:pt x="6168" y="479"/>
                  <a:pt x="6323" y="608"/>
                </a:cubicBezTo>
                <a:cubicBezTo>
                  <a:pt x="6506" y="881"/>
                  <a:pt x="6657" y="1155"/>
                  <a:pt x="6749" y="1459"/>
                </a:cubicBezTo>
                <a:cubicBezTo>
                  <a:pt x="6657" y="1915"/>
                  <a:pt x="6627" y="2219"/>
                  <a:pt x="6232" y="2432"/>
                </a:cubicBezTo>
                <a:cubicBezTo>
                  <a:pt x="6097" y="2512"/>
                  <a:pt x="5945" y="2551"/>
                  <a:pt x="5793" y="2551"/>
                </a:cubicBezTo>
                <a:cubicBezTo>
                  <a:pt x="5602" y="2551"/>
                  <a:pt x="5412" y="2489"/>
                  <a:pt x="5259" y="2371"/>
                </a:cubicBezTo>
                <a:cubicBezTo>
                  <a:pt x="4925" y="2097"/>
                  <a:pt x="4834" y="1155"/>
                  <a:pt x="5107" y="760"/>
                </a:cubicBezTo>
                <a:cubicBezTo>
                  <a:pt x="5265" y="532"/>
                  <a:pt x="5523" y="416"/>
                  <a:pt x="5784" y="416"/>
                </a:cubicBezTo>
                <a:close/>
                <a:moveTo>
                  <a:pt x="15077" y="4103"/>
                </a:moveTo>
                <a:cubicBezTo>
                  <a:pt x="15594" y="4103"/>
                  <a:pt x="15989" y="4559"/>
                  <a:pt x="15959" y="5076"/>
                </a:cubicBezTo>
                <a:cubicBezTo>
                  <a:pt x="15989" y="5661"/>
                  <a:pt x="15559" y="5950"/>
                  <a:pt x="15128" y="5950"/>
                </a:cubicBezTo>
                <a:cubicBezTo>
                  <a:pt x="14686" y="5950"/>
                  <a:pt x="14241" y="5646"/>
                  <a:pt x="14287" y="5046"/>
                </a:cubicBezTo>
                <a:lnTo>
                  <a:pt x="14317" y="5046"/>
                </a:lnTo>
                <a:cubicBezTo>
                  <a:pt x="14226" y="4559"/>
                  <a:pt x="14591" y="4134"/>
                  <a:pt x="15077" y="4103"/>
                </a:cubicBezTo>
                <a:close/>
                <a:moveTo>
                  <a:pt x="6718" y="5015"/>
                </a:moveTo>
                <a:cubicBezTo>
                  <a:pt x="7296" y="5076"/>
                  <a:pt x="7782" y="5593"/>
                  <a:pt x="7752" y="6201"/>
                </a:cubicBezTo>
                <a:cubicBezTo>
                  <a:pt x="7781" y="6669"/>
                  <a:pt x="7387" y="7053"/>
                  <a:pt x="6923" y="7053"/>
                </a:cubicBezTo>
                <a:cubicBezTo>
                  <a:pt x="6905" y="7053"/>
                  <a:pt x="6888" y="7053"/>
                  <a:pt x="6870" y="7052"/>
                </a:cubicBezTo>
                <a:cubicBezTo>
                  <a:pt x="6293" y="6991"/>
                  <a:pt x="5867" y="6505"/>
                  <a:pt x="5898" y="5927"/>
                </a:cubicBezTo>
                <a:cubicBezTo>
                  <a:pt x="5837" y="5441"/>
                  <a:pt x="6202" y="5015"/>
                  <a:pt x="6718" y="5015"/>
                </a:cubicBezTo>
                <a:close/>
                <a:moveTo>
                  <a:pt x="20732" y="6685"/>
                </a:moveTo>
                <a:cubicBezTo>
                  <a:pt x="20752" y="6685"/>
                  <a:pt x="20772" y="6686"/>
                  <a:pt x="20791" y="6687"/>
                </a:cubicBezTo>
                <a:cubicBezTo>
                  <a:pt x="21339" y="6717"/>
                  <a:pt x="21582" y="7052"/>
                  <a:pt x="21582" y="7690"/>
                </a:cubicBezTo>
                <a:lnTo>
                  <a:pt x="21612" y="7690"/>
                </a:lnTo>
                <a:cubicBezTo>
                  <a:pt x="21612" y="8335"/>
                  <a:pt x="21245" y="8725"/>
                  <a:pt x="20756" y="8725"/>
                </a:cubicBezTo>
                <a:cubicBezTo>
                  <a:pt x="20737" y="8725"/>
                  <a:pt x="20719" y="8725"/>
                  <a:pt x="20700" y="8724"/>
                </a:cubicBezTo>
                <a:cubicBezTo>
                  <a:pt x="20153" y="8663"/>
                  <a:pt x="19910" y="8359"/>
                  <a:pt x="19910" y="7690"/>
                </a:cubicBezTo>
                <a:cubicBezTo>
                  <a:pt x="19910" y="7047"/>
                  <a:pt x="20247" y="6685"/>
                  <a:pt x="20732" y="6685"/>
                </a:cubicBezTo>
                <a:close/>
                <a:moveTo>
                  <a:pt x="11490" y="7082"/>
                </a:moveTo>
                <a:cubicBezTo>
                  <a:pt x="11977" y="7143"/>
                  <a:pt x="12372" y="7538"/>
                  <a:pt x="12433" y="8055"/>
                </a:cubicBezTo>
                <a:cubicBezTo>
                  <a:pt x="12463" y="8511"/>
                  <a:pt x="12098" y="8906"/>
                  <a:pt x="11642" y="8906"/>
                </a:cubicBezTo>
                <a:cubicBezTo>
                  <a:pt x="11095" y="8906"/>
                  <a:pt x="10609" y="8480"/>
                  <a:pt x="10579" y="7933"/>
                </a:cubicBezTo>
                <a:cubicBezTo>
                  <a:pt x="10609" y="7447"/>
                  <a:pt x="11004" y="7082"/>
                  <a:pt x="11490" y="7082"/>
                </a:cubicBezTo>
                <a:close/>
                <a:moveTo>
                  <a:pt x="1794" y="7660"/>
                </a:moveTo>
                <a:cubicBezTo>
                  <a:pt x="2372" y="7660"/>
                  <a:pt x="2858" y="8085"/>
                  <a:pt x="2919" y="8663"/>
                </a:cubicBezTo>
                <a:cubicBezTo>
                  <a:pt x="2888" y="9210"/>
                  <a:pt x="2524" y="9514"/>
                  <a:pt x="1885" y="9514"/>
                </a:cubicBezTo>
                <a:lnTo>
                  <a:pt x="1885" y="9483"/>
                </a:lnTo>
                <a:cubicBezTo>
                  <a:pt x="1247" y="9483"/>
                  <a:pt x="882" y="9210"/>
                  <a:pt x="852" y="8724"/>
                </a:cubicBezTo>
                <a:cubicBezTo>
                  <a:pt x="852" y="8176"/>
                  <a:pt x="1247" y="7720"/>
                  <a:pt x="1794" y="7660"/>
                </a:cubicBezTo>
                <a:close/>
                <a:moveTo>
                  <a:pt x="16551" y="11149"/>
                </a:moveTo>
                <a:cubicBezTo>
                  <a:pt x="17000" y="11149"/>
                  <a:pt x="17420" y="11497"/>
                  <a:pt x="17448" y="11976"/>
                </a:cubicBezTo>
                <a:cubicBezTo>
                  <a:pt x="17478" y="12462"/>
                  <a:pt x="16931" y="12949"/>
                  <a:pt x="16323" y="12979"/>
                </a:cubicBezTo>
                <a:lnTo>
                  <a:pt x="16354" y="12979"/>
                </a:lnTo>
                <a:cubicBezTo>
                  <a:pt x="16318" y="12983"/>
                  <a:pt x="16283" y="12985"/>
                  <a:pt x="16249" y="12985"/>
                </a:cubicBezTo>
                <a:cubicBezTo>
                  <a:pt x="15781" y="12985"/>
                  <a:pt x="15414" y="12611"/>
                  <a:pt x="15442" y="12158"/>
                </a:cubicBezTo>
                <a:cubicBezTo>
                  <a:pt x="15442" y="11611"/>
                  <a:pt x="15898" y="11186"/>
                  <a:pt x="16445" y="11155"/>
                </a:cubicBezTo>
                <a:cubicBezTo>
                  <a:pt x="16480" y="11151"/>
                  <a:pt x="16516" y="11149"/>
                  <a:pt x="16551" y="11149"/>
                </a:cubicBezTo>
                <a:close/>
                <a:moveTo>
                  <a:pt x="11517" y="14738"/>
                </a:moveTo>
                <a:cubicBezTo>
                  <a:pt x="11539" y="14738"/>
                  <a:pt x="11560" y="14739"/>
                  <a:pt x="11582" y="14742"/>
                </a:cubicBezTo>
                <a:cubicBezTo>
                  <a:pt x="12038" y="14803"/>
                  <a:pt x="12402" y="15198"/>
                  <a:pt x="12433" y="15684"/>
                </a:cubicBezTo>
                <a:cubicBezTo>
                  <a:pt x="12374" y="16273"/>
                  <a:pt x="11887" y="16719"/>
                  <a:pt x="11305" y="16719"/>
                </a:cubicBezTo>
                <a:cubicBezTo>
                  <a:pt x="11286" y="16719"/>
                  <a:pt x="11266" y="16719"/>
                  <a:pt x="11247" y="16718"/>
                </a:cubicBezTo>
                <a:cubicBezTo>
                  <a:pt x="10761" y="16687"/>
                  <a:pt x="10396" y="16262"/>
                  <a:pt x="10457" y="15775"/>
                </a:cubicBezTo>
                <a:cubicBezTo>
                  <a:pt x="10515" y="15312"/>
                  <a:pt x="11070" y="14738"/>
                  <a:pt x="11517" y="14738"/>
                </a:cubicBezTo>
                <a:close/>
                <a:moveTo>
                  <a:pt x="18755" y="17871"/>
                </a:moveTo>
                <a:cubicBezTo>
                  <a:pt x="18775" y="17871"/>
                  <a:pt x="18795" y="17872"/>
                  <a:pt x="18816" y="17873"/>
                </a:cubicBezTo>
                <a:cubicBezTo>
                  <a:pt x="19272" y="17933"/>
                  <a:pt x="19636" y="18359"/>
                  <a:pt x="19636" y="18815"/>
                </a:cubicBezTo>
                <a:cubicBezTo>
                  <a:pt x="19484" y="19362"/>
                  <a:pt x="18998" y="19757"/>
                  <a:pt x="18451" y="19818"/>
                </a:cubicBezTo>
                <a:cubicBezTo>
                  <a:pt x="17965" y="19788"/>
                  <a:pt x="17600" y="19332"/>
                  <a:pt x="17661" y="18845"/>
                </a:cubicBezTo>
                <a:cubicBezTo>
                  <a:pt x="17719" y="18287"/>
                  <a:pt x="18176" y="17871"/>
                  <a:pt x="18755" y="17871"/>
                </a:cubicBezTo>
                <a:close/>
                <a:moveTo>
                  <a:pt x="7960" y="20971"/>
                </a:moveTo>
                <a:cubicBezTo>
                  <a:pt x="8453" y="20971"/>
                  <a:pt x="8876" y="21356"/>
                  <a:pt x="8876" y="21854"/>
                </a:cubicBezTo>
                <a:cubicBezTo>
                  <a:pt x="8907" y="22462"/>
                  <a:pt x="8512" y="22827"/>
                  <a:pt x="7782" y="22827"/>
                </a:cubicBezTo>
                <a:cubicBezTo>
                  <a:pt x="7746" y="22832"/>
                  <a:pt x="7711" y="22834"/>
                  <a:pt x="7676" y="22834"/>
                </a:cubicBezTo>
                <a:cubicBezTo>
                  <a:pt x="7231" y="22834"/>
                  <a:pt x="6840" y="22487"/>
                  <a:pt x="6840" y="22037"/>
                </a:cubicBezTo>
                <a:cubicBezTo>
                  <a:pt x="6870" y="21459"/>
                  <a:pt x="7326" y="21003"/>
                  <a:pt x="7904" y="20973"/>
                </a:cubicBezTo>
                <a:cubicBezTo>
                  <a:pt x="7922" y="20972"/>
                  <a:pt x="7941" y="20971"/>
                  <a:pt x="7960" y="20971"/>
                </a:cubicBezTo>
                <a:close/>
                <a:moveTo>
                  <a:pt x="21833" y="21883"/>
                </a:moveTo>
                <a:cubicBezTo>
                  <a:pt x="21851" y="21883"/>
                  <a:pt x="21868" y="21884"/>
                  <a:pt x="21886" y="21885"/>
                </a:cubicBezTo>
                <a:cubicBezTo>
                  <a:pt x="22372" y="21915"/>
                  <a:pt x="22767" y="22250"/>
                  <a:pt x="22889" y="22705"/>
                </a:cubicBezTo>
                <a:cubicBezTo>
                  <a:pt x="22859" y="23174"/>
                  <a:pt x="22491" y="23558"/>
                  <a:pt x="22029" y="23558"/>
                </a:cubicBezTo>
                <a:cubicBezTo>
                  <a:pt x="22012" y="23558"/>
                  <a:pt x="21995" y="23558"/>
                  <a:pt x="21977" y="23557"/>
                </a:cubicBezTo>
                <a:cubicBezTo>
                  <a:pt x="21941" y="23561"/>
                  <a:pt x="21906" y="23563"/>
                  <a:pt x="21871" y="23563"/>
                </a:cubicBezTo>
                <a:cubicBezTo>
                  <a:pt x="21430" y="23563"/>
                  <a:pt x="21063" y="23217"/>
                  <a:pt x="21035" y="22766"/>
                </a:cubicBezTo>
                <a:cubicBezTo>
                  <a:pt x="21005" y="22268"/>
                  <a:pt x="21371" y="21883"/>
                  <a:pt x="21833" y="21883"/>
                </a:cubicBezTo>
                <a:close/>
                <a:moveTo>
                  <a:pt x="14256" y="21702"/>
                </a:moveTo>
                <a:cubicBezTo>
                  <a:pt x="14773" y="21702"/>
                  <a:pt x="15229" y="22098"/>
                  <a:pt x="15229" y="22614"/>
                </a:cubicBezTo>
                <a:cubicBezTo>
                  <a:pt x="15138" y="23161"/>
                  <a:pt x="14682" y="23557"/>
                  <a:pt x="14135" y="23557"/>
                </a:cubicBezTo>
                <a:cubicBezTo>
                  <a:pt x="14084" y="23566"/>
                  <a:pt x="14034" y="23571"/>
                  <a:pt x="13985" y="23571"/>
                </a:cubicBezTo>
                <a:cubicBezTo>
                  <a:pt x="13564" y="23571"/>
                  <a:pt x="13220" y="23232"/>
                  <a:pt x="13193" y="22797"/>
                </a:cubicBezTo>
                <a:cubicBezTo>
                  <a:pt x="13223" y="22219"/>
                  <a:pt x="13679" y="21763"/>
                  <a:pt x="14256" y="21702"/>
                </a:cubicBezTo>
                <a:close/>
                <a:moveTo>
                  <a:pt x="15565" y="29144"/>
                </a:moveTo>
                <a:cubicBezTo>
                  <a:pt x="16011" y="29144"/>
                  <a:pt x="16382" y="29545"/>
                  <a:pt x="16354" y="30000"/>
                </a:cubicBezTo>
                <a:cubicBezTo>
                  <a:pt x="16293" y="30578"/>
                  <a:pt x="15807" y="31003"/>
                  <a:pt x="15229" y="31003"/>
                </a:cubicBezTo>
                <a:lnTo>
                  <a:pt x="15259" y="30973"/>
                </a:lnTo>
                <a:lnTo>
                  <a:pt x="15259" y="30973"/>
                </a:lnTo>
                <a:cubicBezTo>
                  <a:pt x="15241" y="30974"/>
                  <a:pt x="15222" y="30975"/>
                  <a:pt x="15203" y="30975"/>
                </a:cubicBezTo>
                <a:cubicBezTo>
                  <a:pt x="14741" y="30975"/>
                  <a:pt x="14348" y="30620"/>
                  <a:pt x="14348" y="30152"/>
                </a:cubicBezTo>
                <a:cubicBezTo>
                  <a:pt x="14408" y="29575"/>
                  <a:pt x="14895" y="29149"/>
                  <a:pt x="15472" y="29149"/>
                </a:cubicBezTo>
                <a:cubicBezTo>
                  <a:pt x="15504" y="29145"/>
                  <a:pt x="15535" y="29144"/>
                  <a:pt x="15565" y="29144"/>
                </a:cubicBezTo>
                <a:close/>
                <a:moveTo>
                  <a:pt x="16067" y="35251"/>
                </a:moveTo>
                <a:cubicBezTo>
                  <a:pt x="16121" y="35251"/>
                  <a:pt x="16176" y="35254"/>
                  <a:pt x="16232" y="35259"/>
                </a:cubicBezTo>
                <a:cubicBezTo>
                  <a:pt x="16718" y="35259"/>
                  <a:pt x="17083" y="35684"/>
                  <a:pt x="17053" y="36171"/>
                </a:cubicBezTo>
                <a:cubicBezTo>
                  <a:pt x="16901" y="36596"/>
                  <a:pt x="16475" y="36900"/>
                  <a:pt x="16019" y="36931"/>
                </a:cubicBezTo>
                <a:cubicBezTo>
                  <a:pt x="15533" y="36870"/>
                  <a:pt x="15168" y="36505"/>
                  <a:pt x="15077" y="36049"/>
                </a:cubicBezTo>
                <a:cubicBezTo>
                  <a:pt x="15105" y="35548"/>
                  <a:pt x="15489" y="35251"/>
                  <a:pt x="16067" y="35251"/>
                </a:cubicBezTo>
                <a:close/>
                <a:moveTo>
                  <a:pt x="3679" y="0"/>
                </a:moveTo>
                <a:cubicBezTo>
                  <a:pt x="3010" y="1429"/>
                  <a:pt x="2372" y="2857"/>
                  <a:pt x="1764" y="4316"/>
                </a:cubicBezTo>
                <a:cubicBezTo>
                  <a:pt x="913" y="6413"/>
                  <a:pt x="122" y="8572"/>
                  <a:pt x="31" y="10851"/>
                </a:cubicBezTo>
                <a:cubicBezTo>
                  <a:pt x="1" y="11550"/>
                  <a:pt x="92" y="12249"/>
                  <a:pt x="305" y="12918"/>
                </a:cubicBezTo>
                <a:cubicBezTo>
                  <a:pt x="508" y="13577"/>
                  <a:pt x="1133" y="14004"/>
                  <a:pt x="1794" y="14004"/>
                </a:cubicBezTo>
                <a:cubicBezTo>
                  <a:pt x="1925" y="14004"/>
                  <a:pt x="2058" y="13987"/>
                  <a:pt x="2189" y="13952"/>
                </a:cubicBezTo>
                <a:cubicBezTo>
                  <a:pt x="2584" y="13860"/>
                  <a:pt x="2980" y="13739"/>
                  <a:pt x="3344" y="13556"/>
                </a:cubicBezTo>
                <a:cubicBezTo>
                  <a:pt x="4135" y="13131"/>
                  <a:pt x="4895" y="12645"/>
                  <a:pt x="5654" y="12189"/>
                </a:cubicBezTo>
                <a:cubicBezTo>
                  <a:pt x="6110" y="11945"/>
                  <a:pt x="6536" y="11702"/>
                  <a:pt x="6961" y="11459"/>
                </a:cubicBezTo>
                <a:lnTo>
                  <a:pt x="7083" y="11368"/>
                </a:lnTo>
                <a:lnTo>
                  <a:pt x="7083" y="11550"/>
                </a:lnTo>
                <a:cubicBezTo>
                  <a:pt x="6992" y="11915"/>
                  <a:pt x="6961" y="12280"/>
                  <a:pt x="6840" y="12645"/>
                </a:cubicBezTo>
                <a:cubicBezTo>
                  <a:pt x="5898" y="15897"/>
                  <a:pt x="4834" y="19149"/>
                  <a:pt x="4499" y="22554"/>
                </a:cubicBezTo>
                <a:cubicBezTo>
                  <a:pt x="4439" y="23465"/>
                  <a:pt x="4469" y="24377"/>
                  <a:pt x="4560" y="25289"/>
                </a:cubicBezTo>
                <a:cubicBezTo>
                  <a:pt x="4591" y="25502"/>
                  <a:pt x="4651" y="25715"/>
                  <a:pt x="4743" y="25927"/>
                </a:cubicBezTo>
                <a:cubicBezTo>
                  <a:pt x="5129" y="26758"/>
                  <a:pt x="5761" y="27221"/>
                  <a:pt x="6468" y="27221"/>
                </a:cubicBezTo>
                <a:cubicBezTo>
                  <a:pt x="6872" y="27221"/>
                  <a:pt x="7301" y="27069"/>
                  <a:pt x="7721" y="26748"/>
                </a:cubicBezTo>
                <a:cubicBezTo>
                  <a:pt x="8512" y="26079"/>
                  <a:pt x="9272" y="25350"/>
                  <a:pt x="10001" y="24560"/>
                </a:cubicBezTo>
                <a:lnTo>
                  <a:pt x="10791" y="23800"/>
                </a:lnTo>
                <a:cubicBezTo>
                  <a:pt x="10882" y="24104"/>
                  <a:pt x="10913" y="24256"/>
                  <a:pt x="10943" y="24377"/>
                </a:cubicBezTo>
                <a:cubicBezTo>
                  <a:pt x="11521" y="27082"/>
                  <a:pt x="12038" y="29788"/>
                  <a:pt x="12645" y="32462"/>
                </a:cubicBezTo>
                <a:cubicBezTo>
                  <a:pt x="13041" y="34256"/>
                  <a:pt x="13648" y="36019"/>
                  <a:pt x="14500" y="37691"/>
                </a:cubicBezTo>
                <a:cubicBezTo>
                  <a:pt x="14773" y="38177"/>
                  <a:pt x="15077" y="38633"/>
                  <a:pt x="15472" y="39028"/>
                </a:cubicBezTo>
                <a:cubicBezTo>
                  <a:pt x="15821" y="39363"/>
                  <a:pt x="16217" y="39527"/>
                  <a:pt x="16597" y="39527"/>
                </a:cubicBezTo>
                <a:cubicBezTo>
                  <a:pt x="17080" y="39527"/>
                  <a:pt x="17537" y="39264"/>
                  <a:pt x="17843" y="38754"/>
                </a:cubicBezTo>
                <a:cubicBezTo>
                  <a:pt x="18208" y="38146"/>
                  <a:pt x="18451" y="37478"/>
                  <a:pt x="18603" y="36779"/>
                </a:cubicBezTo>
                <a:cubicBezTo>
                  <a:pt x="19059" y="34225"/>
                  <a:pt x="18816" y="31642"/>
                  <a:pt x="18725" y="29089"/>
                </a:cubicBezTo>
                <a:cubicBezTo>
                  <a:pt x="18664" y="27538"/>
                  <a:pt x="18512" y="25958"/>
                  <a:pt x="18421" y="24377"/>
                </a:cubicBezTo>
                <a:cubicBezTo>
                  <a:pt x="18421" y="24164"/>
                  <a:pt x="18451" y="23982"/>
                  <a:pt x="18512" y="23769"/>
                </a:cubicBezTo>
                <a:cubicBezTo>
                  <a:pt x="19393" y="24651"/>
                  <a:pt x="20153" y="25502"/>
                  <a:pt x="21035" y="26231"/>
                </a:cubicBezTo>
                <a:cubicBezTo>
                  <a:pt x="21643" y="26687"/>
                  <a:pt x="22342" y="27082"/>
                  <a:pt x="23071" y="27326"/>
                </a:cubicBezTo>
                <a:cubicBezTo>
                  <a:pt x="23227" y="27376"/>
                  <a:pt x="23384" y="27400"/>
                  <a:pt x="23539" y="27400"/>
                </a:cubicBezTo>
                <a:cubicBezTo>
                  <a:pt x="24320" y="27400"/>
                  <a:pt x="25032" y="26795"/>
                  <a:pt x="25108" y="25958"/>
                </a:cubicBezTo>
                <a:cubicBezTo>
                  <a:pt x="25168" y="25471"/>
                  <a:pt x="25138" y="24985"/>
                  <a:pt x="25047" y="24499"/>
                </a:cubicBezTo>
                <a:cubicBezTo>
                  <a:pt x="24804" y="23648"/>
                  <a:pt x="24530" y="22766"/>
                  <a:pt x="24226" y="21946"/>
                </a:cubicBezTo>
                <a:cubicBezTo>
                  <a:pt x="23223" y="19332"/>
                  <a:pt x="22159" y="16718"/>
                  <a:pt x="21156" y="14073"/>
                </a:cubicBezTo>
                <a:cubicBezTo>
                  <a:pt x="21035" y="13769"/>
                  <a:pt x="20761" y="13465"/>
                  <a:pt x="20913" y="13100"/>
                </a:cubicBezTo>
                <a:lnTo>
                  <a:pt x="20913" y="13100"/>
                </a:lnTo>
                <a:cubicBezTo>
                  <a:pt x="21703" y="13496"/>
                  <a:pt x="22494" y="13830"/>
                  <a:pt x="23345" y="14134"/>
                </a:cubicBezTo>
                <a:cubicBezTo>
                  <a:pt x="23547" y="14192"/>
                  <a:pt x="23739" y="14219"/>
                  <a:pt x="23918" y="14219"/>
                </a:cubicBezTo>
                <a:cubicBezTo>
                  <a:pt x="24873" y="14219"/>
                  <a:pt x="25469" y="13446"/>
                  <a:pt x="25290" y="12371"/>
                </a:cubicBezTo>
                <a:cubicBezTo>
                  <a:pt x="25199" y="11885"/>
                  <a:pt x="25047" y="11398"/>
                  <a:pt x="24865" y="10942"/>
                </a:cubicBezTo>
                <a:cubicBezTo>
                  <a:pt x="23649" y="7690"/>
                  <a:pt x="22402" y="4468"/>
                  <a:pt x="21187" y="1216"/>
                </a:cubicBezTo>
                <a:cubicBezTo>
                  <a:pt x="21065" y="821"/>
                  <a:pt x="20943" y="426"/>
                  <a:pt x="20852" y="0"/>
                </a:cubicBezTo>
                <a:lnTo>
                  <a:pt x="19150" y="0"/>
                </a:lnTo>
                <a:cubicBezTo>
                  <a:pt x="19272" y="395"/>
                  <a:pt x="19424" y="821"/>
                  <a:pt x="19089" y="1216"/>
                </a:cubicBezTo>
                <a:cubicBezTo>
                  <a:pt x="18884" y="1421"/>
                  <a:pt x="18645" y="1626"/>
                  <a:pt x="18384" y="1626"/>
                </a:cubicBezTo>
                <a:cubicBezTo>
                  <a:pt x="18297" y="1626"/>
                  <a:pt x="18208" y="1603"/>
                  <a:pt x="18117" y="1550"/>
                </a:cubicBezTo>
                <a:cubicBezTo>
                  <a:pt x="17691" y="1429"/>
                  <a:pt x="17448" y="1033"/>
                  <a:pt x="17509" y="608"/>
                </a:cubicBezTo>
                <a:cubicBezTo>
                  <a:pt x="17539" y="395"/>
                  <a:pt x="17600" y="182"/>
                  <a:pt x="17661"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735156" y="5336376"/>
            <a:ext cx="691133" cy="1520537"/>
          </a:xfrm>
          <a:custGeom>
            <a:avLst/>
            <a:gdLst/>
            <a:ahLst/>
            <a:cxnLst/>
            <a:rect l="l" t="t" r="r" b="b"/>
            <a:pathLst>
              <a:path w="19150" h="42027" extrusionOk="0">
                <a:moveTo>
                  <a:pt x="8268" y="3637"/>
                </a:moveTo>
                <a:cubicBezTo>
                  <a:pt x="8693" y="3667"/>
                  <a:pt x="9058" y="4062"/>
                  <a:pt x="9028" y="4518"/>
                </a:cubicBezTo>
                <a:lnTo>
                  <a:pt x="8997" y="4518"/>
                </a:lnTo>
                <a:cubicBezTo>
                  <a:pt x="8997" y="5126"/>
                  <a:pt x="8511" y="5612"/>
                  <a:pt x="7903" y="5643"/>
                </a:cubicBezTo>
                <a:cubicBezTo>
                  <a:pt x="7447" y="5612"/>
                  <a:pt x="7082" y="5217"/>
                  <a:pt x="7143" y="4761"/>
                </a:cubicBezTo>
                <a:cubicBezTo>
                  <a:pt x="7143" y="4153"/>
                  <a:pt x="7629" y="3667"/>
                  <a:pt x="8268" y="3637"/>
                </a:cubicBezTo>
                <a:close/>
                <a:moveTo>
                  <a:pt x="5717" y="10838"/>
                </a:moveTo>
                <a:cubicBezTo>
                  <a:pt x="5736" y="10838"/>
                  <a:pt x="5756" y="10839"/>
                  <a:pt x="5775" y="10840"/>
                </a:cubicBezTo>
                <a:lnTo>
                  <a:pt x="5745" y="10871"/>
                </a:lnTo>
                <a:cubicBezTo>
                  <a:pt x="6170" y="10871"/>
                  <a:pt x="6535" y="11205"/>
                  <a:pt x="6535" y="11631"/>
                </a:cubicBezTo>
                <a:cubicBezTo>
                  <a:pt x="6474" y="12026"/>
                  <a:pt x="6140" y="12330"/>
                  <a:pt x="5745" y="12330"/>
                </a:cubicBezTo>
                <a:cubicBezTo>
                  <a:pt x="5727" y="12331"/>
                  <a:pt x="5709" y="12332"/>
                  <a:pt x="5692" y="12332"/>
                </a:cubicBezTo>
                <a:cubicBezTo>
                  <a:pt x="5259" y="12332"/>
                  <a:pt x="4895" y="11977"/>
                  <a:pt x="4924" y="11509"/>
                </a:cubicBezTo>
                <a:cubicBezTo>
                  <a:pt x="4982" y="11132"/>
                  <a:pt x="5317" y="10838"/>
                  <a:pt x="5717" y="10838"/>
                </a:cubicBezTo>
                <a:close/>
                <a:moveTo>
                  <a:pt x="9087" y="13453"/>
                </a:moveTo>
                <a:cubicBezTo>
                  <a:pt x="9607" y="13453"/>
                  <a:pt x="10034" y="13839"/>
                  <a:pt x="10122" y="14366"/>
                </a:cubicBezTo>
                <a:cubicBezTo>
                  <a:pt x="10031" y="14853"/>
                  <a:pt x="9636" y="15217"/>
                  <a:pt x="9180" y="15217"/>
                </a:cubicBezTo>
                <a:cubicBezTo>
                  <a:pt x="9160" y="15218"/>
                  <a:pt x="9141" y="15219"/>
                  <a:pt x="9122" y="15219"/>
                </a:cubicBezTo>
                <a:cubicBezTo>
                  <a:pt x="8541" y="15219"/>
                  <a:pt x="8085" y="14774"/>
                  <a:pt x="8085" y="14214"/>
                </a:cubicBezTo>
                <a:cubicBezTo>
                  <a:pt x="8116" y="13728"/>
                  <a:pt x="8450" y="13455"/>
                  <a:pt x="9028" y="13455"/>
                </a:cubicBezTo>
                <a:cubicBezTo>
                  <a:pt x="9047" y="13453"/>
                  <a:pt x="9067" y="13453"/>
                  <a:pt x="9087" y="13453"/>
                </a:cubicBezTo>
                <a:close/>
                <a:moveTo>
                  <a:pt x="13729" y="18827"/>
                </a:moveTo>
                <a:cubicBezTo>
                  <a:pt x="13763" y="18827"/>
                  <a:pt x="13796" y="18830"/>
                  <a:pt x="13830" y="18835"/>
                </a:cubicBezTo>
                <a:cubicBezTo>
                  <a:pt x="13856" y="18833"/>
                  <a:pt x="13881" y="18833"/>
                  <a:pt x="13906" y="18833"/>
                </a:cubicBezTo>
                <a:cubicBezTo>
                  <a:pt x="14468" y="18833"/>
                  <a:pt x="14803" y="19161"/>
                  <a:pt x="14803" y="19686"/>
                </a:cubicBezTo>
                <a:cubicBezTo>
                  <a:pt x="14803" y="20142"/>
                  <a:pt x="14438" y="20506"/>
                  <a:pt x="13982" y="20506"/>
                </a:cubicBezTo>
                <a:cubicBezTo>
                  <a:pt x="13964" y="20507"/>
                  <a:pt x="13945" y="20508"/>
                  <a:pt x="13927" y="20508"/>
                </a:cubicBezTo>
                <a:cubicBezTo>
                  <a:pt x="13403" y="20508"/>
                  <a:pt x="12949" y="20093"/>
                  <a:pt x="12949" y="19564"/>
                </a:cubicBezTo>
                <a:cubicBezTo>
                  <a:pt x="12977" y="19144"/>
                  <a:pt x="13340" y="18827"/>
                  <a:pt x="13729" y="18827"/>
                </a:cubicBezTo>
                <a:close/>
                <a:moveTo>
                  <a:pt x="6489" y="20689"/>
                </a:moveTo>
                <a:cubicBezTo>
                  <a:pt x="7121" y="20696"/>
                  <a:pt x="7660" y="21148"/>
                  <a:pt x="7629" y="21661"/>
                </a:cubicBezTo>
                <a:cubicBezTo>
                  <a:pt x="7538" y="22117"/>
                  <a:pt x="7143" y="22452"/>
                  <a:pt x="6687" y="22512"/>
                </a:cubicBezTo>
                <a:cubicBezTo>
                  <a:pt x="6201" y="22512"/>
                  <a:pt x="5502" y="21904"/>
                  <a:pt x="5502" y="21509"/>
                </a:cubicBezTo>
                <a:cubicBezTo>
                  <a:pt x="5502" y="21027"/>
                  <a:pt x="5890" y="20695"/>
                  <a:pt x="6489" y="20689"/>
                </a:cubicBezTo>
                <a:close/>
                <a:moveTo>
                  <a:pt x="10547" y="24579"/>
                </a:moveTo>
                <a:cubicBezTo>
                  <a:pt x="11064" y="24579"/>
                  <a:pt x="11459" y="25035"/>
                  <a:pt x="11429" y="25552"/>
                </a:cubicBezTo>
                <a:cubicBezTo>
                  <a:pt x="11399" y="26262"/>
                  <a:pt x="10966" y="26799"/>
                  <a:pt x="10411" y="26799"/>
                </a:cubicBezTo>
                <a:cubicBezTo>
                  <a:pt x="10396" y="26799"/>
                  <a:pt x="10380" y="26799"/>
                  <a:pt x="10365" y="26798"/>
                </a:cubicBezTo>
                <a:cubicBezTo>
                  <a:pt x="9848" y="26768"/>
                  <a:pt x="9575" y="26403"/>
                  <a:pt x="9575" y="25765"/>
                </a:cubicBezTo>
                <a:lnTo>
                  <a:pt x="9544" y="25765"/>
                </a:lnTo>
                <a:cubicBezTo>
                  <a:pt x="9575" y="24974"/>
                  <a:pt x="9879" y="24579"/>
                  <a:pt x="10547" y="24579"/>
                </a:cubicBezTo>
                <a:close/>
                <a:moveTo>
                  <a:pt x="15094" y="27922"/>
                </a:moveTo>
                <a:cubicBezTo>
                  <a:pt x="15108" y="27922"/>
                  <a:pt x="15123" y="27922"/>
                  <a:pt x="15137" y="27923"/>
                </a:cubicBezTo>
                <a:cubicBezTo>
                  <a:pt x="15654" y="27953"/>
                  <a:pt x="16049" y="28379"/>
                  <a:pt x="16079" y="28895"/>
                </a:cubicBezTo>
                <a:cubicBezTo>
                  <a:pt x="15990" y="29548"/>
                  <a:pt x="15467" y="30143"/>
                  <a:pt x="14962" y="30143"/>
                </a:cubicBezTo>
                <a:cubicBezTo>
                  <a:pt x="14949" y="30143"/>
                  <a:pt x="14937" y="30142"/>
                  <a:pt x="14924" y="30142"/>
                </a:cubicBezTo>
                <a:cubicBezTo>
                  <a:pt x="14468" y="30050"/>
                  <a:pt x="14134" y="29655"/>
                  <a:pt x="14073" y="29199"/>
                </a:cubicBezTo>
                <a:cubicBezTo>
                  <a:pt x="14073" y="28488"/>
                  <a:pt x="14535" y="27922"/>
                  <a:pt x="15094" y="27922"/>
                </a:cubicBezTo>
                <a:close/>
                <a:moveTo>
                  <a:pt x="4114" y="29792"/>
                </a:moveTo>
                <a:cubicBezTo>
                  <a:pt x="4595" y="29792"/>
                  <a:pt x="5078" y="30088"/>
                  <a:pt x="5198" y="30689"/>
                </a:cubicBezTo>
                <a:cubicBezTo>
                  <a:pt x="5168" y="31217"/>
                  <a:pt x="4713" y="31633"/>
                  <a:pt x="4189" y="31633"/>
                </a:cubicBezTo>
                <a:cubicBezTo>
                  <a:pt x="4171" y="31633"/>
                  <a:pt x="4152" y="31632"/>
                  <a:pt x="4134" y="31631"/>
                </a:cubicBezTo>
                <a:lnTo>
                  <a:pt x="4104" y="31631"/>
                </a:lnTo>
                <a:cubicBezTo>
                  <a:pt x="3465" y="31631"/>
                  <a:pt x="3040" y="31266"/>
                  <a:pt x="3040" y="30719"/>
                </a:cubicBezTo>
                <a:cubicBezTo>
                  <a:pt x="3132" y="30104"/>
                  <a:pt x="3622" y="29792"/>
                  <a:pt x="4114" y="29792"/>
                </a:cubicBezTo>
                <a:close/>
                <a:moveTo>
                  <a:pt x="9297" y="32743"/>
                </a:moveTo>
                <a:cubicBezTo>
                  <a:pt x="9781" y="32743"/>
                  <a:pt x="10177" y="33140"/>
                  <a:pt x="10122" y="33637"/>
                </a:cubicBezTo>
                <a:cubicBezTo>
                  <a:pt x="10152" y="34184"/>
                  <a:pt x="9788" y="34671"/>
                  <a:pt x="9271" y="34762"/>
                </a:cubicBezTo>
                <a:cubicBezTo>
                  <a:pt x="9247" y="34765"/>
                  <a:pt x="9224" y="34766"/>
                  <a:pt x="9200" y="34766"/>
                </a:cubicBezTo>
                <a:cubicBezTo>
                  <a:pt x="8763" y="34766"/>
                  <a:pt x="8297" y="34247"/>
                  <a:pt x="8268" y="33728"/>
                </a:cubicBezTo>
                <a:cubicBezTo>
                  <a:pt x="8237" y="33212"/>
                  <a:pt x="8663" y="32756"/>
                  <a:pt x="9180" y="32756"/>
                </a:cubicBezTo>
                <a:lnTo>
                  <a:pt x="9149" y="32756"/>
                </a:lnTo>
                <a:cubicBezTo>
                  <a:pt x="9199" y="32747"/>
                  <a:pt x="9249" y="32743"/>
                  <a:pt x="9297" y="32743"/>
                </a:cubicBezTo>
                <a:close/>
                <a:moveTo>
                  <a:pt x="13597" y="34221"/>
                </a:moveTo>
                <a:cubicBezTo>
                  <a:pt x="14057" y="34221"/>
                  <a:pt x="14438" y="34624"/>
                  <a:pt x="14438" y="35370"/>
                </a:cubicBezTo>
                <a:cubicBezTo>
                  <a:pt x="14286" y="35674"/>
                  <a:pt x="14104" y="35978"/>
                  <a:pt x="13921" y="36251"/>
                </a:cubicBezTo>
                <a:cubicBezTo>
                  <a:pt x="13764" y="36477"/>
                  <a:pt x="13522" y="36602"/>
                  <a:pt x="13272" y="36602"/>
                </a:cubicBezTo>
                <a:cubicBezTo>
                  <a:pt x="13184" y="36602"/>
                  <a:pt x="13096" y="36587"/>
                  <a:pt x="13009" y="36555"/>
                </a:cubicBezTo>
                <a:cubicBezTo>
                  <a:pt x="12645" y="36403"/>
                  <a:pt x="12402" y="36069"/>
                  <a:pt x="12402" y="35674"/>
                </a:cubicBezTo>
                <a:cubicBezTo>
                  <a:pt x="12402" y="35127"/>
                  <a:pt x="12736" y="34610"/>
                  <a:pt x="13222" y="34306"/>
                </a:cubicBezTo>
                <a:cubicBezTo>
                  <a:pt x="13349" y="34249"/>
                  <a:pt x="13476" y="34221"/>
                  <a:pt x="13597" y="34221"/>
                </a:cubicBezTo>
                <a:close/>
                <a:moveTo>
                  <a:pt x="4736" y="37193"/>
                </a:moveTo>
                <a:cubicBezTo>
                  <a:pt x="4748" y="37193"/>
                  <a:pt x="4760" y="37193"/>
                  <a:pt x="4772" y="37193"/>
                </a:cubicBezTo>
                <a:lnTo>
                  <a:pt x="4742" y="37193"/>
                </a:lnTo>
                <a:cubicBezTo>
                  <a:pt x="5471" y="37224"/>
                  <a:pt x="5806" y="37771"/>
                  <a:pt x="5502" y="38379"/>
                </a:cubicBezTo>
                <a:cubicBezTo>
                  <a:pt x="5319" y="38713"/>
                  <a:pt x="5107" y="38987"/>
                  <a:pt x="4803" y="39230"/>
                </a:cubicBezTo>
                <a:cubicBezTo>
                  <a:pt x="4637" y="39333"/>
                  <a:pt x="4444" y="39394"/>
                  <a:pt x="4242" y="39394"/>
                </a:cubicBezTo>
                <a:cubicBezTo>
                  <a:pt x="4146" y="39394"/>
                  <a:pt x="4049" y="39381"/>
                  <a:pt x="3952" y="39352"/>
                </a:cubicBezTo>
                <a:cubicBezTo>
                  <a:pt x="3678" y="39169"/>
                  <a:pt x="3496" y="38896"/>
                  <a:pt x="3435" y="38561"/>
                </a:cubicBezTo>
                <a:cubicBezTo>
                  <a:pt x="3345" y="37965"/>
                  <a:pt x="4105" y="37193"/>
                  <a:pt x="4736" y="37193"/>
                </a:cubicBezTo>
                <a:close/>
                <a:moveTo>
                  <a:pt x="15927" y="38896"/>
                </a:moveTo>
                <a:cubicBezTo>
                  <a:pt x="16383" y="38926"/>
                  <a:pt x="16718" y="39321"/>
                  <a:pt x="16687" y="39777"/>
                </a:cubicBezTo>
                <a:lnTo>
                  <a:pt x="16657" y="39777"/>
                </a:lnTo>
                <a:cubicBezTo>
                  <a:pt x="16745" y="40277"/>
                  <a:pt x="16349" y="40721"/>
                  <a:pt x="15855" y="40721"/>
                </a:cubicBezTo>
                <a:cubicBezTo>
                  <a:pt x="15839" y="40721"/>
                  <a:pt x="15822" y="40720"/>
                  <a:pt x="15806" y="40719"/>
                </a:cubicBezTo>
                <a:cubicBezTo>
                  <a:pt x="15788" y="40721"/>
                  <a:pt x="15770" y="40721"/>
                  <a:pt x="15753" y="40721"/>
                </a:cubicBezTo>
                <a:cubicBezTo>
                  <a:pt x="15322" y="40721"/>
                  <a:pt x="14985" y="40367"/>
                  <a:pt x="14985" y="39929"/>
                </a:cubicBezTo>
                <a:cubicBezTo>
                  <a:pt x="14924" y="39382"/>
                  <a:pt x="15380" y="38896"/>
                  <a:pt x="15927" y="38896"/>
                </a:cubicBezTo>
                <a:close/>
                <a:moveTo>
                  <a:pt x="7746" y="0"/>
                </a:moveTo>
                <a:cubicBezTo>
                  <a:pt x="7426" y="0"/>
                  <a:pt x="7103" y="168"/>
                  <a:pt x="6809" y="506"/>
                </a:cubicBezTo>
                <a:cubicBezTo>
                  <a:pt x="6596" y="749"/>
                  <a:pt x="6414" y="1023"/>
                  <a:pt x="6262" y="1357"/>
                </a:cubicBezTo>
                <a:cubicBezTo>
                  <a:pt x="6018" y="1874"/>
                  <a:pt x="5836" y="2451"/>
                  <a:pt x="5623" y="2998"/>
                </a:cubicBezTo>
                <a:cubicBezTo>
                  <a:pt x="4073" y="7679"/>
                  <a:pt x="2736" y="12451"/>
                  <a:pt x="1672" y="17284"/>
                </a:cubicBezTo>
                <a:cubicBezTo>
                  <a:pt x="578" y="21996"/>
                  <a:pt x="31" y="26859"/>
                  <a:pt x="31" y="31692"/>
                </a:cubicBezTo>
                <a:cubicBezTo>
                  <a:pt x="0" y="34853"/>
                  <a:pt x="213" y="38014"/>
                  <a:pt x="730" y="41114"/>
                </a:cubicBezTo>
                <a:cubicBezTo>
                  <a:pt x="760" y="41418"/>
                  <a:pt x="790" y="41722"/>
                  <a:pt x="760" y="42026"/>
                </a:cubicBezTo>
                <a:lnTo>
                  <a:pt x="19089" y="42026"/>
                </a:lnTo>
                <a:cubicBezTo>
                  <a:pt x="19149" y="39504"/>
                  <a:pt x="19058" y="36950"/>
                  <a:pt x="18754" y="34427"/>
                </a:cubicBezTo>
                <a:cubicBezTo>
                  <a:pt x="18450" y="31327"/>
                  <a:pt x="17934" y="28257"/>
                  <a:pt x="17265" y="25218"/>
                </a:cubicBezTo>
                <a:cubicBezTo>
                  <a:pt x="15320" y="17254"/>
                  <a:pt x="12493" y="9564"/>
                  <a:pt x="9484" y="1904"/>
                </a:cubicBezTo>
                <a:cubicBezTo>
                  <a:pt x="9301" y="1418"/>
                  <a:pt x="9028" y="962"/>
                  <a:pt x="8724" y="567"/>
                </a:cubicBezTo>
                <a:cubicBezTo>
                  <a:pt x="8426" y="190"/>
                  <a:pt x="8087" y="0"/>
                  <a:pt x="7746"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2606160" y="5969268"/>
            <a:ext cx="848018" cy="888725"/>
          </a:xfrm>
          <a:custGeom>
            <a:avLst/>
            <a:gdLst/>
            <a:ahLst/>
            <a:cxnLst/>
            <a:rect l="l" t="t" r="r" b="b"/>
            <a:pathLst>
              <a:path w="23497" h="24564" extrusionOk="0">
                <a:moveTo>
                  <a:pt x="6112" y="1"/>
                </a:moveTo>
                <a:cubicBezTo>
                  <a:pt x="5784" y="1"/>
                  <a:pt x="5442" y="142"/>
                  <a:pt x="5168" y="430"/>
                </a:cubicBezTo>
                <a:cubicBezTo>
                  <a:pt x="5016" y="582"/>
                  <a:pt x="4894" y="764"/>
                  <a:pt x="4803" y="977"/>
                </a:cubicBezTo>
                <a:cubicBezTo>
                  <a:pt x="4256" y="2071"/>
                  <a:pt x="3800" y="3226"/>
                  <a:pt x="3405" y="4381"/>
                </a:cubicBezTo>
                <a:cubicBezTo>
                  <a:pt x="2736" y="6904"/>
                  <a:pt x="2098" y="9457"/>
                  <a:pt x="1581" y="12010"/>
                </a:cubicBezTo>
                <a:cubicBezTo>
                  <a:pt x="1186" y="13925"/>
                  <a:pt x="1003" y="15901"/>
                  <a:pt x="760" y="17846"/>
                </a:cubicBezTo>
                <a:cubicBezTo>
                  <a:pt x="608" y="19032"/>
                  <a:pt x="456" y="20217"/>
                  <a:pt x="335" y="21433"/>
                </a:cubicBezTo>
                <a:cubicBezTo>
                  <a:pt x="213" y="22466"/>
                  <a:pt x="122" y="23500"/>
                  <a:pt x="0" y="24533"/>
                </a:cubicBezTo>
                <a:lnTo>
                  <a:pt x="10304" y="24564"/>
                </a:lnTo>
                <a:cubicBezTo>
                  <a:pt x="11976" y="22831"/>
                  <a:pt x="13526" y="20977"/>
                  <a:pt x="15350" y="19396"/>
                </a:cubicBezTo>
                <a:cubicBezTo>
                  <a:pt x="17539" y="17451"/>
                  <a:pt x="19606" y="15384"/>
                  <a:pt x="21672" y="13348"/>
                </a:cubicBezTo>
                <a:cubicBezTo>
                  <a:pt x="22189" y="12801"/>
                  <a:pt x="22645" y="12223"/>
                  <a:pt x="22979" y="11554"/>
                </a:cubicBezTo>
                <a:cubicBezTo>
                  <a:pt x="23496" y="10612"/>
                  <a:pt x="23344" y="9488"/>
                  <a:pt x="22098" y="9366"/>
                </a:cubicBezTo>
                <a:cubicBezTo>
                  <a:pt x="21916" y="9351"/>
                  <a:pt x="21731" y="9343"/>
                  <a:pt x="21547" y="9343"/>
                </a:cubicBezTo>
                <a:cubicBezTo>
                  <a:pt x="20992" y="9343"/>
                  <a:pt x="20434" y="9412"/>
                  <a:pt x="19909" y="9548"/>
                </a:cubicBezTo>
                <a:cubicBezTo>
                  <a:pt x="17873" y="10156"/>
                  <a:pt x="16049" y="11281"/>
                  <a:pt x="14256" y="12375"/>
                </a:cubicBezTo>
                <a:cubicBezTo>
                  <a:pt x="14007" y="12486"/>
                  <a:pt x="13808" y="12748"/>
                  <a:pt x="13430" y="12748"/>
                </a:cubicBezTo>
                <a:cubicBezTo>
                  <a:pt x="13393" y="12748"/>
                  <a:pt x="13354" y="12745"/>
                  <a:pt x="13314" y="12740"/>
                </a:cubicBezTo>
                <a:cubicBezTo>
                  <a:pt x="13435" y="12466"/>
                  <a:pt x="13496" y="12284"/>
                  <a:pt x="13587" y="12102"/>
                </a:cubicBezTo>
                <a:cubicBezTo>
                  <a:pt x="14560" y="10095"/>
                  <a:pt x="15563" y="8089"/>
                  <a:pt x="16505" y="6083"/>
                </a:cubicBezTo>
                <a:cubicBezTo>
                  <a:pt x="16870" y="5293"/>
                  <a:pt x="17143" y="4472"/>
                  <a:pt x="17356" y="3652"/>
                </a:cubicBezTo>
                <a:cubicBezTo>
                  <a:pt x="17569" y="2709"/>
                  <a:pt x="16991" y="2071"/>
                  <a:pt x="16019" y="2071"/>
                </a:cubicBezTo>
                <a:cubicBezTo>
                  <a:pt x="15472" y="2101"/>
                  <a:pt x="14925" y="2375"/>
                  <a:pt x="14560" y="2801"/>
                </a:cubicBezTo>
                <a:cubicBezTo>
                  <a:pt x="13982" y="3378"/>
                  <a:pt x="13435" y="4016"/>
                  <a:pt x="12888" y="4655"/>
                </a:cubicBezTo>
                <a:cubicBezTo>
                  <a:pt x="11186" y="6539"/>
                  <a:pt x="9697" y="8606"/>
                  <a:pt x="8420" y="10795"/>
                </a:cubicBezTo>
                <a:cubicBezTo>
                  <a:pt x="8268" y="11068"/>
                  <a:pt x="8146" y="11463"/>
                  <a:pt x="7690" y="11615"/>
                </a:cubicBezTo>
                <a:lnTo>
                  <a:pt x="7690" y="10612"/>
                </a:lnTo>
                <a:cubicBezTo>
                  <a:pt x="7751" y="9640"/>
                  <a:pt x="7842" y="8667"/>
                  <a:pt x="7842" y="7664"/>
                </a:cubicBezTo>
                <a:cubicBezTo>
                  <a:pt x="7842" y="6053"/>
                  <a:pt x="7782" y="4411"/>
                  <a:pt x="7660" y="2770"/>
                </a:cubicBezTo>
                <a:cubicBezTo>
                  <a:pt x="7599" y="2071"/>
                  <a:pt x="7417" y="1372"/>
                  <a:pt x="7143" y="734"/>
                </a:cubicBezTo>
                <a:cubicBezTo>
                  <a:pt x="6953" y="249"/>
                  <a:pt x="6545" y="1"/>
                  <a:pt x="6112"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1085321" y="6151941"/>
            <a:ext cx="1100327" cy="704967"/>
          </a:xfrm>
          <a:custGeom>
            <a:avLst/>
            <a:gdLst/>
            <a:ahLst/>
            <a:cxnLst/>
            <a:rect l="l" t="t" r="r" b="b"/>
            <a:pathLst>
              <a:path w="30488" h="19485" extrusionOk="0">
                <a:moveTo>
                  <a:pt x="30488" y="1"/>
                </a:moveTo>
                <a:cubicBezTo>
                  <a:pt x="26445" y="1825"/>
                  <a:pt x="23132" y="4591"/>
                  <a:pt x="20336" y="7995"/>
                </a:cubicBezTo>
                <a:cubicBezTo>
                  <a:pt x="19424" y="9089"/>
                  <a:pt x="18390" y="10092"/>
                  <a:pt x="17448" y="11156"/>
                </a:cubicBezTo>
                <a:cubicBezTo>
                  <a:pt x="16365" y="12357"/>
                  <a:pt x="15142" y="12920"/>
                  <a:pt x="13803" y="12920"/>
                </a:cubicBezTo>
                <a:cubicBezTo>
                  <a:pt x="13075" y="12920"/>
                  <a:pt x="12313" y="12754"/>
                  <a:pt x="11521" y="12433"/>
                </a:cubicBezTo>
                <a:cubicBezTo>
                  <a:pt x="9545" y="11673"/>
                  <a:pt x="7630" y="10822"/>
                  <a:pt x="5685" y="10001"/>
                </a:cubicBezTo>
                <a:lnTo>
                  <a:pt x="4986" y="9727"/>
                </a:lnTo>
                <a:cubicBezTo>
                  <a:pt x="3436" y="11855"/>
                  <a:pt x="2129" y="14135"/>
                  <a:pt x="1095" y="16566"/>
                </a:cubicBezTo>
                <a:cubicBezTo>
                  <a:pt x="822" y="17144"/>
                  <a:pt x="548" y="17752"/>
                  <a:pt x="335" y="18360"/>
                </a:cubicBezTo>
                <a:cubicBezTo>
                  <a:pt x="183" y="18724"/>
                  <a:pt x="92" y="19089"/>
                  <a:pt x="1" y="19484"/>
                </a:cubicBezTo>
                <a:lnTo>
                  <a:pt x="30488" y="19484"/>
                </a:lnTo>
                <a:lnTo>
                  <a:pt x="30488" y="1"/>
                </a:ln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11294862" y="5756060"/>
            <a:ext cx="890785" cy="817632"/>
          </a:xfrm>
          <a:custGeom>
            <a:avLst/>
            <a:gdLst/>
            <a:ahLst/>
            <a:cxnLst/>
            <a:rect l="l" t="t" r="r" b="b"/>
            <a:pathLst>
              <a:path w="24682" h="22599" extrusionOk="0">
                <a:moveTo>
                  <a:pt x="24682" y="0"/>
                </a:moveTo>
                <a:cubicBezTo>
                  <a:pt x="24378" y="31"/>
                  <a:pt x="24074" y="92"/>
                  <a:pt x="23770" y="152"/>
                </a:cubicBezTo>
                <a:cubicBezTo>
                  <a:pt x="21065" y="1034"/>
                  <a:pt x="18481" y="2219"/>
                  <a:pt x="16049" y="3678"/>
                </a:cubicBezTo>
                <a:cubicBezTo>
                  <a:pt x="13922" y="4924"/>
                  <a:pt x="11916" y="6414"/>
                  <a:pt x="10061" y="8055"/>
                </a:cubicBezTo>
                <a:cubicBezTo>
                  <a:pt x="9575" y="8450"/>
                  <a:pt x="9089" y="8815"/>
                  <a:pt x="8572" y="9119"/>
                </a:cubicBezTo>
                <a:cubicBezTo>
                  <a:pt x="8298" y="9575"/>
                  <a:pt x="8025" y="10001"/>
                  <a:pt x="7691" y="10396"/>
                </a:cubicBezTo>
                <a:cubicBezTo>
                  <a:pt x="6049" y="12219"/>
                  <a:pt x="4317" y="13952"/>
                  <a:pt x="2736" y="15776"/>
                </a:cubicBezTo>
                <a:cubicBezTo>
                  <a:pt x="1703" y="16961"/>
                  <a:pt x="882" y="18268"/>
                  <a:pt x="0" y="19514"/>
                </a:cubicBezTo>
                <a:cubicBezTo>
                  <a:pt x="1459" y="20183"/>
                  <a:pt x="2888" y="20913"/>
                  <a:pt x="4377" y="21520"/>
                </a:cubicBezTo>
                <a:cubicBezTo>
                  <a:pt x="5350" y="21916"/>
                  <a:pt x="6353" y="22250"/>
                  <a:pt x="7387" y="22493"/>
                </a:cubicBezTo>
                <a:cubicBezTo>
                  <a:pt x="7636" y="22564"/>
                  <a:pt x="7891" y="22599"/>
                  <a:pt x="8144" y="22599"/>
                </a:cubicBezTo>
                <a:cubicBezTo>
                  <a:pt x="8969" y="22599"/>
                  <a:pt x="9777" y="22232"/>
                  <a:pt x="10335" y="21581"/>
                </a:cubicBezTo>
                <a:cubicBezTo>
                  <a:pt x="11490" y="20396"/>
                  <a:pt x="12615" y="19210"/>
                  <a:pt x="13678" y="17964"/>
                </a:cubicBezTo>
                <a:cubicBezTo>
                  <a:pt x="15867" y="15411"/>
                  <a:pt x="18268" y="13101"/>
                  <a:pt x="21186" y="11368"/>
                </a:cubicBezTo>
                <a:cubicBezTo>
                  <a:pt x="22311" y="10730"/>
                  <a:pt x="23496" y="10213"/>
                  <a:pt x="24682" y="9636"/>
                </a:cubicBezTo>
                <a:lnTo>
                  <a:pt x="24682"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11287229" y="-16285"/>
            <a:ext cx="897355" cy="791799"/>
          </a:xfrm>
          <a:custGeom>
            <a:avLst/>
            <a:gdLst/>
            <a:ahLst/>
            <a:cxnLst/>
            <a:rect l="l" t="t" r="r" b="b"/>
            <a:pathLst>
              <a:path w="24864" h="21885" extrusionOk="0">
                <a:moveTo>
                  <a:pt x="0" y="0"/>
                </a:moveTo>
                <a:cubicBezTo>
                  <a:pt x="30" y="243"/>
                  <a:pt x="30" y="486"/>
                  <a:pt x="91" y="729"/>
                </a:cubicBezTo>
                <a:cubicBezTo>
                  <a:pt x="638" y="2979"/>
                  <a:pt x="1459" y="5137"/>
                  <a:pt x="2584" y="7173"/>
                </a:cubicBezTo>
                <a:cubicBezTo>
                  <a:pt x="4043" y="9879"/>
                  <a:pt x="5866" y="12341"/>
                  <a:pt x="8055" y="14499"/>
                </a:cubicBezTo>
                <a:cubicBezTo>
                  <a:pt x="9210" y="15623"/>
                  <a:pt x="10456" y="16657"/>
                  <a:pt x="11794" y="17538"/>
                </a:cubicBezTo>
                <a:cubicBezTo>
                  <a:pt x="13648" y="18815"/>
                  <a:pt x="15654" y="19818"/>
                  <a:pt x="17782" y="20517"/>
                </a:cubicBezTo>
                <a:cubicBezTo>
                  <a:pt x="20031" y="21398"/>
                  <a:pt x="22432" y="21885"/>
                  <a:pt x="24864" y="21885"/>
                </a:cubicBezTo>
                <a:lnTo>
                  <a:pt x="24864" y="14073"/>
                </a:lnTo>
                <a:cubicBezTo>
                  <a:pt x="23435" y="13769"/>
                  <a:pt x="22007" y="13526"/>
                  <a:pt x="20608" y="13161"/>
                </a:cubicBezTo>
                <a:cubicBezTo>
                  <a:pt x="17751" y="12371"/>
                  <a:pt x="15107" y="10912"/>
                  <a:pt x="12979" y="8876"/>
                </a:cubicBezTo>
                <a:cubicBezTo>
                  <a:pt x="11368" y="7477"/>
                  <a:pt x="10000" y="5806"/>
                  <a:pt x="8967" y="3921"/>
                </a:cubicBezTo>
                <a:cubicBezTo>
                  <a:pt x="8450" y="2918"/>
                  <a:pt x="7994" y="1854"/>
                  <a:pt x="7569" y="821"/>
                </a:cubicBezTo>
                <a:cubicBezTo>
                  <a:pt x="7508" y="547"/>
                  <a:pt x="7477" y="274"/>
                  <a:pt x="747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10390944" y="6420178"/>
            <a:ext cx="874329" cy="436729"/>
          </a:xfrm>
          <a:custGeom>
            <a:avLst/>
            <a:gdLst/>
            <a:ahLst/>
            <a:cxnLst/>
            <a:rect l="l" t="t" r="r" b="b"/>
            <a:pathLst>
              <a:path w="24226" h="12071" extrusionOk="0">
                <a:moveTo>
                  <a:pt x="17085" y="1"/>
                </a:moveTo>
                <a:cubicBezTo>
                  <a:pt x="17014" y="1"/>
                  <a:pt x="16942" y="2"/>
                  <a:pt x="16870" y="3"/>
                </a:cubicBezTo>
                <a:cubicBezTo>
                  <a:pt x="14408" y="94"/>
                  <a:pt x="12007" y="854"/>
                  <a:pt x="9940" y="2253"/>
                </a:cubicBezTo>
                <a:cubicBezTo>
                  <a:pt x="7690" y="3681"/>
                  <a:pt x="5654" y="5444"/>
                  <a:pt x="3861" y="7450"/>
                </a:cubicBezTo>
                <a:cubicBezTo>
                  <a:pt x="2523" y="8940"/>
                  <a:pt x="1277" y="10520"/>
                  <a:pt x="0" y="12070"/>
                </a:cubicBezTo>
                <a:lnTo>
                  <a:pt x="19271" y="12070"/>
                </a:lnTo>
                <a:cubicBezTo>
                  <a:pt x="19332" y="11675"/>
                  <a:pt x="19454" y="11310"/>
                  <a:pt x="19575" y="10946"/>
                </a:cubicBezTo>
                <a:cubicBezTo>
                  <a:pt x="19788" y="10338"/>
                  <a:pt x="20062" y="9730"/>
                  <a:pt x="20335" y="9152"/>
                </a:cubicBezTo>
                <a:cubicBezTo>
                  <a:pt x="21369" y="6721"/>
                  <a:pt x="22676" y="4441"/>
                  <a:pt x="24226" y="2313"/>
                </a:cubicBezTo>
                <a:cubicBezTo>
                  <a:pt x="22007" y="1071"/>
                  <a:pt x="19701" y="1"/>
                  <a:pt x="17085"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11603164" y="-16285"/>
            <a:ext cx="581418" cy="462996"/>
          </a:xfrm>
          <a:custGeom>
            <a:avLst/>
            <a:gdLst/>
            <a:ahLst/>
            <a:cxnLst/>
            <a:rect l="l" t="t" r="r" b="b"/>
            <a:pathLst>
              <a:path w="16110" h="12797" extrusionOk="0">
                <a:moveTo>
                  <a:pt x="30" y="0"/>
                </a:moveTo>
                <a:cubicBezTo>
                  <a:pt x="0" y="1033"/>
                  <a:pt x="578" y="1915"/>
                  <a:pt x="1003" y="2766"/>
                </a:cubicBezTo>
                <a:cubicBezTo>
                  <a:pt x="1885" y="4529"/>
                  <a:pt x="3070" y="6140"/>
                  <a:pt x="4499" y="7477"/>
                </a:cubicBezTo>
                <a:cubicBezTo>
                  <a:pt x="7113" y="10031"/>
                  <a:pt x="10426" y="11733"/>
                  <a:pt x="14012" y="12432"/>
                </a:cubicBezTo>
                <a:cubicBezTo>
                  <a:pt x="14712" y="12584"/>
                  <a:pt x="15411" y="12675"/>
                  <a:pt x="16110" y="12797"/>
                </a:cubicBezTo>
                <a:lnTo>
                  <a:pt x="16110"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34796" y="5507795"/>
            <a:ext cx="1364726" cy="1349116"/>
          </a:xfrm>
          <a:custGeom>
            <a:avLst/>
            <a:gdLst/>
            <a:ahLst/>
            <a:cxnLst/>
            <a:rect l="l" t="t" r="r" b="b"/>
            <a:pathLst>
              <a:path w="37814" h="37289" extrusionOk="0">
                <a:moveTo>
                  <a:pt x="37071" y="0"/>
                </a:moveTo>
                <a:cubicBezTo>
                  <a:pt x="36952" y="0"/>
                  <a:pt x="36829" y="37"/>
                  <a:pt x="36719" y="115"/>
                </a:cubicBezTo>
                <a:cubicBezTo>
                  <a:pt x="36445" y="297"/>
                  <a:pt x="36232" y="479"/>
                  <a:pt x="36020" y="722"/>
                </a:cubicBezTo>
                <a:cubicBezTo>
                  <a:pt x="32828" y="3884"/>
                  <a:pt x="29637" y="7045"/>
                  <a:pt x="26445" y="10236"/>
                </a:cubicBezTo>
                <a:cubicBezTo>
                  <a:pt x="22858" y="13762"/>
                  <a:pt x="19302" y="17288"/>
                  <a:pt x="15715" y="20844"/>
                </a:cubicBezTo>
                <a:cubicBezTo>
                  <a:pt x="15481" y="21049"/>
                  <a:pt x="15303" y="21424"/>
                  <a:pt x="14801" y="21424"/>
                </a:cubicBezTo>
                <a:cubicBezTo>
                  <a:pt x="14782" y="21424"/>
                  <a:pt x="14763" y="21423"/>
                  <a:pt x="14743" y="21422"/>
                </a:cubicBezTo>
                <a:cubicBezTo>
                  <a:pt x="14955" y="20723"/>
                  <a:pt x="15138" y="20084"/>
                  <a:pt x="15351" y="19446"/>
                </a:cubicBezTo>
                <a:cubicBezTo>
                  <a:pt x="15959" y="17440"/>
                  <a:pt x="16566" y="15434"/>
                  <a:pt x="17205" y="13428"/>
                </a:cubicBezTo>
                <a:cubicBezTo>
                  <a:pt x="17661" y="12030"/>
                  <a:pt x="18177" y="10631"/>
                  <a:pt x="18664" y="9233"/>
                </a:cubicBezTo>
                <a:cubicBezTo>
                  <a:pt x="18755" y="8990"/>
                  <a:pt x="18816" y="8747"/>
                  <a:pt x="18876" y="8534"/>
                </a:cubicBezTo>
                <a:cubicBezTo>
                  <a:pt x="18937" y="8169"/>
                  <a:pt x="18876" y="7805"/>
                  <a:pt x="18481" y="7683"/>
                </a:cubicBezTo>
                <a:cubicBezTo>
                  <a:pt x="18428" y="7671"/>
                  <a:pt x="18379" y="7665"/>
                  <a:pt x="18334" y="7665"/>
                </a:cubicBezTo>
                <a:cubicBezTo>
                  <a:pt x="18038" y="7665"/>
                  <a:pt x="17883" y="7902"/>
                  <a:pt x="17752" y="8139"/>
                </a:cubicBezTo>
                <a:cubicBezTo>
                  <a:pt x="17600" y="8352"/>
                  <a:pt x="17509" y="8565"/>
                  <a:pt x="17448" y="8808"/>
                </a:cubicBezTo>
                <a:cubicBezTo>
                  <a:pt x="16414" y="11878"/>
                  <a:pt x="15381" y="14948"/>
                  <a:pt x="14378" y="18048"/>
                </a:cubicBezTo>
                <a:cubicBezTo>
                  <a:pt x="13770" y="19902"/>
                  <a:pt x="13253" y="21756"/>
                  <a:pt x="12706" y="23610"/>
                </a:cubicBezTo>
                <a:cubicBezTo>
                  <a:pt x="12615" y="23854"/>
                  <a:pt x="12493" y="24066"/>
                  <a:pt x="12311" y="24249"/>
                </a:cubicBezTo>
                <a:cubicBezTo>
                  <a:pt x="10518" y="26164"/>
                  <a:pt x="8694" y="28109"/>
                  <a:pt x="6901" y="29963"/>
                </a:cubicBezTo>
                <a:cubicBezTo>
                  <a:pt x="5107" y="31848"/>
                  <a:pt x="3253" y="33702"/>
                  <a:pt x="1460" y="35586"/>
                </a:cubicBezTo>
                <a:cubicBezTo>
                  <a:pt x="943" y="36133"/>
                  <a:pt x="487" y="36711"/>
                  <a:pt x="1" y="37288"/>
                </a:cubicBezTo>
                <a:lnTo>
                  <a:pt x="1885" y="37288"/>
                </a:lnTo>
                <a:cubicBezTo>
                  <a:pt x="1946" y="37167"/>
                  <a:pt x="2007" y="37076"/>
                  <a:pt x="2098" y="36954"/>
                </a:cubicBezTo>
                <a:cubicBezTo>
                  <a:pt x="3527" y="35434"/>
                  <a:pt x="4925" y="33884"/>
                  <a:pt x="6384" y="32364"/>
                </a:cubicBezTo>
                <a:cubicBezTo>
                  <a:pt x="8208" y="30480"/>
                  <a:pt x="10031" y="28626"/>
                  <a:pt x="11825" y="26771"/>
                </a:cubicBezTo>
                <a:cubicBezTo>
                  <a:pt x="12037" y="26528"/>
                  <a:pt x="12220" y="26285"/>
                  <a:pt x="12433" y="26072"/>
                </a:cubicBezTo>
                <a:cubicBezTo>
                  <a:pt x="12949" y="25525"/>
                  <a:pt x="13436" y="24887"/>
                  <a:pt x="14044" y="24553"/>
                </a:cubicBezTo>
                <a:cubicBezTo>
                  <a:pt x="15047" y="24036"/>
                  <a:pt x="16080" y="23580"/>
                  <a:pt x="17114" y="23185"/>
                </a:cubicBezTo>
                <a:cubicBezTo>
                  <a:pt x="18785" y="22516"/>
                  <a:pt x="20487" y="21908"/>
                  <a:pt x="22159" y="21209"/>
                </a:cubicBezTo>
                <a:cubicBezTo>
                  <a:pt x="24348" y="20267"/>
                  <a:pt x="26536" y="19264"/>
                  <a:pt x="28725" y="18291"/>
                </a:cubicBezTo>
                <a:cubicBezTo>
                  <a:pt x="29819" y="17774"/>
                  <a:pt x="30913" y="17227"/>
                  <a:pt x="31977" y="16680"/>
                </a:cubicBezTo>
                <a:cubicBezTo>
                  <a:pt x="32220" y="16559"/>
                  <a:pt x="32463" y="16407"/>
                  <a:pt x="32676" y="16224"/>
                </a:cubicBezTo>
                <a:cubicBezTo>
                  <a:pt x="33041" y="15920"/>
                  <a:pt x="33162" y="15495"/>
                  <a:pt x="32980" y="15252"/>
                </a:cubicBezTo>
                <a:cubicBezTo>
                  <a:pt x="32830" y="15083"/>
                  <a:pt x="32623" y="14995"/>
                  <a:pt x="32415" y="14995"/>
                </a:cubicBezTo>
                <a:cubicBezTo>
                  <a:pt x="32285" y="14995"/>
                  <a:pt x="32155" y="15030"/>
                  <a:pt x="32038" y="15100"/>
                </a:cubicBezTo>
                <a:cubicBezTo>
                  <a:pt x="31977" y="15130"/>
                  <a:pt x="31916" y="15160"/>
                  <a:pt x="31855" y="15191"/>
                </a:cubicBezTo>
                <a:cubicBezTo>
                  <a:pt x="30305" y="15981"/>
                  <a:pt x="28755" y="16771"/>
                  <a:pt x="27175" y="17501"/>
                </a:cubicBezTo>
                <a:cubicBezTo>
                  <a:pt x="24804" y="18595"/>
                  <a:pt x="22433" y="19659"/>
                  <a:pt x="20032" y="20662"/>
                </a:cubicBezTo>
                <a:cubicBezTo>
                  <a:pt x="18998" y="21088"/>
                  <a:pt x="17904" y="21361"/>
                  <a:pt x="16840" y="21726"/>
                </a:cubicBezTo>
                <a:lnTo>
                  <a:pt x="16810" y="21787"/>
                </a:lnTo>
                <a:lnTo>
                  <a:pt x="16810" y="21787"/>
                </a:lnTo>
                <a:lnTo>
                  <a:pt x="16840" y="21695"/>
                </a:lnTo>
                <a:cubicBezTo>
                  <a:pt x="17174" y="21300"/>
                  <a:pt x="17509" y="20905"/>
                  <a:pt x="17904" y="20540"/>
                </a:cubicBezTo>
                <a:cubicBezTo>
                  <a:pt x="24287" y="14188"/>
                  <a:pt x="30670" y="7865"/>
                  <a:pt x="37053" y="1513"/>
                </a:cubicBezTo>
                <a:cubicBezTo>
                  <a:pt x="37205" y="1361"/>
                  <a:pt x="37357" y="1209"/>
                  <a:pt x="37509" y="1057"/>
                </a:cubicBezTo>
                <a:cubicBezTo>
                  <a:pt x="37752" y="874"/>
                  <a:pt x="37813" y="540"/>
                  <a:pt x="37600" y="327"/>
                </a:cubicBezTo>
                <a:cubicBezTo>
                  <a:pt x="37484" y="114"/>
                  <a:pt x="37282" y="0"/>
                  <a:pt x="3707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10336086" y="6104654"/>
            <a:ext cx="1848482" cy="752255"/>
          </a:xfrm>
          <a:custGeom>
            <a:avLst/>
            <a:gdLst/>
            <a:ahLst/>
            <a:cxnLst/>
            <a:rect l="l" t="t" r="r" b="b"/>
            <a:pathLst>
              <a:path w="51218" h="20792" extrusionOk="0">
                <a:moveTo>
                  <a:pt x="51217" y="1"/>
                </a:moveTo>
                <a:cubicBezTo>
                  <a:pt x="50062" y="578"/>
                  <a:pt x="48846" y="1095"/>
                  <a:pt x="47752" y="1764"/>
                </a:cubicBezTo>
                <a:cubicBezTo>
                  <a:pt x="44804" y="3466"/>
                  <a:pt x="42433" y="5776"/>
                  <a:pt x="40244" y="8329"/>
                </a:cubicBezTo>
                <a:cubicBezTo>
                  <a:pt x="39181" y="9575"/>
                  <a:pt x="38026" y="10761"/>
                  <a:pt x="36901" y="11946"/>
                </a:cubicBezTo>
                <a:cubicBezTo>
                  <a:pt x="36343" y="12597"/>
                  <a:pt x="35535" y="12964"/>
                  <a:pt x="34697" y="12964"/>
                </a:cubicBezTo>
                <a:cubicBezTo>
                  <a:pt x="34439" y="12964"/>
                  <a:pt x="34179" y="12929"/>
                  <a:pt x="33922" y="12858"/>
                </a:cubicBezTo>
                <a:cubicBezTo>
                  <a:pt x="32919" y="12615"/>
                  <a:pt x="31916" y="12281"/>
                  <a:pt x="30943" y="11885"/>
                </a:cubicBezTo>
                <a:cubicBezTo>
                  <a:pt x="29454" y="11278"/>
                  <a:pt x="27995" y="10548"/>
                  <a:pt x="26536" y="9879"/>
                </a:cubicBezTo>
                <a:cubicBezTo>
                  <a:pt x="26262" y="9758"/>
                  <a:pt x="25959" y="9667"/>
                  <a:pt x="25685" y="9545"/>
                </a:cubicBezTo>
                <a:cubicBezTo>
                  <a:pt x="24712" y="9119"/>
                  <a:pt x="23770" y="8694"/>
                  <a:pt x="22767" y="8268"/>
                </a:cubicBezTo>
                <a:cubicBezTo>
                  <a:pt x="21426" y="7745"/>
                  <a:pt x="19999" y="7478"/>
                  <a:pt x="18564" y="7478"/>
                </a:cubicBezTo>
                <a:cubicBezTo>
                  <a:pt x="18080" y="7478"/>
                  <a:pt x="17596" y="7508"/>
                  <a:pt x="17113" y="7569"/>
                </a:cubicBezTo>
                <a:cubicBezTo>
                  <a:pt x="14256" y="7873"/>
                  <a:pt x="11824" y="9089"/>
                  <a:pt x="9545" y="10730"/>
                </a:cubicBezTo>
                <a:cubicBezTo>
                  <a:pt x="6748" y="12767"/>
                  <a:pt x="4438" y="15229"/>
                  <a:pt x="2250" y="17873"/>
                </a:cubicBezTo>
                <a:cubicBezTo>
                  <a:pt x="1460" y="18816"/>
                  <a:pt x="760" y="19819"/>
                  <a:pt x="1" y="20791"/>
                </a:cubicBezTo>
                <a:lnTo>
                  <a:pt x="1490" y="20791"/>
                </a:lnTo>
                <a:cubicBezTo>
                  <a:pt x="2767" y="19241"/>
                  <a:pt x="4013" y="17661"/>
                  <a:pt x="5350" y="16171"/>
                </a:cubicBezTo>
                <a:cubicBezTo>
                  <a:pt x="7144" y="14165"/>
                  <a:pt x="9180" y="12402"/>
                  <a:pt x="11429" y="10974"/>
                </a:cubicBezTo>
                <a:cubicBezTo>
                  <a:pt x="13496" y="9575"/>
                  <a:pt x="15898" y="8815"/>
                  <a:pt x="18360" y="8724"/>
                </a:cubicBezTo>
                <a:cubicBezTo>
                  <a:pt x="18432" y="8723"/>
                  <a:pt x="18505" y="8722"/>
                  <a:pt x="18577" y="8722"/>
                </a:cubicBezTo>
                <a:cubicBezTo>
                  <a:pt x="21221" y="8722"/>
                  <a:pt x="23527" y="9792"/>
                  <a:pt x="25746" y="11034"/>
                </a:cubicBezTo>
                <a:lnTo>
                  <a:pt x="26414" y="11308"/>
                </a:lnTo>
                <a:cubicBezTo>
                  <a:pt x="28360" y="12129"/>
                  <a:pt x="30305" y="12980"/>
                  <a:pt x="32281" y="13740"/>
                </a:cubicBezTo>
                <a:cubicBezTo>
                  <a:pt x="33074" y="14050"/>
                  <a:pt x="33837" y="14214"/>
                  <a:pt x="34566" y="14214"/>
                </a:cubicBezTo>
                <a:cubicBezTo>
                  <a:pt x="35903" y="14214"/>
                  <a:pt x="37126" y="13663"/>
                  <a:pt x="38208" y="12463"/>
                </a:cubicBezTo>
                <a:cubicBezTo>
                  <a:pt x="39150" y="11399"/>
                  <a:pt x="40184" y="10396"/>
                  <a:pt x="41065" y="9302"/>
                </a:cubicBezTo>
                <a:cubicBezTo>
                  <a:pt x="43862" y="5898"/>
                  <a:pt x="47175" y="3132"/>
                  <a:pt x="51217" y="1308"/>
                </a:cubicBezTo>
                <a:lnTo>
                  <a:pt x="51217"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2572162" y="-16285"/>
            <a:ext cx="574849" cy="741220"/>
          </a:xfrm>
          <a:custGeom>
            <a:avLst/>
            <a:gdLst/>
            <a:ahLst/>
            <a:cxnLst/>
            <a:rect l="l" t="t" r="r" b="b"/>
            <a:pathLst>
              <a:path w="15928" h="20487" extrusionOk="0">
                <a:moveTo>
                  <a:pt x="0" y="0"/>
                </a:moveTo>
                <a:cubicBezTo>
                  <a:pt x="91" y="365"/>
                  <a:pt x="213" y="699"/>
                  <a:pt x="365" y="1033"/>
                </a:cubicBezTo>
                <a:cubicBezTo>
                  <a:pt x="1611" y="3313"/>
                  <a:pt x="2888" y="5562"/>
                  <a:pt x="4103" y="7781"/>
                </a:cubicBezTo>
                <a:cubicBezTo>
                  <a:pt x="3982" y="8480"/>
                  <a:pt x="3951" y="9210"/>
                  <a:pt x="3982" y="9939"/>
                </a:cubicBezTo>
                <a:cubicBezTo>
                  <a:pt x="4164" y="11702"/>
                  <a:pt x="4499" y="13465"/>
                  <a:pt x="4772" y="15228"/>
                </a:cubicBezTo>
                <a:cubicBezTo>
                  <a:pt x="5076" y="16961"/>
                  <a:pt x="5380" y="18724"/>
                  <a:pt x="5684" y="20487"/>
                </a:cubicBezTo>
                <a:cubicBezTo>
                  <a:pt x="6038" y="20259"/>
                  <a:pt x="6413" y="20031"/>
                  <a:pt x="6844" y="20031"/>
                </a:cubicBezTo>
                <a:cubicBezTo>
                  <a:pt x="6931" y="20031"/>
                  <a:pt x="7021" y="20041"/>
                  <a:pt x="7113" y="20061"/>
                </a:cubicBezTo>
                <a:cubicBezTo>
                  <a:pt x="7052" y="19180"/>
                  <a:pt x="7021" y="18268"/>
                  <a:pt x="6869" y="17417"/>
                </a:cubicBezTo>
                <a:cubicBezTo>
                  <a:pt x="6565" y="15471"/>
                  <a:pt x="6170" y="13556"/>
                  <a:pt x="5836" y="11611"/>
                </a:cubicBezTo>
                <a:cubicBezTo>
                  <a:pt x="5745" y="11034"/>
                  <a:pt x="5714" y="10426"/>
                  <a:pt x="5654" y="9818"/>
                </a:cubicBezTo>
                <a:lnTo>
                  <a:pt x="5654" y="9818"/>
                </a:lnTo>
                <a:cubicBezTo>
                  <a:pt x="5958" y="9970"/>
                  <a:pt x="6262" y="10183"/>
                  <a:pt x="6474" y="10456"/>
                </a:cubicBezTo>
                <a:cubicBezTo>
                  <a:pt x="7234" y="11338"/>
                  <a:pt x="7903" y="12280"/>
                  <a:pt x="8693" y="13161"/>
                </a:cubicBezTo>
                <a:cubicBezTo>
                  <a:pt x="10487" y="15046"/>
                  <a:pt x="12401" y="16809"/>
                  <a:pt x="14438" y="18420"/>
                </a:cubicBezTo>
                <a:cubicBezTo>
                  <a:pt x="14772" y="18693"/>
                  <a:pt x="15137" y="18906"/>
                  <a:pt x="15502" y="19149"/>
                </a:cubicBezTo>
                <a:cubicBezTo>
                  <a:pt x="15441" y="18572"/>
                  <a:pt x="15593" y="17964"/>
                  <a:pt x="15927" y="17477"/>
                </a:cubicBezTo>
                <a:cubicBezTo>
                  <a:pt x="12645" y="14833"/>
                  <a:pt x="9514" y="12037"/>
                  <a:pt x="7021" y="8359"/>
                </a:cubicBezTo>
                <a:cubicBezTo>
                  <a:pt x="7731" y="8359"/>
                  <a:pt x="8332" y="8345"/>
                  <a:pt x="8897" y="8345"/>
                </a:cubicBezTo>
                <a:cubicBezTo>
                  <a:pt x="9180" y="8345"/>
                  <a:pt x="9453" y="8349"/>
                  <a:pt x="9727" y="8359"/>
                </a:cubicBezTo>
                <a:cubicBezTo>
                  <a:pt x="11733" y="8480"/>
                  <a:pt x="13739" y="8602"/>
                  <a:pt x="15745" y="8724"/>
                </a:cubicBezTo>
                <a:cubicBezTo>
                  <a:pt x="15715" y="8176"/>
                  <a:pt x="15715" y="7629"/>
                  <a:pt x="15715" y="7082"/>
                </a:cubicBezTo>
                <a:cubicBezTo>
                  <a:pt x="14225" y="6991"/>
                  <a:pt x="12705" y="6930"/>
                  <a:pt x="11186" y="6869"/>
                </a:cubicBezTo>
                <a:cubicBezTo>
                  <a:pt x="10699" y="6839"/>
                  <a:pt x="10213" y="6717"/>
                  <a:pt x="9727" y="6717"/>
                </a:cubicBezTo>
                <a:cubicBezTo>
                  <a:pt x="9339" y="6696"/>
                  <a:pt x="8951" y="6686"/>
                  <a:pt x="8565" y="6686"/>
                </a:cubicBezTo>
                <a:cubicBezTo>
                  <a:pt x="7861" y="6686"/>
                  <a:pt x="7161" y="6719"/>
                  <a:pt x="6474" y="6778"/>
                </a:cubicBezTo>
                <a:cubicBezTo>
                  <a:pt x="6383" y="6801"/>
                  <a:pt x="6291" y="6812"/>
                  <a:pt x="6201" y="6812"/>
                </a:cubicBezTo>
                <a:cubicBezTo>
                  <a:pt x="5813" y="6812"/>
                  <a:pt x="5456" y="6607"/>
                  <a:pt x="5258" y="6261"/>
                </a:cubicBezTo>
                <a:cubicBezTo>
                  <a:pt x="3921" y="4255"/>
                  <a:pt x="2736" y="2158"/>
                  <a:pt x="170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7448823" y="6648654"/>
            <a:ext cx="627505" cy="208252"/>
          </a:xfrm>
          <a:custGeom>
            <a:avLst/>
            <a:gdLst/>
            <a:ahLst/>
            <a:cxnLst/>
            <a:rect l="l" t="t" r="r" b="b"/>
            <a:pathLst>
              <a:path w="17387" h="5756" extrusionOk="0">
                <a:moveTo>
                  <a:pt x="9075" y="0"/>
                </a:moveTo>
                <a:cubicBezTo>
                  <a:pt x="7782" y="0"/>
                  <a:pt x="6497" y="318"/>
                  <a:pt x="5350" y="953"/>
                </a:cubicBezTo>
                <a:cubicBezTo>
                  <a:pt x="3830" y="1774"/>
                  <a:pt x="2432" y="2837"/>
                  <a:pt x="1246" y="4084"/>
                </a:cubicBezTo>
                <a:cubicBezTo>
                  <a:pt x="790" y="4600"/>
                  <a:pt x="365" y="5178"/>
                  <a:pt x="0" y="5755"/>
                </a:cubicBezTo>
                <a:lnTo>
                  <a:pt x="17386" y="5755"/>
                </a:lnTo>
                <a:cubicBezTo>
                  <a:pt x="17386" y="5664"/>
                  <a:pt x="17356" y="5573"/>
                  <a:pt x="17326" y="5482"/>
                </a:cubicBezTo>
                <a:cubicBezTo>
                  <a:pt x="16201" y="2777"/>
                  <a:pt x="13800" y="801"/>
                  <a:pt x="10943" y="223"/>
                </a:cubicBezTo>
                <a:cubicBezTo>
                  <a:pt x="10328" y="75"/>
                  <a:pt x="9701" y="0"/>
                  <a:pt x="9075"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76626" y="-89279"/>
            <a:ext cx="860072" cy="1122123"/>
          </a:xfrm>
          <a:custGeom>
            <a:avLst/>
            <a:gdLst/>
            <a:ahLst/>
            <a:cxnLst/>
            <a:rect l="l" t="t" r="r" b="b"/>
            <a:pathLst>
              <a:path w="23831" h="31015" extrusionOk="0">
                <a:moveTo>
                  <a:pt x="0" y="0"/>
                </a:moveTo>
                <a:cubicBezTo>
                  <a:pt x="213" y="456"/>
                  <a:pt x="456" y="881"/>
                  <a:pt x="700" y="1307"/>
                </a:cubicBezTo>
                <a:cubicBezTo>
                  <a:pt x="3587" y="5471"/>
                  <a:pt x="6505" y="9635"/>
                  <a:pt x="9423" y="13800"/>
                </a:cubicBezTo>
                <a:cubicBezTo>
                  <a:pt x="10730" y="15623"/>
                  <a:pt x="12007" y="17477"/>
                  <a:pt x="13375" y="19271"/>
                </a:cubicBezTo>
                <a:cubicBezTo>
                  <a:pt x="15350" y="21854"/>
                  <a:pt x="17387" y="24377"/>
                  <a:pt x="19423" y="26930"/>
                </a:cubicBezTo>
                <a:cubicBezTo>
                  <a:pt x="20305" y="28086"/>
                  <a:pt x="21186" y="29210"/>
                  <a:pt x="22128" y="30365"/>
                </a:cubicBezTo>
                <a:cubicBezTo>
                  <a:pt x="22280" y="30578"/>
                  <a:pt x="22493" y="30760"/>
                  <a:pt x="22736" y="30912"/>
                </a:cubicBezTo>
                <a:cubicBezTo>
                  <a:pt x="22850" y="30981"/>
                  <a:pt x="22977" y="31015"/>
                  <a:pt x="23102" y="31015"/>
                </a:cubicBezTo>
                <a:cubicBezTo>
                  <a:pt x="23311" y="31015"/>
                  <a:pt x="23515" y="30920"/>
                  <a:pt x="23648" y="30730"/>
                </a:cubicBezTo>
                <a:cubicBezTo>
                  <a:pt x="23831" y="30426"/>
                  <a:pt x="23709" y="30152"/>
                  <a:pt x="23466" y="29909"/>
                </a:cubicBezTo>
                <a:cubicBezTo>
                  <a:pt x="23101" y="29575"/>
                  <a:pt x="22767" y="29180"/>
                  <a:pt x="22463" y="28815"/>
                </a:cubicBezTo>
                <a:cubicBezTo>
                  <a:pt x="21034" y="26930"/>
                  <a:pt x="19636" y="24985"/>
                  <a:pt x="18116" y="23131"/>
                </a:cubicBezTo>
                <a:cubicBezTo>
                  <a:pt x="14803" y="19058"/>
                  <a:pt x="11733" y="14772"/>
                  <a:pt x="8724" y="10456"/>
                </a:cubicBezTo>
                <a:cubicBezTo>
                  <a:pt x="7356" y="8511"/>
                  <a:pt x="5958" y="6596"/>
                  <a:pt x="4621" y="4620"/>
                </a:cubicBezTo>
                <a:cubicBezTo>
                  <a:pt x="3557" y="3100"/>
                  <a:pt x="2554" y="1550"/>
                  <a:pt x="152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25511" y="6119380"/>
            <a:ext cx="268765" cy="737529"/>
          </a:xfrm>
          <a:custGeom>
            <a:avLst/>
            <a:gdLst/>
            <a:ahLst/>
            <a:cxnLst/>
            <a:rect l="l" t="t" r="r" b="b"/>
            <a:pathLst>
              <a:path w="7447" h="20385" extrusionOk="0">
                <a:moveTo>
                  <a:pt x="6700" y="0"/>
                </a:moveTo>
                <a:cubicBezTo>
                  <a:pt x="6386" y="0"/>
                  <a:pt x="6218" y="223"/>
                  <a:pt x="6140" y="536"/>
                </a:cubicBezTo>
                <a:cubicBezTo>
                  <a:pt x="6110" y="688"/>
                  <a:pt x="6049" y="840"/>
                  <a:pt x="5988" y="962"/>
                </a:cubicBezTo>
                <a:cubicBezTo>
                  <a:pt x="4985" y="4062"/>
                  <a:pt x="3982" y="7132"/>
                  <a:pt x="2948" y="10232"/>
                </a:cubicBezTo>
                <a:cubicBezTo>
                  <a:pt x="2158" y="12573"/>
                  <a:pt x="1307" y="14883"/>
                  <a:pt x="486" y="17193"/>
                </a:cubicBezTo>
                <a:cubicBezTo>
                  <a:pt x="395" y="17436"/>
                  <a:pt x="395" y="17801"/>
                  <a:pt x="0" y="17801"/>
                </a:cubicBezTo>
                <a:lnTo>
                  <a:pt x="0" y="20384"/>
                </a:lnTo>
                <a:lnTo>
                  <a:pt x="942" y="20384"/>
                </a:lnTo>
                <a:cubicBezTo>
                  <a:pt x="1033" y="20020"/>
                  <a:pt x="1094" y="19655"/>
                  <a:pt x="1216" y="19321"/>
                </a:cubicBezTo>
                <a:cubicBezTo>
                  <a:pt x="2948" y="14244"/>
                  <a:pt x="4711" y="9138"/>
                  <a:pt x="6444" y="4062"/>
                </a:cubicBezTo>
                <a:cubicBezTo>
                  <a:pt x="6778" y="2998"/>
                  <a:pt x="7052" y="1934"/>
                  <a:pt x="7325" y="840"/>
                </a:cubicBezTo>
                <a:cubicBezTo>
                  <a:pt x="7447" y="384"/>
                  <a:pt x="7295" y="80"/>
                  <a:pt x="6869" y="19"/>
                </a:cubicBezTo>
                <a:cubicBezTo>
                  <a:pt x="6809" y="6"/>
                  <a:pt x="6752" y="0"/>
                  <a:pt x="6700"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427531" y="6460771"/>
            <a:ext cx="688931" cy="396135"/>
          </a:xfrm>
          <a:custGeom>
            <a:avLst/>
            <a:gdLst/>
            <a:ahLst/>
            <a:cxnLst/>
            <a:rect l="l" t="t" r="r" b="b"/>
            <a:pathLst>
              <a:path w="19089" h="10949" extrusionOk="0">
                <a:moveTo>
                  <a:pt x="18399" y="1"/>
                </a:moveTo>
                <a:cubicBezTo>
                  <a:pt x="18357" y="1"/>
                  <a:pt x="18313" y="2"/>
                  <a:pt x="18268" y="6"/>
                </a:cubicBezTo>
                <a:cubicBezTo>
                  <a:pt x="18055" y="36"/>
                  <a:pt x="17843" y="67"/>
                  <a:pt x="17660" y="158"/>
                </a:cubicBezTo>
                <a:cubicBezTo>
                  <a:pt x="16293" y="735"/>
                  <a:pt x="14986" y="1374"/>
                  <a:pt x="13709" y="2103"/>
                </a:cubicBezTo>
                <a:cubicBezTo>
                  <a:pt x="9362" y="4808"/>
                  <a:pt x="5016" y="7605"/>
                  <a:pt x="700" y="10371"/>
                </a:cubicBezTo>
                <a:cubicBezTo>
                  <a:pt x="456" y="10553"/>
                  <a:pt x="213" y="10736"/>
                  <a:pt x="0" y="10948"/>
                </a:cubicBezTo>
                <a:lnTo>
                  <a:pt x="2402" y="10948"/>
                </a:lnTo>
                <a:cubicBezTo>
                  <a:pt x="2554" y="10796"/>
                  <a:pt x="2706" y="10644"/>
                  <a:pt x="2858" y="10523"/>
                </a:cubicBezTo>
                <a:cubicBezTo>
                  <a:pt x="5867" y="8577"/>
                  <a:pt x="8846" y="6602"/>
                  <a:pt x="11855" y="4717"/>
                </a:cubicBezTo>
                <a:cubicBezTo>
                  <a:pt x="13253" y="3805"/>
                  <a:pt x="14742" y="3015"/>
                  <a:pt x="16232" y="2225"/>
                </a:cubicBezTo>
                <a:cubicBezTo>
                  <a:pt x="16961" y="1860"/>
                  <a:pt x="17752" y="1526"/>
                  <a:pt x="18511" y="1252"/>
                </a:cubicBezTo>
                <a:cubicBezTo>
                  <a:pt x="18876" y="1100"/>
                  <a:pt x="19089" y="918"/>
                  <a:pt x="19028" y="492"/>
                </a:cubicBezTo>
                <a:cubicBezTo>
                  <a:pt x="18974" y="115"/>
                  <a:pt x="18729" y="1"/>
                  <a:pt x="18399"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2079601" y="-16285"/>
            <a:ext cx="71351" cy="59335"/>
          </a:xfrm>
          <a:custGeom>
            <a:avLst/>
            <a:gdLst/>
            <a:ahLst/>
            <a:cxnLst/>
            <a:rect l="l" t="t" r="r" b="b"/>
            <a:pathLst>
              <a:path w="1977" h="1640" extrusionOk="0">
                <a:moveTo>
                  <a:pt x="183" y="0"/>
                </a:moveTo>
                <a:cubicBezTo>
                  <a:pt x="122" y="213"/>
                  <a:pt x="92" y="426"/>
                  <a:pt x="61" y="608"/>
                </a:cubicBezTo>
                <a:cubicBezTo>
                  <a:pt x="0" y="1033"/>
                  <a:pt x="244" y="1429"/>
                  <a:pt x="669" y="1581"/>
                </a:cubicBezTo>
                <a:cubicBezTo>
                  <a:pt x="758" y="1622"/>
                  <a:pt x="843" y="1640"/>
                  <a:pt x="923" y="1640"/>
                </a:cubicBezTo>
                <a:cubicBezTo>
                  <a:pt x="1200" y="1640"/>
                  <a:pt x="1430" y="1428"/>
                  <a:pt x="1642" y="1216"/>
                </a:cubicBezTo>
                <a:cubicBezTo>
                  <a:pt x="1976" y="851"/>
                  <a:pt x="1824" y="426"/>
                  <a:pt x="170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606337" y="3415239"/>
            <a:ext cx="331310" cy="370447"/>
          </a:xfrm>
          <a:custGeom>
            <a:avLst/>
            <a:gdLst/>
            <a:ahLst/>
            <a:cxnLst/>
            <a:rect l="l" t="t" r="r" b="b"/>
            <a:pathLst>
              <a:path w="9180" h="10239" extrusionOk="0">
                <a:moveTo>
                  <a:pt x="5280" y="0"/>
                </a:moveTo>
                <a:cubicBezTo>
                  <a:pt x="4899" y="0"/>
                  <a:pt x="4560" y="228"/>
                  <a:pt x="4377" y="567"/>
                </a:cubicBezTo>
                <a:cubicBezTo>
                  <a:pt x="4074" y="1114"/>
                  <a:pt x="3739" y="1691"/>
                  <a:pt x="3435" y="2269"/>
                </a:cubicBezTo>
                <a:cubicBezTo>
                  <a:pt x="3160" y="2735"/>
                  <a:pt x="3076" y="2891"/>
                  <a:pt x="2793" y="2891"/>
                </a:cubicBezTo>
                <a:cubicBezTo>
                  <a:pt x="2670" y="2891"/>
                  <a:pt x="2510" y="2862"/>
                  <a:pt x="2280" y="2816"/>
                </a:cubicBezTo>
                <a:cubicBezTo>
                  <a:pt x="1915" y="2755"/>
                  <a:pt x="1581" y="2725"/>
                  <a:pt x="1186" y="2634"/>
                </a:cubicBezTo>
                <a:cubicBezTo>
                  <a:pt x="1139" y="2626"/>
                  <a:pt x="1092" y="2622"/>
                  <a:pt x="1045" y="2622"/>
                </a:cubicBezTo>
                <a:cubicBezTo>
                  <a:pt x="723" y="2622"/>
                  <a:pt x="403" y="2798"/>
                  <a:pt x="244" y="3090"/>
                </a:cubicBezTo>
                <a:cubicBezTo>
                  <a:pt x="0" y="3363"/>
                  <a:pt x="0" y="3758"/>
                  <a:pt x="213" y="4032"/>
                </a:cubicBezTo>
                <a:cubicBezTo>
                  <a:pt x="396" y="4275"/>
                  <a:pt x="578" y="4518"/>
                  <a:pt x="821" y="4731"/>
                </a:cubicBezTo>
                <a:cubicBezTo>
                  <a:pt x="1703" y="5643"/>
                  <a:pt x="1703" y="5643"/>
                  <a:pt x="1125" y="6798"/>
                </a:cubicBezTo>
                <a:cubicBezTo>
                  <a:pt x="973" y="7041"/>
                  <a:pt x="852" y="7284"/>
                  <a:pt x="760" y="7558"/>
                </a:cubicBezTo>
                <a:cubicBezTo>
                  <a:pt x="669" y="7770"/>
                  <a:pt x="608" y="8014"/>
                  <a:pt x="608" y="8257"/>
                </a:cubicBezTo>
                <a:cubicBezTo>
                  <a:pt x="608" y="8765"/>
                  <a:pt x="839" y="9042"/>
                  <a:pt x="1240" y="9042"/>
                </a:cubicBezTo>
                <a:cubicBezTo>
                  <a:pt x="1343" y="9042"/>
                  <a:pt x="1457" y="9023"/>
                  <a:pt x="1581" y="8986"/>
                </a:cubicBezTo>
                <a:cubicBezTo>
                  <a:pt x="1946" y="8895"/>
                  <a:pt x="2341" y="8743"/>
                  <a:pt x="2675" y="8530"/>
                </a:cubicBezTo>
                <a:cubicBezTo>
                  <a:pt x="3010" y="8378"/>
                  <a:pt x="3314" y="8166"/>
                  <a:pt x="3709" y="7953"/>
                </a:cubicBezTo>
                <a:cubicBezTo>
                  <a:pt x="4074" y="8591"/>
                  <a:pt x="4469" y="9169"/>
                  <a:pt x="4773" y="9655"/>
                </a:cubicBezTo>
                <a:cubicBezTo>
                  <a:pt x="4967" y="10000"/>
                  <a:pt x="5284" y="10239"/>
                  <a:pt x="5571" y="10239"/>
                </a:cubicBezTo>
                <a:cubicBezTo>
                  <a:pt x="5688" y="10239"/>
                  <a:pt x="5800" y="10199"/>
                  <a:pt x="5897" y="10111"/>
                </a:cubicBezTo>
                <a:cubicBezTo>
                  <a:pt x="6171" y="9898"/>
                  <a:pt x="6353" y="9564"/>
                  <a:pt x="6384" y="9199"/>
                </a:cubicBezTo>
                <a:cubicBezTo>
                  <a:pt x="6444" y="8561"/>
                  <a:pt x="6475" y="7892"/>
                  <a:pt x="6414" y="7254"/>
                </a:cubicBezTo>
                <a:cubicBezTo>
                  <a:pt x="6353" y="6767"/>
                  <a:pt x="6627" y="6281"/>
                  <a:pt x="7083" y="6038"/>
                </a:cubicBezTo>
                <a:cubicBezTo>
                  <a:pt x="7630" y="5764"/>
                  <a:pt x="8147" y="5430"/>
                  <a:pt x="8663" y="5065"/>
                </a:cubicBezTo>
                <a:cubicBezTo>
                  <a:pt x="9028" y="4822"/>
                  <a:pt x="9180" y="4336"/>
                  <a:pt x="8998" y="3910"/>
                </a:cubicBezTo>
                <a:cubicBezTo>
                  <a:pt x="8883" y="3566"/>
                  <a:pt x="8552" y="3330"/>
                  <a:pt x="8183" y="3330"/>
                </a:cubicBezTo>
                <a:cubicBezTo>
                  <a:pt x="8161" y="3330"/>
                  <a:pt x="8138" y="3331"/>
                  <a:pt x="8116" y="3333"/>
                </a:cubicBezTo>
                <a:lnTo>
                  <a:pt x="7204" y="3333"/>
                </a:lnTo>
                <a:cubicBezTo>
                  <a:pt x="6566" y="3333"/>
                  <a:pt x="6505" y="3211"/>
                  <a:pt x="6444" y="2573"/>
                </a:cubicBezTo>
                <a:cubicBezTo>
                  <a:pt x="6384" y="1965"/>
                  <a:pt x="6323" y="1387"/>
                  <a:pt x="6232" y="810"/>
                </a:cubicBezTo>
                <a:cubicBezTo>
                  <a:pt x="6140" y="415"/>
                  <a:pt x="5988" y="50"/>
                  <a:pt x="5472" y="20"/>
                </a:cubicBezTo>
                <a:cubicBezTo>
                  <a:pt x="5407" y="7"/>
                  <a:pt x="5343" y="0"/>
                  <a:pt x="528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4285658" y="197719"/>
            <a:ext cx="292802" cy="420231"/>
          </a:xfrm>
          <a:custGeom>
            <a:avLst/>
            <a:gdLst/>
            <a:ahLst/>
            <a:cxnLst/>
            <a:rect l="l" t="t" r="r" b="b"/>
            <a:pathLst>
              <a:path w="8113" h="11615" extrusionOk="0">
                <a:moveTo>
                  <a:pt x="3126" y="1"/>
                </a:moveTo>
                <a:cubicBezTo>
                  <a:pt x="3046" y="1"/>
                  <a:pt x="2965" y="14"/>
                  <a:pt x="2888" y="43"/>
                </a:cubicBezTo>
                <a:cubicBezTo>
                  <a:pt x="2584" y="103"/>
                  <a:pt x="2401" y="407"/>
                  <a:pt x="2462" y="711"/>
                </a:cubicBezTo>
                <a:cubicBezTo>
                  <a:pt x="2493" y="1198"/>
                  <a:pt x="2493" y="1684"/>
                  <a:pt x="2523" y="2170"/>
                </a:cubicBezTo>
                <a:cubicBezTo>
                  <a:pt x="2553" y="2687"/>
                  <a:pt x="2614" y="3173"/>
                  <a:pt x="2645" y="3660"/>
                </a:cubicBezTo>
                <a:cubicBezTo>
                  <a:pt x="2736" y="4055"/>
                  <a:pt x="2493" y="4480"/>
                  <a:pt x="2097" y="4602"/>
                </a:cubicBezTo>
                <a:cubicBezTo>
                  <a:pt x="1550" y="4815"/>
                  <a:pt x="1064" y="5088"/>
                  <a:pt x="578" y="5331"/>
                </a:cubicBezTo>
                <a:cubicBezTo>
                  <a:pt x="243" y="5423"/>
                  <a:pt x="0" y="5757"/>
                  <a:pt x="31" y="6091"/>
                </a:cubicBezTo>
                <a:cubicBezTo>
                  <a:pt x="31" y="6486"/>
                  <a:pt x="304" y="6821"/>
                  <a:pt x="699" y="6882"/>
                </a:cubicBezTo>
                <a:cubicBezTo>
                  <a:pt x="1094" y="7003"/>
                  <a:pt x="1520" y="7125"/>
                  <a:pt x="1945" y="7216"/>
                </a:cubicBezTo>
                <a:cubicBezTo>
                  <a:pt x="3009" y="7489"/>
                  <a:pt x="2979" y="7520"/>
                  <a:pt x="3040" y="8614"/>
                </a:cubicBezTo>
                <a:cubicBezTo>
                  <a:pt x="3040" y="9404"/>
                  <a:pt x="3131" y="10225"/>
                  <a:pt x="3252" y="11015"/>
                </a:cubicBezTo>
                <a:cubicBezTo>
                  <a:pt x="3313" y="11259"/>
                  <a:pt x="3465" y="11471"/>
                  <a:pt x="3708" y="11593"/>
                </a:cubicBezTo>
                <a:cubicBezTo>
                  <a:pt x="3733" y="11608"/>
                  <a:pt x="3764" y="11615"/>
                  <a:pt x="3797" y="11615"/>
                </a:cubicBezTo>
                <a:cubicBezTo>
                  <a:pt x="3965" y="11615"/>
                  <a:pt x="4215" y="11441"/>
                  <a:pt x="4316" y="11289"/>
                </a:cubicBezTo>
                <a:cubicBezTo>
                  <a:pt x="4651" y="10833"/>
                  <a:pt x="4955" y="10316"/>
                  <a:pt x="5228" y="9800"/>
                </a:cubicBezTo>
                <a:cubicBezTo>
                  <a:pt x="5411" y="9496"/>
                  <a:pt x="5563" y="9161"/>
                  <a:pt x="5684" y="8827"/>
                </a:cubicBezTo>
                <a:cubicBezTo>
                  <a:pt x="6110" y="9100"/>
                  <a:pt x="6383" y="9283"/>
                  <a:pt x="6657" y="9465"/>
                </a:cubicBezTo>
                <a:cubicBezTo>
                  <a:pt x="6809" y="9587"/>
                  <a:pt x="6900" y="9769"/>
                  <a:pt x="7082" y="9830"/>
                </a:cubicBezTo>
                <a:cubicBezTo>
                  <a:pt x="7220" y="9889"/>
                  <a:pt x="7382" y="9922"/>
                  <a:pt x="7554" y="9922"/>
                </a:cubicBezTo>
                <a:cubicBezTo>
                  <a:pt x="7648" y="9922"/>
                  <a:pt x="7745" y="9912"/>
                  <a:pt x="7842" y="9891"/>
                </a:cubicBezTo>
                <a:cubicBezTo>
                  <a:pt x="7994" y="9800"/>
                  <a:pt x="8055" y="9465"/>
                  <a:pt x="8055" y="9252"/>
                </a:cubicBezTo>
                <a:cubicBezTo>
                  <a:pt x="7994" y="9009"/>
                  <a:pt x="7933" y="8766"/>
                  <a:pt x="7812" y="8553"/>
                </a:cubicBezTo>
                <a:cubicBezTo>
                  <a:pt x="7477" y="7824"/>
                  <a:pt x="6900" y="7125"/>
                  <a:pt x="6900" y="6365"/>
                </a:cubicBezTo>
                <a:cubicBezTo>
                  <a:pt x="6900" y="5605"/>
                  <a:pt x="7477" y="4845"/>
                  <a:pt x="7812" y="4085"/>
                </a:cubicBezTo>
                <a:cubicBezTo>
                  <a:pt x="7933" y="3812"/>
                  <a:pt x="8025" y="3508"/>
                  <a:pt x="8055" y="3204"/>
                </a:cubicBezTo>
                <a:cubicBezTo>
                  <a:pt x="8112" y="2687"/>
                  <a:pt x="7926" y="2441"/>
                  <a:pt x="7469" y="2441"/>
                </a:cubicBezTo>
                <a:cubicBezTo>
                  <a:pt x="7443" y="2441"/>
                  <a:pt x="7415" y="2442"/>
                  <a:pt x="7386" y="2444"/>
                </a:cubicBezTo>
                <a:cubicBezTo>
                  <a:pt x="6870" y="2474"/>
                  <a:pt x="6414" y="2596"/>
                  <a:pt x="5927" y="2778"/>
                </a:cubicBezTo>
                <a:cubicBezTo>
                  <a:pt x="5631" y="2881"/>
                  <a:pt x="5446" y="2945"/>
                  <a:pt x="5309" y="2945"/>
                </a:cubicBezTo>
                <a:cubicBezTo>
                  <a:pt x="5081" y="2945"/>
                  <a:pt x="4989" y="2767"/>
                  <a:pt x="4742" y="2292"/>
                </a:cubicBezTo>
                <a:cubicBezTo>
                  <a:pt x="4407" y="1653"/>
                  <a:pt x="4104" y="1015"/>
                  <a:pt x="3769" y="407"/>
                </a:cubicBezTo>
                <a:cubicBezTo>
                  <a:pt x="3652" y="150"/>
                  <a:pt x="3392" y="1"/>
                  <a:pt x="312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11843349" y="1745362"/>
            <a:ext cx="281939" cy="356084"/>
          </a:xfrm>
          <a:custGeom>
            <a:avLst/>
            <a:gdLst/>
            <a:ahLst/>
            <a:cxnLst/>
            <a:rect l="l" t="t" r="r" b="b"/>
            <a:pathLst>
              <a:path w="7812" h="9842" extrusionOk="0">
                <a:moveTo>
                  <a:pt x="3305" y="1"/>
                </a:moveTo>
                <a:cubicBezTo>
                  <a:pt x="3257" y="1"/>
                  <a:pt x="3210" y="4"/>
                  <a:pt x="3161" y="11"/>
                </a:cubicBezTo>
                <a:cubicBezTo>
                  <a:pt x="2736" y="42"/>
                  <a:pt x="2554" y="406"/>
                  <a:pt x="2402" y="741"/>
                </a:cubicBezTo>
                <a:cubicBezTo>
                  <a:pt x="2371" y="893"/>
                  <a:pt x="2341" y="1045"/>
                  <a:pt x="2310" y="1197"/>
                </a:cubicBezTo>
                <a:cubicBezTo>
                  <a:pt x="2250" y="2048"/>
                  <a:pt x="2158" y="2929"/>
                  <a:pt x="2158" y="3780"/>
                </a:cubicBezTo>
                <a:cubicBezTo>
                  <a:pt x="2189" y="4145"/>
                  <a:pt x="1915" y="4510"/>
                  <a:pt x="1550" y="4601"/>
                </a:cubicBezTo>
                <a:cubicBezTo>
                  <a:pt x="1277" y="4662"/>
                  <a:pt x="1034" y="4783"/>
                  <a:pt x="791" y="4935"/>
                </a:cubicBezTo>
                <a:cubicBezTo>
                  <a:pt x="0" y="5513"/>
                  <a:pt x="61" y="6242"/>
                  <a:pt x="882" y="6698"/>
                </a:cubicBezTo>
                <a:cubicBezTo>
                  <a:pt x="1216" y="6881"/>
                  <a:pt x="1581" y="7033"/>
                  <a:pt x="1946" y="7215"/>
                </a:cubicBezTo>
                <a:lnTo>
                  <a:pt x="1946" y="8978"/>
                </a:lnTo>
                <a:cubicBezTo>
                  <a:pt x="1915" y="9312"/>
                  <a:pt x="2128" y="9647"/>
                  <a:pt x="2462" y="9768"/>
                </a:cubicBezTo>
                <a:cubicBezTo>
                  <a:pt x="2571" y="9818"/>
                  <a:pt x="2687" y="9841"/>
                  <a:pt x="2800" y="9841"/>
                </a:cubicBezTo>
                <a:cubicBezTo>
                  <a:pt x="3035" y="9841"/>
                  <a:pt x="3261" y="9740"/>
                  <a:pt x="3405" y="9555"/>
                </a:cubicBezTo>
                <a:cubicBezTo>
                  <a:pt x="3739" y="9191"/>
                  <a:pt x="4043" y="8796"/>
                  <a:pt x="4468" y="8248"/>
                </a:cubicBezTo>
                <a:cubicBezTo>
                  <a:pt x="4985" y="8552"/>
                  <a:pt x="5411" y="8826"/>
                  <a:pt x="5988" y="9130"/>
                </a:cubicBezTo>
                <a:cubicBezTo>
                  <a:pt x="6315" y="9330"/>
                  <a:pt x="6654" y="9443"/>
                  <a:pt x="6924" y="9443"/>
                </a:cubicBezTo>
                <a:cubicBezTo>
                  <a:pt x="7107" y="9443"/>
                  <a:pt x="7258" y="9392"/>
                  <a:pt x="7356" y="9282"/>
                </a:cubicBezTo>
                <a:cubicBezTo>
                  <a:pt x="7690" y="8887"/>
                  <a:pt x="7569" y="8431"/>
                  <a:pt x="7447" y="7975"/>
                </a:cubicBezTo>
                <a:cubicBezTo>
                  <a:pt x="7417" y="7884"/>
                  <a:pt x="7356" y="7792"/>
                  <a:pt x="7326" y="7701"/>
                </a:cubicBezTo>
                <a:cubicBezTo>
                  <a:pt x="7082" y="7154"/>
                  <a:pt x="6839" y="6577"/>
                  <a:pt x="6566" y="6030"/>
                </a:cubicBezTo>
                <a:cubicBezTo>
                  <a:pt x="6383" y="5695"/>
                  <a:pt x="6414" y="5270"/>
                  <a:pt x="6687" y="4996"/>
                </a:cubicBezTo>
                <a:cubicBezTo>
                  <a:pt x="6991" y="4631"/>
                  <a:pt x="7234" y="4206"/>
                  <a:pt x="7538" y="3780"/>
                </a:cubicBezTo>
                <a:cubicBezTo>
                  <a:pt x="7812" y="3446"/>
                  <a:pt x="7751" y="2960"/>
                  <a:pt x="7417" y="2716"/>
                </a:cubicBezTo>
                <a:cubicBezTo>
                  <a:pt x="7227" y="2489"/>
                  <a:pt x="6967" y="2368"/>
                  <a:pt x="6702" y="2368"/>
                </a:cubicBezTo>
                <a:cubicBezTo>
                  <a:pt x="6542" y="2368"/>
                  <a:pt x="6380" y="2412"/>
                  <a:pt x="6231" y="2504"/>
                </a:cubicBezTo>
                <a:cubicBezTo>
                  <a:pt x="5944" y="2672"/>
                  <a:pt x="5718" y="2750"/>
                  <a:pt x="5536" y="2750"/>
                </a:cubicBezTo>
                <a:cubicBezTo>
                  <a:pt x="5161" y="2750"/>
                  <a:pt x="4977" y="2418"/>
                  <a:pt x="4833" y="1865"/>
                </a:cubicBezTo>
                <a:cubicBezTo>
                  <a:pt x="4651" y="1409"/>
                  <a:pt x="4438" y="953"/>
                  <a:pt x="4164" y="558"/>
                </a:cubicBezTo>
                <a:cubicBezTo>
                  <a:pt x="4003" y="208"/>
                  <a:pt x="3674" y="1"/>
                  <a:pt x="3305"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9632903" y="5916988"/>
            <a:ext cx="315972" cy="348413"/>
          </a:xfrm>
          <a:custGeom>
            <a:avLst/>
            <a:gdLst/>
            <a:ahLst/>
            <a:cxnLst/>
            <a:rect l="l" t="t" r="r" b="b"/>
            <a:pathLst>
              <a:path w="8755" h="9630" extrusionOk="0">
                <a:moveTo>
                  <a:pt x="4856" y="1"/>
                </a:moveTo>
                <a:cubicBezTo>
                  <a:pt x="4540" y="1"/>
                  <a:pt x="4274" y="113"/>
                  <a:pt x="4104" y="476"/>
                </a:cubicBezTo>
                <a:cubicBezTo>
                  <a:pt x="3831" y="1176"/>
                  <a:pt x="3527" y="1844"/>
                  <a:pt x="3223" y="2513"/>
                </a:cubicBezTo>
                <a:cubicBezTo>
                  <a:pt x="3010" y="2999"/>
                  <a:pt x="2949" y="3668"/>
                  <a:pt x="2615" y="3911"/>
                </a:cubicBezTo>
                <a:cubicBezTo>
                  <a:pt x="2396" y="4075"/>
                  <a:pt x="2079" y="4108"/>
                  <a:pt x="1748" y="4108"/>
                </a:cubicBezTo>
                <a:cubicBezTo>
                  <a:pt x="1528" y="4108"/>
                  <a:pt x="1302" y="4094"/>
                  <a:pt x="1095" y="4094"/>
                </a:cubicBezTo>
                <a:cubicBezTo>
                  <a:pt x="639" y="4094"/>
                  <a:pt x="244" y="4185"/>
                  <a:pt x="123" y="4610"/>
                </a:cubicBezTo>
                <a:cubicBezTo>
                  <a:pt x="1" y="5066"/>
                  <a:pt x="396" y="5279"/>
                  <a:pt x="670" y="5492"/>
                </a:cubicBezTo>
                <a:cubicBezTo>
                  <a:pt x="1065" y="5765"/>
                  <a:pt x="1490" y="6039"/>
                  <a:pt x="1916" y="6312"/>
                </a:cubicBezTo>
                <a:cubicBezTo>
                  <a:pt x="1703" y="7012"/>
                  <a:pt x="1551" y="7650"/>
                  <a:pt x="1338" y="8288"/>
                </a:cubicBezTo>
                <a:cubicBezTo>
                  <a:pt x="1186" y="8714"/>
                  <a:pt x="1217" y="9109"/>
                  <a:pt x="1612" y="9352"/>
                </a:cubicBezTo>
                <a:cubicBezTo>
                  <a:pt x="1751" y="9428"/>
                  <a:pt x="1906" y="9467"/>
                  <a:pt x="2059" y="9467"/>
                </a:cubicBezTo>
                <a:cubicBezTo>
                  <a:pt x="2274" y="9467"/>
                  <a:pt x="2486" y="9390"/>
                  <a:pt x="2645" y="9230"/>
                </a:cubicBezTo>
                <a:cubicBezTo>
                  <a:pt x="3132" y="8866"/>
                  <a:pt x="3648" y="8531"/>
                  <a:pt x="4256" y="8106"/>
                </a:cubicBezTo>
                <a:cubicBezTo>
                  <a:pt x="4591" y="8501"/>
                  <a:pt x="4895" y="8866"/>
                  <a:pt x="5199" y="9261"/>
                </a:cubicBezTo>
                <a:cubicBezTo>
                  <a:pt x="5415" y="9508"/>
                  <a:pt x="5662" y="9629"/>
                  <a:pt x="5890" y="9629"/>
                </a:cubicBezTo>
                <a:cubicBezTo>
                  <a:pt x="6109" y="9629"/>
                  <a:pt x="6310" y="9515"/>
                  <a:pt x="6445" y="9291"/>
                </a:cubicBezTo>
                <a:cubicBezTo>
                  <a:pt x="6536" y="9109"/>
                  <a:pt x="6597" y="8896"/>
                  <a:pt x="6597" y="8683"/>
                </a:cubicBezTo>
                <a:cubicBezTo>
                  <a:pt x="6566" y="8136"/>
                  <a:pt x="6475" y="7619"/>
                  <a:pt x="6414" y="7103"/>
                </a:cubicBezTo>
                <a:cubicBezTo>
                  <a:pt x="6354" y="6525"/>
                  <a:pt x="6445" y="6039"/>
                  <a:pt x="7053" y="5735"/>
                </a:cubicBezTo>
                <a:cubicBezTo>
                  <a:pt x="7509" y="5492"/>
                  <a:pt x="7934" y="5249"/>
                  <a:pt x="8329" y="4975"/>
                </a:cubicBezTo>
                <a:cubicBezTo>
                  <a:pt x="8755" y="4701"/>
                  <a:pt x="8694" y="4246"/>
                  <a:pt x="8603" y="3881"/>
                </a:cubicBezTo>
                <a:cubicBezTo>
                  <a:pt x="8504" y="3608"/>
                  <a:pt x="8262" y="3537"/>
                  <a:pt x="7995" y="3537"/>
                </a:cubicBezTo>
                <a:cubicBezTo>
                  <a:pt x="7935" y="3537"/>
                  <a:pt x="7874" y="3541"/>
                  <a:pt x="7813" y="3546"/>
                </a:cubicBezTo>
                <a:cubicBezTo>
                  <a:pt x="7569" y="3546"/>
                  <a:pt x="7387" y="3607"/>
                  <a:pt x="7083" y="3638"/>
                </a:cubicBezTo>
                <a:cubicBezTo>
                  <a:pt x="6779" y="3668"/>
                  <a:pt x="6475" y="3698"/>
                  <a:pt x="6080" y="3698"/>
                </a:cubicBezTo>
                <a:cubicBezTo>
                  <a:pt x="5989" y="3121"/>
                  <a:pt x="5898" y="2695"/>
                  <a:pt x="5837" y="2209"/>
                </a:cubicBezTo>
                <a:cubicBezTo>
                  <a:pt x="5776" y="1723"/>
                  <a:pt x="5715" y="1236"/>
                  <a:pt x="5685" y="750"/>
                </a:cubicBezTo>
                <a:cubicBezTo>
                  <a:pt x="5624" y="355"/>
                  <a:pt x="5533" y="51"/>
                  <a:pt x="5107" y="21"/>
                </a:cubicBezTo>
                <a:cubicBezTo>
                  <a:pt x="5021" y="8"/>
                  <a:pt x="4937" y="1"/>
                  <a:pt x="485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10795752" y="205497"/>
            <a:ext cx="187635" cy="154344"/>
          </a:xfrm>
          <a:custGeom>
            <a:avLst/>
            <a:gdLst/>
            <a:ahLst/>
            <a:cxnLst/>
            <a:rect l="l" t="t" r="r" b="b"/>
            <a:pathLst>
              <a:path w="5199" h="4266" extrusionOk="0">
                <a:moveTo>
                  <a:pt x="2501" y="0"/>
                </a:moveTo>
                <a:cubicBezTo>
                  <a:pt x="2293" y="0"/>
                  <a:pt x="2087" y="15"/>
                  <a:pt x="1885" y="40"/>
                </a:cubicBezTo>
                <a:cubicBezTo>
                  <a:pt x="852" y="223"/>
                  <a:pt x="62" y="1074"/>
                  <a:pt x="1" y="2138"/>
                </a:cubicBezTo>
                <a:cubicBezTo>
                  <a:pt x="92" y="3171"/>
                  <a:pt x="821" y="3992"/>
                  <a:pt x="1825" y="4204"/>
                </a:cubicBezTo>
                <a:cubicBezTo>
                  <a:pt x="2007" y="4235"/>
                  <a:pt x="2189" y="4265"/>
                  <a:pt x="2402" y="4265"/>
                </a:cubicBezTo>
                <a:lnTo>
                  <a:pt x="2858" y="4265"/>
                </a:lnTo>
                <a:cubicBezTo>
                  <a:pt x="3952" y="4235"/>
                  <a:pt x="4894" y="3475"/>
                  <a:pt x="5016" y="2594"/>
                </a:cubicBezTo>
                <a:cubicBezTo>
                  <a:pt x="5198" y="1256"/>
                  <a:pt x="4682" y="435"/>
                  <a:pt x="3375" y="101"/>
                </a:cubicBezTo>
                <a:cubicBezTo>
                  <a:pt x="3090" y="30"/>
                  <a:pt x="2794" y="0"/>
                  <a:pt x="250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11843363" y="5480841"/>
            <a:ext cx="194202" cy="161363"/>
          </a:xfrm>
          <a:custGeom>
            <a:avLst/>
            <a:gdLst/>
            <a:ahLst/>
            <a:cxnLst/>
            <a:rect l="l" t="t" r="r" b="b"/>
            <a:pathLst>
              <a:path w="5381" h="4460" extrusionOk="0">
                <a:moveTo>
                  <a:pt x="3162" y="0"/>
                </a:moveTo>
                <a:cubicBezTo>
                  <a:pt x="3101" y="0"/>
                  <a:pt x="3040" y="3"/>
                  <a:pt x="2979" y="8"/>
                </a:cubicBezTo>
                <a:cubicBezTo>
                  <a:pt x="2920" y="4"/>
                  <a:pt x="2860" y="2"/>
                  <a:pt x="2801" y="2"/>
                </a:cubicBezTo>
                <a:cubicBezTo>
                  <a:pt x="1984" y="2"/>
                  <a:pt x="1210" y="390"/>
                  <a:pt x="699" y="1042"/>
                </a:cubicBezTo>
                <a:cubicBezTo>
                  <a:pt x="91" y="1680"/>
                  <a:pt x="0" y="2683"/>
                  <a:pt x="547" y="3413"/>
                </a:cubicBezTo>
                <a:cubicBezTo>
                  <a:pt x="910" y="4090"/>
                  <a:pt x="1581" y="4459"/>
                  <a:pt x="2300" y="4459"/>
                </a:cubicBezTo>
                <a:cubicBezTo>
                  <a:pt x="2484" y="4459"/>
                  <a:pt x="2671" y="4435"/>
                  <a:pt x="2857" y="4385"/>
                </a:cubicBezTo>
                <a:cubicBezTo>
                  <a:pt x="3283" y="4264"/>
                  <a:pt x="3678" y="4112"/>
                  <a:pt x="4043" y="3899"/>
                </a:cubicBezTo>
                <a:cubicBezTo>
                  <a:pt x="4924" y="3474"/>
                  <a:pt x="5380" y="2501"/>
                  <a:pt x="5107" y="1559"/>
                </a:cubicBezTo>
                <a:cubicBezTo>
                  <a:pt x="4907" y="645"/>
                  <a:pt x="4091" y="0"/>
                  <a:pt x="3162"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11643712" y="5624222"/>
            <a:ext cx="176627" cy="179996"/>
          </a:xfrm>
          <a:custGeom>
            <a:avLst/>
            <a:gdLst/>
            <a:ahLst/>
            <a:cxnLst/>
            <a:rect l="l" t="t" r="r" b="b"/>
            <a:pathLst>
              <a:path w="4894" h="4975" extrusionOk="0">
                <a:moveTo>
                  <a:pt x="2718" y="1"/>
                </a:moveTo>
                <a:cubicBezTo>
                  <a:pt x="2372" y="1"/>
                  <a:pt x="2031" y="92"/>
                  <a:pt x="1733" y="270"/>
                </a:cubicBezTo>
                <a:cubicBezTo>
                  <a:pt x="213" y="1152"/>
                  <a:pt x="0" y="3249"/>
                  <a:pt x="1277" y="4404"/>
                </a:cubicBezTo>
                <a:cubicBezTo>
                  <a:pt x="1672" y="4784"/>
                  <a:pt x="2174" y="4974"/>
                  <a:pt x="2675" y="4974"/>
                </a:cubicBezTo>
                <a:cubicBezTo>
                  <a:pt x="3177" y="4974"/>
                  <a:pt x="3678" y="4784"/>
                  <a:pt x="4073" y="4404"/>
                </a:cubicBezTo>
                <a:cubicBezTo>
                  <a:pt x="4712" y="3827"/>
                  <a:pt x="4803" y="3067"/>
                  <a:pt x="4894" y="2307"/>
                </a:cubicBezTo>
                <a:cubicBezTo>
                  <a:pt x="4803" y="1486"/>
                  <a:pt x="4560" y="726"/>
                  <a:pt x="3769" y="301"/>
                </a:cubicBezTo>
                <a:cubicBezTo>
                  <a:pt x="3444" y="99"/>
                  <a:pt x="3079" y="1"/>
                  <a:pt x="2718"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10961406" y="78253"/>
            <a:ext cx="169986" cy="167224"/>
          </a:xfrm>
          <a:custGeom>
            <a:avLst/>
            <a:gdLst/>
            <a:ahLst/>
            <a:cxnLst/>
            <a:rect l="l" t="t" r="r" b="b"/>
            <a:pathLst>
              <a:path w="4710" h="4622" extrusionOk="0">
                <a:moveTo>
                  <a:pt x="2512" y="0"/>
                </a:moveTo>
                <a:cubicBezTo>
                  <a:pt x="2496" y="0"/>
                  <a:pt x="2479" y="1"/>
                  <a:pt x="2463" y="1"/>
                </a:cubicBezTo>
                <a:cubicBezTo>
                  <a:pt x="2444" y="1"/>
                  <a:pt x="2426" y="0"/>
                  <a:pt x="2408" y="0"/>
                </a:cubicBezTo>
                <a:cubicBezTo>
                  <a:pt x="1066" y="0"/>
                  <a:pt x="1" y="1113"/>
                  <a:pt x="31" y="2463"/>
                </a:cubicBezTo>
                <a:cubicBezTo>
                  <a:pt x="61" y="3800"/>
                  <a:pt x="882" y="4621"/>
                  <a:pt x="2159" y="4621"/>
                </a:cubicBezTo>
                <a:cubicBezTo>
                  <a:pt x="3526" y="4621"/>
                  <a:pt x="4621" y="3466"/>
                  <a:pt x="4529" y="2098"/>
                </a:cubicBezTo>
                <a:cubicBezTo>
                  <a:pt x="4709" y="1109"/>
                  <a:pt x="3735" y="0"/>
                  <a:pt x="2512"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1027306" y="353182"/>
            <a:ext cx="168904" cy="154091"/>
          </a:xfrm>
          <a:custGeom>
            <a:avLst/>
            <a:gdLst/>
            <a:ahLst/>
            <a:cxnLst/>
            <a:rect l="l" t="t" r="r" b="b"/>
            <a:pathLst>
              <a:path w="4680" h="4259" extrusionOk="0">
                <a:moveTo>
                  <a:pt x="2100" y="0"/>
                </a:moveTo>
                <a:cubicBezTo>
                  <a:pt x="971" y="0"/>
                  <a:pt x="60" y="901"/>
                  <a:pt x="89" y="2037"/>
                </a:cubicBezTo>
                <a:cubicBezTo>
                  <a:pt x="1" y="3249"/>
                  <a:pt x="946" y="4259"/>
                  <a:pt x="2171" y="4259"/>
                </a:cubicBezTo>
                <a:cubicBezTo>
                  <a:pt x="2206" y="4259"/>
                  <a:pt x="2242" y="4258"/>
                  <a:pt x="2278" y="4256"/>
                </a:cubicBezTo>
                <a:cubicBezTo>
                  <a:pt x="2302" y="4257"/>
                  <a:pt x="2326" y="4257"/>
                  <a:pt x="2350" y="4257"/>
                </a:cubicBezTo>
                <a:cubicBezTo>
                  <a:pt x="3647" y="4257"/>
                  <a:pt x="4498" y="3445"/>
                  <a:pt x="4588" y="2281"/>
                </a:cubicBezTo>
                <a:cubicBezTo>
                  <a:pt x="4679" y="1126"/>
                  <a:pt x="3524" y="31"/>
                  <a:pt x="2156" y="1"/>
                </a:cubicBezTo>
                <a:cubicBezTo>
                  <a:pt x="2138" y="0"/>
                  <a:pt x="2119" y="0"/>
                  <a:pt x="210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3140403" y="210780"/>
            <a:ext cx="134943" cy="136688"/>
          </a:xfrm>
          <a:custGeom>
            <a:avLst/>
            <a:gdLst/>
            <a:ahLst/>
            <a:cxnLst/>
            <a:rect l="l" t="t" r="r" b="b"/>
            <a:pathLst>
              <a:path w="3739" h="3778" extrusionOk="0">
                <a:moveTo>
                  <a:pt x="1492" y="1"/>
                </a:moveTo>
                <a:cubicBezTo>
                  <a:pt x="912" y="1"/>
                  <a:pt x="365" y="183"/>
                  <a:pt x="0" y="806"/>
                </a:cubicBezTo>
                <a:cubicBezTo>
                  <a:pt x="0" y="1353"/>
                  <a:pt x="0" y="1931"/>
                  <a:pt x="0" y="2478"/>
                </a:cubicBezTo>
                <a:cubicBezTo>
                  <a:pt x="243" y="2782"/>
                  <a:pt x="517" y="3086"/>
                  <a:pt x="821" y="3359"/>
                </a:cubicBezTo>
                <a:cubicBezTo>
                  <a:pt x="1118" y="3641"/>
                  <a:pt x="1464" y="3778"/>
                  <a:pt x="1828" y="3778"/>
                </a:cubicBezTo>
                <a:cubicBezTo>
                  <a:pt x="2172" y="3778"/>
                  <a:pt x="2534" y="3656"/>
                  <a:pt x="2888" y="3420"/>
                </a:cubicBezTo>
                <a:cubicBezTo>
                  <a:pt x="3465" y="3025"/>
                  <a:pt x="3739" y="2265"/>
                  <a:pt x="3556" y="1566"/>
                </a:cubicBezTo>
                <a:cubicBezTo>
                  <a:pt x="3344" y="837"/>
                  <a:pt x="2979" y="229"/>
                  <a:pt x="2219" y="77"/>
                </a:cubicBezTo>
                <a:cubicBezTo>
                  <a:pt x="1978" y="32"/>
                  <a:pt x="1732" y="1"/>
                  <a:pt x="1492"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3129433" y="601016"/>
            <a:ext cx="116284" cy="126377"/>
          </a:xfrm>
          <a:custGeom>
            <a:avLst/>
            <a:gdLst/>
            <a:ahLst/>
            <a:cxnLst/>
            <a:rect l="l" t="t" r="r" b="b"/>
            <a:pathLst>
              <a:path w="3222" h="3493" extrusionOk="0">
                <a:moveTo>
                  <a:pt x="1854" y="1"/>
                </a:moveTo>
                <a:cubicBezTo>
                  <a:pt x="1660" y="1"/>
                  <a:pt x="1455" y="37"/>
                  <a:pt x="1246" y="112"/>
                </a:cubicBezTo>
                <a:cubicBezTo>
                  <a:pt x="1003" y="203"/>
                  <a:pt x="760" y="324"/>
                  <a:pt x="486" y="415"/>
                </a:cubicBezTo>
                <a:cubicBezTo>
                  <a:pt x="152" y="902"/>
                  <a:pt x="0" y="1479"/>
                  <a:pt x="61" y="2057"/>
                </a:cubicBezTo>
                <a:cubicBezTo>
                  <a:pt x="122" y="2270"/>
                  <a:pt x="213" y="2452"/>
                  <a:pt x="304" y="2665"/>
                </a:cubicBezTo>
                <a:cubicBezTo>
                  <a:pt x="584" y="3169"/>
                  <a:pt x="1122" y="3493"/>
                  <a:pt x="1729" y="3493"/>
                </a:cubicBezTo>
                <a:cubicBezTo>
                  <a:pt x="1780" y="3493"/>
                  <a:pt x="1832" y="3490"/>
                  <a:pt x="1885" y="3485"/>
                </a:cubicBezTo>
                <a:cubicBezTo>
                  <a:pt x="2432" y="3455"/>
                  <a:pt x="2948" y="3060"/>
                  <a:pt x="3100" y="2482"/>
                </a:cubicBezTo>
                <a:cubicBezTo>
                  <a:pt x="3222" y="1996"/>
                  <a:pt x="3222" y="1479"/>
                  <a:pt x="3100" y="963"/>
                </a:cubicBezTo>
                <a:cubicBezTo>
                  <a:pt x="2940" y="343"/>
                  <a:pt x="2450" y="1"/>
                  <a:pt x="1854"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9" name="Google Shape;39;p2"/>
          <p:cNvGrpSpPr/>
          <p:nvPr/>
        </p:nvGrpSpPr>
        <p:grpSpPr>
          <a:xfrm>
            <a:off x="5854377" y="1235541"/>
            <a:ext cx="453079" cy="508256"/>
            <a:chOff x="4401672" y="927831"/>
            <a:chExt cx="340652" cy="381192"/>
          </a:xfrm>
        </p:grpSpPr>
        <p:sp>
          <p:nvSpPr>
            <p:cNvPr id="40" name="Google Shape;40;p2"/>
            <p:cNvSpPr/>
            <p:nvPr/>
          </p:nvSpPr>
          <p:spPr>
            <a:xfrm>
              <a:off x="4536940" y="927831"/>
              <a:ext cx="78366" cy="381192"/>
            </a:xfrm>
            <a:custGeom>
              <a:avLst/>
              <a:gdLst/>
              <a:ahLst/>
              <a:cxnLst/>
              <a:rect l="l" t="t" r="r" b="b"/>
              <a:pathLst>
                <a:path w="2888" h="14048" extrusionOk="0">
                  <a:moveTo>
                    <a:pt x="2239" y="1"/>
                  </a:moveTo>
                  <a:cubicBezTo>
                    <a:pt x="2222" y="1"/>
                    <a:pt x="2206" y="1"/>
                    <a:pt x="2189" y="3"/>
                  </a:cubicBezTo>
                  <a:cubicBezTo>
                    <a:pt x="1885" y="64"/>
                    <a:pt x="1611" y="216"/>
                    <a:pt x="1429" y="428"/>
                  </a:cubicBezTo>
                  <a:cubicBezTo>
                    <a:pt x="1277" y="672"/>
                    <a:pt x="1186" y="945"/>
                    <a:pt x="1155" y="1219"/>
                  </a:cubicBezTo>
                  <a:cubicBezTo>
                    <a:pt x="1003" y="2434"/>
                    <a:pt x="851" y="3650"/>
                    <a:pt x="699" y="4866"/>
                  </a:cubicBezTo>
                  <a:cubicBezTo>
                    <a:pt x="456" y="7237"/>
                    <a:pt x="243" y="9608"/>
                    <a:pt x="0" y="11979"/>
                  </a:cubicBezTo>
                  <a:lnTo>
                    <a:pt x="31" y="11979"/>
                  </a:lnTo>
                  <a:lnTo>
                    <a:pt x="31" y="12891"/>
                  </a:lnTo>
                  <a:lnTo>
                    <a:pt x="31" y="13073"/>
                  </a:lnTo>
                  <a:cubicBezTo>
                    <a:pt x="89" y="13687"/>
                    <a:pt x="400" y="14047"/>
                    <a:pt x="856" y="14047"/>
                  </a:cubicBezTo>
                  <a:cubicBezTo>
                    <a:pt x="875" y="14047"/>
                    <a:pt x="893" y="14047"/>
                    <a:pt x="912" y="14046"/>
                  </a:cubicBezTo>
                  <a:cubicBezTo>
                    <a:pt x="1429" y="14015"/>
                    <a:pt x="1672" y="13681"/>
                    <a:pt x="1672" y="13073"/>
                  </a:cubicBezTo>
                  <a:cubicBezTo>
                    <a:pt x="1702" y="12465"/>
                    <a:pt x="1702" y="11827"/>
                    <a:pt x="1763" y="11219"/>
                  </a:cubicBezTo>
                  <a:cubicBezTo>
                    <a:pt x="2128" y="7906"/>
                    <a:pt x="2493" y="4593"/>
                    <a:pt x="2857" y="1279"/>
                  </a:cubicBezTo>
                  <a:cubicBezTo>
                    <a:pt x="2888" y="1097"/>
                    <a:pt x="2888" y="854"/>
                    <a:pt x="2857" y="641"/>
                  </a:cubicBezTo>
                  <a:cubicBezTo>
                    <a:pt x="2799" y="293"/>
                    <a:pt x="2576" y="1"/>
                    <a:pt x="2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4633513" y="1124124"/>
              <a:ext cx="108811" cy="154371"/>
            </a:xfrm>
            <a:custGeom>
              <a:avLst/>
              <a:gdLst/>
              <a:ahLst/>
              <a:cxnLst/>
              <a:rect l="l" t="t" r="r" b="b"/>
              <a:pathLst>
                <a:path w="4010" h="5689" extrusionOk="0">
                  <a:moveTo>
                    <a:pt x="3101" y="0"/>
                  </a:moveTo>
                  <a:cubicBezTo>
                    <a:pt x="2929" y="0"/>
                    <a:pt x="2761" y="79"/>
                    <a:pt x="2642" y="216"/>
                  </a:cubicBezTo>
                  <a:cubicBezTo>
                    <a:pt x="2429" y="429"/>
                    <a:pt x="2247" y="702"/>
                    <a:pt x="2095" y="945"/>
                  </a:cubicBezTo>
                  <a:cubicBezTo>
                    <a:pt x="1517" y="2009"/>
                    <a:pt x="940" y="3073"/>
                    <a:pt x="362" y="4137"/>
                  </a:cubicBezTo>
                  <a:cubicBezTo>
                    <a:pt x="241" y="4350"/>
                    <a:pt x="150" y="4562"/>
                    <a:pt x="89" y="4805"/>
                  </a:cubicBezTo>
                  <a:cubicBezTo>
                    <a:pt x="1" y="5304"/>
                    <a:pt x="365" y="5689"/>
                    <a:pt x="990" y="5689"/>
                  </a:cubicBezTo>
                  <a:cubicBezTo>
                    <a:pt x="1013" y="5689"/>
                    <a:pt x="1037" y="5688"/>
                    <a:pt x="1061" y="5687"/>
                  </a:cubicBezTo>
                  <a:cubicBezTo>
                    <a:pt x="1274" y="5535"/>
                    <a:pt x="1487" y="5353"/>
                    <a:pt x="1639" y="5140"/>
                  </a:cubicBezTo>
                  <a:cubicBezTo>
                    <a:pt x="2338" y="3954"/>
                    <a:pt x="2976" y="2769"/>
                    <a:pt x="3645" y="1584"/>
                  </a:cubicBezTo>
                  <a:cubicBezTo>
                    <a:pt x="4010" y="1158"/>
                    <a:pt x="3949" y="489"/>
                    <a:pt x="3493" y="155"/>
                  </a:cubicBezTo>
                  <a:cubicBezTo>
                    <a:pt x="3373" y="48"/>
                    <a:pt x="3236" y="0"/>
                    <a:pt x="3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4401672" y="1127489"/>
              <a:ext cx="92395" cy="140858"/>
            </a:xfrm>
            <a:custGeom>
              <a:avLst/>
              <a:gdLst/>
              <a:ahLst/>
              <a:cxnLst/>
              <a:rect l="l" t="t" r="r" b="b"/>
              <a:pathLst>
                <a:path w="3405" h="5191" extrusionOk="0">
                  <a:moveTo>
                    <a:pt x="943" y="1"/>
                  </a:moveTo>
                  <a:cubicBezTo>
                    <a:pt x="365" y="1"/>
                    <a:pt x="0" y="335"/>
                    <a:pt x="31" y="760"/>
                  </a:cubicBezTo>
                  <a:cubicBezTo>
                    <a:pt x="31" y="912"/>
                    <a:pt x="61" y="1064"/>
                    <a:pt x="152" y="1216"/>
                  </a:cubicBezTo>
                  <a:cubicBezTo>
                    <a:pt x="639" y="2311"/>
                    <a:pt x="1125" y="3405"/>
                    <a:pt x="1642" y="4499"/>
                  </a:cubicBezTo>
                  <a:cubicBezTo>
                    <a:pt x="1672" y="4590"/>
                    <a:pt x="1733" y="4712"/>
                    <a:pt x="1824" y="4803"/>
                  </a:cubicBezTo>
                  <a:cubicBezTo>
                    <a:pt x="1992" y="5055"/>
                    <a:pt x="2261" y="5191"/>
                    <a:pt x="2532" y="5191"/>
                  </a:cubicBezTo>
                  <a:cubicBezTo>
                    <a:pt x="2653" y="5191"/>
                    <a:pt x="2775" y="5163"/>
                    <a:pt x="2888" y="5107"/>
                  </a:cubicBezTo>
                  <a:cubicBezTo>
                    <a:pt x="3283" y="4894"/>
                    <a:pt x="3405" y="4499"/>
                    <a:pt x="3192" y="3982"/>
                  </a:cubicBezTo>
                  <a:cubicBezTo>
                    <a:pt x="2827" y="3131"/>
                    <a:pt x="2462" y="2280"/>
                    <a:pt x="2067" y="1460"/>
                  </a:cubicBezTo>
                  <a:cubicBezTo>
                    <a:pt x="1915" y="1095"/>
                    <a:pt x="1733" y="760"/>
                    <a:pt x="1520" y="487"/>
                  </a:cubicBezTo>
                  <a:cubicBezTo>
                    <a:pt x="1338" y="274"/>
                    <a:pt x="1155" y="122"/>
                    <a:pt x="9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3" name="Google Shape;43;p2"/>
          <p:cNvSpPr/>
          <p:nvPr/>
        </p:nvSpPr>
        <p:spPr>
          <a:xfrm>
            <a:off x="2753155" y="708434"/>
            <a:ext cx="126461" cy="128620"/>
          </a:xfrm>
          <a:custGeom>
            <a:avLst/>
            <a:gdLst/>
            <a:ahLst/>
            <a:cxnLst/>
            <a:rect l="l" t="t" r="r" b="b"/>
            <a:pathLst>
              <a:path w="3504" h="3555" extrusionOk="0">
                <a:moveTo>
                  <a:pt x="1829" y="0"/>
                </a:moveTo>
                <a:cubicBezTo>
                  <a:pt x="1398" y="0"/>
                  <a:pt x="1023" y="228"/>
                  <a:pt x="669" y="456"/>
                </a:cubicBezTo>
                <a:cubicBezTo>
                  <a:pt x="547" y="699"/>
                  <a:pt x="426" y="942"/>
                  <a:pt x="304" y="1216"/>
                </a:cubicBezTo>
                <a:cubicBezTo>
                  <a:pt x="0" y="2158"/>
                  <a:pt x="517" y="3191"/>
                  <a:pt x="1459" y="3526"/>
                </a:cubicBezTo>
                <a:cubicBezTo>
                  <a:pt x="1559" y="3545"/>
                  <a:pt x="1658" y="3554"/>
                  <a:pt x="1755" y="3554"/>
                </a:cubicBezTo>
                <a:cubicBezTo>
                  <a:pt x="2721" y="3554"/>
                  <a:pt x="3504" y="2635"/>
                  <a:pt x="3283" y="1641"/>
                </a:cubicBezTo>
                <a:cubicBezTo>
                  <a:pt x="3070" y="972"/>
                  <a:pt x="2675" y="425"/>
                  <a:pt x="2098" y="30"/>
                </a:cubicBezTo>
                <a:cubicBezTo>
                  <a:pt x="2006" y="10"/>
                  <a:pt x="1916" y="0"/>
                  <a:pt x="1829"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4104630" y="6030955"/>
            <a:ext cx="87556" cy="106333"/>
          </a:xfrm>
          <a:custGeom>
            <a:avLst/>
            <a:gdLst/>
            <a:ahLst/>
            <a:cxnLst/>
            <a:rect l="l" t="t" r="r" b="b"/>
            <a:pathLst>
              <a:path w="2426" h="2939" extrusionOk="0">
                <a:moveTo>
                  <a:pt x="1279" y="0"/>
                </a:moveTo>
                <a:cubicBezTo>
                  <a:pt x="1258" y="0"/>
                  <a:pt x="1238" y="0"/>
                  <a:pt x="1217" y="1"/>
                </a:cubicBezTo>
                <a:cubicBezTo>
                  <a:pt x="518" y="62"/>
                  <a:pt x="1" y="731"/>
                  <a:pt x="1" y="1764"/>
                </a:cubicBezTo>
                <a:cubicBezTo>
                  <a:pt x="31" y="1977"/>
                  <a:pt x="92" y="2190"/>
                  <a:pt x="183" y="2372"/>
                </a:cubicBezTo>
                <a:cubicBezTo>
                  <a:pt x="314" y="2711"/>
                  <a:pt x="623" y="2938"/>
                  <a:pt x="977" y="2938"/>
                </a:cubicBezTo>
                <a:cubicBezTo>
                  <a:pt x="1036" y="2938"/>
                  <a:pt x="1095" y="2932"/>
                  <a:pt x="1156" y="2919"/>
                </a:cubicBezTo>
                <a:cubicBezTo>
                  <a:pt x="1581" y="2889"/>
                  <a:pt x="1885" y="2524"/>
                  <a:pt x="1885" y="2099"/>
                </a:cubicBezTo>
                <a:cubicBezTo>
                  <a:pt x="1916" y="1795"/>
                  <a:pt x="2007" y="1521"/>
                  <a:pt x="2159" y="1247"/>
                </a:cubicBezTo>
                <a:cubicBezTo>
                  <a:pt x="2425" y="537"/>
                  <a:pt x="2029" y="0"/>
                  <a:pt x="12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2545208" y="1816255"/>
            <a:ext cx="79003" cy="97288"/>
          </a:xfrm>
          <a:custGeom>
            <a:avLst/>
            <a:gdLst/>
            <a:ahLst/>
            <a:cxnLst/>
            <a:rect l="l" t="t" r="r" b="b"/>
            <a:pathLst>
              <a:path w="2189" h="2689" extrusionOk="0">
                <a:moveTo>
                  <a:pt x="1191" y="1"/>
                </a:moveTo>
                <a:cubicBezTo>
                  <a:pt x="984" y="1"/>
                  <a:pt x="788" y="88"/>
                  <a:pt x="639" y="257"/>
                </a:cubicBezTo>
                <a:cubicBezTo>
                  <a:pt x="213" y="652"/>
                  <a:pt x="0" y="1229"/>
                  <a:pt x="122" y="1777"/>
                </a:cubicBezTo>
                <a:cubicBezTo>
                  <a:pt x="213" y="2263"/>
                  <a:pt x="578" y="2597"/>
                  <a:pt x="1064" y="2688"/>
                </a:cubicBezTo>
                <a:cubicBezTo>
                  <a:pt x="1429" y="2658"/>
                  <a:pt x="1763" y="2415"/>
                  <a:pt x="1885" y="2050"/>
                </a:cubicBezTo>
                <a:cubicBezTo>
                  <a:pt x="2007" y="1716"/>
                  <a:pt x="2098" y="1381"/>
                  <a:pt x="2159" y="1047"/>
                </a:cubicBezTo>
                <a:cubicBezTo>
                  <a:pt x="2189" y="652"/>
                  <a:pt x="1946" y="257"/>
                  <a:pt x="1581" y="105"/>
                </a:cubicBezTo>
                <a:cubicBezTo>
                  <a:pt x="1453" y="35"/>
                  <a:pt x="1320" y="1"/>
                  <a:pt x="119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5972809" y="5958415"/>
            <a:ext cx="87808" cy="80320"/>
          </a:xfrm>
          <a:custGeom>
            <a:avLst/>
            <a:gdLst/>
            <a:ahLst/>
            <a:cxnLst/>
            <a:rect l="l" t="t" r="r" b="b"/>
            <a:pathLst>
              <a:path w="2433" h="2220" extrusionOk="0">
                <a:moveTo>
                  <a:pt x="1520" y="0"/>
                </a:moveTo>
                <a:cubicBezTo>
                  <a:pt x="669" y="61"/>
                  <a:pt x="1" y="608"/>
                  <a:pt x="1" y="1216"/>
                </a:cubicBezTo>
                <a:cubicBezTo>
                  <a:pt x="31" y="1854"/>
                  <a:pt x="335" y="2219"/>
                  <a:pt x="1034" y="2219"/>
                </a:cubicBezTo>
                <a:cubicBezTo>
                  <a:pt x="1764" y="2189"/>
                  <a:pt x="2372" y="1611"/>
                  <a:pt x="2432" y="882"/>
                </a:cubicBezTo>
                <a:cubicBezTo>
                  <a:pt x="2372" y="426"/>
                  <a:pt x="2007" y="61"/>
                  <a:pt x="152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378158" y="5058839"/>
            <a:ext cx="48325" cy="133179"/>
          </a:xfrm>
          <a:custGeom>
            <a:avLst/>
            <a:gdLst/>
            <a:ahLst/>
            <a:cxnLst/>
            <a:rect l="l" t="t" r="r" b="b"/>
            <a:pathLst>
              <a:path w="1339" h="3681" extrusionOk="0">
                <a:moveTo>
                  <a:pt x="609" y="1"/>
                </a:moveTo>
                <a:cubicBezTo>
                  <a:pt x="183" y="1"/>
                  <a:pt x="31" y="305"/>
                  <a:pt x="31" y="669"/>
                </a:cubicBezTo>
                <a:lnTo>
                  <a:pt x="31" y="1794"/>
                </a:lnTo>
                <a:cubicBezTo>
                  <a:pt x="31" y="2159"/>
                  <a:pt x="1" y="2523"/>
                  <a:pt x="31" y="2919"/>
                </a:cubicBezTo>
                <a:cubicBezTo>
                  <a:pt x="89" y="3355"/>
                  <a:pt x="371" y="3680"/>
                  <a:pt x="741" y="3680"/>
                </a:cubicBezTo>
                <a:cubicBezTo>
                  <a:pt x="758" y="3680"/>
                  <a:pt x="774" y="3680"/>
                  <a:pt x="791" y="3678"/>
                </a:cubicBezTo>
                <a:cubicBezTo>
                  <a:pt x="1277" y="3587"/>
                  <a:pt x="1308" y="3192"/>
                  <a:pt x="1338" y="2827"/>
                </a:cubicBezTo>
                <a:cubicBezTo>
                  <a:pt x="1338" y="2767"/>
                  <a:pt x="1338" y="2706"/>
                  <a:pt x="1338" y="2645"/>
                </a:cubicBezTo>
                <a:cubicBezTo>
                  <a:pt x="1277" y="1946"/>
                  <a:pt x="1216" y="1308"/>
                  <a:pt x="1156" y="608"/>
                </a:cubicBezTo>
                <a:cubicBezTo>
                  <a:pt x="1125" y="274"/>
                  <a:pt x="1064" y="1"/>
                  <a:pt x="609"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0058015" y="1121280"/>
            <a:ext cx="52692" cy="131189"/>
          </a:xfrm>
          <a:custGeom>
            <a:avLst/>
            <a:gdLst/>
            <a:ahLst/>
            <a:cxnLst/>
            <a:rect l="l" t="t" r="r" b="b"/>
            <a:pathLst>
              <a:path w="1460" h="3626" extrusionOk="0">
                <a:moveTo>
                  <a:pt x="959" y="1"/>
                </a:moveTo>
                <a:cubicBezTo>
                  <a:pt x="608" y="1"/>
                  <a:pt x="446" y="281"/>
                  <a:pt x="335" y="586"/>
                </a:cubicBezTo>
                <a:cubicBezTo>
                  <a:pt x="304" y="677"/>
                  <a:pt x="274" y="769"/>
                  <a:pt x="244" y="860"/>
                </a:cubicBezTo>
                <a:cubicBezTo>
                  <a:pt x="153" y="1620"/>
                  <a:pt x="31" y="2380"/>
                  <a:pt x="1" y="3139"/>
                </a:cubicBezTo>
                <a:cubicBezTo>
                  <a:pt x="31" y="3352"/>
                  <a:pt x="153" y="3504"/>
                  <a:pt x="335" y="3595"/>
                </a:cubicBezTo>
                <a:cubicBezTo>
                  <a:pt x="396" y="3616"/>
                  <a:pt x="460" y="3626"/>
                  <a:pt x="525" y="3626"/>
                </a:cubicBezTo>
                <a:cubicBezTo>
                  <a:pt x="656" y="3626"/>
                  <a:pt x="791" y="3585"/>
                  <a:pt x="912" y="3504"/>
                </a:cubicBezTo>
                <a:cubicBezTo>
                  <a:pt x="1064" y="3352"/>
                  <a:pt x="1186" y="3139"/>
                  <a:pt x="1216" y="2957"/>
                </a:cubicBezTo>
                <a:cubicBezTo>
                  <a:pt x="1308" y="2319"/>
                  <a:pt x="1368" y="1680"/>
                  <a:pt x="1460" y="1072"/>
                </a:cubicBezTo>
                <a:lnTo>
                  <a:pt x="1429" y="738"/>
                </a:lnTo>
                <a:cubicBezTo>
                  <a:pt x="1429" y="434"/>
                  <a:pt x="1460" y="100"/>
                  <a:pt x="1064" y="9"/>
                </a:cubicBezTo>
                <a:cubicBezTo>
                  <a:pt x="1027" y="3"/>
                  <a:pt x="992" y="1"/>
                  <a:pt x="959"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6897276" y="6085765"/>
            <a:ext cx="97696" cy="76015"/>
          </a:xfrm>
          <a:custGeom>
            <a:avLst/>
            <a:gdLst/>
            <a:ahLst/>
            <a:cxnLst/>
            <a:rect l="l" t="t" r="r" b="b"/>
            <a:pathLst>
              <a:path w="2707" h="2101" extrusionOk="0">
                <a:moveTo>
                  <a:pt x="1678" y="0"/>
                </a:moveTo>
                <a:cubicBezTo>
                  <a:pt x="1174" y="0"/>
                  <a:pt x="704" y="184"/>
                  <a:pt x="366" y="551"/>
                </a:cubicBezTo>
                <a:cubicBezTo>
                  <a:pt x="62" y="794"/>
                  <a:pt x="1" y="1219"/>
                  <a:pt x="214" y="1554"/>
                </a:cubicBezTo>
                <a:cubicBezTo>
                  <a:pt x="426" y="1766"/>
                  <a:pt x="700" y="1979"/>
                  <a:pt x="974" y="2101"/>
                </a:cubicBezTo>
                <a:cubicBezTo>
                  <a:pt x="1399" y="2010"/>
                  <a:pt x="1794" y="1858"/>
                  <a:pt x="2189" y="1675"/>
                </a:cubicBezTo>
                <a:cubicBezTo>
                  <a:pt x="2524" y="1523"/>
                  <a:pt x="2706" y="1128"/>
                  <a:pt x="2615" y="763"/>
                </a:cubicBezTo>
                <a:cubicBezTo>
                  <a:pt x="2554" y="338"/>
                  <a:pt x="2220" y="4"/>
                  <a:pt x="1794" y="4"/>
                </a:cubicBezTo>
                <a:cubicBezTo>
                  <a:pt x="1755" y="1"/>
                  <a:pt x="1716" y="0"/>
                  <a:pt x="167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11581777" y="4476026"/>
            <a:ext cx="79976" cy="87121"/>
          </a:xfrm>
          <a:custGeom>
            <a:avLst/>
            <a:gdLst/>
            <a:ahLst/>
            <a:cxnLst/>
            <a:rect l="l" t="t" r="r" b="b"/>
            <a:pathLst>
              <a:path w="2216" h="2408" extrusionOk="0">
                <a:moveTo>
                  <a:pt x="1273" y="0"/>
                </a:moveTo>
                <a:cubicBezTo>
                  <a:pt x="696" y="0"/>
                  <a:pt x="88" y="760"/>
                  <a:pt x="58" y="1520"/>
                </a:cubicBezTo>
                <a:cubicBezTo>
                  <a:pt x="1" y="2003"/>
                  <a:pt x="370" y="2407"/>
                  <a:pt x="866" y="2407"/>
                </a:cubicBezTo>
                <a:cubicBezTo>
                  <a:pt x="900" y="2407"/>
                  <a:pt x="934" y="2405"/>
                  <a:pt x="969" y="2401"/>
                </a:cubicBezTo>
                <a:cubicBezTo>
                  <a:pt x="983" y="2402"/>
                  <a:pt x="996" y="2402"/>
                  <a:pt x="1010" y="2402"/>
                </a:cubicBezTo>
                <a:cubicBezTo>
                  <a:pt x="1633" y="2402"/>
                  <a:pt x="2216" y="1716"/>
                  <a:pt x="2216" y="942"/>
                </a:cubicBezTo>
                <a:cubicBezTo>
                  <a:pt x="2185" y="426"/>
                  <a:pt x="1790" y="30"/>
                  <a:pt x="127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9639584" y="256932"/>
            <a:ext cx="87772" cy="72685"/>
          </a:xfrm>
          <a:custGeom>
            <a:avLst/>
            <a:gdLst/>
            <a:ahLst/>
            <a:cxnLst/>
            <a:rect l="l" t="t" r="r" b="b"/>
            <a:pathLst>
              <a:path w="2432" h="2009" extrusionOk="0">
                <a:moveTo>
                  <a:pt x="1366" y="1"/>
                </a:moveTo>
                <a:cubicBezTo>
                  <a:pt x="1347" y="1"/>
                  <a:pt x="1327" y="2"/>
                  <a:pt x="1307" y="3"/>
                </a:cubicBezTo>
                <a:cubicBezTo>
                  <a:pt x="456" y="94"/>
                  <a:pt x="61" y="398"/>
                  <a:pt x="31" y="1158"/>
                </a:cubicBezTo>
                <a:cubicBezTo>
                  <a:pt x="0" y="1705"/>
                  <a:pt x="365" y="2009"/>
                  <a:pt x="973" y="2009"/>
                </a:cubicBezTo>
                <a:cubicBezTo>
                  <a:pt x="1794" y="2009"/>
                  <a:pt x="2432" y="1492"/>
                  <a:pt x="2432" y="914"/>
                </a:cubicBezTo>
                <a:cubicBezTo>
                  <a:pt x="2344" y="387"/>
                  <a:pt x="1889" y="1"/>
                  <a:pt x="1366"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9949422" y="2515218"/>
            <a:ext cx="86689" cy="72685"/>
          </a:xfrm>
          <a:custGeom>
            <a:avLst/>
            <a:gdLst/>
            <a:ahLst/>
            <a:cxnLst/>
            <a:rect l="l" t="t" r="r" b="b"/>
            <a:pathLst>
              <a:path w="2402" h="2009" extrusionOk="0">
                <a:moveTo>
                  <a:pt x="1155" y="1"/>
                </a:moveTo>
                <a:cubicBezTo>
                  <a:pt x="547" y="1"/>
                  <a:pt x="31" y="457"/>
                  <a:pt x="0" y="1095"/>
                </a:cubicBezTo>
                <a:cubicBezTo>
                  <a:pt x="61" y="1612"/>
                  <a:pt x="517" y="2007"/>
                  <a:pt x="1064" y="2007"/>
                </a:cubicBezTo>
                <a:cubicBezTo>
                  <a:pt x="1088" y="2008"/>
                  <a:pt x="1112" y="2008"/>
                  <a:pt x="1136" y="2008"/>
                </a:cubicBezTo>
                <a:cubicBezTo>
                  <a:pt x="1860" y="2008"/>
                  <a:pt x="2401" y="1564"/>
                  <a:pt x="2401" y="1034"/>
                </a:cubicBezTo>
                <a:cubicBezTo>
                  <a:pt x="2401" y="457"/>
                  <a:pt x="1885" y="61"/>
                  <a:pt x="1155"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1692405" y="4427394"/>
            <a:ext cx="88892" cy="68669"/>
          </a:xfrm>
          <a:custGeom>
            <a:avLst/>
            <a:gdLst/>
            <a:ahLst/>
            <a:cxnLst/>
            <a:rect l="l" t="t" r="r" b="b"/>
            <a:pathLst>
              <a:path w="2463" h="1898" extrusionOk="0">
                <a:moveTo>
                  <a:pt x="1143" y="1"/>
                </a:moveTo>
                <a:cubicBezTo>
                  <a:pt x="704" y="1"/>
                  <a:pt x="291" y="267"/>
                  <a:pt x="153" y="708"/>
                </a:cubicBezTo>
                <a:cubicBezTo>
                  <a:pt x="1" y="1012"/>
                  <a:pt x="62" y="1407"/>
                  <a:pt x="335" y="1620"/>
                </a:cubicBezTo>
                <a:cubicBezTo>
                  <a:pt x="513" y="1827"/>
                  <a:pt x="719" y="1898"/>
                  <a:pt x="934" y="1898"/>
                </a:cubicBezTo>
                <a:cubicBezTo>
                  <a:pt x="1159" y="1898"/>
                  <a:pt x="1394" y="1820"/>
                  <a:pt x="1612" y="1742"/>
                </a:cubicBezTo>
                <a:cubicBezTo>
                  <a:pt x="2159" y="1559"/>
                  <a:pt x="2463" y="1195"/>
                  <a:pt x="2433" y="769"/>
                </a:cubicBezTo>
                <a:cubicBezTo>
                  <a:pt x="2341" y="252"/>
                  <a:pt x="2007" y="9"/>
                  <a:pt x="1278" y="9"/>
                </a:cubicBezTo>
                <a:cubicBezTo>
                  <a:pt x="1233" y="4"/>
                  <a:pt x="1188" y="1"/>
                  <a:pt x="114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7090358" y="6105591"/>
            <a:ext cx="89974" cy="70479"/>
          </a:xfrm>
          <a:custGeom>
            <a:avLst/>
            <a:gdLst/>
            <a:ahLst/>
            <a:cxnLst/>
            <a:rect l="l" t="t" r="r" b="b"/>
            <a:pathLst>
              <a:path w="2493" h="1948" extrusionOk="0">
                <a:moveTo>
                  <a:pt x="1319" y="0"/>
                </a:moveTo>
                <a:cubicBezTo>
                  <a:pt x="1295" y="0"/>
                  <a:pt x="1271" y="1"/>
                  <a:pt x="1247" y="3"/>
                </a:cubicBezTo>
                <a:cubicBezTo>
                  <a:pt x="608" y="3"/>
                  <a:pt x="92" y="459"/>
                  <a:pt x="31" y="1066"/>
                </a:cubicBezTo>
                <a:cubicBezTo>
                  <a:pt x="1" y="1583"/>
                  <a:pt x="426" y="1857"/>
                  <a:pt x="1277" y="1948"/>
                </a:cubicBezTo>
                <a:cubicBezTo>
                  <a:pt x="1581" y="1857"/>
                  <a:pt x="1885" y="1735"/>
                  <a:pt x="2159" y="1553"/>
                </a:cubicBezTo>
                <a:cubicBezTo>
                  <a:pt x="2432" y="1310"/>
                  <a:pt x="2493" y="914"/>
                  <a:pt x="2280" y="611"/>
                </a:cubicBezTo>
                <a:cubicBezTo>
                  <a:pt x="2108" y="238"/>
                  <a:pt x="1719" y="0"/>
                  <a:pt x="131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6154020" y="688172"/>
            <a:ext cx="82070" cy="74205"/>
          </a:xfrm>
          <a:custGeom>
            <a:avLst/>
            <a:gdLst/>
            <a:ahLst/>
            <a:cxnLst/>
            <a:rect l="l" t="t" r="r" b="b"/>
            <a:pathLst>
              <a:path w="2274" h="2051" extrusionOk="0">
                <a:moveTo>
                  <a:pt x="835" y="1"/>
                </a:moveTo>
                <a:cubicBezTo>
                  <a:pt x="376" y="1"/>
                  <a:pt x="0" y="425"/>
                  <a:pt x="56" y="924"/>
                </a:cubicBezTo>
                <a:cubicBezTo>
                  <a:pt x="25" y="1532"/>
                  <a:pt x="512" y="2049"/>
                  <a:pt x="1150" y="2049"/>
                </a:cubicBezTo>
                <a:cubicBezTo>
                  <a:pt x="1167" y="2050"/>
                  <a:pt x="1185" y="2051"/>
                  <a:pt x="1202" y="2051"/>
                </a:cubicBezTo>
                <a:cubicBezTo>
                  <a:pt x="1733" y="2051"/>
                  <a:pt x="2274" y="1608"/>
                  <a:pt x="2244" y="1137"/>
                </a:cubicBezTo>
                <a:cubicBezTo>
                  <a:pt x="2244" y="620"/>
                  <a:pt x="1576" y="43"/>
                  <a:pt x="968" y="13"/>
                </a:cubicBezTo>
                <a:cubicBezTo>
                  <a:pt x="923" y="5"/>
                  <a:pt x="879" y="1"/>
                  <a:pt x="835"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1802121" y="4226451"/>
            <a:ext cx="69150" cy="80320"/>
          </a:xfrm>
          <a:custGeom>
            <a:avLst/>
            <a:gdLst/>
            <a:ahLst/>
            <a:cxnLst/>
            <a:rect l="l" t="t" r="r" b="b"/>
            <a:pathLst>
              <a:path w="1916" h="2220" extrusionOk="0">
                <a:moveTo>
                  <a:pt x="973" y="1"/>
                </a:moveTo>
                <a:cubicBezTo>
                  <a:pt x="274" y="1"/>
                  <a:pt x="1" y="335"/>
                  <a:pt x="1" y="1125"/>
                </a:cubicBezTo>
                <a:cubicBezTo>
                  <a:pt x="1" y="1885"/>
                  <a:pt x="244" y="2220"/>
                  <a:pt x="791" y="2220"/>
                </a:cubicBezTo>
                <a:cubicBezTo>
                  <a:pt x="1399" y="2189"/>
                  <a:pt x="1885" y="1642"/>
                  <a:pt x="1855" y="1034"/>
                </a:cubicBezTo>
                <a:cubicBezTo>
                  <a:pt x="1915" y="487"/>
                  <a:pt x="1520" y="1"/>
                  <a:pt x="97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1387466" y="4428629"/>
            <a:ext cx="81204" cy="67440"/>
          </a:xfrm>
          <a:custGeom>
            <a:avLst/>
            <a:gdLst/>
            <a:ahLst/>
            <a:cxnLst/>
            <a:rect l="l" t="t" r="r" b="b"/>
            <a:pathLst>
              <a:path w="2250" h="1864" extrusionOk="0">
                <a:moveTo>
                  <a:pt x="1071" y="1"/>
                </a:moveTo>
                <a:cubicBezTo>
                  <a:pt x="360" y="1"/>
                  <a:pt x="30" y="275"/>
                  <a:pt x="1" y="824"/>
                </a:cubicBezTo>
                <a:cubicBezTo>
                  <a:pt x="61" y="1401"/>
                  <a:pt x="578" y="1857"/>
                  <a:pt x="1186" y="1857"/>
                </a:cubicBezTo>
                <a:cubicBezTo>
                  <a:pt x="1223" y="1861"/>
                  <a:pt x="1260" y="1863"/>
                  <a:pt x="1297" y="1863"/>
                </a:cubicBezTo>
                <a:cubicBezTo>
                  <a:pt x="1797" y="1863"/>
                  <a:pt x="2222" y="1486"/>
                  <a:pt x="2250" y="976"/>
                </a:cubicBezTo>
                <a:cubicBezTo>
                  <a:pt x="2250" y="307"/>
                  <a:pt x="1946" y="33"/>
                  <a:pt x="1186" y="3"/>
                </a:cubicBezTo>
                <a:cubicBezTo>
                  <a:pt x="1147" y="2"/>
                  <a:pt x="1108" y="1"/>
                  <a:pt x="107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7957272" y="708398"/>
            <a:ext cx="81204" cy="66065"/>
          </a:xfrm>
          <a:custGeom>
            <a:avLst/>
            <a:gdLst/>
            <a:ahLst/>
            <a:cxnLst/>
            <a:rect l="l" t="t" r="r" b="b"/>
            <a:pathLst>
              <a:path w="2250" h="1826" extrusionOk="0">
                <a:moveTo>
                  <a:pt x="1156" y="1"/>
                </a:moveTo>
                <a:cubicBezTo>
                  <a:pt x="396" y="1"/>
                  <a:pt x="1" y="274"/>
                  <a:pt x="31" y="882"/>
                </a:cubicBezTo>
                <a:cubicBezTo>
                  <a:pt x="92" y="1399"/>
                  <a:pt x="548" y="1824"/>
                  <a:pt x="1095" y="1824"/>
                </a:cubicBezTo>
                <a:cubicBezTo>
                  <a:pt x="1111" y="1825"/>
                  <a:pt x="1128" y="1826"/>
                  <a:pt x="1144" y="1826"/>
                </a:cubicBezTo>
                <a:cubicBezTo>
                  <a:pt x="1678" y="1826"/>
                  <a:pt x="2250" y="1354"/>
                  <a:pt x="2250" y="882"/>
                </a:cubicBezTo>
                <a:cubicBezTo>
                  <a:pt x="2219" y="305"/>
                  <a:pt x="1824" y="1"/>
                  <a:pt x="115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273966" y="2484393"/>
            <a:ext cx="63628" cy="74929"/>
          </a:xfrm>
          <a:custGeom>
            <a:avLst/>
            <a:gdLst/>
            <a:ahLst/>
            <a:cxnLst/>
            <a:rect l="l" t="t" r="r" b="b"/>
            <a:pathLst>
              <a:path w="1763" h="2071" extrusionOk="0">
                <a:moveTo>
                  <a:pt x="955" y="0"/>
                </a:moveTo>
                <a:cubicBezTo>
                  <a:pt x="941" y="0"/>
                  <a:pt x="926" y="1"/>
                  <a:pt x="912" y="2"/>
                </a:cubicBezTo>
                <a:cubicBezTo>
                  <a:pt x="395" y="32"/>
                  <a:pt x="0" y="457"/>
                  <a:pt x="0" y="1005"/>
                </a:cubicBezTo>
                <a:cubicBezTo>
                  <a:pt x="30" y="1521"/>
                  <a:pt x="426" y="1977"/>
                  <a:pt x="973" y="2068"/>
                </a:cubicBezTo>
                <a:cubicBezTo>
                  <a:pt x="990" y="2070"/>
                  <a:pt x="1008" y="2070"/>
                  <a:pt x="1025" y="2070"/>
                </a:cubicBezTo>
                <a:cubicBezTo>
                  <a:pt x="1481" y="2070"/>
                  <a:pt x="1763" y="1683"/>
                  <a:pt x="1763" y="1126"/>
                </a:cubicBezTo>
                <a:cubicBezTo>
                  <a:pt x="1733" y="477"/>
                  <a:pt x="1418" y="0"/>
                  <a:pt x="955"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11091434" y="2974174"/>
            <a:ext cx="63663" cy="72721"/>
          </a:xfrm>
          <a:custGeom>
            <a:avLst/>
            <a:gdLst/>
            <a:ahLst/>
            <a:cxnLst/>
            <a:rect l="l" t="t" r="r" b="b"/>
            <a:pathLst>
              <a:path w="1764" h="2010" extrusionOk="0">
                <a:moveTo>
                  <a:pt x="861" y="1"/>
                </a:moveTo>
                <a:cubicBezTo>
                  <a:pt x="370" y="1"/>
                  <a:pt x="3" y="414"/>
                  <a:pt x="62" y="884"/>
                </a:cubicBezTo>
                <a:cubicBezTo>
                  <a:pt x="1" y="1400"/>
                  <a:pt x="335" y="1887"/>
                  <a:pt x="852" y="2008"/>
                </a:cubicBezTo>
                <a:cubicBezTo>
                  <a:pt x="868" y="2009"/>
                  <a:pt x="885" y="2010"/>
                  <a:pt x="901" y="2010"/>
                </a:cubicBezTo>
                <a:cubicBezTo>
                  <a:pt x="1367" y="2010"/>
                  <a:pt x="1763" y="1597"/>
                  <a:pt x="1733" y="1127"/>
                </a:cubicBezTo>
                <a:cubicBezTo>
                  <a:pt x="1764" y="489"/>
                  <a:pt x="1429" y="33"/>
                  <a:pt x="913" y="2"/>
                </a:cubicBezTo>
                <a:cubicBezTo>
                  <a:pt x="895" y="1"/>
                  <a:pt x="878" y="1"/>
                  <a:pt x="861"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11515805" y="4275879"/>
            <a:ext cx="73552" cy="66245"/>
          </a:xfrm>
          <a:custGeom>
            <a:avLst/>
            <a:gdLst/>
            <a:ahLst/>
            <a:cxnLst/>
            <a:rect l="l" t="t" r="r" b="b"/>
            <a:pathLst>
              <a:path w="2038" h="1831" extrusionOk="0">
                <a:moveTo>
                  <a:pt x="1095" y="0"/>
                </a:moveTo>
                <a:cubicBezTo>
                  <a:pt x="518" y="0"/>
                  <a:pt x="31" y="456"/>
                  <a:pt x="1" y="1034"/>
                </a:cubicBezTo>
                <a:cubicBezTo>
                  <a:pt x="29" y="1484"/>
                  <a:pt x="397" y="1830"/>
                  <a:pt x="837" y="1830"/>
                </a:cubicBezTo>
                <a:cubicBezTo>
                  <a:pt x="872" y="1830"/>
                  <a:pt x="908" y="1828"/>
                  <a:pt x="943" y="1824"/>
                </a:cubicBezTo>
                <a:cubicBezTo>
                  <a:pt x="1521" y="1824"/>
                  <a:pt x="2038" y="1337"/>
                  <a:pt x="2038" y="882"/>
                </a:cubicBezTo>
                <a:cubicBezTo>
                  <a:pt x="1946" y="395"/>
                  <a:pt x="1551" y="30"/>
                  <a:pt x="1095"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7044271" y="5919808"/>
            <a:ext cx="71351" cy="69321"/>
          </a:xfrm>
          <a:custGeom>
            <a:avLst/>
            <a:gdLst/>
            <a:ahLst/>
            <a:cxnLst/>
            <a:rect l="l" t="t" r="r" b="b"/>
            <a:pathLst>
              <a:path w="1977" h="1916" extrusionOk="0">
                <a:moveTo>
                  <a:pt x="852" y="1"/>
                </a:moveTo>
                <a:cubicBezTo>
                  <a:pt x="366" y="62"/>
                  <a:pt x="31" y="457"/>
                  <a:pt x="1" y="943"/>
                </a:cubicBezTo>
                <a:cubicBezTo>
                  <a:pt x="62" y="1460"/>
                  <a:pt x="487" y="1885"/>
                  <a:pt x="1034" y="1916"/>
                </a:cubicBezTo>
                <a:cubicBezTo>
                  <a:pt x="1521" y="1885"/>
                  <a:pt x="1885" y="1521"/>
                  <a:pt x="1977" y="1034"/>
                </a:cubicBezTo>
                <a:cubicBezTo>
                  <a:pt x="1855" y="487"/>
                  <a:pt x="1399" y="62"/>
                  <a:pt x="852"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1347056" y="1457461"/>
            <a:ext cx="84633" cy="67548"/>
          </a:xfrm>
          <a:custGeom>
            <a:avLst/>
            <a:gdLst/>
            <a:ahLst/>
            <a:cxnLst/>
            <a:rect l="l" t="t" r="r" b="b"/>
            <a:pathLst>
              <a:path w="2345" h="1867" extrusionOk="0">
                <a:moveTo>
                  <a:pt x="1076" y="0"/>
                </a:moveTo>
                <a:cubicBezTo>
                  <a:pt x="1023" y="0"/>
                  <a:pt x="969" y="4"/>
                  <a:pt x="912" y="12"/>
                </a:cubicBezTo>
                <a:cubicBezTo>
                  <a:pt x="879" y="8"/>
                  <a:pt x="845" y="6"/>
                  <a:pt x="812" y="6"/>
                </a:cubicBezTo>
                <a:cubicBezTo>
                  <a:pt x="392" y="6"/>
                  <a:pt x="0" y="354"/>
                  <a:pt x="0" y="833"/>
                </a:cubicBezTo>
                <a:cubicBezTo>
                  <a:pt x="30" y="1380"/>
                  <a:pt x="517" y="1836"/>
                  <a:pt x="1094" y="1866"/>
                </a:cubicBezTo>
                <a:cubicBezTo>
                  <a:pt x="2344" y="1837"/>
                  <a:pt x="2232" y="0"/>
                  <a:pt x="107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9949419" y="1275551"/>
            <a:ext cx="96578" cy="45804"/>
          </a:xfrm>
          <a:custGeom>
            <a:avLst/>
            <a:gdLst/>
            <a:ahLst/>
            <a:cxnLst/>
            <a:rect l="l" t="t" r="r" b="b"/>
            <a:pathLst>
              <a:path w="2676" h="1266" extrusionOk="0">
                <a:moveTo>
                  <a:pt x="456" y="0"/>
                </a:moveTo>
                <a:cubicBezTo>
                  <a:pt x="304" y="0"/>
                  <a:pt x="31" y="304"/>
                  <a:pt x="31" y="456"/>
                </a:cubicBezTo>
                <a:cubicBezTo>
                  <a:pt x="0" y="638"/>
                  <a:pt x="213" y="1003"/>
                  <a:pt x="365" y="1003"/>
                </a:cubicBezTo>
                <a:cubicBezTo>
                  <a:pt x="838" y="1089"/>
                  <a:pt x="1325" y="1266"/>
                  <a:pt x="1839" y="1266"/>
                </a:cubicBezTo>
                <a:cubicBezTo>
                  <a:pt x="2052" y="1266"/>
                  <a:pt x="2270" y="1235"/>
                  <a:pt x="2493" y="1155"/>
                </a:cubicBezTo>
                <a:cubicBezTo>
                  <a:pt x="2645" y="760"/>
                  <a:pt x="2675" y="365"/>
                  <a:pt x="2280" y="243"/>
                </a:cubicBezTo>
                <a:cubicBezTo>
                  <a:pt x="1672" y="91"/>
                  <a:pt x="1064" y="0"/>
                  <a:pt x="45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391331" y="5263292"/>
            <a:ext cx="52692" cy="92765"/>
          </a:xfrm>
          <a:custGeom>
            <a:avLst/>
            <a:gdLst/>
            <a:ahLst/>
            <a:cxnLst/>
            <a:rect l="l" t="t" r="r" b="b"/>
            <a:pathLst>
              <a:path w="1460" h="2564" extrusionOk="0">
                <a:moveTo>
                  <a:pt x="634" y="0"/>
                </a:moveTo>
                <a:cubicBezTo>
                  <a:pt x="625" y="0"/>
                  <a:pt x="616" y="1"/>
                  <a:pt x="608" y="3"/>
                </a:cubicBezTo>
                <a:cubicBezTo>
                  <a:pt x="396" y="94"/>
                  <a:pt x="213" y="246"/>
                  <a:pt x="92" y="429"/>
                </a:cubicBezTo>
                <a:cubicBezTo>
                  <a:pt x="0" y="550"/>
                  <a:pt x="61" y="702"/>
                  <a:pt x="0" y="1097"/>
                </a:cubicBezTo>
                <a:cubicBezTo>
                  <a:pt x="122" y="1523"/>
                  <a:pt x="274" y="1948"/>
                  <a:pt x="487" y="2374"/>
                </a:cubicBezTo>
                <a:cubicBezTo>
                  <a:pt x="613" y="2501"/>
                  <a:pt x="803" y="2564"/>
                  <a:pt x="986" y="2564"/>
                </a:cubicBezTo>
                <a:cubicBezTo>
                  <a:pt x="1023" y="2564"/>
                  <a:pt x="1059" y="2561"/>
                  <a:pt x="1095" y="2556"/>
                </a:cubicBezTo>
                <a:cubicBezTo>
                  <a:pt x="1307" y="2435"/>
                  <a:pt x="1429" y="2222"/>
                  <a:pt x="1459" y="1979"/>
                </a:cubicBezTo>
                <a:cubicBezTo>
                  <a:pt x="1368" y="1432"/>
                  <a:pt x="1247" y="885"/>
                  <a:pt x="1064" y="368"/>
                </a:cubicBezTo>
                <a:cubicBezTo>
                  <a:pt x="1007" y="197"/>
                  <a:pt x="764" y="0"/>
                  <a:pt x="63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6318375" y="688571"/>
            <a:ext cx="70123" cy="67367"/>
          </a:xfrm>
          <a:custGeom>
            <a:avLst/>
            <a:gdLst/>
            <a:ahLst/>
            <a:cxnLst/>
            <a:rect l="l" t="t" r="r" b="b"/>
            <a:pathLst>
              <a:path w="1943" h="1862" extrusionOk="0">
                <a:moveTo>
                  <a:pt x="1052" y="0"/>
                </a:moveTo>
                <a:cubicBezTo>
                  <a:pt x="1036" y="0"/>
                  <a:pt x="1020" y="1"/>
                  <a:pt x="1003" y="2"/>
                </a:cubicBezTo>
                <a:cubicBezTo>
                  <a:pt x="456" y="32"/>
                  <a:pt x="31" y="457"/>
                  <a:pt x="0" y="1005"/>
                </a:cubicBezTo>
                <a:cubicBezTo>
                  <a:pt x="0" y="1486"/>
                  <a:pt x="422" y="1862"/>
                  <a:pt x="898" y="1862"/>
                </a:cubicBezTo>
                <a:cubicBezTo>
                  <a:pt x="933" y="1862"/>
                  <a:pt x="968" y="1860"/>
                  <a:pt x="1003" y="1856"/>
                </a:cubicBezTo>
                <a:cubicBezTo>
                  <a:pt x="1019" y="1857"/>
                  <a:pt x="1034" y="1857"/>
                  <a:pt x="1049" y="1857"/>
                </a:cubicBezTo>
                <a:cubicBezTo>
                  <a:pt x="1545" y="1857"/>
                  <a:pt x="1943" y="1384"/>
                  <a:pt x="1854" y="883"/>
                </a:cubicBezTo>
                <a:cubicBezTo>
                  <a:pt x="1884" y="413"/>
                  <a:pt x="1516" y="0"/>
                  <a:pt x="105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294791" y="2646007"/>
            <a:ext cx="68067" cy="61759"/>
          </a:xfrm>
          <a:custGeom>
            <a:avLst/>
            <a:gdLst/>
            <a:ahLst/>
            <a:cxnLst/>
            <a:rect l="l" t="t" r="r" b="b"/>
            <a:pathLst>
              <a:path w="1886" h="1707" extrusionOk="0">
                <a:moveTo>
                  <a:pt x="886" y="1"/>
                </a:moveTo>
                <a:cubicBezTo>
                  <a:pt x="424" y="1"/>
                  <a:pt x="30" y="356"/>
                  <a:pt x="1" y="823"/>
                </a:cubicBezTo>
                <a:cubicBezTo>
                  <a:pt x="1" y="1310"/>
                  <a:pt x="396" y="1705"/>
                  <a:pt x="882" y="1705"/>
                </a:cubicBezTo>
                <a:cubicBezTo>
                  <a:pt x="903" y="1706"/>
                  <a:pt x="923" y="1707"/>
                  <a:pt x="943" y="1707"/>
                </a:cubicBezTo>
                <a:cubicBezTo>
                  <a:pt x="1404" y="1707"/>
                  <a:pt x="1798" y="1382"/>
                  <a:pt x="1885" y="945"/>
                </a:cubicBezTo>
                <a:cubicBezTo>
                  <a:pt x="1855" y="428"/>
                  <a:pt x="1460" y="3"/>
                  <a:pt x="943" y="3"/>
                </a:cubicBezTo>
                <a:cubicBezTo>
                  <a:pt x="924" y="2"/>
                  <a:pt x="905" y="1"/>
                  <a:pt x="88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293708" y="5194117"/>
            <a:ext cx="95459" cy="46636"/>
          </a:xfrm>
          <a:custGeom>
            <a:avLst/>
            <a:gdLst/>
            <a:ahLst/>
            <a:cxnLst/>
            <a:rect l="l" t="t" r="r" b="b"/>
            <a:pathLst>
              <a:path w="2645" h="1289" extrusionOk="0">
                <a:moveTo>
                  <a:pt x="1885" y="0"/>
                </a:moveTo>
                <a:cubicBezTo>
                  <a:pt x="1368" y="0"/>
                  <a:pt x="882" y="61"/>
                  <a:pt x="426" y="183"/>
                </a:cubicBezTo>
                <a:cubicBezTo>
                  <a:pt x="213" y="274"/>
                  <a:pt x="61" y="456"/>
                  <a:pt x="0" y="669"/>
                </a:cubicBezTo>
                <a:cubicBezTo>
                  <a:pt x="61" y="912"/>
                  <a:pt x="183" y="1094"/>
                  <a:pt x="395" y="1216"/>
                </a:cubicBezTo>
                <a:cubicBezTo>
                  <a:pt x="596" y="1261"/>
                  <a:pt x="796" y="1289"/>
                  <a:pt x="1008" y="1289"/>
                </a:cubicBezTo>
                <a:cubicBezTo>
                  <a:pt x="1086" y="1289"/>
                  <a:pt x="1165" y="1285"/>
                  <a:pt x="1246" y="1277"/>
                </a:cubicBezTo>
                <a:cubicBezTo>
                  <a:pt x="1550" y="1246"/>
                  <a:pt x="1854" y="1216"/>
                  <a:pt x="2128" y="1125"/>
                </a:cubicBezTo>
                <a:cubicBezTo>
                  <a:pt x="2462" y="1064"/>
                  <a:pt x="2645" y="699"/>
                  <a:pt x="2523" y="395"/>
                </a:cubicBezTo>
                <a:cubicBezTo>
                  <a:pt x="2371" y="183"/>
                  <a:pt x="2128" y="31"/>
                  <a:pt x="1885"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10032788" y="1369656"/>
            <a:ext cx="52692" cy="86977"/>
          </a:xfrm>
          <a:custGeom>
            <a:avLst/>
            <a:gdLst/>
            <a:ahLst/>
            <a:cxnLst/>
            <a:rect l="l" t="t" r="r" b="b"/>
            <a:pathLst>
              <a:path w="1460" h="2404" extrusionOk="0">
                <a:moveTo>
                  <a:pt x="751" y="1"/>
                </a:moveTo>
                <a:cubicBezTo>
                  <a:pt x="470" y="1"/>
                  <a:pt x="317" y="241"/>
                  <a:pt x="244" y="560"/>
                </a:cubicBezTo>
                <a:cubicBezTo>
                  <a:pt x="122" y="925"/>
                  <a:pt x="61" y="1320"/>
                  <a:pt x="0" y="1715"/>
                </a:cubicBezTo>
                <a:cubicBezTo>
                  <a:pt x="31" y="1989"/>
                  <a:pt x="183" y="2202"/>
                  <a:pt x="396" y="2354"/>
                </a:cubicBezTo>
                <a:cubicBezTo>
                  <a:pt x="464" y="2388"/>
                  <a:pt x="536" y="2403"/>
                  <a:pt x="606" y="2403"/>
                </a:cubicBezTo>
                <a:cubicBezTo>
                  <a:pt x="848" y="2403"/>
                  <a:pt x="1078" y="2217"/>
                  <a:pt x="1125" y="1958"/>
                </a:cubicBezTo>
                <a:cubicBezTo>
                  <a:pt x="1247" y="1563"/>
                  <a:pt x="1338" y="1138"/>
                  <a:pt x="1459" y="591"/>
                </a:cubicBezTo>
                <a:cubicBezTo>
                  <a:pt x="1338" y="408"/>
                  <a:pt x="1186" y="104"/>
                  <a:pt x="973" y="43"/>
                </a:cubicBezTo>
                <a:cubicBezTo>
                  <a:pt x="892" y="14"/>
                  <a:pt x="818" y="1"/>
                  <a:pt x="75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6285460" y="528041"/>
            <a:ext cx="65865" cy="66028"/>
          </a:xfrm>
          <a:custGeom>
            <a:avLst/>
            <a:gdLst/>
            <a:ahLst/>
            <a:cxnLst/>
            <a:rect l="l" t="t" r="r" b="b"/>
            <a:pathLst>
              <a:path w="1825" h="1825" extrusionOk="0">
                <a:moveTo>
                  <a:pt x="912" y="1"/>
                </a:moveTo>
                <a:cubicBezTo>
                  <a:pt x="456" y="1"/>
                  <a:pt x="61" y="366"/>
                  <a:pt x="0" y="852"/>
                </a:cubicBezTo>
                <a:cubicBezTo>
                  <a:pt x="31" y="1338"/>
                  <a:pt x="396" y="1764"/>
                  <a:pt x="912" y="1825"/>
                </a:cubicBezTo>
                <a:cubicBezTo>
                  <a:pt x="1368" y="1733"/>
                  <a:pt x="1733" y="1369"/>
                  <a:pt x="1824" y="913"/>
                </a:cubicBezTo>
                <a:cubicBezTo>
                  <a:pt x="1763" y="426"/>
                  <a:pt x="1399" y="62"/>
                  <a:pt x="912"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10097497" y="1294220"/>
            <a:ext cx="87808" cy="46600"/>
          </a:xfrm>
          <a:custGeom>
            <a:avLst/>
            <a:gdLst/>
            <a:ahLst/>
            <a:cxnLst/>
            <a:rect l="l" t="t" r="r" b="b"/>
            <a:pathLst>
              <a:path w="2433" h="1288" extrusionOk="0">
                <a:moveTo>
                  <a:pt x="700" y="1"/>
                </a:moveTo>
                <a:cubicBezTo>
                  <a:pt x="366" y="1"/>
                  <a:pt x="1" y="92"/>
                  <a:pt x="62" y="457"/>
                </a:cubicBezTo>
                <a:cubicBezTo>
                  <a:pt x="153" y="730"/>
                  <a:pt x="335" y="973"/>
                  <a:pt x="609" y="1065"/>
                </a:cubicBezTo>
                <a:cubicBezTo>
                  <a:pt x="973" y="1217"/>
                  <a:pt x="1338" y="1277"/>
                  <a:pt x="1703" y="1277"/>
                </a:cubicBezTo>
                <a:cubicBezTo>
                  <a:pt x="1741" y="1284"/>
                  <a:pt x="1779" y="1288"/>
                  <a:pt x="1817" y="1288"/>
                </a:cubicBezTo>
                <a:cubicBezTo>
                  <a:pt x="2104" y="1288"/>
                  <a:pt x="2348" y="1087"/>
                  <a:pt x="2402" y="791"/>
                </a:cubicBezTo>
                <a:cubicBezTo>
                  <a:pt x="2432" y="457"/>
                  <a:pt x="2220" y="153"/>
                  <a:pt x="1916" y="92"/>
                </a:cubicBezTo>
                <a:cubicBezTo>
                  <a:pt x="1703" y="31"/>
                  <a:pt x="1490" y="1"/>
                  <a:pt x="127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11013552" y="2885171"/>
            <a:ext cx="60380" cy="61615"/>
          </a:xfrm>
          <a:custGeom>
            <a:avLst/>
            <a:gdLst/>
            <a:ahLst/>
            <a:cxnLst/>
            <a:rect l="l" t="t" r="r" b="b"/>
            <a:pathLst>
              <a:path w="1673" h="1703" extrusionOk="0">
                <a:moveTo>
                  <a:pt x="821" y="0"/>
                </a:moveTo>
                <a:cubicBezTo>
                  <a:pt x="335" y="0"/>
                  <a:pt x="1" y="395"/>
                  <a:pt x="62" y="851"/>
                </a:cubicBezTo>
                <a:cubicBezTo>
                  <a:pt x="31" y="1307"/>
                  <a:pt x="396" y="1702"/>
                  <a:pt x="852" y="1702"/>
                </a:cubicBezTo>
                <a:cubicBezTo>
                  <a:pt x="1308" y="1672"/>
                  <a:pt x="1673" y="1277"/>
                  <a:pt x="1642" y="821"/>
                </a:cubicBezTo>
                <a:cubicBezTo>
                  <a:pt x="1612" y="365"/>
                  <a:pt x="1247" y="0"/>
                  <a:pt x="821"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394616" y="2504219"/>
            <a:ext cx="59261" cy="59480"/>
          </a:xfrm>
          <a:custGeom>
            <a:avLst/>
            <a:gdLst/>
            <a:ahLst/>
            <a:cxnLst/>
            <a:rect l="l" t="t" r="r" b="b"/>
            <a:pathLst>
              <a:path w="1642" h="1644" extrusionOk="0">
                <a:moveTo>
                  <a:pt x="760" y="1"/>
                </a:moveTo>
                <a:cubicBezTo>
                  <a:pt x="335" y="31"/>
                  <a:pt x="31" y="365"/>
                  <a:pt x="1" y="791"/>
                </a:cubicBezTo>
                <a:cubicBezTo>
                  <a:pt x="61" y="1247"/>
                  <a:pt x="396" y="1581"/>
                  <a:pt x="852" y="1642"/>
                </a:cubicBezTo>
                <a:cubicBezTo>
                  <a:pt x="870" y="1643"/>
                  <a:pt x="888" y="1644"/>
                  <a:pt x="905" y="1644"/>
                </a:cubicBezTo>
                <a:cubicBezTo>
                  <a:pt x="1305" y="1644"/>
                  <a:pt x="1613" y="1320"/>
                  <a:pt x="1642" y="913"/>
                </a:cubicBezTo>
                <a:cubicBezTo>
                  <a:pt x="1642" y="426"/>
                  <a:pt x="1247" y="1"/>
                  <a:pt x="760"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11138929" y="2819253"/>
            <a:ext cx="71027" cy="60457"/>
          </a:xfrm>
          <a:custGeom>
            <a:avLst/>
            <a:gdLst/>
            <a:ahLst/>
            <a:cxnLst/>
            <a:rect l="l" t="t" r="r" b="b"/>
            <a:pathLst>
              <a:path w="1968" h="1671" extrusionOk="0">
                <a:moveTo>
                  <a:pt x="1106" y="1"/>
                </a:moveTo>
                <a:cubicBezTo>
                  <a:pt x="892" y="1"/>
                  <a:pt x="675" y="84"/>
                  <a:pt x="509" y="272"/>
                </a:cubicBezTo>
                <a:cubicBezTo>
                  <a:pt x="1" y="810"/>
                  <a:pt x="403" y="1671"/>
                  <a:pt x="1110" y="1671"/>
                </a:cubicBezTo>
                <a:cubicBezTo>
                  <a:pt x="1122" y="1671"/>
                  <a:pt x="1135" y="1671"/>
                  <a:pt x="1147" y="1670"/>
                </a:cubicBezTo>
                <a:cubicBezTo>
                  <a:pt x="1603" y="1640"/>
                  <a:pt x="1968" y="1245"/>
                  <a:pt x="1937" y="789"/>
                </a:cubicBezTo>
                <a:cubicBezTo>
                  <a:pt x="1917" y="309"/>
                  <a:pt x="1516" y="1"/>
                  <a:pt x="1106"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440704" y="5191909"/>
            <a:ext cx="74635" cy="40739"/>
          </a:xfrm>
          <a:custGeom>
            <a:avLst/>
            <a:gdLst/>
            <a:ahLst/>
            <a:cxnLst/>
            <a:rect l="l" t="t" r="r" b="b"/>
            <a:pathLst>
              <a:path w="2068" h="1126" extrusionOk="0">
                <a:moveTo>
                  <a:pt x="942" y="0"/>
                </a:moveTo>
                <a:cubicBezTo>
                  <a:pt x="243" y="31"/>
                  <a:pt x="0" y="183"/>
                  <a:pt x="0" y="578"/>
                </a:cubicBezTo>
                <a:cubicBezTo>
                  <a:pt x="0" y="1004"/>
                  <a:pt x="243" y="1125"/>
                  <a:pt x="1094" y="1125"/>
                </a:cubicBezTo>
                <a:cubicBezTo>
                  <a:pt x="1155" y="1125"/>
                  <a:pt x="1338" y="1125"/>
                  <a:pt x="1520" y="1095"/>
                </a:cubicBezTo>
                <a:cubicBezTo>
                  <a:pt x="1824" y="1095"/>
                  <a:pt x="2067" y="852"/>
                  <a:pt x="2037" y="548"/>
                </a:cubicBezTo>
                <a:cubicBezTo>
                  <a:pt x="2037" y="244"/>
                  <a:pt x="1794" y="0"/>
                  <a:pt x="152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1906456" y="4433941"/>
            <a:ext cx="57781" cy="53184"/>
          </a:xfrm>
          <a:custGeom>
            <a:avLst/>
            <a:gdLst/>
            <a:ahLst/>
            <a:cxnLst/>
            <a:rect l="l" t="t" r="r" b="b"/>
            <a:pathLst>
              <a:path w="1601" h="1470" extrusionOk="0">
                <a:moveTo>
                  <a:pt x="801" y="1"/>
                </a:moveTo>
                <a:cubicBezTo>
                  <a:pt x="767" y="1"/>
                  <a:pt x="733" y="4"/>
                  <a:pt x="696" y="11"/>
                </a:cubicBezTo>
                <a:cubicBezTo>
                  <a:pt x="682" y="9"/>
                  <a:pt x="668" y="9"/>
                  <a:pt x="653" y="9"/>
                </a:cubicBezTo>
                <a:cubicBezTo>
                  <a:pt x="279" y="9"/>
                  <a:pt x="0" y="390"/>
                  <a:pt x="88" y="770"/>
                </a:cubicBezTo>
                <a:cubicBezTo>
                  <a:pt x="119" y="1135"/>
                  <a:pt x="423" y="1439"/>
                  <a:pt x="818" y="1470"/>
                </a:cubicBezTo>
                <a:cubicBezTo>
                  <a:pt x="825" y="1470"/>
                  <a:pt x="833" y="1470"/>
                  <a:pt x="840" y="1470"/>
                </a:cubicBezTo>
                <a:cubicBezTo>
                  <a:pt x="1601" y="1470"/>
                  <a:pt x="1519" y="1"/>
                  <a:pt x="801"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1623239" y="-1270"/>
            <a:ext cx="69150" cy="77316"/>
          </a:xfrm>
          <a:custGeom>
            <a:avLst/>
            <a:gdLst/>
            <a:ahLst/>
            <a:cxnLst/>
            <a:rect l="l" t="t" r="r" b="b"/>
            <a:pathLst>
              <a:path w="1916" h="2137" extrusionOk="0">
                <a:moveTo>
                  <a:pt x="951" y="1"/>
                </a:moveTo>
                <a:cubicBezTo>
                  <a:pt x="690" y="1"/>
                  <a:pt x="432" y="117"/>
                  <a:pt x="274" y="345"/>
                </a:cubicBezTo>
                <a:cubicBezTo>
                  <a:pt x="1" y="710"/>
                  <a:pt x="92" y="1682"/>
                  <a:pt x="426" y="1956"/>
                </a:cubicBezTo>
                <a:cubicBezTo>
                  <a:pt x="579" y="2074"/>
                  <a:pt x="769" y="2136"/>
                  <a:pt x="960" y="2136"/>
                </a:cubicBezTo>
                <a:cubicBezTo>
                  <a:pt x="1112" y="2136"/>
                  <a:pt x="1264" y="2097"/>
                  <a:pt x="1399" y="2017"/>
                </a:cubicBezTo>
                <a:cubicBezTo>
                  <a:pt x="1794" y="1804"/>
                  <a:pt x="1824" y="1470"/>
                  <a:pt x="1916" y="1044"/>
                </a:cubicBezTo>
                <a:cubicBezTo>
                  <a:pt x="1824" y="740"/>
                  <a:pt x="1673" y="466"/>
                  <a:pt x="1490" y="193"/>
                </a:cubicBezTo>
                <a:cubicBezTo>
                  <a:pt x="1335" y="64"/>
                  <a:pt x="1142" y="1"/>
                  <a:pt x="95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1695637" y="742442"/>
            <a:ext cx="73552" cy="67404"/>
          </a:xfrm>
          <a:custGeom>
            <a:avLst/>
            <a:gdLst/>
            <a:ahLst/>
            <a:cxnLst/>
            <a:rect l="l" t="t" r="r" b="b"/>
            <a:pathLst>
              <a:path w="2038" h="1863" extrusionOk="0">
                <a:moveTo>
                  <a:pt x="1121" y="0"/>
                </a:moveTo>
                <a:cubicBezTo>
                  <a:pt x="1102" y="0"/>
                  <a:pt x="1083" y="1"/>
                  <a:pt x="1065" y="2"/>
                </a:cubicBezTo>
                <a:cubicBezTo>
                  <a:pt x="487" y="32"/>
                  <a:pt x="31" y="488"/>
                  <a:pt x="1" y="1066"/>
                </a:cubicBezTo>
                <a:cubicBezTo>
                  <a:pt x="1" y="1516"/>
                  <a:pt x="392" y="1863"/>
                  <a:pt x="837" y="1863"/>
                </a:cubicBezTo>
                <a:cubicBezTo>
                  <a:pt x="872" y="1863"/>
                  <a:pt x="907" y="1861"/>
                  <a:pt x="943" y="1856"/>
                </a:cubicBezTo>
                <a:cubicBezTo>
                  <a:pt x="1673" y="1856"/>
                  <a:pt x="2037" y="1491"/>
                  <a:pt x="2037" y="883"/>
                </a:cubicBezTo>
                <a:cubicBezTo>
                  <a:pt x="2037" y="385"/>
                  <a:pt x="1614" y="0"/>
                  <a:pt x="112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1824010" y="516898"/>
            <a:ext cx="73516" cy="71709"/>
          </a:xfrm>
          <a:custGeom>
            <a:avLst/>
            <a:gdLst/>
            <a:ahLst/>
            <a:cxnLst/>
            <a:rect l="l" t="t" r="r" b="b"/>
            <a:pathLst>
              <a:path w="2037" h="1982" extrusionOk="0">
                <a:moveTo>
                  <a:pt x="1121" y="1"/>
                </a:moveTo>
                <a:cubicBezTo>
                  <a:pt x="671" y="1"/>
                  <a:pt x="90" y="575"/>
                  <a:pt x="61" y="1038"/>
                </a:cubicBezTo>
                <a:cubicBezTo>
                  <a:pt x="0" y="1525"/>
                  <a:pt x="365" y="1950"/>
                  <a:pt x="851" y="1981"/>
                </a:cubicBezTo>
                <a:cubicBezTo>
                  <a:pt x="869" y="1981"/>
                  <a:pt x="887" y="1982"/>
                  <a:pt x="905" y="1982"/>
                </a:cubicBezTo>
                <a:cubicBezTo>
                  <a:pt x="1491" y="1982"/>
                  <a:pt x="2007" y="1507"/>
                  <a:pt x="2037" y="917"/>
                </a:cubicBezTo>
                <a:cubicBezTo>
                  <a:pt x="2006" y="430"/>
                  <a:pt x="1642" y="66"/>
                  <a:pt x="1186" y="5"/>
                </a:cubicBezTo>
                <a:cubicBezTo>
                  <a:pt x="1164" y="2"/>
                  <a:pt x="1143" y="1"/>
                  <a:pt x="112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1479527" y="259732"/>
            <a:ext cx="74635" cy="67113"/>
          </a:xfrm>
          <a:custGeom>
            <a:avLst/>
            <a:gdLst/>
            <a:ahLst/>
            <a:cxnLst/>
            <a:rect l="l" t="t" r="r" b="b"/>
            <a:pathLst>
              <a:path w="2068" h="1855" extrusionOk="0">
                <a:moveTo>
                  <a:pt x="943" y="0"/>
                </a:moveTo>
                <a:cubicBezTo>
                  <a:pt x="396" y="61"/>
                  <a:pt x="1" y="517"/>
                  <a:pt x="1" y="1064"/>
                </a:cubicBezTo>
                <a:cubicBezTo>
                  <a:pt x="31" y="1581"/>
                  <a:pt x="396" y="1854"/>
                  <a:pt x="1034" y="1854"/>
                </a:cubicBezTo>
                <a:cubicBezTo>
                  <a:pt x="1673" y="1824"/>
                  <a:pt x="2037" y="1550"/>
                  <a:pt x="2068" y="1003"/>
                </a:cubicBezTo>
                <a:cubicBezTo>
                  <a:pt x="2007" y="426"/>
                  <a:pt x="1521" y="0"/>
                  <a:pt x="94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1659438" y="165157"/>
            <a:ext cx="70268" cy="73771"/>
          </a:xfrm>
          <a:custGeom>
            <a:avLst/>
            <a:gdLst/>
            <a:ahLst/>
            <a:cxnLst/>
            <a:rect l="l" t="t" r="r" b="b"/>
            <a:pathLst>
              <a:path w="1947" h="2039" extrusionOk="0">
                <a:moveTo>
                  <a:pt x="882" y="0"/>
                </a:moveTo>
                <a:cubicBezTo>
                  <a:pt x="366" y="0"/>
                  <a:pt x="1" y="426"/>
                  <a:pt x="62" y="912"/>
                </a:cubicBezTo>
                <a:cubicBezTo>
                  <a:pt x="31" y="1490"/>
                  <a:pt x="457" y="1976"/>
                  <a:pt x="1034" y="2037"/>
                </a:cubicBezTo>
                <a:cubicBezTo>
                  <a:pt x="1052" y="2038"/>
                  <a:pt x="1069" y="2038"/>
                  <a:pt x="1087" y="2038"/>
                </a:cubicBezTo>
                <a:cubicBezTo>
                  <a:pt x="1551" y="2038"/>
                  <a:pt x="1945" y="1654"/>
                  <a:pt x="1916" y="1186"/>
                </a:cubicBezTo>
                <a:cubicBezTo>
                  <a:pt x="1946" y="578"/>
                  <a:pt x="1460" y="61"/>
                  <a:pt x="882"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1966602" y="1037163"/>
            <a:ext cx="73516" cy="67223"/>
          </a:xfrm>
          <a:custGeom>
            <a:avLst/>
            <a:gdLst/>
            <a:ahLst/>
            <a:cxnLst/>
            <a:rect l="l" t="t" r="r" b="b"/>
            <a:pathLst>
              <a:path w="2037" h="1858" extrusionOk="0">
                <a:moveTo>
                  <a:pt x="1208" y="0"/>
                </a:moveTo>
                <a:cubicBezTo>
                  <a:pt x="1191" y="0"/>
                  <a:pt x="1173" y="1"/>
                  <a:pt x="1156" y="2"/>
                </a:cubicBezTo>
                <a:cubicBezTo>
                  <a:pt x="548" y="32"/>
                  <a:pt x="61" y="458"/>
                  <a:pt x="1" y="1035"/>
                </a:cubicBezTo>
                <a:cubicBezTo>
                  <a:pt x="1" y="1503"/>
                  <a:pt x="394" y="1858"/>
                  <a:pt x="856" y="1858"/>
                </a:cubicBezTo>
                <a:cubicBezTo>
                  <a:pt x="875" y="1858"/>
                  <a:pt x="894" y="1857"/>
                  <a:pt x="912" y="1856"/>
                </a:cubicBezTo>
                <a:cubicBezTo>
                  <a:pt x="931" y="1857"/>
                  <a:pt x="949" y="1858"/>
                  <a:pt x="967" y="1858"/>
                </a:cubicBezTo>
                <a:cubicBezTo>
                  <a:pt x="1520" y="1858"/>
                  <a:pt x="1977" y="1412"/>
                  <a:pt x="2007" y="853"/>
                </a:cubicBezTo>
                <a:cubicBezTo>
                  <a:pt x="2036" y="384"/>
                  <a:pt x="1670" y="0"/>
                  <a:pt x="1208"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1924919" y="769939"/>
            <a:ext cx="73552" cy="66571"/>
          </a:xfrm>
          <a:custGeom>
            <a:avLst/>
            <a:gdLst/>
            <a:ahLst/>
            <a:cxnLst/>
            <a:rect l="l" t="t" r="r" b="b"/>
            <a:pathLst>
              <a:path w="2038" h="1840" extrusionOk="0">
                <a:moveTo>
                  <a:pt x="1117" y="0"/>
                </a:moveTo>
                <a:cubicBezTo>
                  <a:pt x="1099" y="0"/>
                  <a:pt x="1082" y="1"/>
                  <a:pt x="1064" y="2"/>
                </a:cubicBezTo>
                <a:cubicBezTo>
                  <a:pt x="517" y="32"/>
                  <a:pt x="31" y="488"/>
                  <a:pt x="1" y="1066"/>
                </a:cubicBezTo>
                <a:cubicBezTo>
                  <a:pt x="28" y="1501"/>
                  <a:pt x="372" y="1840"/>
                  <a:pt x="793" y="1840"/>
                </a:cubicBezTo>
                <a:cubicBezTo>
                  <a:pt x="842" y="1840"/>
                  <a:pt x="892" y="1835"/>
                  <a:pt x="943" y="1826"/>
                </a:cubicBezTo>
                <a:cubicBezTo>
                  <a:pt x="1490" y="1826"/>
                  <a:pt x="1946" y="1430"/>
                  <a:pt x="2037" y="914"/>
                </a:cubicBezTo>
                <a:cubicBezTo>
                  <a:pt x="2037" y="414"/>
                  <a:pt x="1611" y="0"/>
                  <a:pt x="1117"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2083968" y="630284"/>
            <a:ext cx="73552" cy="70443"/>
          </a:xfrm>
          <a:custGeom>
            <a:avLst/>
            <a:gdLst/>
            <a:ahLst/>
            <a:cxnLst/>
            <a:rect l="l" t="t" r="r" b="b"/>
            <a:pathLst>
              <a:path w="2038" h="1947" extrusionOk="0">
                <a:moveTo>
                  <a:pt x="1156" y="0"/>
                </a:moveTo>
                <a:cubicBezTo>
                  <a:pt x="577" y="0"/>
                  <a:pt x="120" y="416"/>
                  <a:pt x="62" y="974"/>
                </a:cubicBezTo>
                <a:cubicBezTo>
                  <a:pt x="1" y="1461"/>
                  <a:pt x="366" y="1917"/>
                  <a:pt x="852" y="1947"/>
                </a:cubicBezTo>
                <a:cubicBezTo>
                  <a:pt x="1399" y="1886"/>
                  <a:pt x="1885" y="1491"/>
                  <a:pt x="2037" y="944"/>
                </a:cubicBezTo>
                <a:cubicBezTo>
                  <a:pt x="2037" y="488"/>
                  <a:pt x="1673" y="62"/>
                  <a:pt x="1217" y="2"/>
                </a:cubicBezTo>
                <a:cubicBezTo>
                  <a:pt x="1196" y="1"/>
                  <a:pt x="1176" y="0"/>
                  <a:pt x="1156"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2005075" y="387048"/>
            <a:ext cx="75646" cy="66499"/>
          </a:xfrm>
          <a:custGeom>
            <a:avLst/>
            <a:gdLst/>
            <a:ahLst/>
            <a:cxnLst/>
            <a:rect l="l" t="t" r="r" b="b"/>
            <a:pathLst>
              <a:path w="2096" h="1838" extrusionOk="0">
                <a:moveTo>
                  <a:pt x="1144" y="1"/>
                </a:moveTo>
                <a:cubicBezTo>
                  <a:pt x="1107" y="1"/>
                  <a:pt x="1070" y="3"/>
                  <a:pt x="1032" y="7"/>
                </a:cubicBezTo>
                <a:cubicBezTo>
                  <a:pt x="485" y="38"/>
                  <a:pt x="59" y="463"/>
                  <a:pt x="29" y="1010"/>
                </a:cubicBezTo>
                <a:cubicBezTo>
                  <a:pt x="1" y="1463"/>
                  <a:pt x="368" y="1837"/>
                  <a:pt x="836" y="1837"/>
                </a:cubicBezTo>
                <a:cubicBezTo>
                  <a:pt x="870" y="1837"/>
                  <a:pt x="905" y="1835"/>
                  <a:pt x="941" y="1831"/>
                </a:cubicBezTo>
                <a:cubicBezTo>
                  <a:pt x="1549" y="1801"/>
                  <a:pt x="2096" y="1314"/>
                  <a:pt x="2065" y="828"/>
                </a:cubicBezTo>
                <a:cubicBezTo>
                  <a:pt x="2009" y="349"/>
                  <a:pt x="1613" y="1"/>
                  <a:pt x="1144"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2167374" y="225578"/>
            <a:ext cx="61462" cy="73844"/>
          </a:xfrm>
          <a:custGeom>
            <a:avLst/>
            <a:gdLst/>
            <a:ahLst/>
            <a:cxnLst/>
            <a:rect l="l" t="t" r="r" b="b"/>
            <a:pathLst>
              <a:path w="1703" h="2041" extrusionOk="0">
                <a:moveTo>
                  <a:pt x="850" y="0"/>
                </a:moveTo>
                <a:cubicBezTo>
                  <a:pt x="311" y="0"/>
                  <a:pt x="0" y="390"/>
                  <a:pt x="0" y="1005"/>
                </a:cubicBezTo>
                <a:cubicBezTo>
                  <a:pt x="0" y="1643"/>
                  <a:pt x="213" y="2008"/>
                  <a:pt x="790" y="2039"/>
                </a:cubicBezTo>
                <a:cubicBezTo>
                  <a:pt x="811" y="2040"/>
                  <a:pt x="832" y="2040"/>
                  <a:pt x="852" y="2040"/>
                </a:cubicBezTo>
                <a:cubicBezTo>
                  <a:pt x="1391" y="2040"/>
                  <a:pt x="1702" y="1650"/>
                  <a:pt x="1702" y="1005"/>
                </a:cubicBezTo>
                <a:cubicBezTo>
                  <a:pt x="1702" y="367"/>
                  <a:pt x="1489" y="32"/>
                  <a:pt x="912" y="2"/>
                </a:cubicBezTo>
                <a:cubicBezTo>
                  <a:pt x="891" y="1"/>
                  <a:pt x="871" y="0"/>
                  <a:pt x="850"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1830578" y="239940"/>
            <a:ext cx="68067" cy="65992"/>
          </a:xfrm>
          <a:custGeom>
            <a:avLst/>
            <a:gdLst/>
            <a:ahLst/>
            <a:cxnLst/>
            <a:rect l="l" t="t" r="r" b="b"/>
            <a:pathLst>
              <a:path w="1886" h="1824" extrusionOk="0">
                <a:moveTo>
                  <a:pt x="912" y="0"/>
                </a:moveTo>
                <a:cubicBezTo>
                  <a:pt x="426" y="0"/>
                  <a:pt x="31" y="365"/>
                  <a:pt x="1" y="851"/>
                </a:cubicBezTo>
                <a:cubicBezTo>
                  <a:pt x="61" y="1398"/>
                  <a:pt x="517" y="1824"/>
                  <a:pt x="1064" y="1824"/>
                </a:cubicBezTo>
                <a:cubicBezTo>
                  <a:pt x="1520" y="1824"/>
                  <a:pt x="1885" y="1429"/>
                  <a:pt x="1855" y="973"/>
                </a:cubicBezTo>
                <a:cubicBezTo>
                  <a:pt x="1824" y="456"/>
                  <a:pt x="1429" y="61"/>
                  <a:pt x="912"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1994031" y="1259090"/>
            <a:ext cx="71351" cy="59697"/>
          </a:xfrm>
          <a:custGeom>
            <a:avLst/>
            <a:gdLst/>
            <a:ahLst/>
            <a:cxnLst/>
            <a:rect l="l" t="t" r="r" b="b"/>
            <a:pathLst>
              <a:path w="1977" h="1650" extrusionOk="0">
                <a:moveTo>
                  <a:pt x="960" y="0"/>
                </a:moveTo>
                <a:cubicBezTo>
                  <a:pt x="383" y="0"/>
                  <a:pt x="0" y="297"/>
                  <a:pt x="0" y="798"/>
                </a:cubicBezTo>
                <a:cubicBezTo>
                  <a:pt x="61" y="1254"/>
                  <a:pt x="456" y="1619"/>
                  <a:pt x="912" y="1649"/>
                </a:cubicBezTo>
                <a:cubicBezTo>
                  <a:pt x="1399" y="1649"/>
                  <a:pt x="1824" y="1345"/>
                  <a:pt x="1946" y="889"/>
                </a:cubicBezTo>
                <a:cubicBezTo>
                  <a:pt x="1976" y="433"/>
                  <a:pt x="1611" y="8"/>
                  <a:pt x="1125" y="8"/>
                </a:cubicBezTo>
                <a:cubicBezTo>
                  <a:pt x="1069" y="3"/>
                  <a:pt x="1014" y="0"/>
                  <a:pt x="960"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1962235" y="132162"/>
            <a:ext cx="64746" cy="66860"/>
          </a:xfrm>
          <a:custGeom>
            <a:avLst/>
            <a:gdLst/>
            <a:ahLst/>
            <a:cxnLst/>
            <a:rect l="l" t="t" r="r" b="b"/>
            <a:pathLst>
              <a:path w="1794" h="1848" extrusionOk="0">
                <a:moveTo>
                  <a:pt x="851" y="0"/>
                </a:moveTo>
                <a:cubicBezTo>
                  <a:pt x="365" y="31"/>
                  <a:pt x="0" y="456"/>
                  <a:pt x="91" y="943"/>
                </a:cubicBezTo>
                <a:cubicBezTo>
                  <a:pt x="30" y="1543"/>
                  <a:pt x="475" y="1847"/>
                  <a:pt x="921" y="1847"/>
                </a:cubicBezTo>
                <a:cubicBezTo>
                  <a:pt x="1356" y="1847"/>
                  <a:pt x="1793" y="1558"/>
                  <a:pt x="1763" y="973"/>
                </a:cubicBezTo>
                <a:cubicBezTo>
                  <a:pt x="1793" y="456"/>
                  <a:pt x="1368" y="0"/>
                  <a:pt x="85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2206891" y="775437"/>
            <a:ext cx="67994" cy="60819"/>
          </a:xfrm>
          <a:custGeom>
            <a:avLst/>
            <a:gdLst/>
            <a:ahLst/>
            <a:cxnLst/>
            <a:rect l="l" t="t" r="r" b="b"/>
            <a:pathLst>
              <a:path w="1884" h="1681" extrusionOk="0">
                <a:moveTo>
                  <a:pt x="828" y="0"/>
                </a:moveTo>
                <a:cubicBezTo>
                  <a:pt x="366" y="0"/>
                  <a:pt x="0" y="385"/>
                  <a:pt x="30" y="883"/>
                </a:cubicBezTo>
                <a:cubicBezTo>
                  <a:pt x="58" y="1334"/>
                  <a:pt x="425" y="1680"/>
                  <a:pt x="866" y="1680"/>
                </a:cubicBezTo>
                <a:cubicBezTo>
                  <a:pt x="901" y="1680"/>
                  <a:pt x="936" y="1678"/>
                  <a:pt x="972" y="1674"/>
                </a:cubicBezTo>
                <a:cubicBezTo>
                  <a:pt x="990" y="1675"/>
                  <a:pt x="1007" y="1675"/>
                  <a:pt x="1024" y="1675"/>
                </a:cubicBezTo>
                <a:cubicBezTo>
                  <a:pt x="1486" y="1675"/>
                  <a:pt x="1854" y="1291"/>
                  <a:pt x="1884" y="822"/>
                </a:cubicBezTo>
                <a:cubicBezTo>
                  <a:pt x="1762" y="367"/>
                  <a:pt x="1367" y="32"/>
                  <a:pt x="881" y="2"/>
                </a:cubicBezTo>
                <a:cubicBezTo>
                  <a:pt x="863" y="1"/>
                  <a:pt x="846" y="0"/>
                  <a:pt x="828"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1701121" y="394971"/>
            <a:ext cx="3357" cy="7743"/>
          </a:xfrm>
          <a:custGeom>
            <a:avLst/>
            <a:gdLst/>
            <a:ahLst/>
            <a:cxnLst/>
            <a:rect l="l" t="t" r="r" b="b"/>
            <a:pathLst>
              <a:path w="93" h="214" extrusionOk="0">
                <a:moveTo>
                  <a:pt x="92" y="1"/>
                </a:moveTo>
                <a:lnTo>
                  <a:pt x="1" y="92"/>
                </a:lnTo>
                <a:lnTo>
                  <a:pt x="92" y="214"/>
                </a:lnTo>
                <a:lnTo>
                  <a:pt x="92" y="1"/>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2182712" y="6574883"/>
            <a:ext cx="73552" cy="85747"/>
          </a:xfrm>
          <a:custGeom>
            <a:avLst/>
            <a:gdLst/>
            <a:ahLst/>
            <a:cxnLst/>
            <a:rect l="l" t="t" r="r" b="b"/>
            <a:pathLst>
              <a:path w="2038" h="2370" extrusionOk="0">
                <a:moveTo>
                  <a:pt x="1168" y="1"/>
                </a:moveTo>
                <a:cubicBezTo>
                  <a:pt x="1055" y="1"/>
                  <a:pt x="937" y="25"/>
                  <a:pt x="821" y="74"/>
                </a:cubicBezTo>
                <a:cubicBezTo>
                  <a:pt x="335" y="378"/>
                  <a:pt x="1" y="895"/>
                  <a:pt x="1" y="1442"/>
                </a:cubicBezTo>
                <a:cubicBezTo>
                  <a:pt x="1" y="1837"/>
                  <a:pt x="244" y="2171"/>
                  <a:pt x="578" y="2323"/>
                </a:cubicBezTo>
                <a:cubicBezTo>
                  <a:pt x="664" y="2355"/>
                  <a:pt x="755" y="2370"/>
                  <a:pt x="845" y="2370"/>
                </a:cubicBezTo>
                <a:cubicBezTo>
                  <a:pt x="1102" y="2370"/>
                  <a:pt x="1355" y="2245"/>
                  <a:pt x="1490" y="2019"/>
                </a:cubicBezTo>
                <a:cubicBezTo>
                  <a:pt x="1703" y="1746"/>
                  <a:pt x="1885" y="1442"/>
                  <a:pt x="2037" y="1138"/>
                </a:cubicBezTo>
                <a:cubicBezTo>
                  <a:pt x="2013" y="385"/>
                  <a:pt x="1620" y="1"/>
                  <a:pt x="1168"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1854795" y="6681975"/>
            <a:ext cx="89901" cy="79704"/>
          </a:xfrm>
          <a:custGeom>
            <a:avLst/>
            <a:gdLst/>
            <a:ahLst/>
            <a:cxnLst/>
            <a:rect l="l" t="t" r="r" b="b"/>
            <a:pathLst>
              <a:path w="2491" h="2203" extrusionOk="0">
                <a:moveTo>
                  <a:pt x="1392" y="1"/>
                </a:moveTo>
                <a:cubicBezTo>
                  <a:pt x="789" y="1"/>
                  <a:pt x="1" y="773"/>
                  <a:pt x="120" y="1369"/>
                </a:cubicBezTo>
                <a:cubicBezTo>
                  <a:pt x="181" y="1704"/>
                  <a:pt x="363" y="1977"/>
                  <a:pt x="637" y="2160"/>
                </a:cubicBezTo>
                <a:cubicBezTo>
                  <a:pt x="724" y="2189"/>
                  <a:pt x="815" y="2202"/>
                  <a:pt x="907" y="2202"/>
                </a:cubicBezTo>
                <a:cubicBezTo>
                  <a:pt x="1102" y="2202"/>
                  <a:pt x="1302" y="2141"/>
                  <a:pt x="1488" y="2038"/>
                </a:cubicBezTo>
                <a:cubicBezTo>
                  <a:pt x="1761" y="1795"/>
                  <a:pt x="2004" y="1521"/>
                  <a:pt x="2156" y="1187"/>
                </a:cubicBezTo>
                <a:cubicBezTo>
                  <a:pt x="2491" y="579"/>
                  <a:pt x="2156" y="32"/>
                  <a:pt x="1427" y="1"/>
                </a:cubicBezTo>
                <a:cubicBezTo>
                  <a:pt x="1415" y="1"/>
                  <a:pt x="1404" y="1"/>
                  <a:pt x="139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2079602" y="6225639"/>
            <a:ext cx="68030" cy="80356"/>
          </a:xfrm>
          <a:custGeom>
            <a:avLst/>
            <a:gdLst/>
            <a:ahLst/>
            <a:cxnLst/>
            <a:rect l="l" t="t" r="r" b="b"/>
            <a:pathLst>
              <a:path w="1885" h="2221" extrusionOk="0">
                <a:moveTo>
                  <a:pt x="973" y="0"/>
                </a:moveTo>
                <a:cubicBezTo>
                  <a:pt x="335" y="0"/>
                  <a:pt x="0" y="395"/>
                  <a:pt x="0" y="1186"/>
                </a:cubicBezTo>
                <a:cubicBezTo>
                  <a:pt x="0" y="1854"/>
                  <a:pt x="274" y="2189"/>
                  <a:pt x="791" y="2219"/>
                </a:cubicBezTo>
                <a:cubicBezTo>
                  <a:pt x="808" y="2220"/>
                  <a:pt x="825" y="2220"/>
                  <a:pt x="841" y="2220"/>
                </a:cubicBezTo>
                <a:cubicBezTo>
                  <a:pt x="1424" y="2220"/>
                  <a:pt x="1854" y="1712"/>
                  <a:pt x="1854" y="973"/>
                </a:cubicBezTo>
                <a:cubicBezTo>
                  <a:pt x="1885" y="456"/>
                  <a:pt x="1490" y="0"/>
                  <a:pt x="97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2241935" y="6346552"/>
            <a:ext cx="72470" cy="80392"/>
          </a:xfrm>
          <a:custGeom>
            <a:avLst/>
            <a:gdLst/>
            <a:ahLst/>
            <a:cxnLst/>
            <a:rect l="l" t="t" r="r" b="b"/>
            <a:pathLst>
              <a:path w="2008" h="2222" extrusionOk="0">
                <a:moveTo>
                  <a:pt x="1052" y="1"/>
                </a:moveTo>
                <a:cubicBezTo>
                  <a:pt x="493" y="1"/>
                  <a:pt x="31" y="567"/>
                  <a:pt x="1" y="1278"/>
                </a:cubicBezTo>
                <a:cubicBezTo>
                  <a:pt x="62" y="1734"/>
                  <a:pt x="396" y="2129"/>
                  <a:pt x="852" y="2221"/>
                </a:cubicBezTo>
                <a:cubicBezTo>
                  <a:pt x="864" y="2221"/>
                  <a:pt x="877" y="2222"/>
                  <a:pt x="889" y="2222"/>
                </a:cubicBezTo>
                <a:cubicBezTo>
                  <a:pt x="1396" y="2222"/>
                  <a:pt x="1948" y="1627"/>
                  <a:pt x="2007" y="974"/>
                </a:cubicBezTo>
                <a:cubicBezTo>
                  <a:pt x="1977" y="458"/>
                  <a:pt x="1581" y="32"/>
                  <a:pt x="1095" y="2"/>
                </a:cubicBezTo>
                <a:cubicBezTo>
                  <a:pt x="1081" y="1"/>
                  <a:pt x="1066" y="1"/>
                  <a:pt x="105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1844833" y="6414209"/>
            <a:ext cx="76836" cy="66644"/>
          </a:xfrm>
          <a:custGeom>
            <a:avLst/>
            <a:gdLst/>
            <a:ahLst/>
            <a:cxnLst/>
            <a:rect l="l" t="t" r="r" b="b"/>
            <a:pathLst>
              <a:path w="2129" h="1842" extrusionOk="0">
                <a:moveTo>
                  <a:pt x="1071" y="1"/>
                </a:moveTo>
                <a:cubicBezTo>
                  <a:pt x="583" y="1"/>
                  <a:pt x="93" y="313"/>
                  <a:pt x="1" y="928"/>
                </a:cubicBezTo>
                <a:cubicBezTo>
                  <a:pt x="1" y="1475"/>
                  <a:pt x="426" y="1840"/>
                  <a:pt x="1065" y="1840"/>
                </a:cubicBezTo>
                <a:cubicBezTo>
                  <a:pt x="1084" y="1841"/>
                  <a:pt x="1103" y="1842"/>
                  <a:pt x="1123" y="1842"/>
                </a:cubicBezTo>
                <a:cubicBezTo>
                  <a:pt x="1672" y="1842"/>
                  <a:pt x="2099" y="1426"/>
                  <a:pt x="2128" y="898"/>
                </a:cubicBezTo>
                <a:cubicBezTo>
                  <a:pt x="2023" y="297"/>
                  <a:pt x="1548" y="1"/>
                  <a:pt x="1071"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2032431" y="6521011"/>
            <a:ext cx="69150" cy="73228"/>
          </a:xfrm>
          <a:custGeom>
            <a:avLst/>
            <a:gdLst/>
            <a:ahLst/>
            <a:cxnLst/>
            <a:rect l="l" t="t" r="r" b="b"/>
            <a:pathLst>
              <a:path w="1916" h="2024" extrusionOk="0">
                <a:moveTo>
                  <a:pt x="1053" y="0"/>
                </a:moveTo>
                <a:cubicBezTo>
                  <a:pt x="1006" y="0"/>
                  <a:pt x="959" y="4"/>
                  <a:pt x="912" y="13"/>
                </a:cubicBezTo>
                <a:cubicBezTo>
                  <a:pt x="395" y="13"/>
                  <a:pt x="0" y="469"/>
                  <a:pt x="31" y="985"/>
                </a:cubicBezTo>
                <a:cubicBezTo>
                  <a:pt x="60" y="1504"/>
                  <a:pt x="499" y="2023"/>
                  <a:pt x="933" y="2023"/>
                </a:cubicBezTo>
                <a:cubicBezTo>
                  <a:pt x="957" y="2023"/>
                  <a:pt x="980" y="2022"/>
                  <a:pt x="1003" y="2019"/>
                </a:cubicBezTo>
                <a:cubicBezTo>
                  <a:pt x="1551" y="1897"/>
                  <a:pt x="1915" y="1411"/>
                  <a:pt x="1885" y="894"/>
                </a:cubicBezTo>
                <a:cubicBezTo>
                  <a:pt x="1912" y="397"/>
                  <a:pt x="1514" y="0"/>
                  <a:pt x="105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1932604" y="6084863"/>
            <a:ext cx="77919" cy="66028"/>
          </a:xfrm>
          <a:custGeom>
            <a:avLst/>
            <a:gdLst/>
            <a:ahLst/>
            <a:cxnLst/>
            <a:rect l="l" t="t" r="r" b="b"/>
            <a:pathLst>
              <a:path w="2159" h="1825" extrusionOk="0">
                <a:moveTo>
                  <a:pt x="1003" y="1"/>
                </a:moveTo>
                <a:cubicBezTo>
                  <a:pt x="426" y="1"/>
                  <a:pt x="0" y="335"/>
                  <a:pt x="31" y="821"/>
                </a:cubicBezTo>
                <a:cubicBezTo>
                  <a:pt x="31" y="1216"/>
                  <a:pt x="730" y="1824"/>
                  <a:pt x="1186" y="1824"/>
                </a:cubicBezTo>
                <a:cubicBezTo>
                  <a:pt x="1672" y="1764"/>
                  <a:pt x="2067" y="1429"/>
                  <a:pt x="2158" y="973"/>
                </a:cubicBezTo>
                <a:cubicBezTo>
                  <a:pt x="2158" y="457"/>
                  <a:pt x="1642" y="1"/>
                  <a:pt x="1003"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1990748" y="5467924"/>
            <a:ext cx="70232" cy="72613"/>
          </a:xfrm>
          <a:custGeom>
            <a:avLst/>
            <a:gdLst/>
            <a:ahLst/>
            <a:cxnLst/>
            <a:rect l="l" t="t" r="r" b="b"/>
            <a:pathLst>
              <a:path w="1946" h="2007" extrusionOk="0">
                <a:moveTo>
                  <a:pt x="1155" y="1"/>
                </a:moveTo>
                <a:cubicBezTo>
                  <a:pt x="547" y="31"/>
                  <a:pt x="31" y="517"/>
                  <a:pt x="31" y="1125"/>
                </a:cubicBezTo>
                <a:cubicBezTo>
                  <a:pt x="0" y="1581"/>
                  <a:pt x="335" y="1976"/>
                  <a:pt x="791" y="2007"/>
                </a:cubicBezTo>
                <a:cubicBezTo>
                  <a:pt x="1399" y="2007"/>
                  <a:pt x="1915" y="1490"/>
                  <a:pt x="1915" y="882"/>
                </a:cubicBezTo>
                <a:cubicBezTo>
                  <a:pt x="1946" y="426"/>
                  <a:pt x="1611" y="31"/>
                  <a:pt x="1155"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2025827" y="5823139"/>
            <a:ext cx="73552" cy="64979"/>
          </a:xfrm>
          <a:custGeom>
            <a:avLst/>
            <a:gdLst/>
            <a:ahLst/>
            <a:cxnLst/>
            <a:rect l="l" t="t" r="r" b="b"/>
            <a:pathLst>
              <a:path w="2038" h="1796" extrusionOk="0">
                <a:moveTo>
                  <a:pt x="974" y="1"/>
                </a:moveTo>
                <a:cubicBezTo>
                  <a:pt x="396" y="1"/>
                  <a:pt x="31" y="274"/>
                  <a:pt x="1" y="760"/>
                </a:cubicBezTo>
                <a:cubicBezTo>
                  <a:pt x="30" y="1349"/>
                  <a:pt x="487" y="1795"/>
                  <a:pt x="1041" y="1795"/>
                </a:cubicBezTo>
                <a:cubicBezTo>
                  <a:pt x="1059" y="1795"/>
                  <a:pt x="1077" y="1795"/>
                  <a:pt x="1095" y="1794"/>
                </a:cubicBezTo>
                <a:cubicBezTo>
                  <a:pt x="1582" y="1763"/>
                  <a:pt x="1977" y="1399"/>
                  <a:pt x="2037" y="943"/>
                </a:cubicBezTo>
                <a:cubicBezTo>
                  <a:pt x="1977" y="396"/>
                  <a:pt x="1521" y="1"/>
                  <a:pt x="974"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2273766" y="6743590"/>
            <a:ext cx="65757" cy="66101"/>
          </a:xfrm>
          <a:custGeom>
            <a:avLst/>
            <a:gdLst/>
            <a:ahLst/>
            <a:cxnLst/>
            <a:rect l="l" t="t" r="r" b="b"/>
            <a:pathLst>
              <a:path w="1822" h="1827" extrusionOk="0">
                <a:moveTo>
                  <a:pt x="1003" y="1"/>
                </a:moveTo>
                <a:cubicBezTo>
                  <a:pt x="426" y="1"/>
                  <a:pt x="0" y="487"/>
                  <a:pt x="61" y="1034"/>
                </a:cubicBezTo>
                <a:cubicBezTo>
                  <a:pt x="61" y="1472"/>
                  <a:pt x="398" y="1826"/>
                  <a:pt x="829" y="1826"/>
                </a:cubicBezTo>
                <a:cubicBezTo>
                  <a:pt x="846" y="1826"/>
                  <a:pt x="864" y="1826"/>
                  <a:pt x="882" y="1824"/>
                </a:cubicBezTo>
                <a:cubicBezTo>
                  <a:pt x="898" y="1825"/>
                  <a:pt x="915" y="1826"/>
                  <a:pt x="931" y="1826"/>
                </a:cubicBezTo>
                <a:cubicBezTo>
                  <a:pt x="1425" y="1826"/>
                  <a:pt x="1821" y="1382"/>
                  <a:pt x="1733" y="882"/>
                </a:cubicBezTo>
                <a:cubicBezTo>
                  <a:pt x="1794" y="426"/>
                  <a:pt x="1429" y="31"/>
                  <a:pt x="1003"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2202453" y="6017532"/>
            <a:ext cx="66947" cy="60819"/>
          </a:xfrm>
          <a:custGeom>
            <a:avLst/>
            <a:gdLst/>
            <a:ahLst/>
            <a:cxnLst/>
            <a:rect l="l" t="t" r="r" b="b"/>
            <a:pathLst>
              <a:path w="1855" h="1681" extrusionOk="0">
                <a:moveTo>
                  <a:pt x="775" y="0"/>
                </a:moveTo>
                <a:cubicBezTo>
                  <a:pt x="366" y="0"/>
                  <a:pt x="29" y="317"/>
                  <a:pt x="1" y="737"/>
                </a:cubicBezTo>
                <a:cubicBezTo>
                  <a:pt x="1" y="1266"/>
                  <a:pt x="426" y="1681"/>
                  <a:pt x="976" y="1681"/>
                </a:cubicBezTo>
                <a:cubicBezTo>
                  <a:pt x="995" y="1681"/>
                  <a:pt x="1015" y="1680"/>
                  <a:pt x="1034" y="1679"/>
                </a:cubicBezTo>
                <a:cubicBezTo>
                  <a:pt x="1490" y="1679"/>
                  <a:pt x="1855" y="1315"/>
                  <a:pt x="1855" y="859"/>
                </a:cubicBezTo>
                <a:cubicBezTo>
                  <a:pt x="1855" y="311"/>
                  <a:pt x="1490" y="8"/>
                  <a:pt x="882" y="8"/>
                </a:cubicBezTo>
                <a:cubicBezTo>
                  <a:pt x="846" y="3"/>
                  <a:pt x="810" y="0"/>
                  <a:pt x="775"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1910699" y="5729397"/>
            <a:ext cx="59225" cy="54233"/>
          </a:xfrm>
          <a:custGeom>
            <a:avLst/>
            <a:gdLst/>
            <a:ahLst/>
            <a:cxnLst/>
            <a:rect l="l" t="t" r="r" b="b"/>
            <a:pathLst>
              <a:path w="1641" h="1499" extrusionOk="0">
                <a:moveTo>
                  <a:pt x="773" y="0"/>
                </a:moveTo>
                <a:cubicBezTo>
                  <a:pt x="395" y="0"/>
                  <a:pt x="85" y="288"/>
                  <a:pt x="30" y="677"/>
                </a:cubicBezTo>
                <a:cubicBezTo>
                  <a:pt x="1" y="1116"/>
                  <a:pt x="366" y="1499"/>
                  <a:pt x="801" y="1499"/>
                </a:cubicBezTo>
                <a:cubicBezTo>
                  <a:pt x="817" y="1499"/>
                  <a:pt x="834" y="1498"/>
                  <a:pt x="850" y="1497"/>
                </a:cubicBezTo>
                <a:cubicBezTo>
                  <a:pt x="1246" y="1497"/>
                  <a:pt x="1610" y="1193"/>
                  <a:pt x="1641" y="768"/>
                </a:cubicBezTo>
                <a:cubicBezTo>
                  <a:pt x="1641" y="342"/>
                  <a:pt x="1306" y="8"/>
                  <a:pt x="881" y="8"/>
                </a:cubicBezTo>
                <a:cubicBezTo>
                  <a:pt x="844" y="3"/>
                  <a:pt x="808" y="0"/>
                  <a:pt x="773"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2"/>
          <p:cNvSpPr/>
          <p:nvPr/>
        </p:nvSpPr>
        <p:spPr>
          <a:xfrm>
            <a:off x="641438" y="6292716"/>
            <a:ext cx="1119" cy="3328"/>
          </a:xfrm>
          <a:custGeom>
            <a:avLst/>
            <a:gdLst/>
            <a:ahLst/>
            <a:cxnLst/>
            <a:rect l="l" t="t" r="r" b="b"/>
            <a:pathLst>
              <a:path w="31" h="92" extrusionOk="0">
                <a:moveTo>
                  <a:pt x="31" y="0"/>
                </a:moveTo>
                <a:lnTo>
                  <a:pt x="1" y="92"/>
                </a:lnTo>
                <a:lnTo>
                  <a:pt x="1" y="92"/>
                </a:lnTo>
                <a:lnTo>
                  <a:pt x="31" y="31"/>
                </a:lnTo>
                <a:lnTo>
                  <a:pt x="31" y="0"/>
                </a:lnTo>
                <a:close/>
              </a:path>
            </a:pathLst>
          </a:custGeom>
          <a:solidFill>
            <a:srgbClr val="D4E2B8"/>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2"/>
          <p:cNvSpPr txBox="1">
            <a:spLocks noGrp="1"/>
          </p:cNvSpPr>
          <p:nvPr>
            <p:ph type="ctrTitle"/>
          </p:nvPr>
        </p:nvSpPr>
        <p:spPr>
          <a:xfrm>
            <a:off x="2526575" y="1768347"/>
            <a:ext cx="7108770" cy="2736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5200"/>
              <a:buNone/>
              <a:defRPr sz="9310">
                <a:solidFill>
                  <a:schemeClr val="accent5"/>
                </a:solidFill>
                <a:latin typeface="Patrick Hand SC"/>
                <a:ea typeface="Patrick Hand SC"/>
                <a:cs typeface="Patrick Hand SC"/>
                <a:sym typeface="Patrick Hand SC"/>
              </a:defRPr>
            </a:lvl1pPr>
            <a:lvl2pPr lvl="1" algn="ctr">
              <a:spcBef>
                <a:spcPts val="0"/>
              </a:spcBef>
              <a:spcAft>
                <a:spcPts val="0"/>
              </a:spcAft>
              <a:buClr>
                <a:schemeClr val="accent5"/>
              </a:buClr>
              <a:buSzPts val="5200"/>
              <a:buNone/>
              <a:defRPr sz="6916">
                <a:solidFill>
                  <a:schemeClr val="accent5"/>
                </a:solidFill>
              </a:defRPr>
            </a:lvl2pPr>
            <a:lvl3pPr lvl="2" algn="ctr">
              <a:spcBef>
                <a:spcPts val="0"/>
              </a:spcBef>
              <a:spcAft>
                <a:spcPts val="0"/>
              </a:spcAft>
              <a:buClr>
                <a:schemeClr val="accent5"/>
              </a:buClr>
              <a:buSzPts val="5200"/>
              <a:buNone/>
              <a:defRPr sz="6916">
                <a:solidFill>
                  <a:schemeClr val="accent5"/>
                </a:solidFill>
              </a:defRPr>
            </a:lvl3pPr>
            <a:lvl4pPr lvl="3" algn="ctr">
              <a:spcBef>
                <a:spcPts val="0"/>
              </a:spcBef>
              <a:spcAft>
                <a:spcPts val="0"/>
              </a:spcAft>
              <a:buClr>
                <a:schemeClr val="accent5"/>
              </a:buClr>
              <a:buSzPts val="5200"/>
              <a:buNone/>
              <a:defRPr sz="6916">
                <a:solidFill>
                  <a:schemeClr val="accent5"/>
                </a:solidFill>
              </a:defRPr>
            </a:lvl4pPr>
            <a:lvl5pPr lvl="4" algn="ctr">
              <a:spcBef>
                <a:spcPts val="0"/>
              </a:spcBef>
              <a:spcAft>
                <a:spcPts val="0"/>
              </a:spcAft>
              <a:buClr>
                <a:schemeClr val="accent5"/>
              </a:buClr>
              <a:buSzPts val="5200"/>
              <a:buNone/>
              <a:defRPr sz="6916">
                <a:solidFill>
                  <a:schemeClr val="accent5"/>
                </a:solidFill>
              </a:defRPr>
            </a:lvl5pPr>
            <a:lvl6pPr lvl="5" algn="ctr">
              <a:spcBef>
                <a:spcPts val="0"/>
              </a:spcBef>
              <a:spcAft>
                <a:spcPts val="0"/>
              </a:spcAft>
              <a:buClr>
                <a:schemeClr val="accent5"/>
              </a:buClr>
              <a:buSzPts val="5200"/>
              <a:buNone/>
              <a:defRPr sz="6916">
                <a:solidFill>
                  <a:schemeClr val="accent5"/>
                </a:solidFill>
              </a:defRPr>
            </a:lvl6pPr>
            <a:lvl7pPr lvl="6" algn="ctr">
              <a:spcBef>
                <a:spcPts val="0"/>
              </a:spcBef>
              <a:spcAft>
                <a:spcPts val="0"/>
              </a:spcAft>
              <a:buClr>
                <a:schemeClr val="accent5"/>
              </a:buClr>
              <a:buSzPts val="5200"/>
              <a:buNone/>
              <a:defRPr sz="6916">
                <a:solidFill>
                  <a:schemeClr val="accent5"/>
                </a:solidFill>
              </a:defRPr>
            </a:lvl7pPr>
            <a:lvl8pPr lvl="7" algn="ctr">
              <a:spcBef>
                <a:spcPts val="0"/>
              </a:spcBef>
              <a:spcAft>
                <a:spcPts val="0"/>
              </a:spcAft>
              <a:buClr>
                <a:schemeClr val="accent5"/>
              </a:buClr>
              <a:buSzPts val="5200"/>
              <a:buNone/>
              <a:defRPr sz="6916">
                <a:solidFill>
                  <a:schemeClr val="accent5"/>
                </a:solidFill>
              </a:defRPr>
            </a:lvl8pPr>
            <a:lvl9pPr lvl="8" algn="ctr">
              <a:spcBef>
                <a:spcPts val="0"/>
              </a:spcBef>
              <a:spcAft>
                <a:spcPts val="0"/>
              </a:spcAft>
              <a:buClr>
                <a:schemeClr val="accent5"/>
              </a:buClr>
              <a:buSzPts val="5200"/>
              <a:buNone/>
              <a:defRPr sz="6916">
                <a:solidFill>
                  <a:schemeClr val="accent5"/>
                </a:solidFill>
              </a:defRPr>
            </a:lvl9pPr>
          </a:lstStyle>
          <a:p>
            <a:endParaRPr/>
          </a:p>
        </p:txBody>
      </p:sp>
      <p:sp>
        <p:nvSpPr>
          <p:cNvPr id="106" name="Google Shape;106;p2"/>
          <p:cNvSpPr txBox="1">
            <a:spLocks noGrp="1"/>
          </p:cNvSpPr>
          <p:nvPr>
            <p:ph type="subTitle" idx="1"/>
          </p:nvPr>
        </p:nvSpPr>
        <p:spPr>
          <a:xfrm>
            <a:off x="3404756" y="4693167"/>
            <a:ext cx="5352326" cy="41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28">
                <a:latin typeface="Mandali"/>
                <a:ea typeface="Mandali"/>
                <a:cs typeface="Mandali"/>
                <a:sym typeface="Mandali"/>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extLst>
      <p:ext uri="{BB962C8B-B14F-4D97-AF65-F5344CB8AC3E}">
        <p14:creationId xmlns:p14="http://schemas.microsoft.com/office/powerpoint/2010/main" val="1429846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_3">
    <p:spTree>
      <p:nvGrpSpPr>
        <p:cNvPr id="1" name="Shape 189"/>
        <p:cNvGrpSpPr/>
        <p:nvPr/>
      </p:nvGrpSpPr>
      <p:grpSpPr>
        <a:xfrm>
          <a:off x="0" y="0"/>
          <a:ext cx="0" cy="0"/>
          <a:chOff x="0" y="0"/>
          <a:chExt cx="0" cy="0"/>
        </a:xfrm>
      </p:grpSpPr>
      <p:sp>
        <p:nvSpPr>
          <p:cNvPr id="190" name="Google Shape;190;p13"/>
          <p:cNvSpPr txBox="1">
            <a:spLocks noGrp="1"/>
          </p:cNvSpPr>
          <p:nvPr>
            <p:ph type="title"/>
          </p:nvPr>
        </p:nvSpPr>
        <p:spPr>
          <a:xfrm>
            <a:off x="948648" y="491767"/>
            <a:ext cx="10264543" cy="7636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2400"/>
              <a:buNone/>
              <a:defRPr>
                <a:latin typeface="Alata"/>
                <a:ea typeface="Alata"/>
                <a:cs typeface="Alata"/>
                <a:sym typeface="Alata"/>
              </a:defRPr>
            </a:lvl2pPr>
            <a:lvl3pPr lvl="2">
              <a:spcBef>
                <a:spcPts val="0"/>
              </a:spcBef>
              <a:spcAft>
                <a:spcPts val="0"/>
              </a:spcAft>
              <a:buSzPts val="2400"/>
              <a:buNone/>
              <a:defRPr>
                <a:latin typeface="Alata"/>
                <a:ea typeface="Alata"/>
                <a:cs typeface="Alata"/>
                <a:sym typeface="Alata"/>
              </a:defRPr>
            </a:lvl3pPr>
            <a:lvl4pPr lvl="3">
              <a:spcBef>
                <a:spcPts val="0"/>
              </a:spcBef>
              <a:spcAft>
                <a:spcPts val="0"/>
              </a:spcAft>
              <a:buSzPts val="2400"/>
              <a:buNone/>
              <a:defRPr>
                <a:latin typeface="Alata"/>
                <a:ea typeface="Alata"/>
                <a:cs typeface="Alata"/>
                <a:sym typeface="Alata"/>
              </a:defRPr>
            </a:lvl4pPr>
            <a:lvl5pPr lvl="4">
              <a:spcBef>
                <a:spcPts val="0"/>
              </a:spcBef>
              <a:spcAft>
                <a:spcPts val="0"/>
              </a:spcAft>
              <a:buSzPts val="2400"/>
              <a:buNone/>
              <a:defRPr>
                <a:latin typeface="Alata"/>
                <a:ea typeface="Alata"/>
                <a:cs typeface="Alata"/>
                <a:sym typeface="Alata"/>
              </a:defRPr>
            </a:lvl5pPr>
            <a:lvl6pPr lvl="5">
              <a:spcBef>
                <a:spcPts val="0"/>
              </a:spcBef>
              <a:spcAft>
                <a:spcPts val="0"/>
              </a:spcAft>
              <a:buSzPts val="2400"/>
              <a:buNone/>
              <a:defRPr>
                <a:latin typeface="Alata"/>
                <a:ea typeface="Alata"/>
                <a:cs typeface="Alata"/>
                <a:sym typeface="Alata"/>
              </a:defRPr>
            </a:lvl6pPr>
            <a:lvl7pPr lvl="6">
              <a:spcBef>
                <a:spcPts val="0"/>
              </a:spcBef>
              <a:spcAft>
                <a:spcPts val="0"/>
              </a:spcAft>
              <a:buSzPts val="2400"/>
              <a:buNone/>
              <a:defRPr>
                <a:latin typeface="Alata"/>
                <a:ea typeface="Alata"/>
                <a:cs typeface="Alata"/>
                <a:sym typeface="Alata"/>
              </a:defRPr>
            </a:lvl7pPr>
            <a:lvl8pPr lvl="7">
              <a:spcBef>
                <a:spcPts val="0"/>
              </a:spcBef>
              <a:spcAft>
                <a:spcPts val="0"/>
              </a:spcAft>
              <a:buSzPts val="2400"/>
              <a:buNone/>
              <a:defRPr>
                <a:latin typeface="Alata"/>
                <a:ea typeface="Alata"/>
                <a:cs typeface="Alata"/>
                <a:sym typeface="Alata"/>
              </a:defRPr>
            </a:lvl8pPr>
            <a:lvl9pPr lvl="8">
              <a:spcBef>
                <a:spcPts val="0"/>
              </a:spcBef>
              <a:spcAft>
                <a:spcPts val="0"/>
              </a:spcAft>
              <a:buSzPts val="2400"/>
              <a:buNone/>
              <a:defRPr>
                <a:latin typeface="Alata"/>
                <a:ea typeface="Alata"/>
                <a:cs typeface="Alata"/>
                <a:sym typeface="Alata"/>
              </a:defRPr>
            </a:lvl9pPr>
          </a:lstStyle>
          <a:p>
            <a:endParaRPr/>
          </a:p>
        </p:txBody>
      </p:sp>
      <p:sp>
        <p:nvSpPr>
          <p:cNvPr id="191" name="Google Shape;191;p13"/>
          <p:cNvSpPr txBox="1">
            <a:spLocks noGrp="1"/>
          </p:cNvSpPr>
          <p:nvPr>
            <p:ph type="subTitle" idx="1"/>
          </p:nvPr>
        </p:nvSpPr>
        <p:spPr>
          <a:xfrm>
            <a:off x="1648866" y="2394220"/>
            <a:ext cx="1356635" cy="877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None/>
              <a:defRPr>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2128"/>
              </a:spcBef>
              <a:spcAft>
                <a:spcPts val="0"/>
              </a:spcAft>
              <a:buClr>
                <a:schemeClr val="dk1"/>
              </a:buClr>
              <a:buSzPts val="1400"/>
              <a:buNone/>
              <a:defRPr>
                <a:solidFill>
                  <a:schemeClr val="dk1"/>
                </a:solidFill>
              </a:defRPr>
            </a:lvl3pPr>
            <a:lvl4pPr lvl="3">
              <a:spcBef>
                <a:spcPts val="2128"/>
              </a:spcBef>
              <a:spcAft>
                <a:spcPts val="0"/>
              </a:spcAft>
              <a:buClr>
                <a:schemeClr val="dk1"/>
              </a:buClr>
              <a:buSzPts val="1400"/>
              <a:buNone/>
              <a:defRPr>
                <a:solidFill>
                  <a:schemeClr val="dk1"/>
                </a:solidFill>
              </a:defRPr>
            </a:lvl4pPr>
            <a:lvl5pPr lvl="4">
              <a:spcBef>
                <a:spcPts val="2128"/>
              </a:spcBef>
              <a:spcAft>
                <a:spcPts val="0"/>
              </a:spcAft>
              <a:buClr>
                <a:schemeClr val="dk1"/>
              </a:buClr>
              <a:buSzPts val="1400"/>
              <a:buNone/>
              <a:defRPr>
                <a:solidFill>
                  <a:schemeClr val="dk1"/>
                </a:solidFill>
              </a:defRPr>
            </a:lvl5pPr>
            <a:lvl6pPr lvl="5">
              <a:spcBef>
                <a:spcPts val="2128"/>
              </a:spcBef>
              <a:spcAft>
                <a:spcPts val="0"/>
              </a:spcAft>
              <a:buClr>
                <a:schemeClr val="dk1"/>
              </a:buClr>
              <a:buSzPts val="1400"/>
              <a:buNone/>
              <a:defRPr>
                <a:solidFill>
                  <a:schemeClr val="dk1"/>
                </a:solidFill>
              </a:defRPr>
            </a:lvl6pPr>
            <a:lvl7pPr lvl="6">
              <a:spcBef>
                <a:spcPts val="2128"/>
              </a:spcBef>
              <a:spcAft>
                <a:spcPts val="0"/>
              </a:spcAft>
              <a:buClr>
                <a:schemeClr val="dk1"/>
              </a:buClr>
              <a:buSzPts val="1400"/>
              <a:buNone/>
              <a:defRPr>
                <a:solidFill>
                  <a:schemeClr val="dk1"/>
                </a:solidFill>
              </a:defRPr>
            </a:lvl7pPr>
            <a:lvl8pPr lvl="7">
              <a:spcBef>
                <a:spcPts val="2128"/>
              </a:spcBef>
              <a:spcAft>
                <a:spcPts val="0"/>
              </a:spcAft>
              <a:buClr>
                <a:schemeClr val="dk1"/>
              </a:buClr>
              <a:buSzPts val="1400"/>
              <a:buNone/>
              <a:defRPr>
                <a:solidFill>
                  <a:schemeClr val="dk1"/>
                </a:solidFill>
              </a:defRPr>
            </a:lvl8pPr>
            <a:lvl9pPr lvl="8">
              <a:spcBef>
                <a:spcPts val="2128"/>
              </a:spcBef>
              <a:spcAft>
                <a:spcPts val="2128"/>
              </a:spcAft>
              <a:buClr>
                <a:schemeClr val="dk1"/>
              </a:buClr>
              <a:buSzPts val="1400"/>
              <a:buNone/>
              <a:defRPr>
                <a:solidFill>
                  <a:schemeClr val="dk1"/>
                </a:solidFill>
              </a:defRPr>
            </a:lvl9pPr>
          </a:lstStyle>
          <a:p>
            <a:endParaRPr/>
          </a:p>
        </p:txBody>
      </p:sp>
      <p:sp>
        <p:nvSpPr>
          <p:cNvPr id="192" name="Google Shape;192;p13"/>
          <p:cNvSpPr txBox="1">
            <a:spLocks noGrp="1"/>
          </p:cNvSpPr>
          <p:nvPr>
            <p:ph type="subTitle" idx="2"/>
          </p:nvPr>
        </p:nvSpPr>
        <p:spPr>
          <a:xfrm>
            <a:off x="5004909" y="2394220"/>
            <a:ext cx="1356635" cy="87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2128"/>
              </a:spcBef>
              <a:spcAft>
                <a:spcPts val="0"/>
              </a:spcAft>
              <a:buClr>
                <a:schemeClr val="dk1"/>
              </a:buClr>
              <a:buSzPts val="1400"/>
              <a:buNone/>
              <a:defRPr>
                <a:solidFill>
                  <a:schemeClr val="dk1"/>
                </a:solidFill>
              </a:defRPr>
            </a:lvl3pPr>
            <a:lvl4pPr lvl="3" rtl="0">
              <a:spcBef>
                <a:spcPts val="2128"/>
              </a:spcBef>
              <a:spcAft>
                <a:spcPts val="0"/>
              </a:spcAft>
              <a:buClr>
                <a:schemeClr val="dk1"/>
              </a:buClr>
              <a:buSzPts val="1400"/>
              <a:buNone/>
              <a:defRPr>
                <a:solidFill>
                  <a:schemeClr val="dk1"/>
                </a:solidFill>
              </a:defRPr>
            </a:lvl4pPr>
            <a:lvl5pPr lvl="4" rtl="0">
              <a:spcBef>
                <a:spcPts val="2128"/>
              </a:spcBef>
              <a:spcAft>
                <a:spcPts val="0"/>
              </a:spcAft>
              <a:buClr>
                <a:schemeClr val="dk1"/>
              </a:buClr>
              <a:buSzPts val="1400"/>
              <a:buNone/>
              <a:defRPr>
                <a:solidFill>
                  <a:schemeClr val="dk1"/>
                </a:solidFill>
              </a:defRPr>
            </a:lvl5pPr>
            <a:lvl6pPr lvl="5" rtl="0">
              <a:spcBef>
                <a:spcPts val="2128"/>
              </a:spcBef>
              <a:spcAft>
                <a:spcPts val="0"/>
              </a:spcAft>
              <a:buClr>
                <a:schemeClr val="dk1"/>
              </a:buClr>
              <a:buSzPts val="1400"/>
              <a:buNone/>
              <a:defRPr>
                <a:solidFill>
                  <a:schemeClr val="dk1"/>
                </a:solidFill>
              </a:defRPr>
            </a:lvl6pPr>
            <a:lvl7pPr lvl="6" rtl="0">
              <a:spcBef>
                <a:spcPts val="2128"/>
              </a:spcBef>
              <a:spcAft>
                <a:spcPts val="0"/>
              </a:spcAft>
              <a:buClr>
                <a:schemeClr val="dk1"/>
              </a:buClr>
              <a:buSzPts val="1400"/>
              <a:buNone/>
              <a:defRPr>
                <a:solidFill>
                  <a:schemeClr val="dk1"/>
                </a:solidFill>
              </a:defRPr>
            </a:lvl7pPr>
            <a:lvl8pPr lvl="7" rtl="0">
              <a:spcBef>
                <a:spcPts val="2128"/>
              </a:spcBef>
              <a:spcAft>
                <a:spcPts val="0"/>
              </a:spcAft>
              <a:buClr>
                <a:schemeClr val="dk1"/>
              </a:buClr>
              <a:buSzPts val="1400"/>
              <a:buNone/>
              <a:defRPr>
                <a:solidFill>
                  <a:schemeClr val="dk1"/>
                </a:solidFill>
              </a:defRPr>
            </a:lvl8pPr>
            <a:lvl9pPr lvl="8" rtl="0">
              <a:spcBef>
                <a:spcPts val="2128"/>
              </a:spcBef>
              <a:spcAft>
                <a:spcPts val="2128"/>
              </a:spcAft>
              <a:buClr>
                <a:schemeClr val="dk1"/>
              </a:buClr>
              <a:buSzPts val="1400"/>
              <a:buNone/>
              <a:defRPr>
                <a:solidFill>
                  <a:schemeClr val="dk1"/>
                </a:solidFill>
              </a:defRPr>
            </a:lvl9pPr>
          </a:lstStyle>
          <a:p>
            <a:endParaRPr/>
          </a:p>
        </p:txBody>
      </p:sp>
      <p:sp>
        <p:nvSpPr>
          <p:cNvPr id="193" name="Google Shape;193;p13"/>
          <p:cNvSpPr txBox="1">
            <a:spLocks noGrp="1"/>
          </p:cNvSpPr>
          <p:nvPr>
            <p:ph type="subTitle" idx="3"/>
          </p:nvPr>
        </p:nvSpPr>
        <p:spPr>
          <a:xfrm>
            <a:off x="8361119" y="2394220"/>
            <a:ext cx="1356635" cy="87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2128"/>
              </a:spcBef>
              <a:spcAft>
                <a:spcPts val="0"/>
              </a:spcAft>
              <a:buClr>
                <a:schemeClr val="dk1"/>
              </a:buClr>
              <a:buSzPts val="1400"/>
              <a:buNone/>
              <a:defRPr>
                <a:solidFill>
                  <a:schemeClr val="dk1"/>
                </a:solidFill>
              </a:defRPr>
            </a:lvl3pPr>
            <a:lvl4pPr lvl="3" rtl="0">
              <a:spcBef>
                <a:spcPts val="2128"/>
              </a:spcBef>
              <a:spcAft>
                <a:spcPts val="0"/>
              </a:spcAft>
              <a:buClr>
                <a:schemeClr val="dk1"/>
              </a:buClr>
              <a:buSzPts val="1400"/>
              <a:buNone/>
              <a:defRPr>
                <a:solidFill>
                  <a:schemeClr val="dk1"/>
                </a:solidFill>
              </a:defRPr>
            </a:lvl4pPr>
            <a:lvl5pPr lvl="4" rtl="0">
              <a:spcBef>
                <a:spcPts val="2128"/>
              </a:spcBef>
              <a:spcAft>
                <a:spcPts val="0"/>
              </a:spcAft>
              <a:buClr>
                <a:schemeClr val="dk1"/>
              </a:buClr>
              <a:buSzPts val="1400"/>
              <a:buNone/>
              <a:defRPr>
                <a:solidFill>
                  <a:schemeClr val="dk1"/>
                </a:solidFill>
              </a:defRPr>
            </a:lvl5pPr>
            <a:lvl6pPr lvl="5" rtl="0">
              <a:spcBef>
                <a:spcPts val="2128"/>
              </a:spcBef>
              <a:spcAft>
                <a:spcPts val="0"/>
              </a:spcAft>
              <a:buClr>
                <a:schemeClr val="dk1"/>
              </a:buClr>
              <a:buSzPts val="1400"/>
              <a:buNone/>
              <a:defRPr>
                <a:solidFill>
                  <a:schemeClr val="dk1"/>
                </a:solidFill>
              </a:defRPr>
            </a:lvl6pPr>
            <a:lvl7pPr lvl="6" rtl="0">
              <a:spcBef>
                <a:spcPts val="2128"/>
              </a:spcBef>
              <a:spcAft>
                <a:spcPts val="0"/>
              </a:spcAft>
              <a:buClr>
                <a:schemeClr val="dk1"/>
              </a:buClr>
              <a:buSzPts val="1400"/>
              <a:buNone/>
              <a:defRPr>
                <a:solidFill>
                  <a:schemeClr val="dk1"/>
                </a:solidFill>
              </a:defRPr>
            </a:lvl7pPr>
            <a:lvl8pPr lvl="7" rtl="0">
              <a:spcBef>
                <a:spcPts val="2128"/>
              </a:spcBef>
              <a:spcAft>
                <a:spcPts val="0"/>
              </a:spcAft>
              <a:buClr>
                <a:schemeClr val="dk1"/>
              </a:buClr>
              <a:buSzPts val="1400"/>
              <a:buNone/>
              <a:defRPr>
                <a:solidFill>
                  <a:schemeClr val="dk1"/>
                </a:solidFill>
              </a:defRPr>
            </a:lvl8pPr>
            <a:lvl9pPr lvl="8" rtl="0">
              <a:spcBef>
                <a:spcPts val="2128"/>
              </a:spcBef>
              <a:spcAft>
                <a:spcPts val="2128"/>
              </a:spcAft>
              <a:buClr>
                <a:schemeClr val="dk1"/>
              </a:buClr>
              <a:buSzPts val="1400"/>
              <a:buNone/>
              <a:defRPr>
                <a:solidFill>
                  <a:schemeClr val="dk1"/>
                </a:solidFill>
              </a:defRPr>
            </a:lvl9pPr>
          </a:lstStyle>
          <a:p>
            <a:endParaRPr/>
          </a:p>
        </p:txBody>
      </p:sp>
      <p:sp>
        <p:nvSpPr>
          <p:cNvPr id="194" name="Google Shape;194;p13"/>
          <p:cNvSpPr txBox="1">
            <a:spLocks noGrp="1"/>
          </p:cNvSpPr>
          <p:nvPr>
            <p:ph type="subTitle" idx="4"/>
          </p:nvPr>
        </p:nvSpPr>
        <p:spPr>
          <a:xfrm>
            <a:off x="2444250" y="4230147"/>
            <a:ext cx="1356635" cy="87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2128"/>
              </a:spcBef>
              <a:spcAft>
                <a:spcPts val="0"/>
              </a:spcAft>
              <a:buClr>
                <a:schemeClr val="dk1"/>
              </a:buClr>
              <a:buSzPts val="1400"/>
              <a:buNone/>
              <a:defRPr>
                <a:solidFill>
                  <a:schemeClr val="dk1"/>
                </a:solidFill>
              </a:defRPr>
            </a:lvl3pPr>
            <a:lvl4pPr lvl="3" rtl="0">
              <a:spcBef>
                <a:spcPts val="2128"/>
              </a:spcBef>
              <a:spcAft>
                <a:spcPts val="0"/>
              </a:spcAft>
              <a:buClr>
                <a:schemeClr val="dk1"/>
              </a:buClr>
              <a:buSzPts val="1400"/>
              <a:buNone/>
              <a:defRPr>
                <a:solidFill>
                  <a:schemeClr val="dk1"/>
                </a:solidFill>
              </a:defRPr>
            </a:lvl4pPr>
            <a:lvl5pPr lvl="4" rtl="0">
              <a:spcBef>
                <a:spcPts val="2128"/>
              </a:spcBef>
              <a:spcAft>
                <a:spcPts val="0"/>
              </a:spcAft>
              <a:buClr>
                <a:schemeClr val="dk1"/>
              </a:buClr>
              <a:buSzPts val="1400"/>
              <a:buNone/>
              <a:defRPr>
                <a:solidFill>
                  <a:schemeClr val="dk1"/>
                </a:solidFill>
              </a:defRPr>
            </a:lvl5pPr>
            <a:lvl6pPr lvl="5" rtl="0">
              <a:spcBef>
                <a:spcPts val="2128"/>
              </a:spcBef>
              <a:spcAft>
                <a:spcPts val="0"/>
              </a:spcAft>
              <a:buClr>
                <a:schemeClr val="dk1"/>
              </a:buClr>
              <a:buSzPts val="1400"/>
              <a:buNone/>
              <a:defRPr>
                <a:solidFill>
                  <a:schemeClr val="dk1"/>
                </a:solidFill>
              </a:defRPr>
            </a:lvl6pPr>
            <a:lvl7pPr lvl="6" rtl="0">
              <a:spcBef>
                <a:spcPts val="2128"/>
              </a:spcBef>
              <a:spcAft>
                <a:spcPts val="0"/>
              </a:spcAft>
              <a:buClr>
                <a:schemeClr val="dk1"/>
              </a:buClr>
              <a:buSzPts val="1400"/>
              <a:buNone/>
              <a:defRPr>
                <a:solidFill>
                  <a:schemeClr val="dk1"/>
                </a:solidFill>
              </a:defRPr>
            </a:lvl7pPr>
            <a:lvl8pPr lvl="7" rtl="0">
              <a:spcBef>
                <a:spcPts val="2128"/>
              </a:spcBef>
              <a:spcAft>
                <a:spcPts val="0"/>
              </a:spcAft>
              <a:buClr>
                <a:schemeClr val="dk1"/>
              </a:buClr>
              <a:buSzPts val="1400"/>
              <a:buNone/>
              <a:defRPr>
                <a:solidFill>
                  <a:schemeClr val="dk1"/>
                </a:solidFill>
              </a:defRPr>
            </a:lvl8pPr>
            <a:lvl9pPr lvl="8" rtl="0">
              <a:spcBef>
                <a:spcPts val="2128"/>
              </a:spcBef>
              <a:spcAft>
                <a:spcPts val="2128"/>
              </a:spcAft>
              <a:buClr>
                <a:schemeClr val="dk1"/>
              </a:buClr>
              <a:buSzPts val="1400"/>
              <a:buNone/>
              <a:defRPr>
                <a:solidFill>
                  <a:schemeClr val="dk1"/>
                </a:solidFill>
              </a:defRPr>
            </a:lvl9pPr>
          </a:lstStyle>
          <a:p>
            <a:endParaRPr/>
          </a:p>
        </p:txBody>
      </p:sp>
      <p:sp>
        <p:nvSpPr>
          <p:cNvPr id="195" name="Google Shape;195;p13"/>
          <p:cNvSpPr txBox="1">
            <a:spLocks noGrp="1"/>
          </p:cNvSpPr>
          <p:nvPr>
            <p:ph type="subTitle" idx="5"/>
          </p:nvPr>
        </p:nvSpPr>
        <p:spPr>
          <a:xfrm>
            <a:off x="5518465" y="4230147"/>
            <a:ext cx="1356635" cy="87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2128"/>
              </a:spcBef>
              <a:spcAft>
                <a:spcPts val="0"/>
              </a:spcAft>
              <a:buClr>
                <a:schemeClr val="dk1"/>
              </a:buClr>
              <a:buSzPts val="1400"/>
              <a:buNone/>
              <a:defRPr>
                <a:solidFill>
                  <a:schemeClr val="dk1"/>
                </a:solidFill>
              </a:defRPr>
            </a:lvl3pPr>
            <a:lvl4pPr lvl="3" rtl="0">
              <a:spcBef>
                <a:spcPts val="2128"/>
              </a:spcBef>
              <a:spcAft>
                <a:spcPts val="0"/>
              </a:spcAft>
              <a:buClr>
                <a:schemeClr val="dk1"/>
              </a:buClr>
              <a:buSzPts val="1400"/>
              <a:buNone/>
              <a:defRPr>
                <a:solidFill>
                  <a:schemeClr val="dk1"/>
                </a:solidFill>
              </a:defRPr>
            </a:lvl4pPr>
            <a:lvl5pPr lvl="4" rtl="0">
              <a:spcBef>
                <a:spcPts val="2128"/>
              </a:spcBef>
              <a:spcAft>
                <a:spcPts val="0"/>
              </a:spcAft>
              <a:buClr>
                <a:schemeClr val="dk1"/>
              </a:buClr>
              <a:buSzPts val="1400"/>
              <a:buNone/>
              <a:defRPr>
                <a:solidFill>
                  <a:schemeClr val="dk1"/>
                </a:solidFill>
              </a:defRPr>
            </a:lvl5pPr>
            <a:lvl6pPr lvl="5" rtl="0">
              <a:spcBef>
                <a:spcPts val="2128"/>
              </a:spcBef>
              <a:spcAft>
                <a:spcPts val="0"/>
              </a:spcAft>
              <a:buClr>
                <a:schemeClr val="dk1"/>
              </a:buClr>
              <a:buSzPts val="1400"/>
              <a:buNone/>
              <a:defRPr>
                <a:solidFill>
                  <a:schemeClr val="dk1"/>
                </a:solidFill>
              </a:defRPr>
            </a:lvl6pPr>
            <a:lvl7pPr lvl="6" rtl="0">
              <a:spcBef>
                <a:spcPts val="2128"/>
              </a:spcBef>
              <a:spcAft>
                <a:spcPts val="0"/>
              </a:spcAft>
              <a:buClr>
                <a:schemeClr val="dk1"/>
              </a:buClr>
              <a:buSzPts val="1400"/>
              <a:buNone/>
              <a:defRPr>
                <a:solidFill>
                  <a:schemeClr val="dk1"/>
                </a:solidFill>
              </a:defRPr>
            </a:lvl7pPr>
            <a:lvl8pPr lvl="7" rtl="0">
              <a:spcBef>
                <a:spcPts val="2128"/>
              </a:spcBef>
              <a:spcAft>
                <a:spcPts val="0"/>
              </a:spcAft>
              <a:buClr>
                <a:schemeClr val="dk1"/>
              </a:buClr>
              <a:buSzPts val="1400"/>
              <a:buNone/>
              <a:defRPr>
                <a:solidFill>
                  <a:schemeClr val="dk1"/>
                </a:solidFill>
              </a:defRPr>
            </a:lvl8pPr>
            <a:lvl9pPr lvl="8" rtl="0">
              <a:spcBef>
                <a:spcPts val="2128"/>
              </a:spcBef>
              <a:spcAft>
                <a:spcPts val="2128"/>
              </a:spcAft>
              <a:buClr>
                <a:schemeClr val="dk1"/>
              </a:buClr>
              <a:buSzPts val="1400"/>
              <a:buNone/>
              <a:defRPr>
                <a:solidFill>
                  <a:schemeClr val="dk1"/>
                </a:solidFill>
              </a:defRPr>
            </a:lvl9pPr>
          </a:lstStyle>
          <a:p>
            <a:endParaRPr/>
          </a:p>
        </p:txBody>
      </p:sp>
      <p:sp>
        <p:nvSpPr>
          <p:cNvPr id="196" name="Google Shape;196;p13"/>
          <p:cNvSpPr txBox="1">
            <a:spLocks noGrp="1"/>
          </p:cNvSpPr>
          <p:nvPr>
            <p:ph type="subTitle" idx="6"/>
          </p:nvPr>
        </p:nvSpPr>
        <p:spPr>
          <a:xfrm>
            <a:off x="9156509" y="4230147"/>
            <a:ext cx="1356635" cy="87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2128"/>
              </a:spcBef>
              <a:spcAft>
                <a:spcPts val="0"/>
              </a:spcAft>
              <a:buClr>
                <a:schemeClr val="dk1"/>
              </a:buClr>
              <a:buSzPts val="1400"/>
              <a:buNone/>
              <a:defRPr>
                <a:solidFill>
                  <a:schemeClr val="dk1"/>
                </a:solidFill>
              </a:defRPr>
            </a:lvl3pPr>
            <a:lvl4pPr lvl="3" rtl="0">
              <a:spcBef>
                <a:spcPts val="2128"/>
              </a:spcBef>
              <a:spcAft>
                <a:spcPts val="0"/>
              </a:spcAft>
              <a:buClr>
                <a:schemeClr val="dk1"/>
              </a:buClr>
              <a:buSzPts val="1400"/>
              <a:buNone/>
              <a:defRPr>
                <a:solidFill>
                  <a:schemeClr val="dk1"/>
                </a:solidFill>
              </a:defRPr>
            </a:lvl4pPr>
            <a:lvl5pPr lvl="4" rtl="0">
              <a:spcBef>
                <a:spcPts val="2128"/>
              </a:spcBef>
              <a:spcAft>
                <a:spcPts val="0"/>
              </a:spcAft>
              <a:buClr>
                <a:schemeClr val="dk1"/>
              </a:buClr>
              <a:buSzPts val="1400"/>
              <a:buNone/>
              <a:defRPr>
                <a:solidFill>
                  <a:schemeClr val="dk1"/>
                </a:solidFill>
              </a:defRPr>
            </a:lvl5pPr>
            <a:lvl6pPr lvl="5" rtl="0">
              <a:spcBef>
                <a:spcPts val="2128"/>
              </a:spcBef>
              <a:spcAft>
                <a:spcPts val="0"/>
              </a:spcAft>
              <a:buClr>
                <a:schemeClr val="dk1"/>
              </a:buClr>
              <a:buSzPts val="1400"/>
              <a:buNone/>
              <a:defRPr>
                <a:solidFill>
                  <a:schemeClr val="dk1"/>
                </a:solidFill>
              </a:defRPr>
            </a:lvl6pPr>
            <a:lvl7pPr lvl="6" rtl="0">
              <a:spcBef>
                <a:spcPts val="2128"/>
              </a:spcBef>
              <a:spcAft>
                <a:spcPts val="0"/>
              </a:spcAft>
              <a:buClr>
                <a:schemeClr val="dk1"/>
              </a:buClr>
              <a:buSzPts val="1400"/>
              <a:buNone/>
              <a:defRPr>
                <a:solidFill>
                  <a:schemeClr val="dk1"/>
                </a:solidFill>
              </a:defRPr>
            </a:lvl7pPr>
            <a:lvl8pPr lvl="7" rtl="0">
              <a:spcBef>
                <a:spcPts val="2128"/>
              </a:spcBef>
              <a:spcAft>
                <a:spcPts val="0"/>
              </a:spcAft>
              <a:buClr>
                <a:schemeClr val="dk1"/>
              </a:buClr>
              <a:buSzPts val="1400"/>
              <a:buNone/>
              <a:defRPr>
                <a:solidFill>
                  <a:schemeClr val="dk1"/>
                </a:solidFill>
              </a:defRPr>
            </a:lvl8pPr>
            <a:lvl9pPr lvl="8" rtl="0">
              <a:spcBef>
                <a:spcPts val="2128"/>
              </a:spcBef>
              <a:spcAft>
                <a:spcPts val="2128"/>
              </a:spcAft>
              <a:buClr>
                <a:schemeClr val="dk1"/>
              </a:buClr>
              <a:buSzPts val="1400"/>
              <a:buNone/>
              <a:defRPr>
                <a:solidFill>
                  <a:schemeClr val="dk1"/>
                </a:solidFill>
              </a:defRPr>
            </a:lvl9pPr>
          </a:lstStyle>
          <a:p>
            <a:endParaRPr/>
          </a:p>
        </p:txBody>
      </p:sp>
      <p:grpSp>
        <p:nvGrpSpPr>
          <p:cNvPr id="197" name="Google Shape;197;p13"/>
          <p:cNvGrpSpPr/>
          <p:nvPr/>
        </p:nvGrpSpPr>
        <p:grpSpPr>
          <a:xfrm rot="-1043477">
            <a:off x="675620" y="983640"/>
            <a:ext cx="776139" cy="937717"/>
            <a:chOff x="4404082" y="434496"/>
            <a:chExt cx="583539" cy="703278"/>
          </a:xfrm>
        </p:grpSpPr>
        <p:sp>
          <p:nvSpPr>
            <p:cNvPr id="198" name="Google Shape;198;p13"/>
            <p:cNvSpPr/>
            <p:nvPr/>
          </p:nvSpPr>
          <p:spPr>
            <a:xfrm>
              <a:off x="4404082" y="434496"/>
              <a:ext cx="538286" cy="703278"/>
            </a:xfrm>
            <a:custGeom>
              <a:avLst/>
              <a:gdLst/>
              <a:ahLst/>
              <a:cxnLst/>
              <a:rect l="l" t="t" r="r" b="b"/>
              <a:pathLst>
                <a:path w="6649" h="8687" extrusionOk="0">
                  <a:moveTo>
                    <a:pt x="3751" y="1444"/>
                  </a:moveTo>
                  <a:cubicBezTo>
                    <a:pt x="4453" y="1444"/>
                    <a:pt x="5073" y="2511"/>
                    <a:pt x="5073" y="4046"/>
                  </a:cubicBezTo>
                  <a:cubicBezTo>
                    <a:pt x="5073" y="5642"/>
                    <a:pt x="4138" y="7177"/>
                    <a:pt x="3426" y="7177"/>
                  </a:cubicBezTo>
                  <a:cubicBezTo>
                    <a:pt x="3324" y="7177"/>
                    <a:pt x="3243" y="7147"/>
                    <a:pt x="3182" y="7075"/>
                  </a:cubicBezTo>
                  <a:cubicBezTo>
                    <a:pt x="3233" y="6201"/>
                    <a:pt x="3253" y="5235"/>
                    <a:pt x="3253" y="4270"/>
                  </a:cubicBezTo>
                  <a:cubicBezTo>
                    <a:pt x="3253" y="3365"/>
                    <a:pt x="3233" y="2450"/>
                    <a:pt x="3202" y="1545"/>
                  </a:cubicBezTo>
                  <a:cubicBezTo>
                    <a:pt x="3395" y="1474"/>
                    <a:pt x="3578" y="1444"/>
                    <a:pt x="3751" y="1444"/>
                  </a:cubicBezTo>
                  <a:close/>
                  <a:moveTo>
                    <a:pt x="3690" y="0"/>
                  </a:moveTo>
                  <a:cubicBezTo>
                    <a:pt x="3009" y="0"/>
                    <a:pt x="1728" y="224"/>
                    <a:pt x="1545" y="407"/>
                  </a:cubicBezTo>
                  <a:cubicBezTo>
                    <a:pt x="1352" y="580"/>
                    <a:pt x="1556" y="2603"/>
                    <a:pt x="1556" y="3883"/>
                  </a:cubicBezTo>
                  <a:cubicBezTo>
                    <a:pt x="1556" y="4676"/>
                    <a:pt x="1484" y="5957"/>
                    <a:pt x="1454" y="6974"/>
                  </a:cubicBezTo>
                  <a:cubicBezTo>
                    <a:pt x="1352" y="6872"/>
                    <a:pt x="1230" y="6781"/>
                    <a:pt x="1129" y="6689"/>
                  </a:cubicBezTo>
                  <a:cubicBezTo>
                    <a:pt x="996" y="6567"/>
                    <a:pt x="824" y="6405"/>
                    <a:pt x="641" y="6333"/>
                  </a:cubicBezTo>
                  <a:cubicBezTo>
                    <a:pt x="605" y="6324"/>
                    <a:pt x="569" y="6319"/>
                    <a:pt x="535" y="6319"/>
                  </a:cubicBezTo>
                  <a:cubicBezTo>
                    <a:pt x="276" y="6319"/>
                    <a:pt x="76" y="6571"/>
                    <a:pt x="183" y="6831"/>
                  </a:cubicBezTo>
                  <a:cubicBezTo>
                    <a:pt x="214" y="6933"/>
                    <a:pt x="264" y="7035"/>
                    <a:pt x="346" y="7136"/>
                  </a:cubicBezTo>
                  <a:cubicBezTo>
                    <a:pt x="102" y="7238"/>
                    <a:pt x="0" y="7594"/>
                    <a:pt x="234" y="7797"/>
                  </a:cubicBezTo>
                  <a:cubicBezTo>
                    <a:pt x="336" y="7889"/>
                    <a:pt x="437" y="7980"/>
                    <a:pt x="549" y="8051"/>
                  </a:cubicBezTo>
                  <a:cubicBezTo>
                    <a:pt x="529" y="8102"/>
                    <a:pt x="508" y="8163"/>
                    <a:pt x="529" y="8234"/>
                  </a:cubicBezTo>
                  <a:cubicBezTo>
                    <a:pt x="580" y="8590"/>
                    <a:pt x="1057" y="8641"/>
                    <a:pt x="1342" y="8671"/>
                  </a:cubicBezTo>
                  <a:cubicBezTo>
                    <a:pt x="1411" y="8681"/>
                    <a:pt x="1483" y="8687"/>
                    <a:pt x="1556" y="8687"/>
                  </a:cubicBezTo>
                  <a:cubicBezTo>
                    <a:pt x="1708" y="8687"/>
                    <a:pt x="1862" y="8662"/>
                    <a:pt x="1993" y="8600"/>
                  </a:cubicBezTo>
                  <a:cubicBezTo>
                    <a:pt x="2319" y="8637"/>
                    <a:pt x="2734" y="8642"/>
                    <a:pt x="2967" y="8642"/>
                  </a:cubicBezTo>
                  <a:cubicBezTo>
                    <a:pt x="3060" y="8642"/>
                    <a:pt x="3124" y="8641"/>
                    <a:pt x="3141" y="8641"/>
                  </a:cubicBezTo>
                  <a:cubicBezTo>
                    <a:pt x="5429" y="8641"/>
                    <a:pt x="6648" y="6150"/>
                    <a:pt x="6648" y="3792"/>
                  </a:cubicBezTo>
                  <a:cubicBezTo>
                    <a:pt x="6628" y="1850"/>
                    <a:pt x="5673" y="0"/>
                    <a:pt x="36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13"/>
            <p:cNvSpPr/>
            <p:nvPr/>
          </p:nvSpPr>
          <p:spPr>
            <a:xfrm>
              <a:off x="4727505" y="471493"/>
              <a:ext cx="59342" cy="59342"/>
            </a:xfrm>
            <a:custGeom>
              <a:avLst/>
              <a:gdLst/>
              <a:ahLst/>
              <a:cxnLst/>
              <a:rect l="l" t="t" r="r" b="b"/>
              <a:pathLst>
                <a:path w="733" h="733" extrusionOk="0">
                  <a:moveTo>
                    <a:pt x="366" y="1"/>
                  </a:moveTo>
                  <a:cubicBezTo>
                    <a:pt x="163" y="1"/>
                    <a:pt x="0" y="163"/>
                    <a:pt x="0" y="367"/>
                  </a:cubicBezTo>
                  <a:cubicBezTo>
                    <a:pt x="0" y="570"/>
                    <a:pt x="163" y="733"/>
                    <a:pt x="366" y="733"/>
                  </a:cubicBezTo>
                  <a:cubicBezTo>
                    <a:pt x="569" y="733"/>
                    <a:pt x="732" y="570"/>
                    <a:pt x="732" y="367"/>
                  </a:cubicBezTo>
                  <a:cubicBezTo>
                    <a:pt x="732" y="163"/>
                    <a:pt x="569" y="1"/>
                    <a:pt x="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13"/>
            <p:cNvSpPr/>
            <p:nvPr/>
          </p:nvSpPr>
          <p:spPr>
            <a:xfrm>
              <a:off x="4734873" y="486308"/>
              <a:ext cx="26392" cy="27283"/>
            </a:xfrm>
            <a:custGeom>
              <a:avLst/>
              <a:gdLst/>
              <a:ahLst/>
              <a:cxnLst/>
              <a:rect l="l" t="t" r="r" b="b"/>
              <a:pathLst>
                <a:path w="326" h="337" extrusionOk="0">
                  <a:moveTo>
                    <a:pt x="163" y="1"/>
                  </a:moveTo>
                  <a:cubicBezTo>
                    <a:pt x="72" y="1"/>
                    <a:pt x="1" y="82"/>
                    <a:pt x="1" y="163"/>
                  </a:cubicBezTo>
                  <a:cubicBezTo>
                    <a:pt x="1" y="255"/>
                    <a:pt x="72" y="336"/>
                    <a:pt x="163" y="336"/>
                  </a:cubicBezTo>
                  <a:cubicBezTo>
                    <a:pt x="255" y="336"/>
                    <a:pt x="326" y="255"/>
                    <a:pt x="326" y="163"/>
                  </a:cubicBezTo>
                  <a:cubicBezTo>
                    <a:pt x="326" y="82"/>
                    <a:pt x="255"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13"/>
            <p:cNvSpPr/>
            <p:nvPr/>
          </p:nvSpPr>
          <p:spPr>
            <a:xfrm>
              <a:off x="4803038" y="459107"/>
              <a:ext cx="184583" cy="126860"/>
            </a:xfrm>
            <a:custGeom>
              <a:avLst/>
              <a:gdLst/>
              <a:ahLst/>
              <a:cxnLst/>
              <a:rect l="l" t="t" r="r" b="b"/>
              <a:pathLst>
                <a:path w="2280" h="1567" extrusionOk="0">
                  <a:moveTo>
                    <a:pt x="1832" y="0"/>
                  </a:moveTo>
                  <a:cubicBezTo>
                    <a:pt x="1603" y="0"/>
                    <a:pt x="1387" y="380"/>
                    <a:pt x="1212" y="438"/>
                  </a:cubicBezTo>
                  <a:cubicBezTo>
                    <a:pt x="1172" y="454"/>
                    <a:pt x="1132" y="460"/>
                    <a:pt x="1091" y="460"/>
                  </a:cubicBezTo>
                  <a:cubicBezTo>
                    <a:pt x="916" y="460"/>
                    <a:pt x="728" y="338"/>
                    <a:pt x="440" y="255"/>
                  </a:cubicBezTo>
                  <a:cubicBezTo>
                    <a:pt x="408" y="245"/>
                    <a:pt x="379" y="240"/>
                    <a:pt x="353" y="240"/>
                  </a:cubicBezTo>
                  <a:cubicBezTo>
                    <a:pt x="79" y="240"/>
                    <a:pt x="53" y="764"/>
                    <a:pt x="53" y="764"/>
                  </a:cubicBezTo>
                  <a:cubicBezTo>
                    <a:pt x="0" y="1381"/>
                    <a:pt x="267" y="1567"/>
                    <a:pt x="604" y="1567"/>
                  </a:cubicBezTo>
                  <a:cubicBezTo>
                    <a:pt x="911" y="1567"/>
                    <a:pt x="1275" y="1413"/>
                    <a:pt x="1507" y="1292"/>
                  </a:cubicBezTo>
                  <a:cubicBezTo>
                    <a:pt x="1985" y="1048"/>
                    <a:pt x="2279" y="306"/>
                    <a:pt x="1985" y="62"/>
                  </a:cubicBezTo>
                  <a:cubicBezTo>
                    <a:pt x="1934" y="18"/>
                    <a:pt x="1883" y="0"/>
                    <a:pt x="18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13"/>
            <p:cNvSpPr/>
            <p:nvPr/>
          </p:nvSpPr>
          <p:spPr>
            <a:xfrm>
              <a:off x="4823763" y="496995"/>
              <a:ext cx="32221" cy="20725"/>
            </a:xfrm>
            <a:custGeom>
              <a:avLst/>
              <a:gdLst/>
              <a:ahLst/>
              <a:cxnLst/>
              <a:rect l="l" t="t" r="r" b="b"/>
              <a:pathLst>
                <a:path w="398" h="256" extrusionOk="0">
                  <a:moveTo>
                    <a:pt x="133" y="1"/>
                  </a:moveTo>
                  <a:cubicBezTo>
                    <a:pt x="62" y="1"/>
                    <a:pt x="1" y="62"/>
                    <a:pt x="1" y="123"/>
                  </a:cubicBezTo>
                  <a:cubicBezTo>
                    <a:pt x="1" y="194"/>
                    <a:pt x="51" y="255"/>
                    <a:pt x="133" y="255"/>
                  </a:cubicBezTo>
                  <a:cubicBezTo>
                    <a:pt x="194" y="255"/>
                    <a:pt x="265" y="255"/>
                    <a:pt x="316" y="214"/>
                  </a:cubicBezTo>
                  <a:cubicBezTo>
                    <a:pt x="387" y="204"/>
                    <a:pt x="397" y="143"/>
                    <a:pt x="367" y="103"/>
                  </a:cubicBezTo>
                  <a:cubicBezTo>
                    <a:pt x="356" y="52"/>
                    <a:pt x="326" y="11"/>
                    <a:pt x="265" y="11"/>
                  </a:cubicBezTo>
                  <a:cubicBezTo>
                    <a:pt x="224" y="1"/>
                    <a:pt x="184" y="1"/>
                    <a:pt x="1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13"/>
            <p:cNvSpPr/>
            <p:nvPr/>
          </p:nvSpPr>
          <p:spPr>
            <a:xfrm>
              <a:off x="4826273" y="506062"/>
              <a:ext cx="137466" cy="57723"/>
            </a:xfrm>
            <a:custGeom>
              <a:avLst/>
              <a:gdLst/>
              <a:ahLst/>
              <a:cxnLst/>
              <a:rect l="l" t="t" r="r" b="b"/>
              <a:pathLst>
                <a:path w="1698" h="713" fill="none" extrusionOk="0">
                  <a:moveTo>
                    <a:pt x="0" y="702"/>
                  </a:moveTo>
                  <a:cubicBezTo>
                    <a:pt x="0" y="702"/>
                    <a:pt x="508" y="712"/>
                    <a:pt x="864" y="621"/>
                  </a:cubicBezTo>
                  <a:cubicBezTo>
                    <a:pt x="1383" y="499"/>
                    <a:pt x="1698" y="92"/>
                    <a:pt x="1677" y="1"/>
                  </a:cubicBezTo>
                </a:path>
              </a:pathLst>
            </a:custGeom>
            <a:noFill/>
            <a:ln w="2550" cap="flat" cmpd="sng">
              <a:solidFill>
                <a:schemeClr val="lt2"/>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4" name="Google Shape;204;p13"/>
          <p:cNvGrpSpPr/>
          <p:nvPr/>
        </p:nvGrpSpPr>
        <p:grpSpPr>
          <a:xfrm rot="438459">
            <a:off x="10910862" y="3464901"/>
            <a:ext cx="604722" cy="1056788"/>
            <a:chOff x="4053457" y="1433586"/>
            <a:chExt cx="454655" cy="792573"/>
          </a:xfrm>
        </p:grpSpPr>
        <p:sp>
          <p:nvSpPr>
            <p:cNvPr id="205" name="Google Shape;205;p13"/>
            <p:cNvSpPr/>
            <p:nvPr/>
          </p:nvSpPr>
          <p:spPr>
            <a:xfrm>
              <a:off x="4053457" y="1512519"/>
              <a:ext cx="357265" cy="713640"/>
            </a:xfrm>
            <a:custGeom>
              <a:avLst/>
              <a:gdLst/>
              <a:ahLst/>
              <a:cxnLst/>
              <a:rect l="l" t="t" r="r" b="b"/>
              <a:pathLst>
                <a:path w="4413" h="8815" extrusionOk="0">
                  <a:moveTo>
                    <a:pt x="2542" y="1"/>
                  </a:moveTo>
                  <a:lnTo>
                    <a:pt x="2542" y="1"/>
                  </a:lnTo>
                  <a:cubicBezTo>
                    <a:pt x="2705" y="2166"/>
                    <a:pt x="2756" y="4240"/>
                    <a:pt x="2756" y="5561"/>
                  </a:cubicBezTo>
                  <a:cubicBezTo>
                    <a:pt x="2756" y="6253"/>
                    <a:pt x="2623" y="7351"/>
                    <a:pt x="2074" y="7351"/>
                  </a:cubicBezTo>
                  <a:cubicBezTo>
                    <a:pt x="1719" y="7351"/>
                    <a:pt x="1475" y="6863"/>
                    <a:pt x="1475" y="6222"/>
                  </a:cubicBezTo>
                  <a:cubicBezTo>
                    <a:pt x="1475" y="6070"/>
                    <a:pt x="1485" y="5877"/>
                    <a:pt x="1526" y="5704"/>
                  </a:cubicBezTo>
                  <a:lnTo>
                    <a:pt x="102" y="5541"/>
                  </a:lnTo>
                  <a:cubicBezTo>
                    <a:pt x="41" y="5816"/>
                    <a:pt x="1" y="6080"/>
                    <a:pt x="1" y="6354"/>
                  </a:cubicBezTo>
                  <a:cubicBezTo>
                    <a:pt x="1" y="7706"/>
                    <a:pt x="865" y="8814"/>
                    <a:pt x="2247" y="8814"/>
                  </a:cubicBezTo>
                  <a:cubicBezTo>
                    <a:pt x="3853" y="8814"/>
                    <a:pt x="4413" y="6791"/>
                    <a:pt x="4413" y="5561"/>
                  </a:cubicBezTo>
                  <a:cubicBezTo>
                    <a:pt x="4413" y="4240"/>
                    <a:pt x="4413" y="2308"/>
                    <a:pt x="4250" y="133"/>
                  </a:cubicBezTo>
                  <a:lnTo>
                    <a:pt x="2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13"/>
            <p:cNvSpPr/>
            <p:nvPr/>
          </p:nvSpPr>
          <p:spPr>
            <a:xfrm>
              <a:off x="4128100" y="1616063"/>
              <a:ext cx="127103" cy="144104"/>
            </a:xfrm>
            <a:custGeom>
              <a:avLst/>
              <a:gdLst/>
              <a:ahLst/>
              <a:cxnLst/>
              <a:rect l="l" t="t" r="r" b="b"/>
              <a:pathLst>
                <a:path w="1570" h="1780" extrusionOk="0">
                  <a:moveTo>
                    <a:pt x="1409" y="0"/>
                  </a:moveTo>
                  <a:cubicBezTo>
                    <a:pt x="1404" y="0"/>
                    <a:pt x="1400" y="1"/>
                    <a:pt x="1396" y="3"/>
                  </a:cubicBezTo>
                  <a:cubicBezTo>
                    <a:pt x="1305" y="23"/>
                    <a:pt x="1264" y="74"/>
                    <a:pt x="1244" y="165"/>
                  </a:cubicBezTo>
                  <a:cubicBezTo>
                    <a:pt x="1213" y="267"/>
                    <a:pt x="1173" y="359"/>
                    <a:pt x="1152" y="450"/>
                  </a:cubicBezTo>
                  <a:cubicBezTo>
                    <a:pt x="1102" y="613"/>
                    <a:pt x="949" y="664"/>
                    <a:pt x="807" y="735"/>
                  </a:cubicBezTo>
                  <a:cubicBezTo>
                    <a:pt x="695" y="816"/>
                    <a:pt x="644" y="908"/>
                    <a:pt x="654" y="1029"/>
                  </a:cubicBezTo>
                  <a:cubicBezTo>
                    <a:pt x="665" y="1172"/>
                    <a:pt x="746" y="1365"/>
                    <a:pt x="634" y="1477"/>
                  </a:cubicBezTo>
                  <a:cubicBezTo>
                    <a:pt x="584" y="1526"/>
                    <a:pt x="503" y="1552"/>
                    <a:pt x="423" y="1552"/>
                  </a:cubicBezTo>
                  <a:cubicBezTo>
                    <a:pt x="338" y="1552"/>
                    <a:pt x="254" y="1524"/>
                    <a:pt x="207" y="1467"/>
                  </a:cubicBezTo>
                  <a:cubicBezTo>
                    <a:pt x="190" y="1441"/>
                    <a:pt x="165" y="1431"/>
                    <a:pt x="140" y="1431"/>
                  </a:cubicBezTo>
                  <a:cubicBezTo>
                    <a:pt x="73" y="1431"/>
                    <a:pt x="0" y="1502"/>
                    <a:pt x="44" y="1568"/>
                  </a:cubicBezTo>
                  <a:cubicBezTo>
                    <a:pt x="137" y="1715"/>
                    <a:pt x="285" y="1779"/>
                    <a:pt x="437" y="1779"/>
                  </a:cubicBezTo>
                  <a:cubicBezTo>
                    <a:pt x="686" y="1779"/>
                    <a:pt x="946" y="1606"/>
                    <a:pt x="990" y="1334"/>
                  </a:cubicBezTo>
                  <a:cubicBezTo>
                    <a:pt x="1010" y="1131"/>
                    <a:pt x="858" y="1019"/>
                    <a:pt x="1102" y="887"/>
                  </a:cubicBezTo>
                  <a:cubicBezTo>
                    <a:pt x="1224" y="826"/>
                    <a:pt x="1305" y="755"/>
                    <a:pt x="1366" y="623"/>
                  </a:cubicBezTo>
                  <a:cubicBezTo>
                    <a:pt x="1457" y="481"/>
                    <a:pt x="1569" y="216"/>
                    <a:pt x="1468" y="43"/>
                  </a:cubicBezTo>
                  <a:cubicBezTo>
                    <a:pt x="1459" y="18"/>
                    <a:pt x="1430" y="0"/>
                    <a:pt x="1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13"/>
            <p:cNvSpPr/>
            <p:nvPr/>
          </p:nvSpPr>
          <p:spPr>
            <a:xfrm>
              <a:off x="4241116" y="1616387"/>
              <a:ext cx="60151" cy="196160"/>
            </a:xfrm>
            <a:custGeom>
              <a:avLst/>
              <a:gdLst/>
              <a:ahLst/>
              <a:cxnLst/>
              <a:rect l="l" t="t" r="r" b="b"/>
              <a:pathLst>
                <a:path w="743" h="2423" extrusionOk="0">
                  <a:moveTo>
                    <a:pt x="511" y="0"/>
                  </a:moveTo>
                  <a:cubicBezTo>
                    <a:pt x="453" y="0"/>
                    <a:pt x="388" y="51"/>
                    <a:pt x="407" y="121"/>
                  </a:cubicBezTo>
                  <a:cubicBezTo>
                    <a:pt x="458" y="385"/>
                    <a:pt x="438" y="578"/>
                    <a:pt x="265" y="812"/>
                  </a:cubicBezTo>
                  <a:cubicBezTo>
                    <a:pt x="204" y="883"/>
                    <a:pt x="82" y="975"/>
                    <a:pt x="61" y="1076"/>
                  </a:cubicBezTo>
                  <a:cubicBezTo>
                    <a:pt x="0" y="1330"/>
                    <a:pt x="163" y="1524"/>
                    <a:pt x="153" y="1778"/>
                  </a:cubicBezTo>
                  <a:cubicBezTo>
                    <a:pt x="135" y="1923"/>
                    <a:pt x="68" y="2422"/>
                    <a:pt x="312" y="2422"/>
                  </a:cubicBezTo>
                  <a:cubicBezTo>
                    <a:pt x="342" y="2422"/>
                    <a:pt x="377" y="2415"/>
                    <a:pt x="417" y="2398"/>
                  </a:cubicBezTo>
                  <a:cubicBezTo>
                    <a:pt x="427" y="2388"/>
                    <a:pt x="438" y="2377"/>
                    <a:pt x="427" y="2347"/>
                  </a:cubicBezTo>
                  <a:cubicBezTo>
                    <a:pt x="356" y="2184"/>
                    <a:pt x="387" y="2032"/>
                    <a:pt x="417" y="1869"/>
                  </a:cubicBezTo>
                  <a:cubicBezTo>
                    <a:pt x="438" y="1666"/>
                    <a:pt x="427" y="1503"/>
                    <a:pt x="356" y="1300"/>
                  </a:cubicBezTo>
                  <a:cubicBezTo>
                    <a:pt x="275" y="1117"/>
                    <a:pt x="610" y="822"/>
                    <a:pt x="671" y="639"/>
                  </a:cubicBezTo>
                  <a:cubicBezTo>
                    <a:pt x="743" y="466"/>
                    <a:pt x="661" y="243"/>
                    <a:pt x="590" y="60"/>
                  </a:cubicBezTo>
                  <a:cubicBezTo>
                    <a:pt x="579" y="18"/>
                    <a:pt x="546"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13"/>
            <p:cNvSpPr/>
            <p:nvPr/>
          </p:nvSpPr>
          <p:spPr>
            <a:xfrm>
              <a:off x="4304505" y="1624644"/>
              <a:ext cx="45336" cy="197455"/>
            </a:xfrm>
            <a:custGeom>
              <a:avLst/>
              <a:gdLst/>
              <a:ahLst/>
              <a:cxnLst/>
              <a:rect l="l" t="t" r="r" b="b"/>
              <a:pathLst>
                <a:path w="560" h="2439" extrusionOk="0">
                  <a:moveTo>
                    <a:pt x="378" y="0"/>
                  </a:moveTo>
                  <a:cubicBezTo>
                    <a:pt x="325" y="0"/>
                    <a:pt x="273" y="40"/>
                    <a:pt x="285" y="110"/>
                  </a:cubicBezTo>
                  <a:cubicBezTo>
                    <a:pt x="336" y="425"/>
                    <a:pt x="193" y="608"/>
                    <a:pt x="82" y="883"/>
                  </a:cubicBezTo>
                  <a:cubicBezTo>
                    <a:pt x="0" y="1076"/>
                    <a:pt x="82" y="1289"/>
                    <a:pt x="153" y="1472"/>
                  </a:cubicBezTo>
                  <a:cubicBezTo>
                    <a:pt x="264" y="1737"/>
                    <a:pt x="41" y="1889"/>
                    <a:pt x="82" y="2143"/>
                  </a:cubicBezTo>
                  <a:cubicBezTo>
                    <a:pt x="102" y="2306"/>
                    <a:pt x="153" y="2408"/>
                    <a:pt x="315" y="2438"/>
                  </a:cubicBezTo>
                  <a:cubicBezTo>
                    <a:pt x="336" y="2438"/>
                    <a:pt x="356" y="2428"/>
                    <a:pt x="356" y="2408"/>
                  </a:cubicBezTo>
                  <a:cubicBezTo>
                    <a:pt x="407" y="2235"/>
                    <a:pt x="346" y="2072"/>
                    <a:pt x="437" y="1879"/>
                  </a:cubicBezTo>
                  <a:cubicBezTo>
                    <a:pt x="519" y="1727"/>
                    <a:pt x="539" y="1594"/>
                    <a:pt x="458" y="1422"/>
                  </a:cubicBezTo>
                  <a:cubicBezTo>
                    <a:pt x="407" y="1279"/>
                    <a:pt x="346" y="1208"/>
                    <a:pt x="336" y="1035"/>
                  </a:cubicBezTo>
                  <a:cubicBezTo>
                    <a:pt x="336" y="903"/>
                    <a:pt x="458" y="720"/>
                    <a:pt x="498" y="608"/>
                  </a:cubicBezTo>
                  <a:cubicBezTo>
                    <a:pt x="559" y="415"/>
                    <a:pt x="539" y="273"/>
                    <a:pt x="468" y="70"/>
                  </a:cubicBezTo>
                  <a:cubicBezTo>
                    <a:pt x="455" y="22"/>
                    <a:pt x="416"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13"/>
            <p:cNvSpPr/>
            <p:nvPr/>
          </p:nvSpPr>
          <p:spPr>
            <a:xfrm>
              <a:off x="4365385" y="1632497"/>
              <a:ext cx="89782" cy="169525"/>
            </a:xfrm>
            <a:custGeom>
              <a:avLst/>
              <a:gdLst/>
              <a:ahLst/>
              <a:cxnLst/>
              <a:rect l="l" t="t" r="r" b="b"/>
              <a:pathLst>
                <a:path w="1109" h="2094" extrusionOk="0">
                  <a:moveTo>
                    <a:pt x="150" y="0"/>
                  </a:moveTo>
                  <a:cubicBezTo>
                    <a:pt x="106" y="0"/>
                    <a:pt x="61" y="31"/>
                    <a:pt x="51" y="95"/>
                  </a:cubicBezTo>
                  <a:cubicBezTo>
                    <a:pt x="0" y="349"/>
                    <a:pt x="11" y="603"/>
                    <a:pt x="153" y="826"/>
                  </a:cubicBezTo>
                  <a:cubicBezTo>
                    <a:pt x="214" y="928"/>
                    <a:pt x="326" y="1030"/>
                    <a:pt x="316" y="1162"/>
                  </a:cubicBezTo>
                  <a:cubicBezTo>
                    <a:pt x="305" y="1294"/>
                    <a:pt x="305" y="1436"/>
                    <a:pt x="316" y="1579"/>
                  </a:cubicBezTo>
                  <a:cubicBezTo>
                    <a:pt x="344" y="1804"/>
                    <a:pt x="631" y="2094"/>
                    <a:pt x="862" y="2094"/>
                  </a:cubicBezTo>
                  <a:cubicBezTo>
                    <a:pt x="964" y="2094"/>
                    <a:pt x="1056" y="2037"/>
                    <a:pt x="1108" y="1894"/>
                  </a:cubicBezTo>
                  <a:cubicBezTo>
                    <a:pt x="1108" y="1853"/>
                    <a:pt x="1078" y="1823"/>
                    <a:pt x="1037" y="1823"/>
                  </a:cubicBezTo>
                  <a:cubicBezTo>
                    <a:pt x="824" y="1782"/>
                    <a:pt x="661" y="1782"/>
                    <a:pt x="600" y="1528"/>
                  </a:cubicBezTo>
                  <a:cubicBezTo>
                    <a:pt x="560" y="1375"/>
                    <a:pt x="631" y="1213"/>
                    <a:pt x="600" y="1060"/>
                  </a:cubicBezTo>
                  <a:cubicBezTo>
                    <a:pt x="570" y="938"/>
                    <a:pt x="509" y="877"/>
                    <a:pt x="448" y="776"/>
                  </a:cubicBezTo>
                  <a:cubicBezTo>
                    <a:pt x="295" y="562"/>
                    <a:pt x="244" y="359"/>
                    <a:pt x="244" y="105"/>
                  </a:cubicBezTo>
                  <a:cubicBezTo>
                    <a:pt x="244" y="36"/>
                    <a:pt x="198"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13"/>
            <p:cNvSpPr/>
            <p:nvPr/>
          </p:nvSpPr>
          <p:spPr>
            <a:xfrm>
              <a:off x="4406187" y="1642941"/>
              <a:ext cx="101925" cy="110426"/>
            </a:xfrm>
            <a:custGeom>
              <a:avLst/>
              <a:gdLst/>
              <a:ahLst/>
              <a:cxnLst/>
              <a:rect l="l" t="t" r="r" b="b"/>
              <a:pathLst>
                <a:path w="1259" h="1364" extrusionOk="0">
                  <a:moveTo>
                    <a:pt x="104" y="1"/>
                  </a:moveTo>
                  <a:cubicBezTo>
                    <a:pt x="54" y="1"/>
                    <a:pt x="0" y="70"/>
                    <a:pt x="15" y="128"/>
                  </a:cubicBezTo>
                  <a:cubicBezTo>
                    <a:pt x="96" y="332"/>
                    <a:pt x="127" y="545"/>
                    <a:pt x="269" y="718"/>
                  </a:cubicBezTo>
                  <a:cubicBezTo>
                    <a:pt x="360" y="830"/>
                    <a:pt x="452" y="891"/>
                    <a:pt x="482" y="1033"/>
                  </a:cubicBezTo>
                  <a:cubicBezTo>
                    <a:pt x="513" y="1104"/>
                    <a:pt x="513" y="1165"/>
                    <a:pt x="554" y="1246"/>
                  </a:cubicBezTo>
                  <a:cubicBezTo>
                    <a:pt x="625" y="1328"/>
                    <a:pt x="724" y="1363"/>
                    <a:pt x="824" y="1363"/>
                  </a:cubicBezTo>
                  <a:cubicBezTo>
                    <a:pt x="1038" y="1363"/>
                    <a:pt x="1259" y="1203"/>
                    <a:pt x="1245" y="982"/>
                  </a:cubicBezTo>
                  <a:cubicBezTo>
                    <a:pt x="1245" y="952"/>
                    <a:pt x="1235" y="911"/>
                    <a:pt x="1194" y="911"/>
                  </a:cubicBezTo>
                  <a:cubicBezTo>
                    <a:pt x="1186" y="910"/>
                    <a:pt x="1178" y="910"/>
                    <a:pt x="1170" y="910"/>
                  </a:cubicBezTo>
                  <a:cubicBezTo>
                    <a:pt x="1074" y="910"/>
                    <a:pt x="1025" y="966"/>
                    <a:pt x="940" y="1013"/>
                  </a:cubicBezTo>
                  <a:cubicBezTo>
                    <a:pt x="910" y="1029"/>
                    <a:pt x="885" y="1036"/>
                    <a:pt x="863" y="1036"/>
                  </a:cubicBezTo>
                  <a:cubicBezTo>
                    <a:pt x="749" y="1036"/>
                    <a:pt x="727" y="842"/>
                    <a:pt x="676" y="748"/>
                  </a:cubicBezTo>
                  <a:cubicBezTo>
                    <a:pt x="625" y="647"/>
                    <a:pt x="503" y="606"/>
                    <a:pt x="421" y="525"/>
                  </a:cubicBezTo>
                  <a:cubicBezTo>
                    <a:pt x="310" y="393"/>
                    <a:pt x="259" y="189"/>
                    <a:pt x="157" y="37"/>
                  </a:cubicBezTo>
                  <a:cubicBezTo>
                    <a:pt x="143" y="11"/>
                    <a:pt x="124"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13"/>
            <p:cNvSpPr/>
            <p:nvPr/>
          </p:nvSpPr>
          <p:spPr>
            <a:xfrm>
              <a:off x="4147286" y="1433586"/>
              <a:ext cx="345769" cy="243115"/>
            </a:xfrm>
            <a:custGeom>
              <a:avLst/>
              <a:gdLst/>
              <a:ahLst/>
              <a:cxnLst/>
              <a:rect l="l" t="t" r="r" b="b"/>
              <a:pathLst>
                <a:path w="4271" h="3003" extrusionOk="0">
                  <a:moveTo>
                    <a:pt x="2479" y="0"/>
                  </a:moveTo>
                  <a:cubicBezTo>
                    <a:pt x="2067" y="0"/>
                    <a:pt x="1593" y="187"/>
                    <a:pt x="1444" y="427"/>
                  </a:cubicBezTo>
                  <a:cubicBezTo>
                    <a:pt x="1281" y="722"/>
                    <a:pt x="976" y="1047"/>
                    <a:pt x="682" y="1240"/>
                  </a:cubicBezTo>
                  <a:cubicBezTo>
                    <a:pt x="1" y="1708"/>
                    <a:pt x="1" y="2267"/>
                    <a:pt x="580" y="2552"/>
                  </a:cubicBezTo>
                  <a:cubicBezTo>
                    <a:pt x="1170" y="2826"/>
                    <a:pt x="1851" y="2684"/>
                    <a:pt x="2461" y="2826"/>
                  </a:cubicBezTo>
                  <a:cubicBezTo>
                    <a:pt x="2804" y="2906"/>
                    <a:pt x="3147" y="3002"/>
                    <a:pt x="3450" y="3002"/>
                  </a:cubicBezTo>
                  <a:cubicBezTo>
                    <a:pt x="3686" y="3002"/>
                    <a:pt x="3898" y="2944"/>
                    <a:pt x="4067" y="2775"/>
                  </a:cubicBezTo>
                  <a:cubicBezTo>
                    <a:pt x="4270" y="2572"/>
                    <a:pt x="4260" y="2247"/>
                    <a:pt x="4168" y="1911"/>
                  </a:cubicBezTo>
                  <a:cubicBezTo>
                    <a:pt x="4087" y="1627"/>
                    <a:pt x="3782" y="1616"/>
                    <a:pt x="3711" y="1067"/>
                  </a:cubicBezTo>
                  <a:cubicBezTo>
                    <a:pt x="3630" y="539"/>
                    <a:pt x="3193" y="142"/>
                    <a:pt x="2745" y="31"/>
                  </a:cubicBezTo>
                  <a:cubicBezTo>
                    <a:pt x="2663" y="10"/>
                    <a:pt x="2572" y="0"/>
                    <a:pt x="2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13"/>
            <p:cNvSpPr/>
            <p:nvPr/>
          </p:nvSpPr>
          <p:spPr>
            <a:xfrm>
              <a:off x="4261679" y="1530491"/>
              <a:ext cx="60151" cy="53918"/>
            </a:xfrm>
            <a:custGeom>
              <a:avLst/>
              <a:gdLst/>
              <a:ahLst/>
              <a:cxnLst/>
              <a:rect l="l" t="t" r="r" b="b"/>
              <a:pathLst>
                <a:path w="743" h="666" extrusionOk="0">
                  <a:moveTo>
                    <a:pt x="358" y="1"/>
                  </a:moveTo>
                  <a:cubicBezTo>
                    <a:pt x="298" y="1"/>
                    <a:pt x="238" y="17"/>
                    <a:pt x="184" y="53"/>
                  </a:cubicBezTo>
                  <a:cubicBezTo>
                    <a:pt x="31" y="155"/>
                    <a:pt x="1" y="358"/>
                    <a:pt x="82" y="511"/>
                  </a:cubicBezTo>
                  <a:cubicBezTo>
                    <a:pt x="148" y="609"/>
                    <a:pt x="256" y="665"/>
                    <a:pt x="365" y="665"/>
                  </a:cubicBezTo>
                  <a:cubicBezTo>
                    <a:pt x="425" y="665"/>
                    <a:pt x="485" y="649"/>
                    <a:pt x="539" y="613"/>
                  </a:cubicBezTo>
                  <a:cubicBezTo>
                    <a:pt x="692" y="511"/>
                    <a:pt x="743" y="308"/>
                    <a:pt x="641" y="155"/>
                  </a:cubicBezTo>
                  <a:cubicBezTo>
                    <a:pt x="575" y="57"/>
                    <a:pt x="467"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13"/>
            <p:cNvSpPr/>
            <p:nvPr/>
          </p:nvSpPr>
          <p:spPr>
            <a:xfrm>
              <a:off x="4273175" y="1539720"/>
              <a:ext cx="24773" cy="24773"/>
            </a:xfrm>
            <a:custGeom>
              <a:avLst/>
              <a:gdLst/>
              <a:ahLst/>
              <a:cxnLst/>
              <a:rect l="l" t="t" r="r" b="b"/>
              <a:pathLst>
                <a:path w="306" h="306" extrusionOk="0">
                  <a:moveTo>
                    <a:pt x="153" y="0"/>
                  </a:moveTo>
                  <a:cubicBezTo>
                    <a:pt x="72" y="0"/>
                    <a:pt x="1" y="72"/>
                    <a:pt x="1" y="153"/>
                  </a:cubicBezTo>
                  <a:cubicBezTo>
                    <a:pt x="1" y="244"/>
                    <a:pt x="72" y="305"/>
                    <a:pt x="153" y="305"/>
                  </a:cubicBezTo>
                  <a:cubicBezTo>
                    <a:pt x="245" y="305"/>
                    <a:pt x="306" y="244"/>
                    <a:pt x="306" y="153"/>
                  </a:cubicBezTo>
                  <a:cubicBezTo>
                    <a:pt x="306" y="72"/>
                    <a:pt x="245"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13"/>
            <p:cNvSpPr/>
            <p:nvPr/>
          </p:nvSpPr>
          <p:spPr>
            <a:xfrm>
              <a:off x="4357127" y="1545468"/>
              <a:ext cx="53594" cy="53594"/>
            </a:xfrm>
            <a:custGeom>
              <a:avLst/>
              <a:gdLst/>
              <a:ahLst/>
              <a:cxnLst/>
              <a:rect l="l" t="t" r="r" b="b"/>
              <a:pathLst>
                <a:path w="662" h="662" extrusionOk="0">
                  <a:moveTo>
                    <a:pt x="326" y="1"/>
                  </a:moveTo>
                  <a:cubicBezTo>
                    <a:pt x="143" y="1"/>
                    <a:pt x="1" y="143"/>
                    <a:pt x="1" y="326"/>
                  </a:cubicBezTo>
                  <a:cubicBezTo>
                    <a:pt x="1" y="509"/>
                    <a:pt x="143" y="661"/>
                    <a:pt x="326" y="661"/>
                  </a:cubicBezTo>
                  <a:cubicBezTo>
                    <a:pt x="509" y="661"/>
                    <a:pt x="662" y="509"/>
                    <a:pt x="662" y="326"/>
                  </a:cubicBezTo>
                  <a:cubicBezTo>
                    <a:pt x="662" y="143"/>
                    <a:pt x="50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13"/>
            <p:cNvSpPr/>
            <p:nvPr/>
          </p:nvSpPr>
          <p:spPr>
            <a:xfrm>
              <a:off x="4365385" y="1553645"/>
              <a:ext cx="28092" cy="24368"/>
            </a:xfrm>
            <a:custGeom>
              <a:avLst/>
              <a:gdLst/>
              <a:ahLst/>
              <a:cxnLst/>
              <a:rect l="l" t="t" r="r" b="b"/>
              <a:pathLst>
                <a:path w="347" h="301" extrusionOk="0">
                  <a:moveTo>
                    <a:pt x="169" y="1"/>
                  </a:moveTo>
                  <a:cubicBezTo>
                    <a:pt x="143" y="1"/>
                    <a:pt x="116" y="8"/>
                    <a:pt x="92" y="22"/>
                  </a:cubicBezTo>
                  <a:cubicBezTo>
                    <a:pt x="11" y="62"/>
                    <a:pt x="0" y="164"/>
                    <a:pt x="41" y="225"/>
                  </a:cubicBezTo>
                  <a:cubicBezTo>
                    <a:pt x="61" y="272"/>
                    <a:pt x="108" y="301"/>
                    <a:pt x="160" y="301"/>
                  </a:cubicBezTo>
                  <a:cubicBezTo>
                    <a:pt x="188" y="301"/>
                    <a:pt x="217" y="293"/>
                    <a:pt x="244" y="276"/>
                  </a:cubicBezTo>
                  <a:cubicBezTo>
                    <a:pt x="316" y="235"/>
                    <a:pt x="346" y="144"/>
                    <a:pt x="295" y="72"/>
                  </a:cubicBezTo>
                  <a:cubicBezTo>
                    <a:pt x="269" y="26"/>
                    <a:pt x="220"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13"/>
            <p:cNvSpPr/>
            <p:nvPr/>
          </p:nvSpPr>
          <p:spPr>
            <a:xfrm>
              <a:off x="4387567" y="1499404"/>
              <a:ext cx="19835" cy="25583"/>
            </a:xfrm>
            <a:custGeom>
              <a:avLst/>
              <a:gdLst/>
              <a:ahLst/>
              <a:cxnLst/>
              <a:rect l="l" t="t" r="r" b="b"/>
              <a:pathLst>
                <a:path w="245" h="316" extrusionOk="0">
                  <a:moveTo>
                    <a:pt x="123" y="0"/>
                  </a:moveTo>
                  <a:cubicBezTo>
                    <a:pt x="52" y="0"/>
                    <a:pt x="1" y="51"/>
                    <a:pt x="1" y="122"/>
                  </a:cubicBezTo>
                  <a:cubicBezTo>
                    <a:pt x="1" y="163"/>
                    <a:pt x="21" y="193"/>
                    <a:pt x="21" y="234"/>
                  </a:cubicBezTo>
                  <a:cubicBezTo>
                    <a:pt x="29" y="281"/>
                    <a:pt x="73" y="316"/>
                    <a:pt x="120" y="316"/>
                  </a:cubicBezTo>
                  <a:cubicBezTo>
                    <a:pt x="134" y="316"/>
                    <a:pt x="149" y="312"/>
                    <a:pt x="164" y="305"/>
                  </a:cubicBezTo>
                  <a:lnTo>
                    <a:pt x="184" y="295"/>
                  </a:lnTo>
                  <a:lnTo>
                    <a:pt x="194" y="285"/>
                  </a:lnTo>
                  <a:cubicBezTo>
                    <a:pt x="204" y="275"/>
                    <a:pt x="204" y="265"/>
                    <a:pt x="204" y="244"/>
                  </a:cubicBezTo>
                  <a:cubicBezTo>
                    <a:pt x="245" y="193"/>
                    <a:pt x="235" y="163"/>
                    <a:pt x="235" y="122"/>
                  </a:cubicBezTo>
                  <a:cubicBezTo>
                    <a:pt x="235" y="51"/>
                    <a:pt x="184"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13"/>
            <p:cNvSpPr/>
            <p:nvPr/>
          </p:nvSpPr>
          <p:spPr>
            <a:xfrm>
              <a:off x="4403273" y="1482079"/>
              <a:ext cx="21454" cy="20482"/>
            </a:xfrm>
            <a:custGeom>
              <a:avLst/>
              <a:gdLst/>
              <a:ahLst/>
              <a:cxnLst/>
              <a:rect l="l" t="t" r="r" b="b"/>
              <a:pathLst>
                <a:path w="265" h="253" extrusionOk="0">
                  <a:moveTo>
                    <a:pt x="112" y="1"/>
                  </a:moveTo>
                  <a:cubicBezTo>
                    <a:pt x="86" y="1"/>
                    <a:pt x="61" y="11"/>
                    <a:pt x="41" y="31"/>
                  </a:cubicBezTo>
                  <a:cubicBezTo>
                    <a:pt x="0" y="72"/>
                    <a:pt x="0" y="133"/>
                    <a:pt x="41" y="174"/>
                  </a:cubicBezTo>
                  <a:cubicBezTo>
                    <a:pt x="51" y="184"/>
                    <a:pt x="81" y="194"/>
                    <a:pt x="92" y="204"/>
                  </a:cubicBezTo>
                  <a:cubicBezTo>
                    <a:pt x="102" y="224"/>
                    <a:pt x="132" y="235"/>
                    <a:pt x="153" y="245"/>
                  </a:cubicBezTo>
                  <a:cubicBezTo>
                    <a:pt x="161" y="250"/>
                    <a:pt x="169" y="252"/>
                    <a:pt x="178" y="252"/>
                  </a:cubicBezTo>
                  <a:cubicBezTo>
                    <a:pt x="219" y="252"/>
                    <a:pt x="256" y="196"/>
                    <a:pt x="264" y="153"/>
                  </a:cubicBezTo>
                  <a:cubicBezTo>
                    <a:pt x="254" y="123"/>
                    <a:pt x="244" y="82"/>
                    <a:pt x="203" y="52"/>
                  </a:cubicBezTo>
                  <a:cubicBezTo>
                    <a:pt x="193" y="41"/>
                    <a:pt x="183" y="41"/>
                    <a:pt x="183" y="31"/>
                  </a:cubicBezTo>
                  <a:cubicBezTo>
                    <a:pt x="163" y="11"/>
                    <a:pt x="137" y="1"/>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 name="Google Shape;218;p13"/>
            <p:cNvSpPr/>
            <p:nvPr/>
          </p:nvSpPr>
          <p:spPr>
            <a:xfrm>
              <a:off x="4417116" y="1522396"/>
              <a:ext cx="22425" cy="18215"/>
            </a:xfrm>
            <a:custGeom>
              <a:avLst/>
              <a:gdLst/>
              <a:ahLst/>
              <a:cxnLst/>
              <a:rect l="l" t="t" r="r" b="b"/>
              <a:pathLst>
                <a:path w="277" h="225" extrusionOk="0">
                  <a:moveTo>
                    <a:pt x="126" y="0"/>
                  </a:moveTo>
                  <a:cubicBezTo>
                    <a:pt x="55" y="0"/>
                    <a:pt x="1" y="68"/>
                    <a:pt x="43" y="143"/>
                  </a:cubicBezTo>
                  <a:cubicBezTo>
                    <a:pt x="63" y="164"/>
                    <a:pt x="73" y="184"/>
                    <a:pt x="83" y="194"/>
                  </a:cubicBezTo>
                  <a:lnTo>
                    <a:pt x="93" y="204"/>
                  </a:lnTo>
                  <a:cubicBezTo>
                    <a:pt x="114" y="214"/>
                    <a:pt x="124" y="225"/>
                    <a:pt x="144" y="225"/>
                  </a:cubicBezTo>
                  <a:cubicBezTo>
                    <a:pt x="175" y="225"/>
                    <a:pt x="215" y="225"/>
                    <a:pt x="225" y="204"/>
                  </a:cubicBezTo>
                  <a:cubicBezTo>
                    <a:pt x="276" y="153"/>
                    <a:pt x="236" y="52"/>
                    <a:pt x="175" y="11"/>
                  </a:cubicBezTo>
                  <a:cubicBezTo>
                    <a:pt x="158" y="4"/>
                    <a:pt x="141" y="0"/>
                    <a:pt x="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13"/>
            <p:cNvSpPr/>
            <p:nvPr/>
          </p:nvSpPr>
          <p:spPr>
            <a:xfrm>
              <a:off x="4433712" y="1568541"/>
              <a:ext cx="17325" cy="19430"/>
            </a:xfrm>
            <a:custGeom>
              <a:avLst/>
              <a:gdLst/>
              <a:ahLst/>
              <a:cxnLst/>
              <a:rect l="l" t="t" r="r" b="b"/>
              <a:pathLst>
                <a:path w="214" h="240" extrusionOk="0">
                  <a:moveTo>
                    <a:pt x="102" y="0"/>
                  </a:moveTo>
                  <a:cubicBezTo>
                    <a:pt x="41" y="0"/>
                    <a:pt x="0" y="71"/>
                    <a:pt x="20" y="132"/>
                  </a:cubicBezTo>
                  <a:cubicBezTo>
                    <a:pt x="31" y="173"/>
                    <a:pt x="61" y="214"/>
                    <a:pt x="92" y="234"/>
                  </a:cubicBezTo>
                  <a:cubicBezTo>
                    <a:pt x="105" y="237"/>
                    <a:pt x="119" y="240"/>
                    <a:pt x="132" y="240"/>
                  </a:cubicBezTo>
                  <a:cubicBezTo>
                    <a:pt x="157" y="240"/>
                    <a:pt x="180" y="231"/>
                    <a:pt x="193" y="204"/>
                  </a:cubicBezTo>
                  <a:cubicBezTo>
                    <a:pt x="214" y="193"/>
                    <a:pt x="214" y="173"/>
                    <a:pt x="214" y="153"/>
                  </a:cubicBezTo>
                  <a:lnTo>
                    <a:pt x="214" y="102"/>
                  </a:lnTo>
                  <a:cubicBezTo>
                    <a:pt x="214" y="41"/>
                    <a:pt x="163" y="0"/>
                    <a:pt x="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13"/>
            <p:cNvSpPr/>
            <p:nvPr/>
          </p:nvSpPr>
          <p:spPr>
            <a:xfrm>
              <a:off x="4456704" y="1575099"/>
              <a:ext cx="16596" cy="21292"/>
            </a:xfrm>
            <a:custGeom>
              <a:avLst/>
              <a:gdLst/>
              <a:ahLst/>
              <a:cxnLst/>
              <a:rect l="l" t="t" r="r" b="b"/>
              <a:pathLst>
                <a:path w="205" h="263" extrusionOk="0">
                  <a:moveTo>
                    <a:pt x="102" y="1"/>
                  </a:moveTo>
                  <a:cubicBezTo>
                    <a:pt x="57" y="1"/>
                    <a:pt x="11" y="31"/>
                    <a:pt x="11" y="92"/>
                  </a:cubicBezTo>
                  <a:cubicBezTo>
                    <a:pt x="11" y="153"/>
                    <a:pt x="1" y="214"/>
                    <a:pt x="62" y="255"/>
                  </a:cubicBezTo>
                  <a:cubicBezTo>
                    <a:pt x="77" y="260"/>
                    <a:pt x="90" y="262"/>
                    <a:pt x="102" y="262"/>
                  </a:cubicBezTo>
                  <a:cubicBezTo>
                    <a:pt x="115" y="262"/>
                    <a:pt x="128" y="260"/>
                    <a:pt x="143" y="255"/>
                  </a:cubicBezTo>
                  <a:cubicBezTo>
                    <a:pt x="204" y="214"/>
                    <a:pt x="194" y="153"/>
                    <a:pt x="194" y="92"/>
                  </a:cubicBezTo>
                  <a:cubicBezTo>
                    <a:pt x="194" y="31"/>
                    <a:pt x="14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 name="Google Shape;221;p13"/>
            <p:cNvSpPr/>
            <p:nvPr/>
          </p:nvSpPr>
          <p:spPr>
            <a:xfrm>
              <a:off x="4446827" y="1605538"/>
              <a:ext cx="18215" cy="14896"/>
            </a:xfrm>
            <a:custGeom>
              <a:avLst/>
              <a:gdLst/>
              <a:ahLst/>
              <a:cxnLst/>
              <a:rect l="l" t="t" r="r" b="b"/>
              <a:pathLst>
                <a:path w="225" h="184" extrusionOk="0">
                  <a:moveTo>
                    <a:pt x="113" y="1"/>
                  </a:moveTo>
                  <a:cubicBezTo>
                    <a:pt x="1" y="1"/>
                    <a:pt x="1" y="184"/>
                    <a:pt x="113" y="184"/>
                  </a:cubicBezTo>
                  <a:cubicBezTo>
                    <a:pt x="224" y="184"/>
                    <a:pt x="224"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2" name="Google Shape;222;p13"/>
          <p:cNvGrpSpPr/>
          <p:nvPr/>
        </p:nvGrpSpPr>
        <p:grpSpPr>
          <a:xfrm rot="517608">
            <a:off x="5924214" y="5617146"/>
            <a:ext cx="652527" cy="1030868"/>
            <a:chOff x="5621190" y="3690261"/>
            <a:chExt cx="490602" cy="773140"/>
          </a:xfrm>
        </p:grpSpPr>
        <p:sp>
          <p:nvSpPr>
            <p:cNvPr id="223" name="Google Shape;223;p13"/>
            <p:cNvSpPr/>
            <p:nvPr/>
          </p:nvSpPr>
          <p:spPr>
            <a:xfrm>
              <a:off x="5630257" y="4136172"/>
              <a:ext cx="148233" cy="97878"/>
            </a:xfrm>
            <a:custGeom>
              <a:avLst/>
              <a:gdLst/>
              <a:ahLst/>
              <a:cxnLst/>
              <a:rect l="l" t="t" r="r" b="b"/>
              <a:pathLst>
                <a:path w="1831" h="1209" extrusionOk="0">
                  <a:moveTo>
                    <a:pt x="1170" y="0"/>
                  </a:moveTo>
                  <a:cubicBezTo>
                    <a:pt x="1170" y="0"/>
                    <a:pt x="1" y="702"/>
                    <a:pt x="123" y="1068"/>
                  </a:cubicBezTo>
                  <a:cubicBezTo>
                    <a:pt x="152" y="1167"/>
                    <a:pt x="255" y="1208"/>
                    <a:pt x="395" y="1208"/>
                  </a:cubicBezTo>
                  <a:cubicBezTo>
                    <a:pt x="782" y="1208"/>
                    <a:pt x="1450" y="892"/>
                    <a:pt x="1607" y="630"/>
                  </a:cubicBezTo>
                  <a:cubicBezTo>
                    <a:pt x="1830" y="275"/>
                    <a:pt x="1170" y="0"/>
                    <a:pt x="1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13"/>
            <p:cNvSpPr/>
            <p:nvPr/>
          </p:nvSpPr>
          <p:spPr>
            <a:xfrm>
              <a:off x="5908426" y="4136172"/>
              <a:ext cx="148233" cy="97878"/>
            </a:xfrm>
            <a:custGeom>
              <a:avLst/>
              <a:gdLst/>
              <a:ahLst/>
              <a:cxnLst/>
              <a:rect l="l" t="t" r="r" b="b"/>
              <a:pathLst>
                <a:path w="1831" h="1209" extrusionOk="0">
                  <a:moveTo>
                    <a:pt x="661" y="0"/>
                  </a:moveTo>
                  <a:cubicBezTo>
                    <a:pt x="661" y="0"/>
                    <a:pt x="1" y="275"/>
                    <a:pt x="224" y="630"/>
                  </a:cubicBezTo>
                  <a:cubicBezTo>
                    <a:pt x="389" y="892"/>
                    <a:pt x="1053" y="1208"/>
                    <a:pt x="1442" y="1208"/>
                  </a:cubicBezTo>
                  <a:cubicBezTo>
                    <a:pt x="1582" y="1208"/>
                    <a:pt x="1686" y="1167"/>
                    <a:pt x="1719" y="1068"/>
                  </a:cubicBezTo>
                  <a:cubicBezTo>
                    <a:pt x="1830" y="702"/>
                    <a:pt x="661" y="0"/>
                    <a:pt x="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 name="Google Shape;225;p13"/>
            <p:cNvSpPr/>
            <p:nvPr/>
          </p:nvSpPr>
          <p:spPr>
            <a:xfrm>
              <a:off x="5621190" y="3690261"/>
              <a:ext cx="490602" cy="757843"/>
            </a:xfrm>
            <a:custGeom>
              <a:avLst/>
              <a:gdLst/>
              <a:ahLst/>
              <a:cxnLst/>
              <a:rect l="l" t="t" r="r" b="b"/>
              <a:pathLst>
                <a:path w="6060" h="9361" extrusionOk="0">
                  <a:moveTo>
                    <a:pt x="5628" y="1"/>
                  </a:moveTo>
                  <a:cubicBezTo>
                    <a:pt x="5282" y="1"/>
                    <a:pt x="4817" y="77"/>
                    <a:pt x="4585" y="446"/>
                  </a:cubicBezTo>
                  <a:cubicBezTo>
                    <a:pt x="4463" y="639"/>
                    <a:pt x="4413" y="1971"/>
                    <a:pt x="4077" y="2967"/>
                  </a:cubicBezTo>
                  <a:cubicBezTo>
                    <a:pt x="3752" y="3973"/>
                    <a:pt x="3122" y="4644"/>
                    <a:pt x="2715" y="4644"/>
                  </a:cubicBezTo>
                  <a:cubicBezTo>
                    <a:pt x="2258" y="4644"/>
                    <a:pt x="1871" y="3912"/>
                    <a:pt x="1668" y="3099"/>
                  </a:cubicBezTo>
                  <a:cubicBezTo>
                    <a:pt x="1516" y="2438"/>
                    <a:pt x="1536" y="1727"/>
                    <a:pt x="1363" y="1340"/>
                  </a:cubicBezTo>
                  <a:cubicBezTo>
                    <a:pt x="1001" y="551"/>
                    <a:pt x="163" y="517"/>
                    <a:pt x="21" y="517"/>
                  </a:cubicBezTo>
                  <a:cubicBezTo>
                    <a:pt x="8" y="517"/>
                    <a:pt x="1" y="517"/>
                    <a:pt x="1" y="517"/>
                  </a:cubicBezTo>
                  <a:cubicBezTo>
                    <a:pt x="92" y="1269"/>
                    <a:pt x="174" y="2347"/>
                    <a:pt x="580" y="3475"/>
                  </a:cubicBezTo>
                  <a:cubicBezTo>
                    <a:pt x="804" y="4085"/>
                    <a:pt x="1221" y="4644"/>
                    <a:pt x="1546" y="5346"/>
                  </a:cubicBezTo>
                  <a:lnTo>
                    <a:pt x="1434" y="6931"/>
                  </a:lnTo>
                  <a:cubicBezTo>
                    <a:pt x="1587" y="8222"/>
                    <a:pt x="2024" y="9361"/>
                    <a:pt x="2024" y="9361"/>
                  </a:cubicBezTo>
                  <a:lnTo>
                    <a:pt x="3681" y="9341"/>
                  </a:lnTo>
                  <a:cubicBezTo>
                    <a:pt x="3681" y="9341"/>
                    <a:pt x="3965" y="8202"/>
                    <a:pt x="4037" y="7470"/>
                  </a:cubicBezTo>
                  <a:cubicBezTo>
                    <a:pt x="4118" y="6728"/>
                    <a:pt x="3711" y="6250"/>
                    <a:pt x="3721" y="5661"/>
                  </a:cubicBezTo>
                  <a:cubicBezTo>
                    <a:pt x="4240" y="4573"/>
                    <a:pt x="4880" y="4055"/>
                    <a:pt x="5287" y="3048"/>
                  </a:cubicBezTo>
                  <a:cubicBezTo>
                    <a:pt x="5633" y="2194"/>
                    <a:pt x="5765" y="852"/>
                    <a:pt x="6059" y="39"/>
                  </a:cubicBezTo>
                  <a:cubicBezTo>
                    <a:pt x="6059" y="39"/>
                    <a:pt x="5874" y="1"/>
                    <a:pt x="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 name="Google Shape;226;p13"/>
            <p:cNvSpPr/>
            <p:nvPr/>
          </p:nvSpPr>
          <p:spPr>
            <a:xfrm>
              <a:off x="5745135" y="4329173"/>
              <a:ext cx="224252" cy="134228"/>
            </a:xfrm>
            <a:custGeom>
              <a:avLst/>
              <a:gdLst/>
              <a:ahLst/>
              <a:cxnLst/>
              <a:rect l="l" t="t" r="r" b="b"/>
              <a:pathLst>
                <a:path w="2770" h="1658" extrusionOk="0">
                  <a:moveTo>
                    <a:pt x="1713" y="0"/>
                  </a:moveTo>
                  <a:cubicBezTo>
                    <a:pt x="986" y="0"/>
                    <a:pt x="0" y="90"/>
                    <a:pt x="35" y="351"/>
                  </a:cubicBezTo>
                  <a:cubicBezTo>
                    <a:pt x="35" y="351"/>
                    <a:pt x="76" y="1428"/>
                    <a:pt x="808" y="1601"/>
                  </a:cubicBezTo>
                  <a:cubicBezTo>
                    <a:pt x="983" y="1639"/>
                    <a:pt x="1158" y="1657"/>
                    <a:pt x="1325" y="1657"/>
                  </a:cubicBezTo>
                  <a:cubicBezTo>
                    <a:pt x="1865" y="1657"/>
                    <a:pt x="2325" y="1469"/>
                    <a:pt x="2465" y="1174"/>
                  </a:cubicBezTo>
                  <a:cubicBezTo>
                    <a:pt x="2638" y="788"/>
                    <a:pt x="2770" y="137"/>
                    <a:pt x="2414" y="46"/>
                  </a:cubicBezTo>
                  <a:cubicBezTo>
                    <a:pt x="2305" y="18"/>
                    <a:pt x="2034" y="0"/>
                    <a:pt x="17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13"/>
            <p:cNvSpPr/>
            <p:nvPr/>
          </p:nvSpPr>
          <p:spPr>
            <a:xfrm>
              <a:off x="5759465" y="4226682"/>
              <a:ext cx="67600" cy="68409"/>
            </a:xfrm>
            <a:custGeom>
              <a:avLst/>
              <a:gdLst/>
              <a:ahLst/>
              <a:cxnLst/>
              <a:rect l="l" t="t" r="r" b="b"/>
              <a:pathLst>
                <a:path w="835" h="845" extrusionOk="0">
                  <a:moveTo>
                    <a:pt x="417" y="0"/>
                  </a:moveTo>
                  <a:cubicBezTo>
                    <a:pt x="184" y="0"/>
                    <a:pt x="1" y="193"/>
                    <a:pt x="1" y="427"/>
                  </a:cubicBezTo>
                  <a:cubicBezTo>
                    <a:pt x="1" y="651"/>
                    <a:pt x="184" y="844"/>
                    <a:pt x="417" y="844"/>
                  </a:cubicBezTo>
                  <a:cubicBezTo>
                    <a:pt x="651" y="844"/>
                    <a:pt x="834" y="651"/>
                    <a:pt x="834" y="427"/>
                  </a:cubicBezTo>
                  <a:cubicBezTo>
                    <a:pt x="834" y="193"/>
                    <a:pt x="651"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13"/>
            <p:cNvSpPr/>
            <p:nvPr/>
          </p:nvSpPr>
          <p:spPr>
            <a:xfrm>
              <a:off x="5788285" y="4246435"/>
              <a:ext cx="30521" cy="30521"/>
            </a:xfrm>
            <a:custGeom>
              <a:avLst/>
              <a:gdLst/>
              <a:ahLst/>
              <a:cxnLst/>
              <a:rect l="l" t="t" r="r" b="b"/>
              <a:pathLst>
                <a:path w="377" h="377" extrusionOk="0">
                  <a:moveTo>
                    <a:pt x="183" y="0"/>
                  </a:moveTo>
                  <a:cubicBezTo>
                    <a:pt x="82" y="0"/>
                    <a:pt x="0" y="82"/>
                    <a:pt x="0" y="193"/>
                  </a:cubicBezTo>
                  <a:cubicBezTo>
                    <a:pt x="0" y="295"/>
                    <a:pt x="82" y="376"/>
                    <a:pt x="183" y="376"/>
                  </a:cubicBezTo>
                  <a:cubicBezTo>
                    <a:pt x="295" y="376"/>
                    <a:pt x="377" y="295"/>
                    <a:pt x="377" y="193"/>
                  </a:cubicBezTo>
                  <a:cubicBezTo>
                    <a:pt x="377" y="82"/>
                    <a:pt x="295"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13"/>
            <p:cNvSpPr/>
            <p:nvPr/>
          </p:nvSpPr>
          <p:spPr>
            <a:xfrm>
              <a:off x="5862361" y="4220934"/>
              <a:ext cx="75776" cy="69947"/>
            </a:xfrm>
            <a:custGeom>
              <a:avLst/>
              <a:gdLst/>
              <a:ahLst/>
              <a:cxnLst/>
              <a:rect l="l" t="t" r="r" b="b"/>
              <a:pathLst>
                <a:path w="936" h="864" extrusionOk="0">
                  <a:moveTo>
                    <a:pt x="462" y="1"/>
                  </a:moveTo>
                  <a:cubicBezTo>
                    <a:pt x="268" y="1"/>
                    <a:pt x="85" y="142"/>
                    <a:pt x="41" y="346"/>
                  </a:cubicBezTo>
                  <a:cubicBezTo>
                    <a:pt x="0" y="569"/>
                    <a:pt x="153" y="803"/>
                    <a:pt x="376" y="854"/>
                  </a:cubicBezTo>
                  <a:cubicBezTo>
                    <a:pt x="407" y="861"/>
                    <a:pt x="437" y="864"/>
                    <a:pt x="467" y="864"/>
                  </a:cubicBezTo>
                  <a:cubicBezTo>
                    <a:pt x="666" y="864"/>
                    <a:pt x="841" y="722"/>
                    <a:pt x="885" y="519"/>
                  </a:cubicBezTo>
                  <a:cubicBezTo>
                    <a:pt x="936" y="275"/>
                    <a:pt x="783" y="61"/>
                    <a:pt x="549" y="10"/>
                  </a:cubicBezTo>
                  <a:cubicBezTo>
                    <a:pt x="520" y="4"/>
                    <a:pt x="491" y="1"/>
                    <a:pt x="4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13"/>
            <p:cNvSpPr/>
            <p:nvPr/>
          </p:nvSpPr>
          <p:spPr>
            <a:xfrm>
              <a:off x="5892801" y="4240121"/>
              <a:ext cx="35459" cy="31573"/>
            </a:xfrm>
            <a:custGeom>
              <a:avLst/>
              <a:gdLst/>
              <a:ahLst/>
              <a:cxnLst/>
              <a:rect l="l" t="t" r="r" b="b"/>
              <a:pathLst>
                <a:path w="438" h="390" extrusionOk="0">
                  <a:moveTo>
                    <a:pt x="211" y="1"/>
                  </a:moveTo>
                  <a:cubicBezTo>
                    <a:pt x="125" y="1"/>
                    <a:pt x="48" y="73"/>
                    <a:pt x="31" y="160"/>
                  </a:cubicBezTo>
                  <a:cubicBezTo>
                    <a:pt x="0" y="261"/>
                    <a:pt x="82" y="363"/>
                    <a:pt x="183" y="383"/>
                  </a:cubicBezTo>
                  <a:cubicBezTo>
                    <a:pt x="198" y="388"/>
                    <a:pt x="213" y="390"/>
                    <a:pt x="227" y="390"/>
                  </a:cubicBezTo>
                  <a:cubicBezTo>
                    <a:pt x="313" y="390"/>
                    <a:pt x="390" y="318"/>
                    <a:pt x="407" y="231"/>
                  </a:cubicBezTo>
                  <a:cubicBezTo>
                    <a:pt x="438" y="129"/>
                    <a:pt x="356" y="27"/>
                    <a:pt x="255" y="7"/>
                  </a:cubicBezTo>
                  <a:cubicBezTo>
                    <a:pt x="240" y="3"/>
                    <a:pt x="225" y="1"/>
                    <a:pt x="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 name="Google Shape;231;p13"/>
            <p:cNvSpPr/>
            <p:nvPr/>
          </p:nvSpPr>
          <p:spPr>
            <a:xfrm>
              <a:off x="5780837" y="4393939"/>
              <a:ext cx="45417" cy="34974"/>
            </a:xfrm>
            <a:custGeom>
              <a:avLst/>
              <a:gdLst/>
              <a:ahLst/>
              <a:cxnLst/>
              <a:rect l="l" t="t" r="r" b="b"/>
              <a:pathLst>
                <a:path w="561" h="432" extrusionOk="0">
                  <a:moveTo>
                    <a:pt x="207" y="1"/>
                  </a:moveTo>
                  <a:cubicBezTo>
                    <a:pt x="179" y="1"/>
                    <a:pt x="151" y="3"/>
                    <a:pt x="123" y="8"/>
                  </a:cubicBezTo>
                  <a:cubicBezTo>
                    <a:pt x="42" y="18"/>
                    <a:pt x="1" y="161"/>
                    <a:pt x="103" y="171"/>
                  </a:cubicBezTo>
                  <a:cubicBezTo>
                    <a:pt x="194" y="191"/>
                    <a:pt x="265" y="222"/>
                    <a:pt x="326" y="293"/>
                  </a:cubicBezTo>
                  <a:cubicBezTo>
                    <a:pt x="357" y="313"/>
                    <a:pt x="357" y="364"/>
                    <a:pt x="377" y="394"/>
                  </a:cubicBezTo>
                  <a:cubicBezTo>
                    <a:pt x="408" y="415"/>
                    <a:pt x="428" y="425"/>
                    <a:pt x="458" y="425"/>
                  </a:cubicBezTo>
                  <a:cubicBezTo>
                    <a:pt x="463" y="430"/>
                    <a:pt x="468" y="432"/>
                    <a:pt x="474" y="432"/>
                  </a:cubicBezTo>
                  <a:cubicBezTo>
                    <a:pt x="491" y="432"/>
                    <a:pt x="507" y="410"/>
                    <a:pt x="499" y="394"/>
                  </a:cubicBezTo>
                  <a:cubicBezTo>
                    <a:pt x="499" y="354"/>
                    <a:pt x="519" y="303"/>
                    <a:pt x="530" y="272"/>
                  </a:cubicBezTo>
                  <a:cubicBezTo>
                    <a:pt x="560" y="201"/>
                    <a:pt x="499" y="140"/>
                    <a:pt x="458" y="100"/>
                  </a:cubicBezTo>
                  <a:cubicBezTo>
                    <a:pt x="388" y="29"/>
                    <a:pt x="299"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 name="Google Shape;232;p13"/>
            <p:cNvSpPr/>
            <p:nvPr/>
          </p:nvSpPr>
          <p:spPr>
            <a:xfrm>
              <a:off x="5888672" y="4386977"/>
              <a:ext cx="46146" cy="40398"/>
            </a:xfrm>
            <a:custGeom>
              <a:avLst/>
              <a:gdLst/>
              <a:ahLst/>
              <a:cxnLst/>
              <a:rect l="l" t="t" r="r" b="b"/>
              <a:pathLst>
                <a:path w="570" h="499" extrusionOk="0">
                  <a:moveTo>
                    <a:pt x="389" y="1"/>
                  </a:moveTo>
                  <a:cubicBezTo>
                    <a:pt x="327" y="1"/>
                    <a:pt x="266" y="27"/>
                    <a:pt x="204" y="53"/>
                  </a:cubicBezTo>
                  <a:cubicBezTo>
                    <a:pt x="82" y="125"/>
                    <a:pt x="1" y="257"/>
                    <a:pt x="11" y="399"/>
                  </a:cubicBezTo>
                  <a:cubicBezTo>
                    <a:pt x="22" y="457"/>
                    <a:pt x="81" y="499"/>
                    <a:pt x="132" y="499"/>
                  </a:cubicBezTo>
                  <a:cubicBezTo>
                    <a:pt x="171" y="499"/>
                    <a:pt x="205" y="476"/>
                    <a:pt x="214" y="419"/>
                  </a:cubicBezTo>
                  <a:cubicBezTo>
                    <a:pt x="234" y="338"/>
                    <a:pt x="265" y="287"/>
                    <a:pt x="346" y="247"/>
                  </a:cubicBezTo>
                  <a:cubicBezTo>
                    <a:pt x="387" y="236"/>
                    <a:pt x="417" y="206"/>
                    <a:pt x="448" y="196"/>
                  </a:cubicBezTo>
                  <a:cubicBezTo>
                    <a:pt x="489" y="175"/>
                    <a:pt x="509" y="145"/>
                    <a:pt x="560" y="125"/>
                  </a:cubicBezTo>
                  <a:cubicBezTo>
                    <a:pt x="570" y="104"/>
                    <a:pt x="570" y="74"/>
                    <a:pt x="560" y="53"/>
                  </a:cubicBezTo>
                  <a:cubicBezTo>
                    <a:pt x="509" y="33"/>
                    <a:pt x="478" y="3"/>
                    <a:pt x="417" y="3"/>
                  </a:cubicBezTo>
                  <a:cubicBezTo>
                    <a:pt x="408" y="1"/>
                    <a:pt x="398"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 name="Google Shape;233;p13"/>
            <p:cNvSpPr/>
            <p:nvPr/>
          </p:nvSpPr>
          <p:spPr>
            <a:xfrm>
              <a:off x="5654140" y="4031900"/>
              <a:ext cx="366333" cy="186445"/>
            </a:xfrm>
            <a:custGeom>
              <a:avLst/>
              <a:gdLst/>
              <a:ahLst/>
              <a:cxnLst/>
              <a:rect l="l" t="t" r="r" b="b"/>
              <a:pathLst>
                <a:path w="4525" h="2303" extrusionOk="0">
                  <a:moveTo>
                    <a:pt x="2744" y="1"/>
                  </a:moveTo>
                  <a:cubicBezTo>
                    <a:pt x="2731" y="1"/>
                    <a:pt x="2718" y="3"/>
                    <a:pt x="2704" y="7"/>
                  </a:cubicBezTo>
                  <a:cubicBezTo>
                    <a:pt x="2552" y="48"/>
                    <a:pt x="2471" y="180"/>
                    <a:pt x="2420" y="363"/>
                  </a:cubicBezTo>
                  <a:cubicBezTo>
                    <a:pt x="2349" y="272"/>
                    <a:pt x="2288" y="190"/>
                    <a:pt x="2227" y="109"/>
                  </a:cubicBezTo>
                  <a:cubicBezTo>
                    <a:pt x="2201" y="75"/>
                    <a:pt x="2170" y="61"/>
                    <a:pt x="2139" y="61"/>
                  </a:cubicBezTo>
                  <a:cubicBezTo>
                    <a:pt x="2048" y="61"/>
                    <a:pt x="1960" y="181"/>
                    <a:pt x="2013" y="272"/>
                  </a:cubicBezTo>
                  <a:cubicBezTo>
                    <a:pt x="2064" y="373"/>
                    <a:pt x="2095" y="475"/>
                    <a:pt x="2125" y="577"/>
                  </a:cubicBezTo>
                  <a:cubicBezTo>
                    <a:pt x="1942" y="414"/>
                    <a:pt x="1769" y="302"/>
                    <a:pt x="1535" y="211"/>
                  </a:cubicBezTo>
                  <a:cubicBezTo>
                    <a:pt x="1511" y="202"/>
                    <a:pt x="1488" y="198"/>
                    <a:pt x="1467" y="198"/>
                  </a:cubicBezTo>
                  <a:cubicBezTo>
                    <a:pt x="1295" y="198"/>
                    <a:pt x="1238" y="467"/>
                    <a:pt x="1383" y="566"/>
                  </a:cubicBezTo>
                  <a:cubicBezTo>
                    <a:pt x="1413" y="597"/>
                    <a:pt x="1434" y="607"/>
                    <a:pt x="1464" y="627"/>
                  </a:cubicBezTo>
                  <a:cubicBezTo>
                    <a:pt x="1352" y="566"/>
                    <a:pt x="1210" y="516"/>
                    <a:pt x="1098" y="465"/>
                  </a:cubicBezTo>
                  <a:cubicBezTo>
                    <a:pt x="1063" y="448"/>
                    <a:pt x="1029" y="441"/>
                    <a:pt x="997" y="441"/>
                  </a:cubicBezTo>
                  <a:cubicBezTo>
                    <a:pt x="810" y="441"/>
                    <a:pt x="704" y="690"/>
                    <a:pt x="895" y="821"/>
                  </a:cubicBezTo>
                  <a:cubicBezTo>
                    <a:pt x="926" y="851"/>
                    <a:pt x="976" y="882"/>
                    <a:pt x="1017" y="912"/>
                  </a:cubicBezTo>
                  <a:cubicBezTo>
                    <a:pt x="773" y="922"/>
                    <a:pt x="549" y="983"/>
                    <a:pt x="305" y="993"/>
                  </a:cubicBezTo>
                  <a:cubicBezTo>
                    <a:pt x="11" y="1024"/>
                    <a:pt x="0" y="1461"/>
                    <a:pt x="305" y="1461"/>
                  </a:cubicBezTo>
                  <a:cubicBezTo>
                    <a:pt x="387" y="1461"/>
                    <a:pt x="458" y="1441"/>
                    <a:pt x="539" y="1441"/>
                  </a:cubicBezTo>
                  <a:cubicBezTo>
                    <a:pt x="468" y="1532"/>
                    <a:pt x="417" y="1624"/>
                    <a:pt x="397" y="1725"/>
                  </a:cubicBezTo>
                  <a:cubicBezTo>
                    <a:pt x="345" y="1888"/>
                    <a:pt x="464" y="1989"/>
                    <a:pt x="594" y="1989"/>
                  </a:cubicBezTo>
                  <a:cubicBezTo>
                    <a:pt x="666" y="1989"/>
                    <a:pt x="742" y="1957"/>
                    <a:pt x="793" y="1888"/>
                  </a:cubicBezTo>
                  <a:cubicBezTo>
                    <a:pt x="854" y="1796"/>
                    <a:pt x="966" y="1695"/>
                    <a:pt x="1068" y="1624"/>
                  </a:cubicBezTo>
                  <a:lnTo>
                    <a:pt x="1068" y="1624"/>
                  </a:lnTo>
                  <a:cubicBezTo>
                    <a:pt x="1027" y="1674"/>
                    <a:pt x="997" y="1725"/>
                    <a:pt x="966" y="1776"/>
                  </a:cubicBezTo>
                  <a:cubicBezTo>
                    <a:pt x="877" y="1914"/>
                    <a:pt x="1002" y="2098"/>
                    <a:pt x="1150" y="2098"/>
                  </a:cubicBezTo>
                  <a:cubicBezTo>
                    <a:pt x="1186" y="2098"/>
                    <a:pt x="1225" y="2087"/>
                    <a:pt x="1261" y="2061"/>
                  </a:cubicBezTo>
                  <a:cubicBezTo>
                    <a:pt x="1332" y="2000"/>
                    <a:pt x="1413" y="1949"/>
                    <a:pt x="1485" y="1888"/>
                  </a:cubicBezTo>
                  <a:lnTo>
                    <a:pt x="1485" y="1888"/>
                  </a:lnTo>
                  <a:cubicBezTo>
                    <a:pt x="1474" y="1969"/>
                    <a:pt x="1474" y="2051"/>
                    <a:pt x="1485" y="2142"/>
                  </a:cubicBezTo>
                  <a:cubicBezTo>
                    <a:pt x="1504" y="2253"/>
                    <a:pt x="1590" y="2303"/>
                    <a:pt x="1681" y="2303"/>
                  </a:cubicBezTo>
                  <a:cubicBezTo>
                    <a:pt x="1780" y="2303"/>
                    <a:pt x="1885" y="2243"/>
                    <a:pt x="1912" y="2142"/>
                  </a:cubicBezTo>
                  <a:cubicBezTo>
                    <a:pt x="1942" y="2040"/>
                    <a:pt x="1993" y="1939"/>
                    <a:pt x="2064" y="1837"/>
                  </a:cubicBezTo>
                  <a:cubicBezTo>
                    <a:pt x="2109" y="2025"/>
                    <a:pt x="2209" y="2214"/>
                    <a:pt x="2406" y="2214"/>
                  </a:cubicBezTo>
                  <a:cubicBezTo>
                    <a:pt x="2433" y="2214"/>
                    <a:pt x="2461" y="2210"/>
                    <a:pt x="2491" y="2203"/>
                  </a:cubicBezTo>
                  <a:cubicBezTo>
                    <a:pt x="2643" y="2162"/>
                    <a:pt x="2684" y="2010"/>
                    <a:pt x="2643" y="1898"/>
                  </a:cubicBezTo>
                  <a:cubicBezTo>
                    <a:pt x="2643" y="1878"/>
                    <a:pt x="2633" y="1786"/>
                    <a:pt x="2633" y="1786"/>
                  </a:cubicBezTo>
                  <a:cubicBezTo>
                    <a:pt x="2613" y="1695"/>
                    <a:pt x="2613" y="1624"/>
                    <a:pt x="2613" y="1532"/>
                  </a:cubicBezTo>
                  <a:lnTo>
                    <a:pt x="2613" y="1532"/>
                  </a:lnTo>
                  <a:lnTo>
                    <a:pt x="2633" y="1542"/>
                  </a:lnTo>
                  <a:cubicBezTo>
                    <a:pt x="2725" y="1624"/>
                    <a:pt x="2786" y="1725"/>
                    <a:pt x="2857" y="1817"/>
                  </a:cubicBezTo>
                  <a:cubicBezTo>
                    <a:pt x="2960" y="1920"/>
                    <a:pt x="3113" y="2154"/>
                    <a:pt x="3277" y="2154"/>
                  </a:cubicBezTo>
                  <a:cubicBezTo>
                    <a:pt x="3323" y="2154"/>
                    <a:pt x="3369" y="2136"/>
                    <a:pt x="3416" y="2091"/>
                  </a:cubicBezTo>
                  <a:cubicBezTo>
                    <a:pt x="3599" y="1918"/>
                    <a:pt x="3436" y="1715"/>
                    <a:pt x="3274" y="1563"/>
                  </a:cubicBezTo>
                  <a:lnTo>
                    <a:pt x="3274" y="1563"/>
                  </a:lnTo>
                  <a:cubicBezTo>
                    <a:pt x="3304" y="1573"/>
                    <a:pt x="3314" y="1573"/>
                    <a:pt x="3345" y="1583"/>
                  </a:cubicBezTo>
                  <a:cubicBezTo>
                    <a:pt x="3569" y="1644"/>
                    <a:pt x="3741" y="1766"/>
                    <a:pt x="3924" y="1878"/>
                  </a:cubicBezTo>
                  <a:cubicBezTo>
                    <a:pt x="3951" y="1893"/>
                    <a:pt x="3983" y="1900"/>
                    <a:pt x="4014" y="1900"/>
                  </a:cubicBezTo>
                  <a:cubicBezTo>
                    <a:pt x="4113" y="1900"/>
                    <a:pt x="4217" y="1831"/>
                    <a:pt x="4209" y="1715"/>
                  </a:cubicBezTo>
                  <a:cubicBezTo>
                    <a:pt x="4189" y="1624"/>
                    <a:pt x="4178" y="1563"/>
                    <a:pt x="4138" y="1491"/>
                  </a:cubicBezTo>
                  <a:cubicBezTo>
                    <a:pt x="4168" y="1491"/>
                    <a:pt x="4178" y="1512"/>
                    <a:pt x="4209" y="1512"/>
                  </a:cubicBezTo>
                  <a:cubicBezTo>
                    <a:pt x="4222" y="1514"/>
                    <a:pt x="4236" y="1516"/>
                    <a:pt x="4249" y="1516"/>
                  </a:cubicBezTo>
                  <a:cubicBezTo>
                    <a:pt x="4389" y="1516"/>
                    <a:pt x="4525" y="1375"/>
                    <a:pt x="4422" y="1217"/>
                  </a:cubicBezTo>
                  <a:cubicBezTo>
                    <a:pt x="4311" y="1034"/>
                    <a:pt x="4117" y="953"/>
                    <a:pt x="3894" y="902"/>
                  </a:cubicBezTo>
                  <a:cubicBezTo>
                    <a:pt x="3904" y="882"/>
                    <a:pt x="3904" y="871"/>
                    <a:pt x="3904" y="851"/>
                  </a:cubicBezTo>
                  <a:cubicBezTo>
                    <a:pt x="3965" y="821"/>
                    <a:pt x="4026" y="780"/>
                    <a:pt x="4056" y="709"/>
                  </a:cubicBezTo>
                  <a:cubicBezTo>
                    <a:pt x="4077" y="648"/>
                    <a:pt x="4046" y="577"/>
                    <a:pt x="4016" y="546"/>
                  </a:cubicBezTo>
                  <a:cubicBezTo>
                    <a:pt x="3945" y="445"/>
                    <a:pt x="3846" y="417"/>
                    <a:pt x="3740" y="417"/>
                  </a:cubicBezTo>
                  <a:cubicBezTo>
                    <a:pt x="3664" y="417"/>
                    <a:pt x="3584" y="432"/>
                    <a:pt x="3508" y="444"/>
                  </a:cubicBezTo>
                  <a:cubicBezTo>
                    <a:pt x="3396" y="455"/>
                    <a:pt x="3304" y="485"/>
                    <a:pt x="3213" y="526"/>
                  </a:cubicBezTo>
                  <a:cubicBezTo>
                    <a:pt x="3264" y="414"/>
                    <a:pt x="3314" y="251"/>
                    <a:pt x="3233" y="160"/>
                  </a:cubicBezTo>
                  <a:cubicBezTo>
                    <a:pt x="3199" y="128"/>
                    <a:pt x="3162" y="115"/>
                    <a:pt x="3125" y="115"/>
                  </a:cubicBezTo>
                  <a:cubicBezTo>
                    <a:pt x="3031" y="115"/>
                    <a:pt x="2936" y="199"/>
                    <a:pt x="2877" y="272"/>
                  </a:cubicBezTo>
                  <a:cubicBezTo>
                    <a:pt x="2877" y="231"/>
                    <a:pt x="2877" y="200"/>
                    <a:pt x="2887" y="150"/>
                  </a:cubicBezTo>
                  <a:cubicBezTo>
                    <a:pt x="2887" y="72"/>
                    <a:pt x="2821" y="1"/>
                    <a:pt x="2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 name="Google Shape;234;p13"/>
            <p:cNvSpPr/>
            <p:nvPr/>
          </p:nvSpPr>
          <p:spPr>
            <a:xfrm>
              <a:off x="5640134" y="3819307"/>
              <a:ext cx="96420" cy="37079"/>
            </a:xfrm>
            <a:custGeom>
              <a:avLst/>
              <a:gdLst/>
              <a:ahLst/>
              <a:cxnLst/>
              <a:rect l="l" t="t" r="r" b="b"/>
              <a:pathLst>
                <a:path w="1191" h="458" fill="none" extrusionOk="0">
                  <a:moveTo>
                    <a:pt x="1" y="295"/>
                  </a:moveTo>
                  <a:cubicBezTo>
                    <a:pt x="1" y="295"/>
                    <a:pt x="123" y="458"/>
                    <a:pt x="590" y="438"/>
                  </a:cubicBezTo>
                  <a:cubicBezTo>
                    <a:pt x="1068" y="397"/>
                    <a:pt x="1190" y="0"/>
                    <a:pt x="1190" y="0"/>
                  </a:cubicBezTo>
                </a:path>
              </a:pathLst>
            </a:custGeom>
            <a:noFill/>
            <a:ln w="3300" cap="flat" cmpd="sng">
              <a:solidFill>
                <a:schemeClr val="accent4"/>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13"/>
            <p:cNvSpPr/>
            <p:nvPr/>
          </p:nvSpPr>
          <p:spPr>
            <a:xfrm>
              <a:off x="5645072" y="3887634"/>
              <a:ext cx="96420" cy="37079"/>
            </a:xfrm>
            <a:custGeom>
              <a:avLst/>
              <a:gdLst/>
              <a:ahLst/>
              <a:cxnLst/>
              <a:rect l="l" t="t" r="r" b="b"/>
              <a:pathLst>
                <a:path w="1191" h="458" fill="none" extrusionOk="0">
                  <a:moveTo>
                    <a:pt x="1" y="295"/>
                  </a:moveTo>
                  <a:cubicBezTo>
                    <a:pt x="1" y="295"/>
                    <a:pt x="123" y="458"/>
                    <a:pt x="600" y="427"/>
                  </a:cubicBezTo>
                  <a:cubicBezTo>
                    <a:pt x="1068" y="397"/>
                    <a:pt x="1190" y="0"/>
                    <a:pt x="1190" y="0"/>
                  </a:cubicBezTo>
                </a:path>
              </a:pathLst>
            </a:custGeom>
            <a:noFill/>
            <a:ln w="3300" cap="flat" cmpd="sng">
              <a:solidFill>
                <a:schemeClr val="accent4"/>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13"/>
            <p:cNvSpPr/>
            <p:nvPr/>
          </p:nvSpPr>
          <p:spPr>
            <a:xfrm>
              <a:off x="5660697" y="3953452"/>
              <a:ext cx="96420" cy="37079"/>
            </a:xfrm>
            <a:custGeom>
              <a:avLst/>
              <a:gdLst/>
              <a:ahLst/>
              <a:cxnLst/>
              <a:rect l="l" t="t" r="r" b="b"/>
              <a:pathLst>
                <a:path w="1191" h="458" fill="none" extrusionOk="0">
                  <a:moveTo>
                    <a:pt x="1" y="295"/>
                  </a:moveTo>
                  <a:cubicBezTo>
                    <a:pt x="1" y="295"/>
                    <a:pt x="123" y="458"/>
                    <a:pt x="590" y="427"/>
                  </a:cubicBezTo>
                  <a:cubicBezTo>
                    <a:pt x="1068" y="397"/>
                    <a:pt x="1190" y="0"/>
                    <a:pt x="1190" y="0"/>
                  </a:cubicBezTo>
                </a:path>
              </a:pathLst>
            </a:custGeom>
            <a:noFill/>
            <a:ln w="3300" cap="flat" cmpd="sng">
              <a:solidFill>
                <a:schemeClr val="accent4"/>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13"/>
            <p:cNvSpPr/>
            <p:nvPr/>
          </p:nvSpPr>
          <p:spPr>
            <a:xfrm>
              <a:off x="5685389" y="3999517"/>
              <a:ext cx="95530" cy="39588"/>
            </a:xfrm>
            <a:custGeom>
              <a:avLst/>
              <a:gdLst/>
              <a:ahLst/>
              <a:cxnLst/>
              <a:rect l="l" t="t" r="r" b="b"/>
              <a:pathLst>
                <a:path w="1180" h="489" fill="none" extrusionOk="0">
                  <a:moveTo>
                    <a:pt x="1" y="316"/>
                  </a:moveTo>
                  <a:cubicBezTo>
                    <a:pt x="1" y="316"/>
                    <a:pt x="123" y="489"/>
                    <a:pt x="590" y="448"/>
                  </a:cubicBezTo>
                  <a:cubicBezTo>
                    <a:pt x="1068" y="407"/>
                    <a:pt x="1180" y="1"/>
                    <a:pt x="1180" y="1"/>
                  </a:cubicBezTo>
                </a:path>
              </a:pathLst>
            </a:custGeom>
            <a:noFill/>
            <a:ln w="3300" cap="flat" cmpd="sng">
              <a:solidFill>
                <a:schemeClr val="accent4"/>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13"/>
            <p:cNvSpPr/>
            <p:nvPr/>
          </p:nvSpPr>
          <p:spPr>
            <a:xfrm>
              <a:off x="5988249" y="3786357"/>
              <a:ext cx="89782" cy="52784"/>
            </a:xfrm>
            <a:custGeom>
              <a:avLst/>
              <a:gdLst/>
              <a:ahLst/>
              <a:cxnLst/>
              <a:rect l="l" t="t" r="r" b="b"/>
              <a:pathLst>
                <a:path w="1109" h="652" fill="none" extrusionOk="0">
                  <a:moveTo>
                    <a:pt x="1109" y="509"/>
                  </a:moveTo>
                  <a:cubicBezTo>
                    <a:pt x="1109" y="509"/>
                    <a:pt x="956" y="651"/>
                    <a:pt x="499" y="540"/>
                  </a:cubicBezTo>
                  <a:cubicBezTo>
                    <a:pt x="41" y="428"/>
                    <a:pt x="1" y="1"/>
                    <a:pt x="1" y="1"/>
                  </a:cubicBezTo>
                </a:path>
              </a:pathLst>
            </a:custGeom>
            <a:noFill/>
            <a:ln w="3300" cap="flat" cmpd="sng">
              <a:solidFill>
                <a:schemeClr val="accent4"/>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 name="Google Shape;239;p13"/>
            <p:cNvSpPr/>
            <p:nvPr/>
          </p:nvSpPr>
          <p:spPr>
            <a:xfrm>
              <a:off x="5971005" y="3853875"/>
              <a:ext cx="89782" cy="51894"/>
            </a:xfrm>
            <a:custGeom>
              <a:avLst/>
              <a:gdLst/>
              <a:ahLst/>
              <a:cxnLst/>
              <a:rect l="l" t="t" r="r" b="b"/>
              <a:pathLst>
                <a:path w="1109" h="641" fill="none" extrusionOk="0">
                  <a:moveTo>
                    <a:pt x="1108" y="509"/>
                  </a:moveTo>
                  <a:cubicBezTo>
                    <a:pt x="1108" y="509"/>
                    <a:pt x="956" y="641"/>
                    <a:pt x="498" y="529"/>
                  </a:cubicBezTo>
                  <a:cubicBezTo>
                    <a:pt x="41" y="417"/>
                    <a:pt x="0" y="0"/>
                    <a:pt x="0" y="0"/>
                  </a:cubicBezTo>
                </a:path>
              </a:pathLst>
            </a:custGeom>
            <a:noFill/>
            <a:ln w="3300" cap="flat" cmpd="sng">
              <a:solidFill>
                <a:schemeClr val="accent4"/>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 name="Google Shape;240;p13"/>
            <p:cNvSpPr/>
            <p:nvPr/>
          </p:nvSpPr>
          <p:spPr>
            <a:xfrm>
              <a:off x="5950442" y="3923822"/>
              <a:ext cx="89782" cy="51894"/>
            </a:xfrm>
            <a:custGeom>
              <a:avLst/>
              <a:gdLst/>
              <a:ahLst/>
              <a:cxnLst/>
              <a:rect l="l" t="t" r="r" b="b"/>
              <a:pathLst>
                <a:path w="1109" h="641" fill="none" extrusionOk="0">
                  <a:moveTo>
                    <a:pt x="1108" y="509"/>
                  </a:moveTo>
                  <a:cubicBezTo>
                    <a:pt x="1108" y="509"/>
                    <a:pt x="956" y="641"/>
                    <a:pt x="498" y="529"/>
                  </a:cubicBezTo>
                  <a:cubicBezTo>
                    <a:pt x="41" y="417"/>
                    <a:pt x="0" y="0"/>
                    <a:pt x="0" y="0"/>
                  </a:cubicBezTo>
                </a:path>
              </a:pathLst>
            </a:custGeom>
            <a:noFill/>
            <a:ln w="3300" cap="flat" cmpd="sng">
              <a:solidFill>
                <a:schemeClr val="accent4"/>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13"/>
            <p:cNvSpPr/>
            <p:nvPr/>
          </p:nvSpPr>
          <p:spPr>
            <a:xfrm>
              <a:off x="5928179" y="3979763"/>
              <a:ext cx="78286" cy="51975"/>
            </a:xfrm>
            <a:custGeom>
              <a:avLst/>
              <a:gdLst/>
              <a:ahLst/>
              <a:cxnLst/>
              <a:rect l="l" t="t" r="r" b="b"/>
              <a:pathLst>
                <a:path w="967" h="642" fill="none" extrusionOk="0">
                  <a:moveTo>
                    <a:pt x="966" y="509"/>
                  </a:moveTo>
                  <a:cubicBezTo>
                    <a:pt x="966" y="509"/>
                    <a:pt x="824" y="641"/>
                    <a:pt x="428" y="529"/>
                  </a:cubicBezTo>
                  <a:cubicBezTo>
                    <a:pt x="21" y="397"/>
                    <a:pt x="1" y="1"/>
                    <a:pt x="1" y="1"/>
                  </a:cubicBezTo>
                </a:path>
              </a:pathLst>
            </a:custGeom>
            <a:noFill/>
            <a:ln w="3300" cap="flat" cmpd="sng">
              <a:solidFill>
                <a:schemeClr val="accent4"/>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2"/>
        <p:cNvGrpSpPr/>
        <p:nvPr/>
      </p:nvGrpSpPr>
      <p:grpSpPr>
        <a:xfrm>
          <a:off x="0" y="0"/>
          <a:ext cx="0" cy="0"/>
          <a:chOff x="0" y="0"/>
          <a:chExt cx="0" cy="0"/>
        </a:xfrm>
      </p:grpSpPr>
      <p:grpSp>
        <p:nvGrpSpPr>
          <p:cNvPr id="43" name="Google Shape;43;p3"/>
          <p:cNvGrpSpPr/>
          <p:nvPr/>
        </p:nvGrpSpPr>
        <p:grpSpPr>
          <a:xfrm>
            <a:off x="2697660" y="225052"/>
            <a:ext cx="6943867" cy="6407888"/>
            <a:chOff x="-1292287" y="-2163948"/>
            <a:chExt cx="5220816" cy="4805916"/>
          </a:xfrm>
        </p:grpSpPr>
        <p:sp>
          <p:nvSpPr>
            <p:cNvPr id="44" name="Google Shape;44;p3"/>
            <p:cNvSpPr/>
            <p:nvPr/>
          </p:nvSpPr>
          <p:spPr>
            <a:xfrm rot="3230743">
              <a:off x="165574" y="-2166973"/>
              <a:ext cx="1095325" cy="2171749"/>
            </a:xfrm>
            <a:prstGeom prst="moon">
              <a:avLst>
                <a:gd name="adj" fmla="val 87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6271425" flipH="1">
              <a:off x="-97701" y="378246"/>
              <a:ext cx="1036181" cy="2727724"/>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10194688" flipH="1">
              <a:off x="-678757" y="903942"/>
              <a:ext cx="3398923" cy="1451534"/>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1512265">
              <a:off x="2312723" y="-390741"/>
              <a:ext cx="1200063" cy="2220905"/>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rgbClr val="A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6342086" flipH="1">
              <a:off x="732374" y="-1024417"/>
              <a:ext cx="2785678" cy="2288698"/>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3471916" flipH="1">
              <a:off x="1669973" y="-1888277"/>
              <a:ext cx="856187" cy="1614390"/>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8870527">
              <a:off x="-704068" y="420408"/>
              <a:ext cx="890702" cy="1674931"/>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rgbClr val="A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rot="-7686130" flipH="1">
              <a:off x="2928334" y="1748713"/>
              <a:ext cx="122786" cy="105188"/>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rot="-7686130" flipH="1">
              <a:off x="2154280" y="2143947"/>
              <a:ext cx="122786" cy="105121"/>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7686111" flipH="1">
              <a:off x="1699411" y="586720"/>
              <a:ext cx="1216535" cy="1766485"/>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rot="-6342033" flipH="1">
              <a:off x="999309" y="2063054"/>
              <a:ext cx="42791" cy="42746"/>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6342033" flipH="1">
              <a:off x="-16446" y="-396584"/>
              <a:ext cx="96368" cy="95966"/>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6342028" flipH="1">
              <a:off x="2681601" y="1398234"/>
              <a:ext cx="143464" cy="143464"/>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637080">
              <a:off x="-1121072" y="-824892"/>
              <a:ext cx="1040832" cy="1955150"/>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702609" y="1509174"/>
              <a:ext cx="148213" cy="13152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505909" y="1387829"/>
              <a:ext cx="74583" cy="750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551491" y="37728"/>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281484" y="-221075"/>
              <a:ext cx="45542" cy="4554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469802" y="124330"/>
              <a:ext cx="102671" cy="102671"/>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7313901" flipH="1">
              <a:off x="-162404" y="548060"/>
              <a:ext cx="795678" cy="1484812"/>
            </a:xfrm>
            <a:custGeom>
              <a:avLst/>
              <a:gdLst/>
              <a:ahLst/>
              <a:cxnLst/>
              <a:rect l="l" t="t" r="r" b="b"/>
              <a:pathLst>
                <a:path w="9507" h="20069" extrusionOk="0">
                  <a:moveTo>
                    <a:pt x="9507" y="1"/>
                  </a:moveTo>
                  <a:cubicBezTo>
                    <a:pt x="4168" y="289"/>
                    <a:pt x="1" y="4686"/>
                    <a:pt x="1" y="10044"/>
                  </a:cubicBezTo>
                  <a:cubicBezTo>
                    <a:pt x="1" y="15383"/>
                    <a:pt x="4168" y="19780"/>
                    <a:pt x="9507" y="20068"/>
                  </a:cubicBezTo>
                  <a:lnTo>
                    <a:pt x="95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7686130" flipH="1">
              <a:off x="2769980" y="-66253"/>
              <a:ext cx="122786" cy="105121"/>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1863857">
              <a:off x="-409748" y="-1573538"/>
              <a:ext cx="1882240" cy="1072559"/>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31987" y="-1180700"/>
              <a:ext cx="2984100" cy="298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993836">
              <a:off x="10283" y="-1486746"/>
              <a:ext cx="83177" cy="8318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993836">
              <a:off x="-516276" y="-967394"/>
              <a:ext cx="187519" cy="187525"/>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6342001" flipH="1">
              <a:off x="3047030" y="710605"/>
              <a:ext cx="323362" cy="323362"/>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8569080" flipH="1">
              <a:off x="2597420" y="-1307467"/>
              <a:ext cx="122789" cy="105190"/>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7224983" flipH="1">
              <a:off x="2274271" y="-1587026"/>
              <a:ext cx="143465" cy="143465"/>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202266" y="2203899"/>
              <a:ext cx="148213" cy="13152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6341982" flipH="1">
              <a:off x="664611" y="2140388"/>
              <a:ext cx="258576" cy="258576"/>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198141" y="1966141"/>
              <a:ext cx="74583" cy="750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79502" y="260017"/>
              <a:ext cx="102671" cy="102671"/>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332459" y="-540547"/>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122909" y="-896422"/>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122909" y="446303"/>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30177" y="-1237745"/>
              <a:ext cx="102671" cy="102671"/>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97909" y="-1277672"/>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0685" y="-1633283"/>
              <a:ext cx="102671" cy="102671"/>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1870584" y="2061628"/>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3"/>
          <p:cNvSpPr txBox="1">
            <a:spLocks noGrp="1"/>
          </p:cNvSpPr>
          <p:nvPr>
            <p:ph type="title"/>
          </p:nvPr>
        </p:nvSpPr>
        <p:spPr>
          <a:xfrm>
            <a:off x="4343411" y="3140167"/>
            <a:ext cx="3474982" cy="697600"/>
          </a:xfrm>
          <a:prstGeom prst="rect">
            <a:avLst/>
          </a:prstGeom>
        </p:spPr>
        <p:txBody>
          <a:bodyPr spcFirstLastPara="1" wrap="square" lIns="121705" tIns="121705" rIns="121705" bIns="121705" anchor="t" anchorCtr="0">
            <a:noAutofit/>
          </a:bodyPr>
          <a:lstStyle>
            <a:lvl1pPr lvl="0">
              <a:spcBef>
                <a:spcPts val="0"/>
              </a:spcBef>
              <a:spcAft>
                <a:spcPts val="0"/>
              </a:spcAft>
              <a:buSzPts val="3600"/>
              <a:buNone/>
              <a:defRPr>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84" name="Google Shape;84;p3"/>
          <p:cNvSpPr txBox="1">
            <a:spLocks noGrp="1"/>
          </p:cNvSpPr>
          <p:nvPr>
            <p:ph type="title" idx="2" hasCustomPrompt="1"/>
          </p:nvPr>
        </p:nvSpPr>
        <p:spPr>
          <a:xfrm>
            <a:off x="4926561" y="2048951"/>
            <a:ext cx="2308674" cy="1091200"/>
          </a:xfrm>
          <a:prstGeom prst="rect">
            <a:avLst/>
          </a:prstGeom>
        </p:spPr>
        <p:txBody>
          <a:bodyPr spcFirstLastPara="1" wrap="square" lIns="121705" tIns="121705" rIns="121705" bIns="121705" anchor="t" anchorCtr="0">
            <a:noAutofit/>
          </a:bodyPr>
          <a:lstStyle>
            <a:lvl1pPr lvl="0" rtl="0">
              <a:spcBef>
                <a:spcPts val="0"/>
              </a:spcBef>
              <a:spcAft>
                <a:spcPts val="0"/>
              </a:spcAft>
              <a:buSzPts val="7200"/>
              <a:buNone/>
              <a:defRPr sz="8000">
                <a:solidFill>
                  <a:schemeClr val="accent6"/>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85" name="Google Shape;85;p3"/>
          <p:cNvSpPr txBox="1">
            <a:spLocks noGrp="1"/>
          </p:cNvSpPr>
          <p:nvPr>
            <p:ph type="subTitle" idx="1"/>
          </p:nvPr>
        </p:nvSpPr>
        <p:spPr>
          <a:xfrm>
            <a:off x="4343444" y="3996233"/>
            <a:ext cx="3474982" cy="81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4095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48614" y="719333"/>
            <a:ext cx="10264543" cy="817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29" name="Google Shape;229;p13"/>
          <p:cNvSpPr txBox="1">
            <a:spLocks noGrp="1"/>
          </p:cNvSpPr>
          <p:nvPr>
            <p:ph type="title" idx="2" hasCustomPrompt="1"/>
          </p:nvPr>
        </p:nvSpPr>
        <p:spPr>
          <a:xfrm>
            <a:off x="948747" y="2900000"/>
            <a:ext cx="2600351"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0" name="Google Shape;230;p13"/>
          <p:cNvSpPr txBox="1">
            <a:spLocks noGrp="1"/>
          </p:cNvSpPr>
          <p:nvPr>
            <p:ph type="subTitle" idx="1"/>
          </p:nvPr>
        </p:nvSpPr>
        <p:spPr>
          <a:xfrm>
            <a:off x="948747" y="4123300"/>
            <a:ext cx="2600351"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31" name="Google Shape;231;p13"/>
          <p:cNvSpPr txBox="1">
            <a:spLocks noGrp="1"/>
          </p:cNvSpPr>
          <p:nvPr>
            <p:ph type="subTitle" idx="3"/>
          </p:nvPr>
        </p:nvSpPr>
        <p:spPr>
          <a:xfrm>
            <a:off x="948747" y="3634000"/>
            <a:ext cx="2600351"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32" name="Google Shape;232;p13"/>
          <p:cNvSpPr txBox="1">
            <a:spLocks noGrp="1"/>
          </p:cNvSpPr>
          <p:nvPr>
            <p:ph type="title" idx="4" hasCustomPrompt="1"/>
          </p:nvPr>
        </p:nvSpPr>
        <p:spPr>
          <a:xfrm>
            <a:off x="3503406" y="2900000"/>
            <a:ext cx="2600351"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3" name="Google Shape;233;p13"/>
          <p:cNvSpPr txBox="1">
            <a:spLocks noGrp="1"/>
          </p:cNvSpPr>
          <p:nvPr>
            <p:ph type="subTitle" idx="5"/>
          </p:nvPr>
        </p:nvSpPr>
        <p:spPr>
          <a:xfrm>
            <a:off x="3503273" y="4123300"/>
            <a:ext cx="2600351"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34" name="Google Shape;234;p13"/>
          <p:cNvSpPr txBox="1">
            <a:spLocks noGrp="1"/>
          </p:cNvSpPr>
          <p:nvPr>
            <p:ph type="subTitle" idx="6"/>
          </p:nvPr>
        </p:nvSpPr>
        <p:spPr>
          <a:xfrm>
            <a:off x="3503273" y="3634000"/>
            <a:ext cx="2600351"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35" name="Google Shape;235;p13"/>
          <p:cNvSpPr txBox="1">
            <a:spLocks noGrp="1"/>
          </p:cNvSpPr>
          <p:nvPr>
            <p:ph type="title" idx="7" hasCustomPrompt="1"/>
          </p:nvPr>
        </p:nvSpPr>
        <p:spPr>
          <a:xfrm>
            <a:off x="6058065" y="2900000"/>
            <a:ext cx="2600351"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6" name="Google Shape;236;p13"/>
          <p:cNvSpPr txBox="1">
            <a:spLocks noGrp="1"/>
          </p:cNvSpPr>
          <p:nvPr>
            <p:ph type="subTitle" idx="8"/>
          </p:nvPr>
        </p:nvSpPr>
        <p:spPr>
          <a:xfrm>
            <a:off x="6057933" y="4123300"/>
            <a:ext cx="2600351"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37" name="Google Shape;237;p13"/>
          <p:cNvSpPr txBox="1">
            <a:spLocks noGrp="1"/>
          </p:cNvSpPr>
          <p:nvPr>
            <p:ph type="subTitle" idx="9"/>
          </p:nvPr>
        </p:nvSpPr>
        <p:spPr>
          <a:xfrm>
            <a:off x="6057933" y="3634000"/>
            <a:ext cx="2600351"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38" name="Google Shape;238;p13"/>
          <p:cNvSpPr txBox="1">
            <a:spLocks noGrp="1"/>
          </p:cNvSpPr>
          <p:nvPr>
            <p:ph type="title" idx="13" hasCustomPrompt="1"/>
          </p:nvPr>
        </p:nvSpPr>
        <p:spPr>
          <a:xfrm>
            <a:off x="8612723" y="2900000"/>
            <a:ext cx="2600351" cy="63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6100">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39" name="Google Shape;239;p13"/>
          <p:cNvSpPr txBox="1">
            <a:spLocks noGrp="1"/>
          </p:cNvSpPr>
          <p:nvPr>
            <p:ph type="subTitle" idx="14"/>
          </p:nvPr>
        </p:nvSpPr>
        <p:spPr>
          <a:xfrm>
            <a:off x="8612725" y="4123300"/>
            <a:ext cx="2600351" cy="854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900">
                <a:latin typeface="Comfortaa"/>
                <a:ea typeface="Comfortaa"/>
                <a:cs typeface="Comfortaa"/>
                <a:sym typeface="Comfortaa"/>
              </a:defRPr>
            </a:lvl1pPr>
            <a:lvl2pPr lvl="1" rtl="0">
              <a:spcBef>
                <a:spcPts val="2130"/>
              </a:spcBef>
              <a:spcAft>
                <a:spcPts val="0"/>
              </a:spcAft>
              <a:buClr>
                <a:schemeClr val="dk1"/>
              </a:buClr>
              <a:buSzPts val="1600"/>
              <a:buNone/>
              <a:defRPr sz="2100">
                <a:solidFill>
                  <a:schemeClr val="dk1"/>
                </a:solidFill>
              </a:defRPr>
            </a:lvl2pPr>
            <a:lvl3pPr lvl="2" rtl="0">
              <a:spcBef>
                <a:spcPts val="2130"/>
              </a:spcBef>
              <a:spcAft>
                <a:spcPts val="0"/>
              </a:spcAft>
              <a:buClr>
                <a:schemeClr val="dk1"/>
              </a:buClr>
              <a:buSzPts val="1600"/>
              <a:buNone/>
              <a:defRPr sz="2100">
                <a:solidFill>
                  <a:schemeClr val="dk1"/>
                </a:solidFill>
              </a:defRPr>
            </a:lvl3pPr>
            <a:lvl4pPr lvl="3" rtl="0">
              <a:spcBef>
                <a:spcPts val="2130"/>
              </a:spcBef>
              <a:spcAft>
                <a:spcPts val="0"/>
              </a:spcAft>
              <a:buClr>
                <a:schemeClr val="dk1"/>
              </a:buClr>
              <a:buSzPts val="1600"/>
              <a:buNone/>
              <a:defRPr sz="2100">
                <a:solidFill>
                  <a:schemeClr val="dk1"/>
                </a:solidFill>
              </a:defRPr>
            </a:lvl4pPr>
            <a:lvl5pPr lvl="4" rtl="0">
              <a:spcBef>
                <a:spcPts val="2130"/>
              </a:spcBef>
              <a:spcAft>
                <a:spcPts val="0"/>
              </a:spcAft>
              <a:buClr>
                <a:schemeClr val="dk1"/>
              </a:buClr>
              <a:buSzPts val="1600"/>
              <a:buNone/>
              <a:defRPr sz="2100">
                <a:solidFill>
                  <a:schemeClr val="dk1"/>
                </a:solidFill>
              </a:defRPr>
            </a:lvl5pPr>
            <a:lvl6pPr lvl="5" rtl="0">
              <a:spcBef>
                <a:spcPts val="2130"/>
              </a:spcBef>
              <a:spcAft>
                <a:spcPts val="0"/>
              </a:spcAft>
              <a:buClr>
                <a:schemeClr val="dk1"/>
              </a:buClr>
              <a:buSzPts val="1600"/>
              <a:buNone/>
              <a:defRPr sz="2100">
                <a:solidFill>
                  <a:schemeClr val="dk1"/>
                </a:solidFill>
              </a:defRPr>
            </a:lvl6pPr>
            <a:lvl7pPr lvl="6" rtl="0">
              <a:spcBef>
                <a:spcPts val="2130"/>
              </a:spcBef>
              <a:spcAft>
                <a:spcPts val="0"/>
              </a:spcAft>
              <a:buClr>
                <a:schemeClr val="dk1"/>
              </a:buClr>
              <a:buSzPts val="1600"/>
              <a:buNone/>
              <a:defRPr sz="2100">
                <a:solidFill>
                  <a:schemeClr val="dk1"/>
                </a:solidFill>
              </a:defRPr>
            </a:lvl7pPr>
            <a:lvl8pPr lvl="7" rtl="0">
              <a:spcBef>
                <a:spcPts val="2130"/>
              </a:spcBef>
              <a:spcAft>
                <a:spcPts val="0"/>
              </a:spcAft>
              <a:buClr>
                <a:schemeClr val="dk1"/>
              </a:buClr>
              <a:buSzPts val="1600"/>
              <a:buNone/>
              <a:defRPr sz="2100">
                <a:solidFill>
                  <a:schemeClr val="dk1"/>
                </a:solidFill>
              </a:defRPr>
            </a:lvl8pPr>
            <a:lvl9pPr lvl="8" rtl="0">
              <a:spcBef>
                <a:spcPts val="2130"/>
              </a:spcBef>
              <a:spcAft>
                <a:spcPts val="2130"/>
              </a:spcAft>
              <a:buClr>
                <a:schemeClr val="dk1"/>
              </a:buClr>
              <a:buSzPts val="1600"/>
              <a:buNone/>
              <a:defRPr sz="2100">
                <a:solidFill>
                  <a:schemeClr val="dk1"/>
                </a:solidFill>
              </a:defRPr>
            </a:lvl9pPr>
          </a:lstStyle>
          <a:p>
            <a:endParaRPr/>
          </a:p>
        </p:txBody>
      </p:sp>
      <p:sp>
        <p:nvSpPr>
          <p:cNvPr id="240" name="Google Shape;240;p13"/>
          <p:cNvSpPr txBox="1">
            <a:spLocks noGrp="1"/>
          </p:cNvSpPr>
          <p:nvPr>
            <p:ph type="subTitle" idx="15"/>
          </p:nvPr>
        </p:nvSpPr>
        <p:spPr>
          <a:xfrm>
            <a:off x="8612725" y="3634000"/>
            <a:ext cx="2600351" cy="5020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2100" b="1">
                <a:latin typeface="Delius Unicase"/>
                <a:ea typeface="Delius Unicase"/>
                <a:cs typeface="Delius Unicase"/>
                <a:sym typeface="Delius Unicase"/>
              </a:defRPr>
            </a:lvl1pPr>
            <a:lvl2pPr lvl="1" rtl="0">
              <a:spcBef>
                <a:spcPts val="2130"/>
              </a:spcBef>
              <a:spcAft>
                <a:spcPts val="0"/>
              </a:spcAft>
              <a:buClr>
                <a:schemeClr val="dk1"/>
              </a:buClr>
              <a:buSzPts val="3000"/>
              <a:buNone/>
              <a:defRPr sz="4000">
                <a:solidFill>
                  <a:schemeClr val="dk1"/>
                </a:solidFill>
              </a:defRPr>
            </a:lvl2pPr>
            <a:lvl3pPr lvl="2" rtl="0">
              <a:spcBef>
                <a:spcPts val="2130"/>
              </a:spcBef>
              <a:spcAft>
                <a:spcPts val="0"/>
              </a:spcAft>
              <a:buClr>
                <a:schemeClr val="dk1"/>
              </a:buClr>
              <a:buSzPts val="3000"/>
              <a:buNone/>
              <a:defRPr sz="4000">
                <a:solidFill>
                  <a:schemeClr val="dk1"/>
                </a:solidFill>
              </a:defRPr>
            </a:lvl3pPr>
            <a:lvl4pPr lvl="3" rtl="0">
              <a:spcBef>
                <a:spcPts val="2130"/>
              </a:spcBef>
              <a:spcAft>
                <a:spcPts val="0"/>
              </a:spcAft>
              <a:buClr>
                <a:schemeClr val="dk1"/>
              </a:buClr>
              <a:buSzPts val="3000"/>
              <a:buNone/>
              <a:defRPr sz="4000">
                <a:solidFill>
                  <a:schemeClr val="dk1"/>
                </a:solidFill>
              </a:defRPr>
            </a:lvl4pPr>
            <a:lvl5pPr lvl="4" rtl="0">
              <a:spcBef>
                <a:spcPts val="2130"/>
              </a:spcBef>
              <a:spcAft>
                <a:spcPts val="0"/>
              </a:spcAft>
              <a:buClr>
                <a:schemeClr val="dk1"/>
              </a:buClr>
              <a:buSzPts val="3000"/>
              <a:buNone/>
              <a:defRPr sz="4000">
                <a:solidFill>
                  <a:schemeClr val="dk1"/>
                </a:solidFill>
              </a:defRPr>
            </a:lvl5pPr>
            <a:lvl6pPr lvl="5" rtl="0">
              <a:spcBef>
                <a:spcPts val="2130"/>
              </a:spcBef>
              <a:spcAft>
                <a:spcPts val="0"/>
              </a:spcAft>
              <a:buClr>
                <a:schemeClr val="dk1"/>
              </a:buClr>
              <a:buSzPts val="3000"/>
              <a:buNone/>
              <a:defRPr sz="4000">
                <a:solidFill>
                  <a:schemeClr val="dk1"/>
                </a:solidFill>
              </a:defRPr>
            </a:lvl6pPr>
            <a:lvl7pPr lvl="6" rtl="0">
              <a:spcBef>
                <a:spcPts val="2130"/>
              </a:spcBef>
              <a:spcAft>
                <a:spcPts val="0"/>
              </a:spcAft>
              <a:buClr>
                <a:schemeClr val="dk1"/>
              </a:buClr>
              <a:buSzPts val="3000"/>
              <a:buNone/>
              <a:defRPr sz="4000">
                <a:solidFill>
                  <a:schemeClr val="dk1"/>
                </a:solidFill>
              </a:defRPr>
            </a:lvl7pPr>
            <a:lvl8pPr lvl="7" rtl="0">
              <a:spcBef>
                <a:spcPts val="2130"/>
              </a:spcBef>
              <a:spcAft>
                <a:spcPts val="0"/>
              </a:spcAft>
              <a:buClr>
                <a:schemeClr val="dk1"/>
              </a:buClr>
              <a:buSzPts val="3000"/>
              <a:buNone/>
              <a:defRPr sz="4000">
                <a:solidFill>
                  <a:schemeClr val="dk1"/>
                </a:solidFill>
              </a:defRPr>
            </a:lvl8pPr>
            <a:lvl9pPr lvl="8" rtl="0">
              <a:spcBef>
                <a:spcPts val="2130"/>
              </a:spcBef>
              <a:spcAft>
                <a:spcPts val="2130"/>
              </a:spcAft>
              <a:buClr>
                <a:schemeClr val="dk1"/>
              </a:buClr>
              <a:buSzPts val="3000"/>
              <a:buNone/>
              <a:defRPr sz="4000">
                <a:solidFill>
                  <a:schemeClr val="dk1"/>
                </a:solidFill>
              </a:defRPr>
            </a:lvl9pPr>
          </a:lstStyle>
          <a:p>
            <a:endParaRPr/>
          </a:p>
        </p:txBody>
      </p:sp>
      <p:sp>
        <p:nvSpPr>
          <p:cNvPr id="241" name="Google Shape;241;p13"/>
          <p:cNvSpPr/>
          <p:nvPr/>
        </p:nvSpPr>
        <p:spPr>
          <a:xfrm rot="5400000">
            <a:off x="2232959" y="4937865"/>
            <a:ext cx="580860" cy="3268071"/>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2" name="Google Shape;242;p13"/>
          <p:cNvSpPr/>
          <p:nvPr/>
        </p:nvSpPr>
        <p:spPr>
          <a:xfrm rot="-5400000" flipH="1">
            <a:off x="10566409" y="4861583"/>
            <a:ext cx="2445233" cy="745611"/>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3" name="Google Shape;243;p13"/>
          <p:cNvSpPr/>
          <p:nvPr/>
        </p:nvSpPr>
        <p:spPr>
          <a:xfrm rot="5400000">
            <a:off x="-56578" y="5114364"/>
            <a:ext cx="1800352" cy="1687024"/>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4" name="Google Shape;244;p13"/>
          <p:cNvSpPr/>
          <p:nvPr/>
        </p:nvSpPr>
        <p:spPr>
          <a:xfrm rot="5400000">
            <a:off x="1146339" y="6291415"/>
            <a:ext cx="243815" cy="223935"/>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5" name="Google Shape;245;p13"/>
          <p:cNvSpPr/>
          <p:nvPr/>
        </p:nvSpPr>
        <p:spPr>
          <a:xfrm rot="10800000" flipH="1">
            <a:off x="10100509" y="-17314"/>
            <a:ext cx="2061354"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6" name="Google Shape;246;p13"/>
          <p:cNvSpPr/>
          <p:nvPr/>
        </p:nvSpPr>
        <p:spPr>
          <a:xfrm rot="10800000" flipH="1">
            <a:off x="11501739" y="1313227"/>
            <a:ext cx="279161" cy="257700"/>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7" name="Google Shape;247;p13"/>
          <p:cNvSpPr/>
          <p:nvPr/>
        </p:nvSpPr>
        <p:spPr>
          <a:xfrm rot="10800000" flipH="1">
            <a:off x="-13868" y="-17263"/>
            <a:ext cx="2191437"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8" name="Google Shape;248;p13"/>
          <p:cNvSpPr/>
          <p:nvPr/>
        </p:nvSpPr>
        <p:spPr>
          <a:xfrm rot="10800000" flipH="1">
            <a:off x="587012" y="247726"/>
            <a:ext cx="551275"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9" name="Google Shape;249;p13"/>
          <p:cNvSpPr/>
          <p:nvPr/>
        </p:nvSpPr>
        <p:spPr>
          <a:xfrm>
            <a:off x="8612707" y="5455673"/>
            <a:ext cx="3549187"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0" name="Google Shape;250;p13"/>
          <p:cNvSpPr/>
          <p:nvPr/>
        </p:nvSpPr>
        <p:spPr>
          <a:xfrm>
            <a:off x="1505003" y="6107600"/>
            <a:ext cx="1243426"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1" name="Google Shape;251;p13"/>
          <p:cNvSpPr/>
          <p:nvPr/>
        </p:nvSpPr>
        <p:spPr>
          <a:xfrm>
            <a:off x="11979073" y="6457003"/>
            <a:ext cx="77080"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2" name="Google Shape;252;p13"/>
          <p:cNvSpPr/>
          <p:nvPr/>
        </p:nvSpPr>
        <p:spPr>
          <a:xfrm>
            <a:off x="1792427" y="6309580"/>
            <a:ext cx="77080"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3" name="Google Shape;253;p13"/>
          <p:cNvSpPr/>
          <p:nvPr/>
        </p:nvSpPr>
        <p:spPr>
          <a:xfrm>
            <a:off x="2214171" y="6655911"/>
            <a:ext cx="172863"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4" name="Google Shape;254;p13"/>
          <p:cNvSpPr/>
          <p:nvPr/>
        </p:nvSpPr>
        <p:spPr>
          <a:xfrm>
            <a:off x="11520404" y="6745950"/>
            <a:ext cx="172863"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8098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4"/>
          <p:cNvSpPr txBox="1">
            <a:spLocks noGrp="1"/>
          </p:cNvSpPr>
          <p:nvPr>
            <p:ph type="title"/>
          </p:nvPr>
        </p:nvSpPr>
        <p:spPr>
          <a:xfrm>
            <a:off x="1001516" y="5400865"/>
            <a:ext cx="10158806" cy="578800"/>
          </a:xfrm>
          <a:prstGeom prst="rect">
            <a:avLst/>
          </a:prstGeom>
        </p:spPr>
        <p:txBody>
          <a:bodyPr spcFirstLastPara="1" wrap="square" lIns="121705" tIns="121705" rIns="121705" bIns="121705" anchor="ctr" anchorCtr="0">
            <a:noAutofit/>
          </a:bodyPr>
          <a:lstStyle>
            <a:lvl1pPr lvl="0" rtl="0">
              <a:spcBef>
                <a:spcPts val="0"/>
              </a:spcBef>
              <a:spcAft>
                <a:spcPts val="0"/>
              </a:spcAft>
              <a:buSzPts val="4800"/>
              <a:buNone/>
              <a:defRPr sz="29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57" name="Google Shape;257;p14"/>
          <p:cNvSpPr txBox="1">
            <a:spLocks noGrp="1"/>
          </p:cNvSpPr>
          <p:nvPr>
            <p:ph type="subTitle" idx="1"/>
          </p:nvPr>
        </p:nvSpPr>
        <p:spPr>
          <a:xfrm>
            <a:off x="1001516" y="4360400"/>
            <a:ext cx="10158806" cy="1040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400"/>
              <a:buNone/>
              <a:defRPr sz="2700"/>
            </a:lvl1pPr>
            <a:lvl2pPr lvl="1" rtl="0">
              <a:spcBef>
                <a:spcPts val="2130"/>
              </a:spcBef>
              <a:spcAft>
                <a:spcPts val="0"/>
              </a:spcAft>
              <a:buSzPts val="1400"/>
              <a:buNone/>
              <a:defRPr/>
            </a:lvl2pPr>
            <a:lvl3pPr lvl="2" rtl="0">
              <a:spcBef>
                <a:spcPts val="2130"/>
              </a:spcBef>
              <a:spcAft>
                <a:spcPts val="0"/>
              </a:spcAft>
              <a:buSzPts val="1400"/>
              <a:buNone/>
              <a:defRPr/>
            </a:lvl3pPr>
            <a:lvl4pPr lvl="3" rtl="0">
              <a:spcBef>
                <a:spcPts val="2130"/>
              </a:spcBef>
              <a:spcAft>
                <a:spcPts val="0"/>
              </a:spcAft>
              <a:buSzPts val="1400"/>
              <a:buNone/>
              <a:defRPr/>
            </a:lvl4pPr>
            <a:lvl5pPr lvl="4" rtl="0">
              <a:spcBef>
                <a:spcPts val="2130"/>
              </a:spcBef>
              <a:spcAft>
                <a:spcPts val="0"/>
              </a:spcAft>
              <a:buSzPts val="1400"/>
              <a:buNone/>
              <a:defRPr/>
            </a:lvl5pPr>
            <a:lvl6pPr lvl="5" rtl="0">
              <a:spcBef>
                <a:spcPts val="2130"/>
              </a:spcBef>
              <a:spcAft>
                <a:spcPts val="0"/>
              </a:spcAft>
              <a:buSzPts val="1400"/>
              <a:buNone/>
              <a:defRPr/>
            </a:lvl6pPr>
            <a:lvl7pPr lvl="6" rtl="0">
              <a:spcBef>
                <a:spcPts val="2130"/>
              </a:spcBef>
              <a:spcAft>
                <a:spcPts val="0"/>
              </a:spcAft>
              <a:buSzPts val="1400"/>
              <a:buNone/>
              <a:defRPr/>
            </a:lvl7pPr>
            <a:lvl8pPr lvl="7" rtl="0">
              <a:spcBef>
                <a:spcPts val="2130"/>
              </a:spcBef>
              <a:spcAft>
                <a:spcPts val="0"/>
              </a:spcAft>
              <a:buSzPts val="1400"/>
              <a:buNone/>
              <a:defRPr/>
            </a:lvl8pPr>
            <a:lvl9pPr lvl="8" rtl="0">
              <a:spcBef>
                <a:spcPts val="2130"/>
              </a:spcBef>
              <a:spcAft>
                <a:spcPts val="2130"/>
              </a:spcAft>
              <a:buSzPts val="1400"/>
              <a:buNone/>
              <a:defRPr/>
            </a:lvl9pPr>
          </a:lstStyle>
          <a:p>
            <a:endParaRPr/>
          </a:p>
        </p:txBody>
      </p:sp>
      <p:sp>
        <p:nvSpPr>
          <p:cNvPr id="258" name="Google Shape;258;p14"/>
          <p:cNvSpPr/>
          <p:nvPr/>
        </p:nvSpPr>
        <p:spPr>
          <a:xfrm rot="178">
            <a:off x="9575885" y="858634"/>
            <a:ext cx="2585980" cy="1679309"/>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9" name="Google Shape;259;p14"/>
          <p:cNvSpPr/>
          <p:nvPr/>
        </p:nvSpPr>
        <p:spPr>
          <a:xfrm rot="2454330">
            <a:off x="1002761" y="302717"/>
            <a:ext cx="1336598" cy="2961051"/>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0" name="Google Shape;260;p14"/>
          <p:cNvSpPr/>
          <p:nvPr/>
        </p:nvSpPr>
        <p:spPr>
          <a:xfrm rot="-5400000" flipH="1">
            <a:off x="-1053721" y="1053719"/>
            <a:ext cx="3566477" cy="1459039"/>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1" name="Google Shape;261;p14"/>
          <p:cNvSpPr/>
          <p:nvPr/>
        </p:nvSpPr>
        <p:spPr>
          <a:xfrm rot="-5400000" flipH="1">
            <a:off x="3822031" y="101210"/>
            <a:ext cx="163719" cy="139906"/>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2" name="Google Shape;262;p14"/>
          <p:cNvSpPr/>
          <p:nvPr/>
        </p:nvSpPr>
        <p:spPr>
          <a:xfrm rot="-5400000" flipH="1">
            <a:off x="3119867" y="508728"/>
            <a:ext cx="163719" cy="139817"/>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3" name="Google Shape;263;p14"/>
          <p:cNvSpPr/>
          <p:nvPr/>
        </p:nvSpPr>
        <p:spPr>
          <a:xfrm rot="-5400000" flipH="1">
            <a:off x="3428059" y="-34678"/>
            <a:ext cx="210469" cy="279814"/>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4" name="Google Shape;264;p14"/>
          <p:cNvSpPr/>
          <p:nvPr/>
        </p:nvSpPr>
        <p:spPr>
          <a:xfrm rot="-5400000" flipH="1">
            <a:off x="1276215" y="-918616"/>
            <a:ext cx="1040395" cy="2877614"/>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5" name="Google Shape;265;p14"/>
          <p:cNvSpPr/>
          <p:nvPr/>
        </p:nvSpPr>
        <p:spPr>
          <a:xfrm rot="-5400000" flipH="1">
            <a:off x="312996" y="451894"/>
            <a:ext cx="57055" cy="56854"/>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6" name="Google Shape;266;p14"/>
          <p:cNvSpPr/>
          <p:nvPr/>
        </p:nvSpPr>
        <p:spPr>
          <a:xfrm rot="-5400000" flipH="1">
            <a:off x="70847" y="541026"/>
            <a:ext cx="128491" cy="127637"/>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7" name="Google Shape;267;p14"/>
          <p:cNvSpPr/>
          <p:nvPr/>
        </p:nvSpPr>
        <p:spPr>
          <a:xfrm rot="-5400000" flipH="1">
            <a:off x="1874814" y="185542"/>
            <a:ext cx="191288" cy="190815"/>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8" name="Google Shape;268;p14"/>
          <p:cNvSpPr/>
          <p:nvPr/>
        </p:nvSpPr>
        <p:spPr>
          <a:xfrm rot="5400000">
            <a:off x="9176610" y="-1061179"/>
            <a:ext cx="1909492" cy="4060982"/>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9" name="Google Shape;269;p14"/>
          <p:cNvSpPr/>
          <p:nvPr/>
        </p:nvSpPr>
        <p:spPr>
          <a:xfrm>
            <a:off x="10777455" y="376601"/>
            <a:ext cx="1384355" cy="3342143"/>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0" name="Google Shape;270;p14"/>
          <p:cNvSpPr/>
          <p:nvPr/>
        </p:nvSpPr>
        <p:spPr>
          <a:xfrm>
            <a:off x="11371055" y="3165565"/>
            <a:ext cx="197128" cy="175363"/>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1" name="Google Shape;271;p14"/>
          <p:cNvSpPr/>
          <p:nvPr/>
        </p:nvSpPr>
        <p:spPr>
          <a:xfrm>
            <a:off x="11632672" y="3003772"/>
            <a:ext cx="99198" cy="100016"/>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2" name="Google Shape;272;p14"/>
          <p:cNvSpPr/>
          <p:nvPr/>
        </p:nvSpPr>
        <p:spPr>
          <a:xfrm>
            <a:off x="11572047" y="1203638"/>
            <a:ext cx="60635" cy="60785"/>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3" name="Google Shape;273;p14"/>
          <p:cNvSpPr/>
          <p:nvPr/>
        </p:nvSpPr>
        <p:spPr>
          <a:xfrm>
            <a:off x="11931165" y="858567"/>
            <a:ext cx="60572" cy="60723"/>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4" name="Google Shape;274;p14"/>
          <p:cNvSpPr/>
          <p:nvPr/>
        </p:nvSpPr>
        <p:spPr>
          <a:xfrm>
            <a:off x="11680696" y="1319107"/>
            <a:ext cx="136556" cy="136895"/>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5" name="Google Shape;275;p14"/>
          <p:cNvSpPr/>
          <p:nvPr/>
        </p:nvSpPr>
        <p:spPr>
          <a:xfrm rot="10800000" flipH="1">
            <a:off x="11453960" y="1924081"/>
            <a:ext cx="456630" cy="966188"/>
          </a:xfrm>
          <a:custGeom>
            <a:avLst/>
            <a:gdLst/>
            <a:ahLst/>
            <a:cxnLst/>
            <a:rect l="l" t="t" r="r" b="b"/>
            <a:pathLst>
              <a:path w="9507" h="20069" extrusionOk="0">
                <a:moveTo>
                  <a:pt x="9507" y="1"/>
                </a:moveTo>
                <a:cubicBezTo>
                  <a:pt x="4168" y="289"/>
                  <a:pt x="1" y="4686"/>
                  <a:pt x="1" y="10044"/>
                </a:cubicBezTo>
                <a:cubicBezTo>
                  <a:pt x="1" y="15383"/>
                  <a:pt x="4168" y="19780"/>
                  <a:pt x="9507" y="20068"/>
                </a:cubicBezTo>
                <a:lnTo>
                  <a:pt x="9507" y="1"/>
                </a:lnTo>
                <a:close/>
              </a:path>
            </a:pathLst>
          </a:custGeom>
          <a:solidFill>
            <a:srgbClr val="FFC6C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4658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469662" y="2515800"/>
            <a:ext cx="5869044" cy="1826400"/>
          </a:xfrm>
          <a:prstGeom prst="rect">
            <a:avLst/>
          </a:prstGeom>
        </p:spPr>
        <p:txBody>
          <a:bodyPr spcFirstLastPara="1" wrap="square" lIns="121705" tIns="121705" rIns="121705" bIns="12170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3129986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948614" y="719333"/>
            <a:ext cx="10264543" cy="817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1029580"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7" name="Google Shape;497;p28"/>
          <p:cNvSpPr txBox="1">
            <a:spLocks noGrp="1"/>
          </p:cNvSpPr>
          <p:nvPr>
            <p:ph type="subTitle" idx="2"/>
          </p:nvPr>
        </p:nvSpPr>
        <p:spPr>
          <a:xfrm>
            <a:off x="1029580"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498" name="Google Shape;498;p28"/>
          <p:cNvSpPr txBox="1">
            <a:spLocks noGrp="1"/>
          </p:cNvSpPr>
          <p:nvPr>
            <p:ph type="subTitle" idx="3"/>
          </p:nvPr>
        </p:nvSpPr>
        <p:spPr>
          <a:xfrm>
            <a:off x="4822640"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9" name="Google Shape;499;p28"/>
          <p:cNvSpPr txBox="1">
            <a:spLocks noGrp="1"/>
          </p:cNvSpPr>
          <p:nvPr>
            <p:ph type="subTitle" idx="4"/>
          </p:nvPr>
        </p:nvSpPr>
        <p:spPr>
          <a:xfrm>
            <a:off x="4822640"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0" name="Google Shape;500;p28"/>
          <p:cNvSpPr txBox="1">
            <a:spLocks noGrp="1"/>
          </p:cNvSpPr>
          <p:nvPr>
            <p:ph type="subTitle" idx="5"/>
          </p:nvPr>
        </p:nvSpPr>
        <p:spPr>
          <a:xfrm>
            <a:off x="8615699"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1" name="Google Shape;501;p28"/>
          <p:cNvSpPr txBox="1">
            <a:spLocks noGrp="1"/>
          </p:cNvSpPr>
          <p:nvPr>
            <p:ph type="subTitle" idx="6"/>
          </p:nvPr>
        </p:nvSpPr>
        <p:spPr>
          <a:xfrm>
            <a:off x="8615699"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2" name="Google Shape;502;p28"/>
          <p:cNvSpPr txBox="1">
            <a:spLocks noGrp="1"/>
          </p:cNvSpPr>
          <p:nvPr>
            <p:ph type="subTitle" idx="7"/>
          </p:nvPr>
        </p:nvSpPr>
        <p:spPr>
          <a:xfrm>
            <a:off x="1029580"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3" name="Google Shape;503;p28"/>
          <p:cNvSpPr txBox="1">
            <a:spLocks noGrp="1"/>
          </p:cNvSpPr>
          <p:nvPr>
            <p:ph type="subTitle" idx="8"/>
          </p:nvPr>
        </p:nvSpPr>
        <p:spPr>
          <a:xfrm>
            <a:off x="1029580"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4" name="Google Shape;504;p28"/>
          <p:cNvSpPr txBox="1">
            <a:spLocks noGrp="1"/>
          </p:cNvSpPr>
          <p:nvPr>
            <p:ph type="subTitle" idx="9"/>
          </p:nvPr>
        </p:nvSpPr>
        <p:spPr>
          <a:xfrm>
            <a:off x="4822640"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400"/>
              <a:buFont typeface="Comfortaa"/>
              <a:buNone/>
              <a:defRPr sz="1900" b="0">
                <a:latin typeface="Comfortaa"/>
                <a:ea typeface="Comfortaa"/>
                <a:cs typeface="Comfortaa"/>
                <a:sym typeface="Comfortaa"/>
              </a:defRPr>
            </a:lvl1pPr>
            <a:lvl2pPr lvl="1" rtl="0">
              <a:spcBef>
                <a:spcPts val="0"/>
              </a:spcBef>
              <a:spcAft>
                <a:spcPts val="0"/>
              </a:spcAft>
              <a:buSzPts val="1400"/>
              <a:buFont typeface="Comfortaa"/>
              <a:buNone/>
              <a:defRPr sz="1900">
                <a:latin typeface="Comfortaa"/>
                <a:ea typeface="Comfortaa"/>
                <a:cs typeface="Comfortaa"/>
                <a:sym typeface="Comfortaa"/>
              </a:defRPr>
            </a:lvl2pPr>
            <a:lvl3pPr lvl="2" rtl="0">
              <a:spcBef>
                <a:spcPts val="2130"/>
              </a:spcBef>
              <a:spcAft>
                <a:spcPts val="0"/>
              </a:spcAft>
              <a:buSzPts val="1400"/>
              <a:buFont typeface="Comfortaa"/>
              <a:buNone/>
              <a:defRPr sz="1900">
                <a:latin typeface="Comfortaa"/>
                <a:ea typeface="Comfortaa"/>
                <a:cs typeface="Comfortaa"/>
                <a:sym typeface="Comfortaa"/>
              </a:defRPr>
            </a:lvl3pPr>
            <a:lvl4pPr lvl="3" rtl="0">
              <a:spcBef>
                <a:spcPts val="2130"/>
              </a:spcBef>
              <a:spcAft>
                <a:spcPts val="0"/>
              </a:spcAft>
              <a:buSzPts val="1400"/>
              <a:buFont typeface="Comfortaa"/>
              <a:buNone/>
              <a:defRPr sz="1900">
                <a:latin typeface="Comfortaa"/>
                <a:ea typeface="Comfortaa"/>
                <a:cs typeface="Comfortaa"/>
                <a:sym typeface="Comfortaa"/>
              </a:defRPr>
            </a:lvl4pPr>
            <a:lvl5pPr lvl="4" rtl="0">
              <a:spcBef>
                <a:spcPts val="2130"/>
              </a:spcBef>
              <a:spcAft>
                <a:spcPts val="0"/>
              </a:spcAft>
              <a:buSzPts val="1400"/>
              <a:buFont typeface="Comfortaa"/>
              <a:buNone/>
              <a:defRPr sz="1900">
                <a:latin typeface="Comfortaa"/>
                <a:ea typeface="Comfortaa"/>
                <a:cs typeface="Comfortaa"/>
                <a:sym typeface="Comfortaa"/>
              </a:defRPr>
            </a:lvl5pPr>
            <a:lvl6pPr lvl="5" rtl="0">
              <a:spcBef>
                <a:spcPts val="2130"/>
              </a:spcBef>
              <a:spcAft>
                <a:spcPts val="0"/>
              </a:spcAft>
              <a:buSzPts val="1400"/>
              <a:buFont typeface="Comfortaa"/>
              <a:buNone/>
              <a:defRPr sz="1900">
                <a:latin typeface="Comfortaa"/>
                <a:ea typeface="Comfortaa"/>
                <a:cs typeface="Comfortaa"/>
                <a:sym typeface="Comfortaa"/>
              </a:defRPr>
            </a:lvl6pPr>
            <a:lvl7pPr lvl="6" rtl="0">
              <a:spcBef>
                <a:spcPts val="2130"/>
              </a:spcBef>
              <a:spcAft>
                <a:spcPts val="0"/>
              </a:spcAft>
              <a:buSzPts val="1400"/>
              <a:buFont typeface="Comfortaa"/>
              <a:buNone/>
              <a:defRPr sz="1900">
                <a:latin typeface="Comfortaa"/>
                <a:ea typeface="Comfortaa"/>
                <a:cs typeface="Comfortaa"/>
                <a:sym typeface="Comfortaa"/>
              </a:defRPr>
            </a:lvl7pPr>
            <a:lvl8pPr lvl="7" rtl="0">
              <a:spcBef>
                <a:spcPts val="2130"/>
              </a:spcBef>
              <a:spcAft>
                <a:spcPts val="0"/>
              </a:spcAft>
              <a:buSzPts val="1400"/>
              <a:buFont typeface="Comfortaa"/>
              <a:buNone/>
              <a:defRPr sz="1900">
                <a:latin typeface="Comfortaa"/>
                <a:ea typeface="Comfortaa"/>
                <a:cs typeface="Comfortaa"/>
                <a:sym typeface="Comfortaa"/>
              </a:defRPr>
            </a:lvl8pPr>
            <a:lvl9pPr lvl="8" rtl="0">
              <a:spcBef>
                <a:spcPts val="2130"/>
              </a:spcBef>
              <a:spcAft>
                <a:spcPts val="2130"/>
              </a:spcAft>
              <a:buSzPts val="1400"/>
              <a:buFont typeface="Comfortaa"/>
              <a:buNone/>
              <a:defRPr sz="1900">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4822640"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6" name="Google Shape;506;p28"/>
          <p:cNvSpPr txBox="1">
            <a:spLocks noGrp="1"/>
          </p:cNvSpPr>
          <p:nvPr>
            <p:ph type="subTitle" idx="14"/>
          </p:nvPr>
        </p:nvSpPr>
        <p:spPr>
          <a:xfrm>
            <a:off x="8615699"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7" name="Google Shape;507;p28"/>
          <p:cNvSpPr txBox="1">
            <a:spLocks noGrp="1"/>
          </p:cNvSpPr>
          <p:nvPr>
            <p:ph type="subTitle" idx="15"/>
          </p:nvPr>
        </p:nvSpPr>
        <p:spPr>
          <a:xfrm>
            <a:off x="8615699"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8" name="Google Shape;508;p28"/>
          <p:cNvSpPr/>
          <p:nvPr/>
        </p:nvSpPr>
        <p:spPr>
          <a:xfrm flipH="1">
            <a:off x="-46" y="920766"/>
            <a:ext cx="825632"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09" name="Google Shape;509;p28"/>
          <p:cNvSpPr/>
          <p:nvPr/>
        </p:nvSpPr>
        <p:spPr>
          <a:xfrm rot="10800000" flipH="1">
            <a:off x="11657224" y="236308"/>
            <a:ext cx="504595"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0" name="Google Shape;510;p28"/>
          <p:cNvSpPr/>
          <p:nvPr/>
        </p:nvSpPr>
        <p:spPr>
          <a:xfrm rot="5400000" flipH="1">
            <a:off x="9333871"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1" name="Google Shape;511;p28"/>
          <p:cNvSpPr/>
          <p:nvPr/>
        </p:nvSpPr>
        <p:spPr>
          <a:xfrm rot="-5400000">
            <a:off x="-1699698"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2" name="Google Shape;512;p28"/>
          <p:cNvSpPr/>
          <p:nvPr/>
        </p:nvSpPr>
        <p:spPr>
          <a:xfrm rot="10800000" flipH="1">
            <a:off x="11602218" y="1481963"/>
            <a:ext cx="215843"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3" name="Google Shape;513;p28"/>
          <p:cNvSpPr/>
          <p:nvPr/>
        </p:nvSpPr>
        <p:spPr>
          <a:xfrm rot="10800000" flipH="1">
            <a:off x="11669792" y="12017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4" name="Google Shape;514;p28"/>
          <p:cNvSpPr/>
          <p:nvPr/>
        </p:nvSpPr>
        <p:spPr>
          <a:xfrm rot="10800000" flipH="1">
            <a:off x="11957728" y="27334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5" name="Google Shape;515;p28"/>
          <p:cNvSpPr/>
          <p:nvPr/>
        </p:nvSpPr>
        <p:spPr>
          <a:xfrm rot="10800000" flipH="1">
            <a:off x="11834782" y="1927298"/>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6" name="Google Shape;516;p28"/>
          <p:cNvSpPr/>
          <p:nvPr/>
        </p:nvSpPr>
        <p:spPr>
          <a:xfrm rot="10800000" flipH="1">
            <a:off x="288782" y="3099733"/>
            <a:ext cx="182082"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7" name="Google Shape;517;p28"/>
          <p:cNvSpPr/>
          <p:nvPr/>
        </p:nvSpPr>
        <p:spPr>
          <a:xfrm rot="10800000" flipH="1">
            <a:off x="205291" y="4790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8" name="Google Shape;518;p28"/>
          <p:cNvSpPr/>
          <p:nvPr/>
        </p:nvSpPr>
        <p:spPr>
          <a:xfrm rot="10800000" flipH="1">
            <a:off x="493227" y="20107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9" name="Google Shape;519;p28"/>
          <p:cNvSpPr/>
          <p:nvPr/>
        </p:nvSpPr>
        <p:spPr>
          <a:xfrm rot="10800000" flipH="1">
            <a:off x="737670" y="920765"/>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85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D4B6F-B728-45F8-B9ED-9053FDFC3A75}"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C6A9-79B2-47E9-8BB0-27EEC2DB147A}" type="slidenum">
              <a:rPr lang="en-US" smtClean="0"/>
              <a:t>‹#›</a:t>
            </a:fld>
            <a:endParaRPr lang="en-US"/>
          </a:p>
        </p:txBody>
      </p:sp>
    </p:spTree>
    <p:extLst>
      <p:ext uri="{BB962C8B-B14F-4D97-AF65-F5344CB8AC3E}">
        <p14:creationId xmlns:p14="http://schemas.microsoft.com/office/powerpoint/2010/main" val="300618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948614" y="1536633"/>
            <a:ext cx="10264543"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Alata"/>
              <a:buChar char="●"/>
              <a:defRPr sz="1800">
                <a:latin typeface="Alata"/>
                <a:ea typeface="Alata"/>
                <a:cs typeface="Alata"/>
                <a:sym typeface="Alata"/>
              </a:defRPr>
            </a:lvl1pPr>
            <a:lvl2pPr marL="914400" lvl="1" indent="-317500">
              <a:lnSpc>
                <a:spcPct val="115000"/>
              </a:lnSpc>
              <a:spcBef>
                <a:spcPts val="1600"/>
              </a:spcBef>
              <a:spcAft>
                <a:spcPts val="0"/>
              </a:spcAft>
              <a:buSzPts val="1400"/>
              <a:buFont typeface="Alata"/>
              <a:buChar char="○"/>
              <a:defRPr>
                <a:latin typeface="Alata"/>
                <a:ea typeface="Alata"/>
                <a:cs typeface="Alata"/>
                <a:sym typeface="Alata"/>
              </a:defRPr>
            </a:lvl2pPr>
            <a:lvl3pPr marL="1371600" lvl="2" indent="-317500">
              <a:lnSpc>
                <a:spcPct val="115000"/>
              </a:lnSpc>
              <a:spcBef>
                <a:spcPts val="1600"/>
              </a:spcBef>
              <a:spcAft>
                <a:spcPts val="0"/>
              </a:spcAft>
              <a:buSzPts val="1400"/>
              <a:buFont typeface="Alata"/>
              <a:buChar char="■"/>
              <a:defRPr>
                <a:latin typeface="Alata"/>
                <a:ea typeface="Alata"/>
                <a:cs typeface="Alata"/>
                <a:sym typeface="Alata"/>
              </a:defRPr>
            </a:lvl3pPr>
            <a:lvl4pPr marL="1828800" lvl="3" indent="-317500">
              <a:lnSpc>
                <a:spcPct val="115000"/>
              </a:lnSpc>
              <a:spcBef>
                <a:spcPts val="1600"/>
              </a:spcBef>
              <a:spcAft>
                <a:spcPts val="0"/>
              </a:spcAft>
              <a:buSzPts val="1400"/>
              <a:buFont typeface="Alata"/>
              <a:buChar char="●"/>
              <a:defRPr>
                <a:latin typeface="Alata"/>
                <a:ea typeface="Alata"/>
                <a:cs typeface="Alata"/>
                <a:sym typeface="Alata"/>
              </a:defRPr>
            </a:lvl4pPr>
            <a:lvl5pPr marL="2286000" lvl="4" indent="-317500">
              <a:lnSpc>
                <a:spcPct val="115000"/>
              </a:lnSpc>
              <a:spcBef>
                <a:spcPts val="1600"/>
              </a:spcBef>
              <a:spcAft>
                <a:spcPts val="0"/>
              </a:spcAft>
              <a:buSzPts val="1400"/>
              <a:buFont typeface="Alata"/>
              <a:buChar char="○"/>
              <a:defRPr>
                <a:latin typeface="Alata"/>
                <a:ea typeface="Alata"/>
                <a:cs typeface="Alata"/>
                <a:sym typeface="Alata"/>
              </a:defRPr>
            </a:lvl5pPr>
            <a:lvl6pPr marL="2743200" lvl="5" indent="-317500">
              <a:lnSpc>
                <a:spcPct val="115000"/>
              </a:lnSpc>
              <a:spcBef>
                <a:spcPts val="1600"/>
              </a:spcBef>
              <a:spcAft>
                <a:spcPts val="0"/>
              </a:spcAft>
              <a:buSzPts val="1400"/>
              <a:buFont typeface="Alata"/>
              <a:buChar char="■"/>
              <a:defRPr>
                <a:latin typeface="Alata"/>
                <a:ea typeface="Alata"/>
                <a:cs typeface="Alata"/>
                <a:sym typeface="Alata"/>
              </a:defRPr>
            </a:lvl6pPr>
            <a:lvl7pPr marL="3200400" lvl="6" indent="-317500">
              <a:lnSpc>
                <a:spcPct val="115000"/>
              </a:lnSpc>
              <a:spcBef>
                <a:spcPts val="1600"/>
              </a:spcBef>
              <a:spcAft>
                <a:spcPts val="0"/>
              </a:spcAft>
              <a:buSzPts val="1400"/>
              <a:buFont typeface="Alata"/>
              <a:buChar char="●"/>
              <a:defRPr>
                <a:latin typeface="Alata"/>
                <a:ea typeface="Alata"/>
                <a:cs typeface="Alata"/>
                <a:sym typeface="Alata"/>
              </a:defRPr>
            </a:lvl7pPr>
            <a:lvl8pPr marL="3657600" lvl="7" indent="-317500">
              <a:lnSpc>
                <a:spcPct val="115000"/>
              </a:lnSpc>
              <a:spcBef>
                <a:spcPts val="1600"/>
              </a:spcBef>
              <a:spcAft>
                <a:spcPts val="0"/>
              </a:spcAft>
              <a:buSzPts val="1400"/>
              <a:buFont typeface="Alata"/>
              <a:buChar char="○"/>
              <a:defRPr>
                <a:latin typeface="Alata"/>
                <a:ea typeface="Alata"/>
                <a:cs typeface="Alata"/>
                <a:sym typeface="Alata"/>
              </a:defRPr>
            </a:lvl8pPr>
            <a:lvl9pPr marL="4114800" lvl="8" indent="-317500">
              <a:lnSpc>
                <a:spcPct val="115000"/>
              </a:lnSpc>
              <a:spcBef>
                <a:spcPts val="1600"/>
              </a:spcBef>
              <a:spcAft>
                <a:spcPts val="1600"/>
              </a:spcAft>
              <a:buSzPts val="1400"/>
              <a:buFont typeface="Alata"/>
              <a:buChar char="■"/>
              <a:defRPr>
                <a:latin typeface="Alata"/>
                <a:ea typeface="Alata"/>
                <a:cs typeface="Alata"/>
                <a:sym typeface="Alata"/>
              </a:defRPr>
            </a:lvl9pPr>
          </a:lstStyle>
          <a:p>
            <a:endParaRPr/>
          </a:p>
        </p:txBody>
      </p:sp>
      <p:sp>
        <p:nvSpPr>
          <p:cNvPr id="7" name="Google Shape;7;p1"/>
          <p:cNvSpPr txBox="1">
            <a:spLocks noGrp="1"/>
          </p:cNvSpPr>
          <p:nvPr>
            <p:ph type="title"/>
          </p:nvPr>
        </p:nvSpPr>
        <p:spPr>
          <a:xfrm>
            <a:off x="948648" y="491767"/>
            <a:ext cx="10264543"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Font typeface="Amatic SC"/>
              <a:buNone/>
              <a:defRPr sz="4000" b="1">
                <a:latin typeface="Amatic SC"/>
                <a:ea typeface="Amatic SC"/>
                <a:cs typeface="Amatic SC"/>
                <a:sym typeface="Amatic SC"/>
              </a:defRPr>
            </a:lvl1pPr>
            <a:lvl2pPr lvl="1" algn="ctr" rtl="0">
              <a:spcBef>
                <a:spcPts val="0"/>
              </a:spcBef>
              <a:spcAft>
                <a:spcPts val="0"/>
              </a:spcAft>
              <a:buSzPts val="2400"/>
              <a:buFont typeface="Fira Sans"/>
              <a:buNone/>
              <a:defRPr sz="2400" b="1">
                <a:latin typeface="Fira Sans"/>
                <a:ea typeface="Fira Sans"/>
                <a:cs typeface="Fira Sans"/>
                <a:sym typeface="Fira Sans"/>
              </a:defRPr>
            </a:lvl2pPr>
            <a:lvl3pPr lvl="2" algn="ctr" rtl="0">
              <a:spcBef>
                <a:spcPts val="0"/>
              </a:spcBef>
              <a:spcAft>
                <a:spcPts val="0"/>
              </a:spcAft>
              <a:buSzPts val="2400"/>
              <a:buFont typeface="Fira Sans"/>
              <a:buNone/>
              <a:defRPr sz="2400" b="1">
                <a:latin typeface="Fira Sans"/>
                <a:ea typeface="Fira Sans"/>
                <a:cs typeface="Fira Sans"/>
                <a:sym typeface="Fira Sans"/>
              </a:defRPr>
            </a:lvl3pPr>
            <a:lvl4pPr lvl="3" algn="ctr" rtl="0">
              <a:spcBef>
                <a:spcPts val="0"/>
              </a:spcBef>
              <a:spcAft>
                <a:spcPts val="0"/>
              </a:spcAft>
              <a:buSzPts val="2400"/>
              <a:buFont typeface="Fira Sans"/>
              <a:buNone/>
              <a:defRPr sz="2400" b="1">
                <a:latin typeface="Fira Sans"/>
                <a:ea typeface="Fira Sans"/>
                <a:cs typeface="Fira Sans"/>
                <a:sym typeface="Fira Sans"/>
              </a:defRPr>
            </a:lvl4pPr>
            <a:lvl5pPr lvl="4" algn="ctr" rtl="0">
              <a:spcBef>
                <a:spcPts val="0"/>
              </a:spcBef>
              <a:spcAft>
                <a:spcPts val="0"/>
              </a:spcAft>
              <a:buSzPts val="2400"/>
              <a:buFont typeface="Fira Sans"/>
              <a:buNone/>
              <a:defRPr sz="2400" b="1">
                <a:latin typeface="Fira Sans"/>
                <a:ea typeface="Fira Sans"/>
                <a:cs typeface="Fira Sans"/>
                <a:sym typeface="Fira Sans"/>
              </a:defRPr>
            </a:lvl5pPr>
            <a:lvl6pPr lvl="5" algn="ctr" rtl="0">
              <a:spcBef>
                <a:spcPts val="0"/>
              </a:spcBef>
              <a:spcAft>
                <a:spcPts val="0"/>
              </a:spcAft>
              <a:buSzPts val="2400"/>
              <a:buFont typeface="Fira Sans"/>
              <a:buNone/>
              <a:defRPr sz="2400" b="1">
                <a:latin typeface="Fira Sans"/>
                <a:ea typeface="Fira Sans"/>
                <a:cs typeface="Fira Sans"/>
                <a:sym typeface="Fira Sans"/>
              </a:defRPr>
            </a:lvl6pPr>
            <a:lvl7pPr lvl="6" algn="ctr" rtl="0">
              <a:spcBef>
                <a:spcPts val="0"/>
              </a:spcBef>
              <a:spcAft>
                <a:spcPts val="0"/>
              </a:spcAft>
              <a:buSzPts val="2400"/>
              <a:buFont typeface="Fira Sans"/>
              <a:buNone/>
              <a:defRPr sz="2400" b="1">
                <a:latin typeface="Fira Sans"/>
                <a:ea typeface="Fira Sans"/>
                <a:cs typeface="Fira Sans"/>
                <a:sym typeface="Fira Sans"/>
              </a:defRPr>
            </a:lvl7pPr>
            <a:lvl8pPr lvl="7" algn="ctr" rtl="0">
              <a:spcBef>
                <a:spcPts val="0"/>
              </a:spcBef>
              <a:spcAft>
                <a:spcPts val="0"/>
              </a:spcAft>
              <a:buSzPts val="2400"/>
              <a:buFont typeface="Fira Sans"/>
              <a:buNone/>
              <a:defRPr sz="2400" b="1">
                <a:latin typeface="Fira Sans"/>
                <a:ea typeface="Fira Sans"/>
                <a:cs typeface="Fira Sans"/>
                <a:sym typeface="Fira Sans"/>
              </a:defRPr>
            </a:lvl8pPr>
            <a:lvl9pPr lvl="8" algn="ctr"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8" r:id="rId2"/>
    <p:sldLayoutId id="2147483659" r:id="rId3"/>
    <p:sldLayoutId id="2147483672"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gif"/></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audio" Target="../media/audio4.wav"/><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audio" Target="../media/audio4.wav"/><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png"/><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slide" Target="slide8.xml"/><Relationship Id="rId4" Type="http://schemas.openxmlformats.org/officeDocument/2006/relationships/slide" Target="slide7.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openxmlformats.org/officeDocument/2006/relationships/audio" Target="../media/audio4.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8483"/>
            <a:ext cx="12161838" cy="6841034"/>
          </a:xfrm>
          <a:prstGeom prst="rect">
            <a:avLst/>
          </a:prstGeom>
        </p:spPr>
      </p:pic>
      <p:sp>
        <p:nvSpPr>
          <p:cNvPr id="2" name="Title 1"/>
          <p:cNvSpPr>
            <a:spLocks noGrp="1"/>
          </p:cNvSpPr>
          <p:nvPr>
            <p:ph type="ctrTitle"/>
          </p:nvPr>
        </p:nvSpPr>
        <p:spPr>
          <a:xfrm>
            <a:off x="2399519" y="1342393"/>
            <a:ext cx="7362800" cy="1442047"/>
          </a:xfrm>
        </p:spPr>
        <p:txBody>
          <a:bodyPr>
            <a:normAutofit fontScale="90000"/>
          </a:bodyPr>
          <a:lstStyle/>
          <a:p>
            <a:r>
              <a:rPr lang="en-US" sz="4788" b="1" dirty="0" err="1">
                <a:solidFill>
                  <a:srgbClr val="0070C0"/>
                </a:solidFill>
                <a:latin typeface="Arial-Rounded" panose="020B0500000000000000" charset="0"/>
                <a:cs typeface="Arial-Rounded" panose="020B0500000000000000" charset="0"/>
                <a:sym typeface="+mn-ea"/>
              </a:rPr>
              <a:t>Chào</a:t>
            </a:r>
            <a:r>
              <a:rPr lang="en-US" sz="4788" b="1" dirty="0">
                <a:solidFill>
                  <a:srgbClr val="0070C0"/>
                </a:solidFill>
                <a:latin typeface="Arial-Rounded" panose="020B0500000000000000" charset="0"/>
                <a:cs typeface="Arial-Rounded" panose="020B0500000000000000" charset="0"/>
                <a:sym typeface="+mn-ea"/>
              </a:rPr>
              <a:t> </a:t>
            </a:r>
            <a:r>
              <a:rPr lang="en-US" sz="4788" b="1" dirty="0" err="1">
                <a:solidFill>
                  <a:srgbClr val="0070C0"/>
                </a:solidFill>
                <a:latin typeface="Arial-Rounded" panose="020B0500000000000000" charset="0"/>
                <a:cs typeface="Arial-Rounded" panose="020B0500000000000000" charset="0"/>
                <a:sym typeface="+mn-ea"/>
              </a:rPr>
              <a:t>mừng</a:t>
            </a:r>
            <a:r>
              <a:rPr lang="en-US" sz="4788" b="1" dirty="0">
                <a:solidFill>
                  <a:srgbClr val="0070C0"/>
                </a:solidFill>
                <a:latin typeface="Arial-Rounded" panose="020B0500000000000000" charset="0"/>
                <a:cs typeface="Arial-Rounded" panose="020B0500000000000000" charset="0"/>
                <a:sym typeface="+mn-ea"/>
              </a:rPr>
              <a:t> </a:t>
            </a:r>
            <a:r>
              <a:rPr lang="en-US" sz="4788" b="1" dirty="0" err="1">
                <a:solidFill>
                  <a:srgbClr val="0070C0"/>
                </a:solidFill>
                <a:latin typeface="Arial-Rounded" panose="020B0500000000000000" charset="0"/>
                <a:cs typeface="Arial-Rounded" panose="020B0500000000000000" charset="0"/>
                <a:sym typeface="+mn-ea"/>
              </a:rPr>
              <a:t>các</a:t>
            </a:r>
            <a:r>
              <a:rPr lang="en-US" sz="4788" b="1" dirty="0">
                <a:solidFill>
                  <a:srgbClr val="0070C0"/>
                </a:solidFill>
                <a:latin typeface="Arial-Rounded" panose="020B0500000000000000" charset="0"/>
                <a:cs typeface="Arial-Rounded" panose="020B0500000000000000" charset="0"/>
                <a:sym typeface="+mn-ea"/>
              </a:rPr>
              <a:t> em </a:t>
            </a:r>
            <a:r>
              <a:rPr lang="en-US" sz="4788" b="1" dirty="0" err="1">
                <a:solidFill>
                  <a:srgbClr val="0070C0"/>
                </a:solidFill>
                <a:latin typeface="Arial-Rounded" panose="020B0500000000000000" charset="0"/>
                <a:cs typeface="Arial-Rounded" panose="020B0500000000000000" charset="0"/>
                <a:sym typeface="+mn-ea"/>
              </a:rPr>
              <a:t>đến</a:t>
            </a:r>
            <a:r>
              <a:rPr lang="en-US" sz="4788" b="1" dirty="0">
                <a:solidFill>
                  <a:srgbClr val="0070C0"/>
                </a:solidFill>
                <a:latin typeface="Arial-Rounded" panose="020B0500000000000000" charset="0"/>
                <a:cs typeface="Arial-Rounded" panose="020B0500000000000000" charset="0"/>
                <a:sym typeface="+mn-ea"/>
              </a:rPr>
              <a:t> </a:t>
            </a:r>
            <a:r>
              <a:rPr lang="en-US" sz="4788" b="1" dirty="0" err="1">
                <a:solidFill>
                  <a:srgbClr val="0070C0"/>
                </a:solidFill>
                <a:latin typeface="Arial-Rounded" panose="020B0500000000000000" charset="0"/>
                <a:cs typeface="Arial-Rounded" panose="020B0500000000000000" charset="0"/>
                <a:sym typeface="+mn-ea"/>
              </a:rPr>
              <a:t>với</a:t>
            </a:r>
            <a:r>
              <a:rPr lang="en-US" sz="4788" b="1" dirty="0">
                <a:solidFill>
                  <a:srgbClr val="0070C0"/>
                </a:solidFill>
                <a:latin typeface="Arial-Rounded" panose="020B0500000000000000" charset="0"/>
                <a:cs typeface="Arial-Rounded" panose="020B0500000000000000" charset="0"/>
                <a:sym typeface="+mn-ea"/>
              </a:rPr>
              <a:t> </a:t>
            </a:r>
            <a:r>
              <a:rPr lang="vi-VN" sz="4788" b="1" dirty="0">
                <a:solidFill>
                  <a:srgbClr val="0070C0"/>
                </a:solidFill>
                <a:latin typeface="Arial-Rounded" panose="020B0500000000000000" charset="0"/>
                <a:cs typeface="Arial-Rounded" panose="020B0500000000000000" charset="0"/>
                <a:sym typeface="+mn-ea"/>
              </a:rPr>
              <a:t>tiết</a:t>
            </a:r>
            <a:r>
              <a:rPr lang="en-US" altLang="vi-VN" sz="4788"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31470" y="2950128"/>
            <a:ext cx="3277995" cy="3899389"/>
          </a:xfrm>
          <a:prstGeom prst="rect">
            <a:avLst/>
          </a:prstGeom>
        </p:spPr>
      </p:pic>
      <p:sp>
        <p:nvSpPr>
          <p:cNvPr id="3" name="Text Box 2"/>
          <p:cNvSpPr txBox="1"/>
          <p:nvPr/>
        </p:nvSpPr>
        <p:spPr>
          <a:xfrm>
            <a:off x="1737496" y="99064"/>
            <a:ext cx="9050871" cy="377501"/>
          </a:xfrm>
          <a:prstGeom prst="rect">
            <a:avLst/>
          </a:prstGeom>
          <a:noFill/>
        </p:spPr>
        <p:txBody>
          <a:bodyPr wrap="none" rtlCol="0" anchor="t">
            <a:spAutoFit/>
          </a:bodyPr>
          <a:lstStyle/>
          <a:p>
            <a:r>
              <a:rPr lang="en-US" sz="1859">
                <a:ln w="22225">
                  <a:solidFill>
                    <a:schemeClr val="accent2"/>
                  </a:solidFill>
                  <a:prstDash val="solid"/>
                </a:ln>
                <a:solidFill>
                  <a:schemeClr val="accent2">
                    <a:lumMod val="40000"/>
                    <a:lumOff val="60000"/>
                  </a:schemeClr>
                </a:solidFill>
                <a:sym typeface="+mn-ea"/>
              </a:rPr>
              <a:t>Bản quyền thuộc về: FB Hương Thảo - https://www.facebook.com/huongthaoGADT/</a:t>
            </a:r>
          </a:p>
        </p:txBody>
      </p:sp>
      <p:pic>
        <p:nvPicPr>
          <p:cNvPr id="6" name="Picture 3" descr="C:\Users\Administrator\Downloads\ẢNG HÌNH NÊN MỚI\2eb65abb3b2bf7969df42d6a12ae3543.jpg">
            <a:extLst>
              <a:ext uri="{FF2B5EF4-FFF2-40B4-BE49-F238E27FC236}">
                <a16:creationId xmlns:a16="http://schemas.microsoft.com/office/drawing/2014/main" id="{1D0C7515-3273-4722-BCB1-405561B52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2" y="-677901"/>
            <a:ext cx="12113065" cy="77300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50139" y="347277"/>
            <a:ext cx="6845377" cy="1350867"/>
          </a:xfrm>
          <a:prstGeom prst="rect">
            <a:avLst/>
          </a:prstGeom>
          <a:noFill/>
        </p:spPr>
        <p:txBody>
          <a:bodyPr wrap="square" rtlCol="0">
            <a:spAutoFit/>
          </a:bodyPr>
          <a:lstStyle/>
          <a:p>
            <a:pPr algn="ctr"/>
            <a:r>
              <a:rPr lang="en-US" sz="3192" b="1" dirty="0">
                <a:ln/>
                <a:solidFill>
                  <a:srgbClr val="C0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TRƯỜNG TIỂU HỌC QUANG SƠN</a:t>
            </a:r>
          </a:p>
          <a:p>
            <a:pPr algn="ctr"/>
            <a:r>
              <a:rPr lang="en-US" sz="3192" b="1" dirty="0">
                <a:ln/>
                <a:solidFill>
                  <a:srgbClr val="C0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NĂM HỌC: 2024 - 2025</a:t>
            </a:r>
          </a:p>
          <a:p>
            <a:endParaRPr lang="en-US" sz="1859" dirty="0"/>
          </a:p>
        </p:txBody>
      </p:sp>
      <p:sp>
        <p:nvSpPr>
          <p:cNvPr id="9" name="Rectangle 8"/>
          <p:cNvSpPr/>
          <p:nvPr/>
        </p:nvSpPr>
        <p:spPr>
          <a:xfrm>
            <a:off x="2829060" y="1946358"/>
            <a:ext cx="5775275" cy="664786"/>
          </a:xfrm>
          <a:prstGeom prst="rect">
            <a:avLst/>
          </a:prstGeom>
          <a:solidFill>
            <a:srgbClr val="C00000"/>
          </a:solidFill>
        </p:spPr>
        <p:txBody>
          <a:bodyPr wrap="none" lIns="91214" tIns="45607" rIns="91214" bIns="45607" numCol="1">
            <a:prstTxWarp prst="textTriangle">
              <a:avLst/>
            </a:prstTxWarp>
            <a:spAutoFit/>
          </a:bodyPr>
          <a:lstStyle/>
          <a:p>
            <a:pPr algn="ctr"/>
            <a:r>
              <a:rPr lang="en-US" sz="3591" b="1" dirty="0">
                <a:ln w="9525">
                  <a:solidFill>
                    <a:schemeClr val="bg1"/>
                  </a:solidFill>
                  <a:prstDash val="solid"/>
                </a:ln>
                <a:solidFill>
                  <a:schemeClr val="bg2"/>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MÔN : TIẾNG VIỆT LỚP 2</a:t>
            </a:r>
          </a:p>
        </p:txBody>
      </p:sp>
      <p:sp>
        <p:nvSpPr>
          <p:cNvPr id="10" name="TextBox 9">
            <a:extLst>
              <a:ext uri="{FF2B5EF4-FFF2-40B4-BE49-F238E27FC236}">
                <a16:creationId xmlns:a16="http://schemas.microsoft.com/office/drawing/2014/main" id="{41BC6272-439F-4C6F-82F3-5C26CF697A1B}"/>
              </a:ext>
            </a:extLst>
          </p:cNvPr>
          <p:cNvSpPr txBox="1"/>
          <p:nvPr/>
        </p:nvSpPr>
        <p:spPr>
          <a:xfrm>
            <a:off x="2050139" y="3380097"/>
            <a:ext cx="9309523" cy="2302746"/>
          </a:xfrm>
          <a:prstGeom prst="rect">
            <a:avLst/>
          </a:prstGeom>
          <a:noFill/>
        </p:spPr>
        <p:txBody>
          <a:bodyPr wrap="square" rtlCol="0">
            <a:spAutoFit/>
          </a:bodyPr>
          <a:lstStyle/>
          <a:p>
            <a:pPr algn="ct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788" b="1" dirty="0" err="1">
                <a:solidFill>
                  <a:srgbClr val="00B050"/>
                </a:solidFill>
                <a:highlight>
                  <a:srgbClr val="FFFF00"/>
                </a:highlight>
                <a:latin typeface="Times New Roman" panose="02020603050405020304" pitchFamily="18" charset="0"/>
                <a:cs typeface="Times New Roman" panose="02020603050405020304" pitchFamily="18" charset="0"/>
              </a:rPr>
              <a:t>Bài</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4 : TẾT ĐẾN RỒI (</a:t>
            </a:r>
            <a:r>
              <a:rPr lang="en-US" sz="4788" b="1" dirty="0" err="1">
                <a:solidFill>
                  <a:srgbClr val="00B050"/>
                </a:solidFill>
                <a:highlight>
                  <a:srgbClr val="FFFF00"/>
                </a:highlight>
                <a:latin typeface="Times New Roman" panose="02020603050405020304" pitchFamily="18" charset="0"/>
                <a:cs typeface="Times New Roman" panose="02020603050405020304" pitchFamily="18" charset="0"/>
              </a:rPr>
              <a:t>Tiết</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1+ 2 )</a:t>
            </a:r>
          </a:p>
          <a:p>
            <a:pPr algn="ct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GV: </a:t>
            </a:r>
            <a:r>
              <a:rPr lang="en-US" sz="4788" b="1" dirty="0" err="1">
                <a:solidFill>
                  <a:srgbClr val="00B050"/>
                </a:solidFill>
                <a:highlight>
                  <a:srgbClr val="FFFF00"/>
                </a:highlight>
                <a:latin typeface="Times New Roman" panose="02020603050405020304" pitchFamily="18" charset="0"/>
                <a:cs typeface="Times New Roman" panose="02020603050405020304" pitchFamily="18" charset="0"/>
              </a:rPr>
              <a:t>Nguyễn</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788" b="1" dirty="0" err="1">
                <a:solidFill>
                  <a:srgbClr val="00B050"/>
                </a:solidFill>
                <a:highlight>
                  <a:srgbClr val="FFFF00"/>
                </a:highlight>
                <a:latin typeface="Times New Roman" panose="02020603050405020304" pitchFamily="18" charset="0"/>
                <a:cs typeface="Times New Roman" panose="02020603050405020304" pitchFamily="18" charset="0"/>
              </a:rPr>
              <a:t>Thị</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Mai</a:t>
            </a:r>
          </a:p>
          <a:p>
            <a:pPr algn="ctr"/>
            <a:endParaRPr lang="en-US" sz="4788" b="1" dirty="0">
              <a:solidFill>
                <a:srgbClr val="00B05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78382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4" name="TextBox 3">
            <a:extLst>
              <a:ext uri="{FF2B5EF4-FFF2-40B4-BE49-F238E27FC236}">
                <a16:creationId xmlns:a16="http://schemas.microsoft.com/office/drawing/2014/main" id="{561FCC69-6C13-4B9B-A1F7-EB502F0D8063}"/>
              </a:ext>
            </a:extLst>
          </p:cNvPr>
          <p:cNvSpPr txBox="1"/>
          <p:nvPr/>
        </p:nvSpPr>
        <p:spPr>
          <a:xfrm>
            <a:off x="201906" y="1668524"/>
            <a:ext cx="11612880" cy="1938992"/>
          </a:xfrm>
          <a:prstGeom prst="rect">
            <a:avLst/>
          </a:prstGeom>
          <a:noFill/>
        </p:spPr>
        <p:txBody>
          <a:bodyPr wrap="square" rtlCol="0">
            <a:spAutoFit/>
          </a:bodyPr>
          <a:lstStyle/>
          <a:p>
            <a:pPr indent="457200" algn="just"/>
            <a:r>
              <a:rPr lang="en-US" sz="3000" dirty="0" err="1">
                <a:solidFill>
                  <a:schemeClr val="tx1"/>
                </a:solidFill>
                <a:latin typeface="Arial-Rounded" pitchFamily="34" charset="0"/>
                <a:ea typeface="Arial-Rounded" pitchFamily="34" charset="0"/>
                <a:cs typeface="Arial-Rounded" pitchFamily="34" charset="0"/>
              </a:rPr>
              <a:t>Tết</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là</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khởi</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đầu</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cho</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một</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năm</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mới</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là</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dịp</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lễ</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được</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mong</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chờ</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nhất</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trong</a:t>
            </a:r>
            <a:r>
              <a:rPr lang="en-US" sz="3000" dirty="0">
                <a:solidFill>
                  <a:schemeClr val="tx1"/>
                </a:solidFill>
                <a:latin typeface="Arial-Rounded" pitchFamily="34" charset="0"/>
                <a:ea typeface="Arial-Rounded" pitchFamily="34" charset="0"/>
                <a:cs typeface="Arial-Rounded" pitchFamily="34" charset="0"/>
              </a:rPr>
              <a:t> </a:t>
            </a:r>
            <a:r>
              <a:rPr lang="en-US" sz="3000" dirty="0" err="1">
                <a:solidFill>
                  <a:schemeClr val="tx1"/>
                </a:solidFill>
                <a:latin typeface="Arial-Rounded" pitchFamily="34" charset="0"/>
                <a:ea typeface="Arial-Rounded" pitchFamily="34" charset="0"/>
                <a:cs typeface="Arial-Rounded" pitchFamily="34" charset="0"/>
              </a:rPr>
              <a:t>năm</a:t>
            </a:r>
            <a:r>
              <a:rPr lang="en-US" sz="3000" dirty="0">
                <a:solidFill>
                  <a:schemeClr val="tx1"/>
                </a:solidFill>
                <a:latin typeface="Arial-Rounded" pitchFamily="34" charset="0"/>
                <a:ea typeface="Arial-Rounded" pitchFamily="34" charset="0"/>
                <a:cs typeface="Arial-Rounded" pitchFamily="34" charset="0"/>
              </a:rPr>
              <a:t>.</a:t>
            </a:r>
          </a:p>
          <a:p>
            <a:pPr indent="457200" algn="just"/>
            <a:endParaRPr lang="en-US" sz="3000" dirty="0">
              <a:latin typeface="Arial-Rounded" pitchFamily="34" charset="0"/>
              <a:ea typeface="Arial-Rounded" pitchFamily="34" charset="0"/>
              <a:cs typeface="Arial-Rounded" pitchFamily="34" charset="0"/>
            </a:endParaRPr>
          </a:p>
          <a:p>
            <a:pPr indent="457200" algn="just"/>
            <a:endParaRPr lang="en-US" sz="3000" dirty="0">
              <a:latin typeface="Arial-Rounded" pitchFamily="34" charset="0"/>
              <a:ea typeface="Arial-Rounded" pitchFamily="34" charset="0"/>
              <a:cs typeface="Arial-Rounded" pitchFamily="34" charset="0"/>
            </a:endParaRPr>
          </a:p>
        </p:txBody>
      </p:sp>
      <p:cxnSp>
        <p:nvCxnSpPr>
          <p:cNvPr id="3" name="Straight Connector 2"/>
          <p:cNvCxnSpPr/>
          <p:nvPr/>
        </p:nvCxnSpPr>
        <p:spPr>
          <a:xfrm flipH="1">
            <a:off x="7373259" y="1668524"/>
            <a:ext cx="116112" cy="460828"/>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1233714" y="1668524"/>
            <a:ext cx="87086" cy="486229"/>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74058" y="2207635"/>
            <a:ext cx="203199" cy="488442"/>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6008346" y="1668524"/>
            <a:ext cx="145711" cy="486229"/>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1113975" y="2207635"/>
            <a:ext cx="210454" cy="488442"/>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04674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89331" y="0"/>
            <a:ext cx="6491125" cy="3397698"/>
          </a:xfrm>
          <a:prstGeom prst="rect">
            <a:avLst/>
          </a:prstGeom>
        </p:spPr>
      </p:pic>
      <p:pic>
        <p:nvPicPr>
          <p:cNvPr id="5" name="Picture 4"/>
          <p:cNvPicPr>
            <a:picLocks noChangeAspect="1"/>
          </p:cNvPicPr>
          <p:nvPr/>
        </p:nvPicPr>
        <p:blipFill>
          <a:blip r:embed="rId3"/>
          <a:stretch>
            <a:fillRect/>
          </a:stretch>
        </p:blipFill>
        <p:spPr>
          <a:xfrm>
            <a:off x="1928073" y="4326294"/>
            <a:ext cx="1378614" cy="2571296"/>
          </a:xfrm>
          <a:prstGeom prst="rect">
            <a:avLst/>
          </a:prstGeom>
        </p:spPr>
      </p:pic>
      <p:pic>
        <p:nvPicPr>
          <p:cNvPr id="6" name="Picture 5"/>
          <p:cNvPicPr>
            <a:picLocks noChangeAspect="1"/>
          </p:cNvPicPr>
          <p:nvPr/>
        </p:nvPicPr>
        <p:blipFill>
          <a:blip r:embed="rId4"/>
          <a:stretch>
            <a:fillRect/>
          </a:stretch>
        </p:blipFill>
        <p:spPr>
          <a:xfrm>
            <a:off x="407788" y="3253305"/>
            <a:ext cx="5797798" cy="1072989"/>
          </a:xfrm>
          <a:prstGeom prst="rect">
            <a:avLst/>
          </a:prstGeom>
        </p:spPr>
      </p:pic>
      <p:pic>
        <p:nvPicPr>
          <p:cNvPr id="7" name="Picture 6"/>
          <p:cNvPicPr>
            <a:picLocks noChangeAspect="1"/>
          </p:cNvPicPr>
          <p:nvPr/>
        </p:nvPicPr>
        <p:blipFill>
          <a:blip r:embed="rId5"/>
          <a:stretch>
            <a:fillRect/>
          </a:stretch>
        </p:blipFill>
        <p:spPr>
          <a:xfrm>
            <a:off x="4101963" y="3425655"/>
            <a:ext cx="4578493" cy="3432345"/>
          </a:xfrm>
          <a:prstGeom prst="rect">
            <a:avLst/>
          </a:prstGeom>
        </p:spPr>
      </p:pic>
    </p:spTree>
    <p:extLst>
      <p:ext uri="{BB962C8B-B14F-4D97-AF65-F5344CB8AC3E}">
        <p14:creationId xmlns:p14="http://schemas.microsoft.com/office/powerpoint/2010/main" val="132894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grpSp>
        <p:nvGrpSpPr>
          <p:cNvPr id="13" name="Group 12">
            <a:extLst>
              <a:ext uri="{FF2B5EF4-FFF2-40B4-BE49-F238E27FC236}">
                <a16:creationId xmlns:a16="http://schemas.microsoft.com/office/drawing/2014/main" id="{BCB0776B-3373-470F-BD22-5A52965A2780}"/>
              </a:ext>
            </a:extLst>
          </p:cNvPr>
          <p:cNvGrpSpPr/>
          <p:nvPr/>
        </p:nvGrpSpPr>
        <p:grpSpPr>
          <a:xfrm>
            <a:off x="0" y="16966"/>
            <a:ext cx="12161838" cy="6841034"/>
            <a:chOff x="0" y="16966"/>
            <a:chExt cx="12161838" cy="6841034"/>
          </a:xfrm>
        </p:grpSpPr>
        <p:pic>
          <p:nvPicPr>
            <p:cNvPr id="6" name="Picture 5">
              <a:extLst>
                <a:ext uri="{FF2B5EF4-FFF2-40B4-BE49-F238E27FC236}">
                  <a16:creationId xmlns:a16="http://schemas.microsoft.com/office/drawing/2014/main" id="{2C95CAC8-468E-4892-9903-E55859953B60}"/>
                </a:ext>
              </a:extLst>
            </p:cNvPr>
            <p:cNvPicPr>
              <a:picLocks noChangeAspect="1"/>
            </p:cNvPicPr>
            <p:nvPr/>
          </p:nvPicPr>
          <p:blipFill>
            <a:blip r:embed="rId3"/>
            <a:stretch>
              <a:fillRect/>
            </a:stretch>
          </p:blipFill>
          <p:spPr>
            <a:xfrm>
              <a:off x="0" y="16966"/>
              <a:ext cx="12161838" cy="6841034"/>
            </a:xfrm>
            <a:prstGeom prst="rect">
              <a:avLst/>
            </a:prstGeom>
          </p:spPr>
        </p:pic>
        <p:sp>
          <p:nvSpPr>
            <p:cNvPr id="11" name="Rectangle 10">
              <a:extLst>
                <a:ext uri="{FF2B5EF4-FFF2-40B4-BE49-F238E27FC236}">
                  <a16:creationId xmlns:a16="http://schemas.microsoft.com/office/drawing/2014/main" id="{7744CA4A-FD99-40F7-82D7-294C609C4371}"/>
                </a:ext>
              </a:extLst>
            </p:cNvPr>
            <p:cNvSpPr/>
            <p:nvPr/>
          </p:nvSpPr>
          <p:spPr>
            <a:xfrm>
              <a:off x="0" y="180535"/>
              <a:ext cx="2686929" cy="587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3E44E13A-CA91-4F7E-8AC3-697B4A0C826F}"/>
              </a:ext>
            </a:extLst>
          </p:cNvPr>
          <p:cNvSpPr/>
          <p:nvPr/>
        </p:nvSpPr>
        <p:spPr>
          <a:xfrm>
            <a:off x="309489" y="2841674"/>
            <a:ext cx="4740813" cy="587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65D1C8D-7870-4155-8328-8423032CC1CE}"/>
              </a:ext>
            </a:extLst>
          </p:cNvPr>
          <p:cNvSpPr/>
          <p:nvPr/>
        </p:nvSpPr>
        <p:spPr>
          <a:xfrm>
            <a:off x="309489" y="3758418"/>
            <a:ext cx="3995226" cy="146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51519" y="1140732"/>
            <a:ext cx="6710319" cy="4457927"/>
          </a:xfrm>
          <a:prstGeom prst="rect">
            <a:avLst/>
          </a:prstGeom>
        </p:spPr>
      </p:pic>
      <p:pic>
        <p:nvPicPr>
          <p:cNvPr id="4" name="Picture 3"/>
          <p:cNvPicPr>
            <a:picLocks noChangeAspect="1"/>
          </p:cNvPicPr>
          <p:nvPr/>
        </p:nvPicPr>
        <p:blipFill>
          <a:blip r:embed="rId3"/>
          <a:stretch>
            <a:fillRect/>
          </a:stretch>
        </p:blipFill>
        <p:spPr>
          <a:xfrm>
            <a:off x="0" y="912359"/>
            <a:ext cx="5295900" cy="4686300"/>
          </a:xfrm>
          <a:prstGeom prst="rect">
            <a:avLst/>
          </a:prstGeom>
        </p:spPr>
      </p:pic>
    </p:spTree>
    <p:extLst>
      <p:ext uri="{BB962C8B-B14F-4D97-AF65-F5344CB8AC3E}">
        <p14:creationId xmlns:p14="http://schemas.microsoft.com/office/powerpoint/2010/main" val="136893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90119" y="838200"/>
            <a:ext cx="6705600" cy="3964903"/>
            <a:chOff x="2728118" y="168947"/>
            <a:chExt cx="6705600" cy="3964903"/>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2" cy="1446550"/>
            </a:xfrm>
            <a:prstGeom prst="rect">
              <a:avLst/>
            </a:prstGeom>
            <a:noFill/>
          </p:spPr>
          <p:txBody>
            <a:bodyPr wrap="square" rtlCol="0">
              <a:spAutoFit/>
            </a:bodyPr>
            <a:lstStyle/>
            <a:p>
              <a:pPr algn="ctr"/>
              <a:r>
                <a:rPr lang="en-US" sz="4400">
                  <a:latin typeface="Arial-Rounded" pitchFamily="34" charset="0"/>
                  <a:ea typeface="Arial-Rounded" pitchFamily="34" charset="0"/>
                  <a:cs typeface="Arial-Rounded" pitchFamily="34" charset="0"/>
                </a:rPr>
                <a:t>Luyện đọc</a:t>
              </a:r>
            </a:p>
            <a:p>
              <a:pPr algn="ctr"/>
              <a:r>
                <a:rPr lang="en-US" sz="4400">
                  <a:latin typeface="Arial-Rounded" pitchFamily="34" charset="0"/>
                  <a:ea typeface="Arial-Rounded" pitchFamily="34" charset="0"/>
                  <a:cs typeface="Arial-Rounded" pitchFamily="34" charset="0"/>
                </a:rPr>
                <a:t>toàn bài</a:t>
              </a:r>
            </a:p>
          </p:txBody>
        </p:sp>
      </p:grpSp>
      <p:grpSp>
        <p:nvGrpSpPr>
          <p:cNvPr id="5" name="Google Shape;5305;p55"/>
          <p:cNvGrpSpPr/>
          <p:nvPr/>
        </p:nvGrpSpPr>
        <p:grpSpPr>
          <a:xfrm>
            <a:off x="3045950" y="2177805"/>
            <a:ext cx="2785328" cy="3932404"/>
            <a:chOff x="1144326" y="1466330"/>
            <a:chExt cx="2094177" cy="2949303"/>
          </a:xfrm>
        </p:grpSpPr>
        <p:sp>
          <p:nvSpPr>
            <p:cNvPr id="6" name="Google Shape;5306;p55"/>
            <p:cNvSpPr/>
            <p:nvPr/>
          </p:nvSpPr>
          <p:spPr>
            <a:xfrm>
              <a:off x="1153477" y="1473158"/>
              <a:ext cx="2075881" cy="2935693"/>
            </a:xfrm>
            <a:custGeom>
              <a:avLst/>
              <a:gdLst/>
              <a:ahLst/>
              <a:cxnLst/>
              <a:rect l="l" t="t" r="r" b="b"/>
              <a:pathLst>
                <a:path w="55822" h="78943" extrusionOk="0">
                  <a:moveTo>
                    <a:pt x="12013" y="61847"/>
                  </a:moveTo>
                  <a:cubicBezTo>
                    <a:pt x="12291" y="62027"/>
                    <a:pt x="12549" y="62204"/>
                    <a:pt x="12806" y="62363"/>
                  </a:cubicBezTo>
                  <a:cubicBezTo>
                    <a:pt x="12806" y="62403"/>
                    <a:pt x="12827" y="62423"/>
                    <a:pt x="12846" y="62463"/>
                  </a:cubicBezTo>
                  <a:cubicBezTo>
                    <a:pt x="12470" y="62561"/>
                    <a:pt x="12093" y="62640"/>
                    <a:pt x="11717" y="62680"/>
                  </a:cubicBezTo>
                  <a:cubicBezTo>
                    <a:pt x="11836" y="62423"/>
                    <a:pt x="11934" y="62146"/>
                    <a:pt x="12013" y="61847"/>
                  </a:cubicBezTo>
                  <a:close/>
                  <a:moveTo>
                    <a:pt x="10488" y="61411"/>
                  </a:moveTo>
                  <a:cubicBezTo>
                    <a:pt x="10369" y="61868"/>
                    <a:pt x="10269" y="62323"/>
                    <a:pt x="10190" y="62780"/>
                  </a:cubicBezTo>
                  <a:cubicBezTo>
                    <a:pt x="10071" y="62780"/>
                    <a:pt x="9952" y="62780"/>
                    <a:pt x="9833" y="62759"/>
                  </a:cubicBezTo>
                  <a:cubicBezTo>
                    <a:pt x="10052" y="62323"/>
                    <a:pt x="10269" y="61868"/>
                    <a:pt x="10488" y="61411"/>
                  </a:cubicBezTo>
                  <a:close/>
                  <a:moveTo>
                    <a:pt x="30211" y="1"/>
                  </a:moveTo>
                  <a:cubicBezTo>
                    <a:pt x="28962" y="2083"/>
                    <a:pt x="28090" y="4343"/>
                    <a:pt x="27197" y="6602"/>
                  </a:cubicBezTo>
                  <a:cubicBezTo>
                    <a:pt x="26444" y="4520"/>
                    <a:pt x="25434" y="2538"/>
                    <a:pt x="24224" y="695"/>
                  </a:cubicBezTo>
                  <a:cubicBezTo>
                    <a:pt x="22699" y="2657"/>
                    <a:pt x="21330" y="4758"/>
                    <a:pt x="20161" y="6959"/>
                  </a:cubicBezTo>
                  <a:cubicBezTo>
                    <a:pt x="19110" y="5294"/>
                    <a:pt x="18060" y="3629"/>
                    <a:pt x="17029" y="1964"/>
                  </a:cubicBezTo>
                  <a:cubicBezTo>
                    <a:pt x="15978" y="4282"/>
                    <a:pt x="15225" y="6721"/>
                    <a:pt x="14749" y="9238"/>
                  </a:cubicBezTo>
                  <a:cubicBezTo>
                    <a:pt x="13004" y="8247"/>
                    <a:pt x="11677" y="6523"/>
                    <a:pt x="11220" y="4560"/>
                  </a:cubicBezTo>
                  <a:cubicBezTo>
                    <a:pt x="10369" y="6483"/>
                    <a:pt x="9893" y="8564"/>
                    <a:pt x="9853" y="10686"/>
                  </a:cubicBezTo>
                  <a:cubicBezTo>
                    <a:pt x="8624" y="9457"/>
                    <a:pt x="7375" y="8188"/>
                    <a:pt x="6721" y="6602"/>
                  </a:cubicBezTo>
                  <a:cubicBezTo>
                    <a:pt x="6027" y="9555"/>
                    <a:pt x="5353" y="12647"/>
                    <a:pt x="5770" y="15621"/>
                  </a:cubicBezTo>
                  <a:cubicBezTo>
                    <a:pt x="4679" y="14650"/>
                    <a:pt x="3807" y="13480"/>
                    <a:pt x="3172" y="12172"/>
                  </a:cubicBezTo>
                  <a:lnTo>
                    <a:pt x="3172" y="12172"/>
                  </a:lnTo>
                  <a:cubicBezTo>
                    <a:pt x="2736" y="15581"/>
                    <a:pt x="2419" y="19427"/>
                    <a:pt x="4560" y="22123"/>
                  </a:cubicBezTo>
                  <a:cubicBezTo>
                    <a:pt x="3291" y="21707"/>
                    <a:pt x="2062" y="21152"/>
                    <a:pt x="933" y="20458"/>
                  </a:cubicBezTo>
                  <a:lnTo>
                    <a:pt x="933" y="20458"/>
                  </a:lnTo>
                  <a:cubicBezTo>
                    <a:pt x="1528" y="22064"/>
                    <a:pt x="1785" y="23808"/>
                    <a:pt x="2321" y="25434"/>
                  </a:cubicBezTo>
                  <a:cubicBezTo>
                    <a:pt x="2855" y="27078"/>
                    <a:pt x="3788" y="28704"/>
                    <a:pt x="5313" y="29497"/>
                  </a:cubicBezTo>
                  <a:cubicBezTo>
                    <a:pt x="3431" y="28883"/>
                    <a:pt x="1626" y="28011"/>
                    <a:pt x="1" y="26880"/>
                  </a:cubicBezTo>
                  <a:lnTo>
                    <a:pt x="1" y="26880"/>
                  </a:lnTo>
                  <a:cubicBezTo>
                    <a:pt x="754" y="30924"/>
                    <a:pt x="3014" y="34651"/>
                    <a:pt x="6225" y="37188"/>
                  </a:cubicBezTo>
                  <a:cubicBezTo>
                    <a:pt x="5934" y="37238"/>
                    <a:pt x="5639" y="37262"/>
                    <a:pt x="5344" y="37262"/>
                  </a:cubicBezTo>
                  <a:cubicBezTo>
                    <a:pt x="3992" y="37262"/>
                    <a:pt x="2635" y="36751"/>
                    <a:pt x="1626" y="35840"/>
                  </a:cubicBezTo>
                  <a:lnTo>
                    <a:pt x="1626" y="35840"/>
                  </a:lnTo>
                  <a:cubicBezTo>
                    <a:pt x="2617" y="39289"/>
                    <a:pt x="5313" y="43452"/>
                    <a:pt x="8268" y="45495"/>
                  </a:cubicBezTo>
                  <a:cubicBezTo>
                    <a:pt x="8064" y="45511"/>
                    <a:pt x="7830" y="45519"/>
                    <a:pt x="7574" y="45519"/>
                  </a:cubicBezTo>
                  <a:cubicBezTo>
                    <a:pt x="5929" y="45519"/>
                    <a:pt x="3388" y="45171"/>
                    <a:pt x="2479" y="44245"/>
                  </a:cubicBezTo>
                  <a:lnTo>
                    <a:pt x="2479" y="44245"/>
                  </a:lnTo>
                  <a:cubicBezTo>
                    <a:pt x="3172" y="46624"/>
                    <a:pt x="4224" y="47715"/>
                    <a:pt x="5255" y="49359"/>
                  </a:cubicBezTo>
                  <a:cubicBezTo>
                    <a:pt x="5730" y="50112"/>
                    <a:pt x="6225" y="50747"/>
                    <a:pt x="6780" y="51322"/>
                  </a:cubicBezTo>
                  <a:lnTo>
                    <a:pt x="5313" y="54058"/>
                  </a:lnTo>
                  <a:cubicBezTo>
                    <a:pt x="4422" y="53918"/>
                    <a:pt x="3648" y="53701"/>
                    <a:pt x="3212" y="53324"/>
                  </a:cubicBezTo>
                  <a:lnTo>
                    <a:pt x="3212" y="53324"/>
                  </a:lnTo>
                  <a:cubicBezTo>
                    <a:pt x="3708" y="55147"/>
                    <a:pt x="5075" y="56733"/>
                    <a:pt x="6740" y="58160"/>
                  </a:cubicBezTo>
                  <a:cubicBezTo>
                    <a:pt x="6146" y="58914"/>
                    <a:pt x="5670" y="59746"/>
                    <a:pt x="5334" y="60698"/>
                  </a:cubicBezTo>
                  <a:cubicBezTo>
                    <a:pt x="5274" y="60837"/>
                    <a:pt x="5234" y="60996"/>
                    <a:pt x="5255" y="61134"/>
                  </a:cubicBezTo>
                  <a:cubicBezTo>
                    <a:pt x="5299" y="61364"/>
                    <a:pt x="5426" y="61444"/>
                    <a:pt x="5583" y="61444"/>
                  </a:cubicBezTo>
                  <a:cubicBezTo>
                    <a:pt x="5846" y="61444"/>
                    <a:pt x="6191" y="61218"/>
                    <a:pt x="6365" y="61094"/>
                  </a:cubicBezTo>
                  <a:cubicBezTo>
                    <a:pt x="6978" y="60639"/>
                    <a:pt x="7554" y="60124"/>
                    <a:pt x="8109" y="59588"/>
                  </a:cubicBezTo>
                  <a:lnTo>
                    <a:pt x="8109" y="59588"/>
                  </a:lnTo>
                  <a:cubicBezTo>
                    <a:pt x="7554" y="60460"/>
                    <a:pt x="7097" y="61372"/>
                    <a:pt x="6582" y="62265"/>
                  </a:cubicBezTo>
                  <a:cubicBezTo>
                    <a:pt x="6404" y="62542"/>
                    <a:pt x="5651" y="63731"/>
                    <a:pt x="6246" y="63949"/>
                  </a:cubicBezTo>
                  <a:cubicBezTo>
                    <a:pt x="6265" y="63955"/>
                    <a:pt x="6286" y="63958"/>
                    <a:pt x="6307" y="63958"/>
                  </a:cubicBezTo>
                  <a:cubicBezTo>
                    <a:pt x="6478" y="63958"/>
                    <a:pt x="6695" y="63760"/>
                    <a:pt x="6801" y="63671"/>
                  </a:cubicBezTo>
                  <a:cubicBezTo>
                    <a:pt x="7197" y="63335"/>
                    <a:pt x="7554" y="62939"/>
                    <a:pt x="7851" y="62521"/>
                  </a:cubicBezTo>
                  <a:cubicBezTo>
                    <a:pt x="8247" y="61987"/>
                    <a:pt x="8683" y="61511"/>
                    <a:pt x="9140" y="60758"/>
                  </a:cubicBezTo>
                  <a:lnTo>
                    <a:pt x="9140" y="60758"/>
                  </a:lnTo>
                  <a:cubicBezTo>
                    <a:pt x="8704" y="61689"/>
                    <a:pt x="8366" y="62204"/>
                    <a:pt x="8109" y="62939"/>
                  </a:cubicBezTo>
                  <a:cubicBezTo>
                    <a:pt x="7851" y="63632"/>
                    <a:pt x="7475" y="64405"/>
                    <a:pt x="7435" y="65138"/>
                  </a:cubicBezTo>
                  <a:cubicBezTo>
                    <a:pt x="7420" y="65459"/>
                    <a:pt x="7642" y="65727"/>
                    <a:pt x="7918" y="65727"/>
                  </a:cubicBezTo>
                  <a:cubicBezTo>
                    <a:pt x="8017" y="65727"/>
                    <a:pt x="8123" y="65692"/>
                    <a:pt x="8228" y="65614"/>
                  </a:cubicBezTo>
                  <a:cubicBezTo>
                    <a:pt x="8524" y="65416"/>
                    <a:pt x="8704" y="65040"/>
                    <a:pt x="8881" y="64723"/>
                  </a:cubicBezTo>
                  <a:cubicBezTo>
                    <a:pt x="9080" y="64345"/>
                    <a:pt x="9259" y="63969"/>
                    <a:pt x="9436" y="63592"/>
                  </a:cubicBezTo>
                  <a:cubicBezTo>
                    <a:pt x="9516" y="63433"/>
                    <a:pt x="9595" y="63275"/>
                    <a:pt x="9674" y="63137"/>
                  </a:cubicBezTo>
                  <a:cubicBezTo>
                    <a:pt x="9793" y="63216"/>
                    <a:pt x="9933" y="63314"/>
                    <a:pt x="10071" y="63394"/>
                  </a:cubicBezTo>
                  <a:cubicBezTo>
                    <a:pt x="10012" y="63750"/>
                    <a:pt x="9933" y="64107"/>
                    <a:pt x="9933" y="64464"/>
                  </a:cubicBezTo>
                  <a:cubicBezTo>
                    <a:pt x="9946" y="64760"/>
                    <a:pt x="10095" y="65037"/>
                    <a:pt x="10296" y="65037"/>
                  </a:cubicBezTo>
                  <a:cubicBezTo>
                    <a:pt x="10391" y="65037"/>
                    <a:pt x="10498" y="64974"/>
                    <a:pt x="10607" y="64821"/>
                  </a:cubicBezTo>
                  <a:cubicBezTo>
                    <a:pt x="10805" y="64564"/>
                    <a:pt x="10983" y="64286"/>
                    <a:pt x="11141" y="63988"/>
                  </a:cubicBezTo>
                  <a:cubicBezTo>
                    <a:pt x="12489" y="64662"/>
                    <a:pt x="14273" y="65257"/>
                    <a:pt x="16295" y="65495"/>
                  </a:cubicBezTo>
                  <a:cubicBezTo>
                    <a:pt x="16295" y="65772"/>
                    <a:pt x="16316" y="66071"/>
                    <a:pt x="16335" y="66367"/>
                  </a:cubicBezTo>
                  <a:lnTo>
                    <a:pt x="15264" y="66367"/>
                  </a:lnTo>
                  <a:lnTo>
                    <a:pt x="15443" y="73781"/>
                  </a:lnTo>
                  <a:cubicBezTo>
                    <a:pt x="15401" y="73780"/>
                    <a:pt x="15358" y="73780"/>
                    <a:pt x="15317" y="73780"/>
                  </a:cubicBezTo>
                  <a:cubicBezTo>
                    <a:pt x="10139" y="73780"/>
                    <a:pt x="10628" y="78600"/>
                    <a:pt x="10864" y="78836"/>
                  </a:cubicBezTo>
                  <a:cubicBezTo>
                    <a:pt x="10943" y="78916"/>
                    <a:pt x="12681" y="78942"/>
                    <a:pt x="14963" y="78942"/>
                  </a:cubicBezTo>
                  <a:cubicBezTo>
                    <a:pt x="19527" y="78942"/>
                    <a:pt x="26267" y="78836"/>
                    <a:pt x="26267" y="78836"/>
                  </a:cubicBezTo>
                  <a:lnTo>
                    <a:pt x="27079" y="66367"/>
                  </a:lnTo>
                  <a:lnTo>
                    <a:pt x="26386" y="66367"/>
                  </a:lnTo>
                  <a:cubicBezTo>
                    <a:pt x="26465" y="65416"/>
                    <a:pt x="26563" y="64464"/>
                    <a:pt x="26663" y="63513"/>
                  </a:cubicBezTo>
                  <a:cubicBezTo>
                    <a:pt x="27277" y="63533"/>
                    <a:pt x="27911" y="63533"/>
                    <a:pt x="28526" y="63533"/>
                  </a:cubicBezTo>
                  <a:cubicBezTo>
                    <a:pt x="29140" y="63533"/>
                    <a:pt x="29774" y="63533"/>
                    <a:pt x="30429" y="63513"/>
                  </a:cubicBezTo>
                  <a:cubicBezTo>
                    <a:pt x="30588" y="64464"/>
                    <a:pt x="30726" y="65416"/>
                    <a:pt x="30865" y="66367"/>
                  </a:cubicBezTo>
                  <a:lnTo>
                    <a:pt x="30509" y="66367"/>
                  </a:lnTo>
                  <a:lnTo>
                    <a:pt x="31341" y="78836"/>
                  </a:lnTo>
                  <a:cubicBezTo>
                    <a:pt x="31341" y="78836"/>
                    <a:pt x="38072" y="78942"/>
                    <a:pt x="42630" y="78942"/>
                  </a:cubicBezTo>
                  <a:cubicBezTo>
                    <a:pt x="44909" y="78942"/>
                    <a:pt x="46644" y="78916"/>
                    <a:pt x="46724" y="78836"/>
                  </a:cubicBezTo>
                  <a:cubicBezTo>
                    <a:pt x="46960" y="78600"/>
                    <a:pt x="47448" y="73780"/>
                    <a:pt x="42291" y="73780"/>
                  </a:cubicBezTo>
                  <a:cubicBezTo>
                    <a:pt x="42249" y="73780"/>
                    <a:pt x="42207" y="73780"/>
                    <a:pt x="42164" y="73781"/>
                  </a:cubicBezTo>
                  <a:lnTo>
                    <a:pt x="42323" y="66367"/>
                  </a:lnTo>
                  <a:lnTo>
                    <a:pt x="41530" y="66367"/>
                  </a:lnTo>
                  <a:cubicBezTo>
                    <a:pt x="41509" y="65714"/>
                    <a:pt x="41490" y="65059"/>
                    <a:pt x="41451" y="64424"/>
                  </a:cubicBezTo>
                  <a:cubicBezTo>
                    <a:pt x="44781" y="64068"/>
                    <a:pt x="47199" y="62363"/>
                    <a:pt x="48606" y="61432"/>
                  </a:cubicBezTo>
                  <a:cubicBezTo>
                    <a:pt x="50926" y="59865"/>
                    <a:pt x="52948" y="57804"/>
                    <a:pt x="54217" y="55306"/>
                  </a:cubicBezTo>
                  <a:lnTo>
                    <a:pt x="54217" y="55306"/>
                  </a:lnTo>
                  <a:cubicBezTo>
                    <a:pt x="53027" y="55961"/>
                    <a:pt x="51719" y="56416"/>
                    <a:pt x="50371" y="56635"/>
                  </a:cubicBezTo>
                  <a:cubicBezTo>
                    <a:pt x="50015" y="56692"/>
                    <a:pt x="49649" y="56731"/>
                    <a:pt x="49288" y="56731"/>
                  </a:cubicBezTo>
                  <a:cubicBezTo>
                    <a:pt x="48642" y="56731"/>
                    <a:pt x="48011" y="56606"/>
                    <a:pt x="47477" y="56238"/>
                  </a:cubicBezTo>
                  <a:cubicBezTo>
                    <a:pt x="50252" y="54117"/>
                    <a:pt x="52552" y="51362"/>
                    <a:pt x="54156" y="48270"/>
                  </a:cubicBezTo>
                  <a:lnTo>
                    <a:pt x="54156" y="48270"/>
                  </a:lnTo>
                  <a:cubicBezTo>
                    <a:pt x="53305" y="49063"/>
                    <a:pt x="51143" y="49280"/>
                    <a:pt x="49538" y="49340"/>
                  </a:cubicBezTo>
                  <a:cubicBezTo>
                    <a:pt x="49478" y="49280"/>
                    <a:pt x="49439" y="49240"/>
                    <a:pt x="49399" y="49182"/>
                  </a:cubicBezTo>
                  <a:cubicBezTo>
                    <a:pt x="50094" y="47873"/>
                    <a:pt x="50668" y="46565"/>
                    <a:pt x="51085" y="45474"/>
                  </a:cubicBezTo>
                  <a:cubicBezTo>
                    <a:pt x="51402" y="45712"/>
                    <a:pt x="51738" y="45931"/>
                    <a:pt x="52055" y="46148"/>
                  </a:cubicBezTo>
                  <a:cubicBezTo>
                    <a:pt x="52055" y="46148"/>
                    <a:pt x="53113" y="43031"/>
                    <a:pt x="53348" y="43031"/>
                  </a:cubicBezTo>
                  <a:cubicBezTo>
                    <a:pt x="53354" y="43031"/>
                    <a:pt x="53359" y="43033"/>
                    <a:pt x="53363" y="43037"/>
                  </a:cubicBezTo>
                  <a:cubicBezTo>
                    <a:pt x="53366" y="43037"/>
                    <a:pt x="53367" y="43038"/>
                    <a:pt x="53368" y="43038"/>
                  </a:cubicBezTo>
                  <a:cubicBezTo>
                    <a:pt x="53393" y="43038"/>
                    <a:pt x="52964" y="42784"/>
                    <a:pt x="52293" y="42382"/>
                  </a:cubicBezTo>
                  <a:cubicBezTo>
                    <a:pt x="52750" y="42006"/>
                    <a:pt x="53165" y="41609"/>
                    <a:pt x="53582" y="41173"/>
                  </a:cubicBezTo>
                  <a:cubicBezTo>
                    <a:pt x="54534" y="40182"/>
                    <a:pt x="55266" y="39091"/>
                    <a:pt x="55742" y="37783"/>
                  </a:cubicBezTo>
                  <a:cubicBezTo>
                    <a:pt x="55782" y="37645"/>
                    <a:pt x="55821" y="37505"/>
                    <a:pt x="55802" y="37347"/>
                  </a:cubicBezTo>
                  <a:cubicBezTo>
                    <a:pt x="55766" y="37122"/>
                    <a:pt x="55645" y="37044"/>
                    <a:pt x="55493" y="37044"/>
                  </a:cubicBezTo>
                  <a:cubicBezTo>
                    <a:pt x="55230" y="37044"/>
                    <a:pt x="54875" y="37281"/>
                    <a:pt x="54711" y="37407"/>
                  </a:cubicBezTo>
                  <a:cubicBezTo>
                    <a:pt x="54077" y="37862"/>
                    <a:pt x="53503" y="38358"/>
                    <a:pt x="52967" y="38893"/>
                  </a:cubicBezTo>
                  <a:cubicBezTo>
                    <a:pt x="53503" y="38021"/>
                    <a:pt x="53958" y="37109"/>
                    <a:pt x="54474" y="36237"/>
                  </a:cubicBezTo>
                  <a:cubicBezTo>
                    <a:pt x="54653" y="35940"/>
                    <a:pt x="55406" y="34770"/>
                    <a:pt x="54811" y="34552"/>
                  </a:cubicBezTo>
                  <a:cubicBezTo>
                    <a:pt x="54787" y="34541"/>
                    <a:pt x="54760" y="34537"/>
                    <a:pt x="54733" y="34537"/>
                  </a:cubicBezTo>
                  <a:cubicBezTo>
                    <a:pt x="54564" y="34537"/>
                    <a:pt x="54359" y="34727"/>
                    <a:pt x="54256" y="34830"/>
                  </a:cubicBezTo>
                  <a:cubicBezTo>
                    <a:pt x="53919" y="35087"/>
                    <a:pt x="53641" y="35425"/>
                    <a:pt x="53384" y="35761"/>
                  </a:cubicBezTo>
                  <a:cubicBezTo>
                    <a:pt x="54058" y="34215"/>
                    <a:pt x="54592" y="32610"/>
                    <a:pt x="54949" y="30964"/>
                  </a:cubicBezTo>
                  <a:lnTo>
                    <a:pt x="54949" y="30964"/>
                  </a:lnTo>
                  <a:cubicBezTo>
                    <a:pt x="54037" y="31955"/>
                    <a:pt x="52769" y="32589"/>
                    <a:pt x="51441" y="32708"/>
                  </a:cubicBezTo>
                  <a:cubicBezTo>
                    <a:pt x="53226" y="29874"/>
                    <a:pt x="54494" y="26703"/>
                    <a:pt x="55128" y="23412"/>
                  </a:cubicBezTo>
                  <a:lnTo>
                    <a:pt x="55128" y="23412"/>
                  </a:lnTo>
                  <a:cubicBezTo>
                    <a:pt x="53879" y="25077"/>
                    <a:pt x="52095" y="26325"/>
                    <a:pt x="50113" y="26940"/>
                  </a:cubicBezTo>
                  <a:cubicBezTo>
                    <a:pt x="50826" y="25770"/>
                    <a:pt x="51540" y="24601"/>
                    <a:pt x="52253" y="23412"/>
                  </a:cubicBezTo>
                  <a:cubicBezTo>
                    <a:pt x="53424" y="21509"/>
                    <a:pt x="54613" y="19506"/>
                    <a:pt x="54711" y="17267"/>
                  </a:cubicBezTo>
                  <a:lnTo>
                    <a:pt x="54711" y="17267"/>
                  </a:lnTo>
                  <a:cubicBezTo>
                    <a:pt x="53284" y="18911"/>
                    <a:pt x="51698" y="20637"/>
                    <a:pt x="49578" y="21152"/>
                  </a:cubicBezTo>
                  <a:cubicBezTo>
                    <a:pt x="50707" y="18158"/>
                    <a:pt x="51857" y="15145"/>
                    <a:pt x="52333" y="11974"/>
                  </a:cubicBezTo>
                  <a:lnTo>
                    <a:pt x="52333" y="11974"/>
                  </a:lnTo>
                  <a:cubicBezTo>
                    <a:pt x="51243" y="13123"/>
                    <a:pt x="49914" y="14056"/>
                    <a:pt x="48447" y="14690"/>
                  </a:cubicBezTo>
                  <a:cubicBezTo>
                    <a:pt x="49063" y="12073"/>
                    <a:pt x="49261" y="9338"/>
                    <a:pt x="49023" y="6661"/>
                  </a:cubicBezTo>
                  <a:lnTo>
                    <a:pt x="49023" y="6661"/>
                  </a:lnTo>
                  <a:cubicBezTo>
                    <a:pt x="48051" y="8426"/>
                    <a:pt x="47041" y="10250"/>
                    <a:pt x="45415" y="11439"/>
                  </a:cubicBezTo>
                  <a:cubicBezTo>
                    <a:pt x="45395" y="9476"/>
                    <a:pt x="45138" y="7494"/>
                    <a:pt x="44662" y="5591"/>
                  </a:cubicBezTo>
                  <a:cubicBezTo>
                    <a:pt x="44504" y="4937"/>
                    <a:pt x="44285" y="4263"/>
                    <a:pt x="43730" y="3906"/>
                  </a:cubicBezTo>
                  <a:cubicBezTo>
                    <a:pt x="42620" y="6087"/>
                    <a:pt x="40994" y="7990"/>
                    <a:pt x="39012" y="9397"/>
                  </a:cubicBezTo>
                  <a:cubicBezTo>
                    <a:pt x="39170" y="6801"/>
                    <a:pt x="39250" y="3946"/>
                    <a:pt x="37664" y="1864"/>
                  </a:cubicBezTo>
                  <a:cubicBezTo>
                    <a:pt x="37030" y="3648"/>
                    <a:pt x="35900" y="5254"/>
                    <a:pt x="34434" y="6463"/>
                  </a:cubicBezTo>
                  <a:cubicBezTo>
                    <a:pt x="33561" y="4005"/>
                    <a:pt x="32094" y="1766"/>
                    <a:pt x="30211"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7" name="Google Shape;5307;p55"/>
            <p:cNvGrpSpPr/>
            <p:nvPr/>
          </p:nvGrpSpPr>
          <p:grpSpPr>
            <a:xfrm>
              <a:off x="1144326" y="1466330"/>
              <a:ext cx="2094177" cy="2949303"/>
              <a:chOff x="460000" y="2685550"/>
              <a:chExt cx="1407850" cy="1982725"/>
            </a:xfrm>
          </p:grpSpPr>
          <p:sp>
            <p:nvSpPr>
              <p:cNvPr id="8" name="Google Shape;5308;p55"/>
              <p:cNvSpPr/>
              <p:nvPr/>
            </p:nvSpPr>
            <p:spPr>
              <a:xfrm>
                <a:off x="464850" y="2690250"/>
                <a:ext cx="1377700" cy="1640000"/>
              </a:xfrm>
              <a:custGeom>
                <a:avLst/>
                <a:gdLst/>
                <a:ahLst/>
                <a:cxnLst/>
                <a:rect l="l" t="t" r="r" b="b"/>
                <a:pathLst>
                  <a:path w="55108" h="65600" extrusionOk="0">
                    <a:moveTo>
                      <a:pt x="30191" y="1"/>
                    </a:moveTo>
                    <a:cubicBezTo>
                      <a:pt x="28962" y="2082"/>
                      <a:pt x="28069" y="4341"/>
                      <a:pt x="27197" y="6601"/>
                    </a:cubicBezTo>
                    <a:cubicBezTo>
                      <a:pt x="26425" y="4521"/>
                      <a:pt x="25434" y="2538"/>
                      <a:pt x="24224" y="694"/>
                    </a:cubicBezTo>
                    <a:cubicBezTo>
                      <a:pt x="22698" y="2657"/>
                      <a:pt x="21330" y="4758"/>
                      <a:pt x="20161" y="6958"/>
                    </a:cubicBezTo>
                    <a:lnTo>
                      <a:pt x="17008" y="1963"/>
                    </a:lnTo>
                    <a:cubicBezTo>
                      <a:pt x="15977" y="4283"/>
                      <a:pt x="15205" y="6720"/>
                      <a:pt x="14748" y="9238"/>
                    </a:cubicBezTo>
                    <a:cubicBezTo>
                      <a:pt x="13004" y="8247"/>
                      <a:pt x="11677" y="6522"/>
                      <a:pt x="11220" y="4560"/>
                    </a:cubicBezTo>
                    <a:cubicBezTo>
                      <a:pt x="10348" y="6482"/>
                      <a:pt x="9893" y="8564"/>
                      <a:pt x="9832" y="10666"/>
                    </a:cubicBezTo>
                    <a:cubicBezTo>
                      <a:pt x="8624" y="9456"/>
                      <a:pt x="7374" y="8187"/>
                      <a:pt x="6700" y="6601"/>
                    </a:cubicBezTo>
                    <a:cubicBezTo>
                      <a:pt x="6026" y="9556"/>
                      <a:pt x="5353" y="12648"/>
                      <a:pt x="5749" y="15621"/>
                    </a:cubicBezTo>
                    <a:cubicBezTo>
                      <a:pt x="4679" y="14649"/>
                      <a:pt x="3787" y="13480"/>
                      <a:pt x="3172" y="12172"/>
                    </a:cubicBezTo>
                    <a:lnTo>
                      <a:pt x="3172" y="12172"/>
                    </a:lnTo>
                    <a:cubicBezTo>
                      <a:pt x="2736" y="15582"/>
                      <a:pt x="2400" y="19427"/>
                      <a:pt x="4560" y="22123"/>
                    </a:cubicBezTo>
                    <a:cubicBezTo>
                      <a:pt x="3291" y="21706"/>
                      <a:pt x="2062" y="21151"/>
                      <a:pt x="912" y="20458"/>
                    </a:cubicBezTo>
                    <a:lnTo>
                      <a:pt x="912" y="20458"/>
                    </a:lnTo>
                    <a:cubicBezTo>
                      <a:pt x="1528" y="22063"/>
                      <a:pt x="1765" y="23807"/>
                      <a:pt x="2320" y="25433"/>
                    </a:cubicBezTo>
                    <a:cubicBezTo>
                      <a:pt x="2855" y="27079"/>
                      <a:pt x="3767" y="28704"/>
                      <a:pt x="5294" y="29497"/>
                    </a:cubicBezTo>
                    <a:cubicBezTo>
                      <a:pt x="3430" y="28882"/>
                      <a:pt x="1626" y="28010"/>
                      <a:pt x="0" y="26881"/>
                    </a:cubicBezTo>
                    <a:lnTo>
                      <a:pt x="0" y="26881"/>
                    </a:lnTo>
                    <a:cubicBezTo>
                      <a:pt x="754" y="30924"/>
                      <a:pt x="2994" y="34651"/>
                      <a:pt x="6225" y="37188"/>
                    </a:cubicBezTo>
                    <a:cubicBezTo>
                      <a:pt x="5934" y="37238"/>
                      <a:pt x="5639" y="37262"/>
                      <a:pt x="5344" y="37262"/>
                    </a:cubicBezTo>
                    <a:cubicBezTo>
                      <a:pt x="3991" y="37262"/>
                      <a:pt x="2635" y="36752"/>
                      <a:pt x="1626" y="35840"/>
                    </a:cubicBezTo>
                    <a:lnTo>
                      <a:pt x="1626" y="35840"/>
                    </a:lnTo>
                    <a:cubicBezTo>
                      <a:pt x="2598" y="39290"/>
                      <a:pt x="5313" y="43452"/>
                      <a:pt x="8267" y="45493"/>
                    </a:cubicBezTo>
                    <a:cubicBezTo>
                      <a:pt x="8063" y="45509"/>
                      <a:pt x="7828" y="45518"/>
                      <a:pt x="7571" y="45518"/>
                    </a:cubicBezTo>
                    <a:cubicBezTo>
                      <a:pt x="5926" y="45518"/>
                      <a:pt x="3384" y="45171"/>
                      <a:pt x="2458" y="44245"/>
                    </a:cubicBezTo>
                    <a:lnTo>
                      <a:pt x="2458" y="44245"/>
                    </a:lnTo>
                    <a:cubicBezTo>
                      <a:pt x="3153" y="46624"/>
                      <a:pt x="4203" y="47714"/>
                      <a:pt x="5254" y="49360"/>
                    </a:cubicBezTo>
                    <a:cubicBezTo>
                      <a:pt x="6642" y="51580"/>
                      <a:pt x="8347" y="52848"/>
                      <a:pt x="10686" y="54017"/>
                    </a:cubicBezTo>
                    <a:cubicBezTo>
                      <a:pt x="10030" y="54133"/>
                      <a:pt x="8952" y="54222"/>
                      <a:pt x="7802" y="54222"/>
                    </a:cubicBezTo>
                    <a:cubicBezTo>
                      <a:pt x="5995" y="54222"/>
                      <a:pt x="4011" y="54003"/>
                      <a:pt x="3212" y="53324"/>
                    </a:cubicBezTo>
                    <a:lnTo>
                      <a:pt x="3212" y="53324"/>
                    </a:lnTo>
                    <a:cubicBezTo>
                      <a:pt x="4282" y="57268"/>
                      <a:pt x="9515" y="60183"/>
                      <a:pt x="12925" y="62443"/>
                    </a:cubicBezTo>
                    <a:cubicBezTo>
                      <a:pt x="12101" y="62668"/>
                      <a:pt x="11241" y="62787"/>
                      <a:pt x="10381" y="62787"/>
                    </a:cubicBezTo>
                    <a:cubicBezTo>
                      <a:pt x="9959" y="62787"/>
                      <a:pt x="9537" y="62759"/>
                      <a:pt x="9119" y="62699"/>
                    </a:cubicBezTo>
                    <a:lnTo>
                      <a:pt x="9119" y="62699"/>
                    </a:lnTo>
                    <a:cubicBezTo>
                      <a:pt x="10625" y="64010"/>
                      <a:pt x="14023" y="65600"/>
                      <a:pt x="18162" y="65600"/>
                    </a:cubicBezTo>
                    <a:cubicBezTo>
                      <a:pt x="21162" y="65600"/>
                      <a:pt x="24551" y="64765"/>
                      <a:pt x="27892" y="62382"/>
                    </a:cubicBezTo>
                    <a:lnTo>
                      <a:pt x="33818" y="62818"/>
                    </a:lnTo>
                    <a:cubicBezTo>
                      <a:pt x="36182" y="64039"/>
                      <a:pt x="38318" y="64491"/>
                      <a:pt x="40204" y="64491"/>
                    </a:cubicBezTo>
                    <a:cubicBezTo>
                      <a:pt x="44168" y="64491"/>
                      <a:pt x="47028" y="62493"/>
                      <a:pt x="48587" y="61431"/>
                    </a:cubicBezTo>
                    <a:cubicBezTo>
                      <a:pt x="50905" y="59866"/>
                      <a:pt x="52927" y="57804"/>
                      <a:pt x="54216" y="55306"/>
                    </a:cubicBezTo>
                    <a:lnTo>
                      <a:pt x="54216" y="55306"/>
                    </a:lnTo>
                    <a:cubicBezTo>
                      <a:pt x="53006" y="55960"/>
                      <a:pt x="51719" y="56416"/>
                      <a:pt x="50371" y="56634"/>
                    </a:cubicBezTo>
                    <a:cubicBezTo>
                      <a:pt x="50014" y="56691"/>
                      <a:pt x="49645" y="56730"/>
                      <a:pt x="49280" y="56730"/>
                    </a:cubicBezTo>
                    <a:cubicBezTo>
                      <a:pt x="48631" y="56730"/>
                      <a:pt x="47996" y="56606"/>
                      <a:pt x="47477" y="56237"/>
                    </a:cubicBezTo>
                    <a:cubicBezTo>
                      <a:pt x="50231" y="54117"/>
                      <a:pt x="52531" y="51361"/>
                      <a:pt x="54137" y="48269"/>
                    </a:cubicBezTo>
                    <a:lnTo>
                      <a:pt x="54137" y="48269"/>
                    </a:lnTo>
                    <a:cubicBezTo>
                      <a:pt x="53067" y="49280"/>
                      <a:pt x="49816" y="49360"/>
                      <a:pt x="48349" y="49360"/>
                    </a:cubicBezTo>
                    <a:cubicBezTo>
                      <a:pt x="51362" y="46386"/>
                      <a:pt x="49776" y="46029"/>
                      <a:pt x="50529" y="43135"/>
                    </a:cubicBezTo>
                    <a:cubicBezTo>
                      <a:pt x="50826" y="42044"/>
                      <a:pt x="52551" y="41232"/>
                      <a:pt x="52710" y="40122"/>
                    </a:cubicBezTo>
                    <a:lnTo>
                      <a:pt x="52710" y="40122"/>
                    </a:lnTo>
                    <a:cubicBezTo>
                      <a:pt x="52305" y="40542"/>
                      <a:pt x="52085" y="40647"/>
                      <a:pt x="51887" y="40647"/>
                    </a:cubicBezTo>
                    <a:cubicBezTo>
                      <a:pt x="51688" y="40647"/>
                      <a:pt x="51510" y="40541"/>
                      <a:pt x="51188" y="40541"/>
                    </a:cubicBezTo>
                    <a:cubicBezTo>
                      <a:pt x="50997" y="40541"/>
                      <a:pt x="50756" y="40578"/>
                      <a:pt x="50429" y="40696"/>
                    </a:cubicBezTo>
                    <a:cubicBezTo>
                      <a:pt x="52630" y="37842"/>
                      <a:pt x="54196" y="34493"/>
                      <a:pt x="54949" y="30964"/>
                    </a:cubicBezTo>
                    <a:lnTo>
                      <a:pt x="54949" y="30964"/>
                    </a:lnTo>
                    <a:cubicBezTo>
                      <a:pt x="54037" y="31955"/>
                      <a:pt x="52768" y="32590"/>
                      <a:pt x="51420" y="32708"/>
                    </a:cubicBezTo>
                    <a:cubicBezTo>
                      <a:pt x="53225" y="29873"/>
                      <a:pt x="54473" y="26701"/>
                      <a:pt x="55108" y="23411"/>
                    </a:cubicBezTo>
                    <a:lnTo>
                      <a:pt x="55108" y="23411"/>
                    </a:lnTo>
                    <a:cubicBezTo>
                      <a:pt x="53879" y="25076"/>
                      <a:pt x="52094" y="26326"/>
                      <a:pt x="50093" y="26939"/>
                    </a:cubicBezTo>
                    <a:cubicBezTo>
                      <a:pt x="50826" y="25771"/>
                      <a:pt x="51539" y="24600"/>
                      <a:pt x="52253" y="23411"/>
                    </a:cubicBezTo>
                    <a:cubicBezTo>
                      <a:pt x="53403" y="21508"/>
                      <a:pt x="54592" y="19507"/>
                      <a:pt x="54711" y="17266"/>
                    </a:cubicBezTo>
                    <a:lnTo>
                      <a:pt x="54711" y="17266"/>
                    </a:lnTo>
                    <a:cubicBezTo>
                      <a:pt x="53265" y="18912"/>
                      <a:pt x="51679" y="20636"/>
                      <a:pt x="49557" y="21151"/>
                    </a:cubicBezTo>
                    <a:cubicBezTo>
                      <a:pt x="50707" y="18159"/>
                      <a:pt x="51857" y="15146"/>
                      <a:pt x="52313" y="11974"/>
                    </a:cubicBezTo>
                    <a:lnTo>
                      <a:pt x="52313" y="11974"/>
                    </a:lnTo>
                    <a:cubicBezTo>
                      <a:pt x="51222" y="13124"/>
                      <a:pt x="49895" y="14055"/>
                      <a:pt x="48447" y="14689"/>
                    </a:cubicBezTo>
                    <a:cubicBezTo>
                      <a:pt x="49062" y="12053"/>
                      <a:pt x="49261" y="9337"/>
                      <a:pt x="49023" y="6661"/>
                    </a:cubicBezTo>
                    <a:lnTo>
                      <a:pt x="49023" y="6661"/>
                    </a:lnTo>
                    <a:cubicBezTo>
                      <a:pt x="48051" y="8425"/>
                      <a:pt x="47040" y="10249"/>
                      <a:pt x="45415" y="11438"/>
                    </a:cubicBezTo>
                    <a:cubicBezTo>
                      <a:pt x="45394" y="9476"/>
                      <a:pt x="45137" y="7494"/>
                      <a:pt x="44662" y="5591"/>
                    </a:cubicBezTo>
                    <a:cubicBezTo>
                      <a:pt x="44503" y="4936"/>
                      <a:pt x="44265" y="4262"/>
                      <a:pt x="43710" y="3905"/>
                    </a:cubicBezTo>
                    <a:cubicBezTo>
                      <a:pt x="42619" y="6086"/>
                      <a:pt x="40975" y="7989"/>
                      <a:pt x="39011" y="9397"/>
                    </a:cubicBezTo>
                    <a:cubicBezTo>
                      <a:pt x="39151" y="6799"/>
                      <a:pt x="39249" y="3945"/>
                      <a:pt x="37664" y="1864"/>
                    </a:cubicBezTo>
                    <a:cubicBezTo>
                      <a:pt x="37029" y="3648"/>
                      <a:pt x="35900" y="5253"/>
                      <a:pt x="34433" y="6463"/>
                    </a:cubicBezTo>
                    <a:cubicBezTo>
                      <a:pt x="33561" y="4005"/>
                      <a:pt x="32094" y="1764"/>
                      <a:pt x="301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 name="Google Shape;5309;p55"/>
              <p:cNvSpPr/>
              <p:nvPr/>
            </p:nvSpPr>
            <p:spPr>
              <a:xfrm>
                <a:off x="460000" y="2685550"/>
                <a:ext cx="1387675" cy="1649200"/>
              </a:xfrm>
              <a:custGeom>
                <a:avLst/>
                <a:gdLst/>
                <a:ahLst/>
                <a:cxnLst/>
                <a:rect l="l" t="t" r="r" b="b"/>
                <a:pathLst>
                  <a:path w="55507" h="65968" extrusionOk="0">
                    <a:moveTo>
                      <a:pt x="30430" y="463"/>
                    </a:moveTo>
                    <a:cubicBezTo>
                      <a:pt x="32231" y="2200"/>
                      <a:pt x="33601" y="4343"/>
                      <a:pt x="34448" y="6691"/>
                    </a:cubicBezTo>
                    <a:cubicBezTo>
                      <a:pt x="34486" y="6777"/>
                      <a:pt x="34553" y="6825"/>
                      <a:pt x="34623" y="6825"/>
                    </a:cubicBezTo>
                    <a:cubicBezTo>
                      <a:pt x="34665" y="6825"/>
                      <a:pt x="34709" y="6807"/>
                      <a:pt x="34746" y="6770"/>
                    </a:cubicBezTo>
                    <a:cubicBezTo>
                      <a:pt x="36140" y="5617"/>
                      <a:pt x="37221" y="4116"/>
                      <a:pt x="37906" y="2429"/>
                    </a:cubicBezTo>
                    <a:lnTo>
                      <a:pt x="37906" y="2429"/>
                    </a:lnTo>
                    <a:cubicBezTo>
                      <a:pt x="39274" y="4527"/>
                      <a:pt x="39160" y="7182"/>
                      <a:pt x="39028" y="9585"/>
                    </a:cubicBezTo>
                    <a:cubicBezTo>
                      <a:pt x="39012" y="9689"/>
                      <a:pt x="39111" y="9772"/>
                      <a:pt x="39202" y="9772"/>
                    </a:cubicBezTo>
                    <a:cubicBezTo>
                      <a:pt x="39232" y="9772"/>
                      <a:pt x="39261" y="9763"/>
                      <a:pt x="39285" y="9744"/>
                    </a:cubicBezTo>
                    <a:cubicBezTo>
                      <a:pt x="41231" y="8336"/>
                      <a:pt x="42840" y="6499"/>
                      <a:pt x="43966" y="4359"/>
                    </a:cubicBezTo>
                    <a:lnTo>
                      <a:pt x="43966" y="4359"/>
                    </a:lnTo>
                    <a:cubicBezTo>
                      <a:pt x="44323" y="4668"/>
                      <a:pt x="44494" y="5141"/>
                      <a:pt x="44618" y="5600"/>
                    </a:cubicBezTo>
                    <a:cubicBezTo>
                      <a:pt x="44795" y="6234"/>
                      <a:pt x="44935" y="6889"/>
                      <a:pt x="45054" y="7523"/>
                    </a:cubicBezTo>
                    <a:cubicBezTo>
                      <a:pt x="45292" y="8890"/>
                      <a:pt x="45411" y="10259"/>
                      <a:pt x="45430" y="11626"/>
                    </a:cubicBezTo>
                    <a:cubicBezTo>
                      <a:pt x="45430" y="11718"/>
                      <a:pt x="45525" y="11810"/>
                      <a:pt x="45623" y="11810"/>
                    </a:cubicBezTo>
                    <a:cubicBezTo>
                      <a:pt x="45652" y="11810"/>
                      <a:pt x="45681" y="11802"/>
                      <a:pt x="45707" y="11784"/>
                    </a:cubicBezTo>
                    <a:cubicBezTo>
                      <a:pt x="47216" y="10654"/>
                      <a:pt x="48188" y="9051"/>
                      <a:pt x="49079" y="7433"/>
                    </a:cubicBezTo>
                    <a:lnTo>
                      <a:pt x="49079" y="7433"/>
                    </a:lnTo>
                    <a:cubicBezTo>
                      <a:pt x="49228" y="9916"/>
                      <a:pt x="49033" y="12411"/>
                      <a:pt x="48463" y="14837"/>
                    </a:cubicBezTo>
                    <a:cubicBezTo>
                      <a:pt x="48447" y="14964"/>
                      <a:pt x="48545" y="15053"/>
                      <a:pt x="48656" y="15053"/>
                    </a:cubicBezTo>
                    <a:cubicBezTo>
                      <a:pt x="48684" y="15053"/>
                      <a:pt x="48713" y="15048"/>
                      <a:pt x="48741" y="15035"/>
                    </a:cubicBezTo>
                    <a:cubicBezTo>
                      <a:pt x="50042" y="14456"/>
                      <a:pt x="51233" y="13657"/>
                      <a:pt x="52260" y="12669"/>
                    </a:cubicBezTo>
                    <a:lnTo>
                      <a:pt x="52260" y="12669"/>
                    </a:lnTo>
                    <a:cubicBezTo>
                      <a:pt x="51741" y="15641"/>
                      <a:pt x="50658" y="18479"/>
                      <a:pt x="49593" y="21299"/>
                    </a:cubicBezTo>
                    <a:cubicBezTo>
                      <a:pt x="49542" y="21420"/>
                      <a:pt x="49654" y="21526"/>
                      <a:pt x="49763" y="21526"/>
                    </a:cubicBezTo>
                    <a:cubicBezTo>
                      <a:pt x="49779" y="21526"/>
                      <a:pt x="49796" y="21524"/>
                      <a:pt x="49811" y="21518"/>
                    </a:cubicBezTo>
                    <a:cubicBezTo>
                      <a:pt x="51834" y="21008"/>
                      <a:pt x="53338" y="19492"/>
                      <a:pt x="54677" y="17987"/>
                    </a:cubicBezTo>
                    <a:lnTo>
                      <a:pt x="54677" y="17987"/>
                    </a:lnTo>
                    <a:cubicBezTo>
                      <a:pt x="54472" y="19523"/>
                      <a:pt x="53787" y="20939"/>
                      <a:pt x="53023" y="22291"/>
                    </a:cubicBezTo>
                    <a:cubicBezTo>
                      <a:pt x="52111" y="23897"/>
                      <a:pt x="51120" y="25462"/>
                      <a:pt x="50148" y="27029"/>
                    </a:cubicBezTo>
                    <a:cubicBezTo>
                      <a:pt x="50077" y="27152"/>
                      <a:pt x="50164" y="27292"/>
                      <a:pt x="50297" y="27292"/>
                    </a:cubicBezTo>
                    <a:cubicBezTo>
                      <a:pt x="50313" y="27292"/>
                      <a:pt x="50329" y="27290"/>
                      <a:pt x="50346" y="27286"/>
                    </a:cubicBezTo>
                    <a:cubicBezTo>
                      <a:pt x="52153" y="26743"/>
                      <a:pt x="53757" y="25688"/>
                      <a:pt x="54995" y="24257"/>
                    </a:cubicBezTo>
                    <a:lnTo>
                      <a:pt x="54995" y="24257"/>
                    </a:lnTo>
                    <a:cubicBezTo>
                      <a:pt x="54324" y="27288"/>
                      <a:pt x="53131" y="30188"/>
                      <a:pt x="51477" y="32817"/>
                    </a:cubicBezTo>
                    <a:cubicBezTo>
                      <a:pt x="51401" y="32910"/>
                      <a:pt x="51486" y="33076"/>
                      <a:pt x="51596" y="33076"/>
                    </a:cubicBezTo>
                    <a:cubicBezTo>
                      <a:pt x="51602" y="33076"/>
                      <a:pt x="51608" y="33075"/>
                      <a:pt x="51614" y="33074"/>
                    </a:cubicBezTo>
                    <a:cubicBezTo>
                      <a:pt x="52822" y="32956"/>
                      <a:pt x="53940" y="32473"/>
                      <a:pt x="54834" y="31688"/>
                    </a:cubicBezTo>
                    <a:lnTo>
                      <a:pt x="54834" y="31688"/>
                    </a:lnTo>
                    <a:cubicBezTo>
                      <a:pt x="54040" y="34982"/>
                      <a:pt x="52545" y="38088"/>
                      <a:pt x="50465" y="40786"/>
                    </a:cubicBezTo>
                    <a:cubicBezTo>
                      <a:pt x="50396" y="40905"/>
                      <a:pt x="50491" y="41055"/>
                      <a:pt x="50607" y="41055"/>
                    </a:cubicBezTo>
                    <a:cubicBezTo>
                      <a:pt x="50625" y="41055"/>
                      <a:pt x="50644" y="41051"/>
                      <a:pt x="50663" y="41043"/>
                    </a:cubicBezTo>
                    <a:cubicBezTo>
                      <a:pt x="50910" y="40972"/>
                      <a:pt x="51157" y="40902"/>
                      <a:pt x="51405" y="40902"/>
                    </a:cubicBezTo>
                    <a:cubicBezTo>
                      <a:pt x="51435" y="40902"/>
                      <a:pt x="51465" y="40903"/>
                      <a:pt x="51496" y="40905"/>
                    </a:cubicBezTo>
                    <a:cubicBezTo>
                      <a:pt x="51654" y="40924"/>
                      <a:pt x="51813" y="40984"/>
                      <a:pt x="51971" y="41003"/>
                    </a:cubicBezTo>
                    <a:cubicBezTo>
                      <a:pt x="52006" y="41008"/>
                      <a:pt x="52040" y="41010"/>
                      <a:pt x="52073" y="41010"/>
                    </a:cubicBezTo>
                    <a:cubicBezTo>
                      <a:pt x="52215" y="41010"/>
                      <a:pt x="52346" y="40969"/>
                      <a:pt x="52469" y="40905"/>
                    </a:cubicBezTo>
                    <a:lnTo>
                      <a:pt x="52469" y="40905"/>
                    </a:lnTo>
                    <a:cubicBezTo>
                      <a:pt x="52236" y="41245"/>
                      <a:pt x="51905" y="41539"/>
                      <a:pt x="51614" y="41817"/>
                    </a:cubicBezTo>
                    <a:cubicBezTo>
                      <a:pt x="51186" y="42225"/>
                      <a:pt x="50739" y="42653"/>
                      <a:pt x="50573" y="43231"/>
                    </a:cubicBezTo>
                    <a:lnTo>
                      <a:pt x="50573" y="43231"/>
                    </a:lnTo>
                    <a:cubicBezTo>
                      <a:pt x="50570" y="43241"/>
                      <a:pt x="50567" y="43252"/>
                      <a:pt x="50565" y="43263"/>
                    </a:cubicBezTo>
                    <a:cubicBezTo>
                      <a:pt x="50565" y="43263"/>
                      <a:pt x="50565" y="43263"/>
                      <a:pt x="50565" y="43263"/>
                    </a:cubicBezTo>
                    <a:lnTo>
                      <a:pt x="50565" y="43263"/>
                    </a:lnTo>
                    <a:cubicBezTo>
                      <a:pt x="50561" y="43274"/>
                      <a:pt x="50558" y="43285"/>
                      <a:pt x="50556" y="43295"/>
                    </a:cubicBezTo>
                    <a:lnTo>
                      <a:pt x="50556" y="43295"/>
                    </a:lnTo>
                    <a:cubicBezTo>
                      <a:pt x="50403" y="43860"/>
                      <a:pt x="50326" y="44424"/>
                      <a:pt x="50306" y="45007"/>
                    </a:cubicBezTo>
                    <a:cubicBezTo>
                      <a:pt x="50306" y="45443"/>
                      <a:pt x="50346" y="45880"/>
                      <a:pt x="50306" y="46316"/>
                    </a:cubicBezTo>
                    <a:cubicBezTo>
                      <a:pt x="50227" y="47584"/>
                      <a:pt x="49275" y="48575"/>
                      <a:pt x="48403" y="49429"/>
                    </a:cubicBezTo>
                    <a:cubicBezTo>
                      <a:pt x="48305" y="49548"/>
                      <a:pt x="48384" y="49725"/>
                      <a:pt x="48543" y="49725"/>
                    </a:cubicBezTo>
                    <a:cubicBezTo>
                      <a:pt x="49593" y="49725"/>
                      <a:pt x="50644" y="49686"/>
                      <a:pt x="51694" y="49548"/>
                    </a:cubicBezTo>
                    <a:cubicBezTo>
                      <a:pt x="52390" y="49443"/>
                      <a:pt x="53185" y="49318"/>
                      <a:pt x="53848" y="48989"/>
                    </a:cubicBezTo>
                    <a:lnTo>
                      <a:pt x="53848" y="48989"/>
                    </a:lnTo>
                    <a:cubicBezTo>
                      <a:pt x="52254" y="51820"/>
                      <a:pt x="50116" y="54312"/>
                      <a:pt x="47531" y="56306"/>
                    </a:cubicBezTo>
                    <a:cubicBezTo>
                      <a:pt x="47433" y="56386"/>
                      <a:pt x="47491" y="56525"/>
                      <a:pt x="47571" y="56584"/>
                    </a:cubicBezTo>
                    <a:cubicBezTo>
                      <a:pt x="48143" y="56957"/>
                      <a:pt x="48791" y="57084"/>
                      <a:pt x="49454" y="57084"/>
                    </a:cubicBezTo>
                    <a:cubicBezTo>
                      <a:pt x="49916" y="57084"/>
                      <a:pt x="50386" y="57022"/>
                      <a:pt x="50842" y="56941"/>
                    </a:cubicBezTo>
                    <a:cubicBezTo>
                      <a:pt x="51926" y="56755"/>
                      <a:pt x="52982" y="56394"/>
                      <a:pt x="53983" y="55910"/>
                    </a:cubicBezTo>
                    <a:lnTo>
                      <a:pt x="53983" y="55910"/>
                    </a:lnTo>
                    <a:cubicBezTo>
                      <a:pt x="52286" y="58896"/>
                      <a:pt x="49529" y="61174"/>
                      <a:pt x="46540" y="62808"/>
                    </a:cubicBezTo>
                    <a:cubicBezTo>
                      <a:pt x="45173" y="63561"/>
                      <a:pt x="43706" y="64116"/>
                      <a:pt x="42179" y="64354"/>
                    </a:cubicBezTo>
                    <a:cubicBezTo>
                      <a:pt x="41588" y="64452"/>
                      <a:pt x="40994" y="64498"/>
                      <a:pt x="40401" y="64498"/>
                    </a:cubicBezTo>
                    <a:cubicBezTo>
                      <a:pt x="38945" y="64498"/>
                      <a:pt x="37494" y="64220"/>
                      <a:pt x="36113" y="63741"/>
                    </a:cubicBezTo>
                    <a:cubicBezTo>
                      <a:pt x="35499" y="63522"/>
                      <a:pt x="34905" y="63265"/>
                      <a:pt x="34329" y="62967"/>
                    </a:cubicBezTo>
                    <a:cubicBezTo>
                      <a:pt x="34171" y="62887"/>
                      <a:pt x="34052" y="62829"/>
                      <a:pt x="33893" y="62829"/>
                    </a:cubicBezTo>
                    <a:cubicBezTo>
                      <a:pt x="33497" y="62789"/>
                      <a:pt x="33081" y="62769"/>
                      <a:pt x="32685" y="62729"/>
                    </a:cubicBezTo>
                    <a:cubicBezTo>
                      <a:pt x="31435" y="62650"/>
                      <a:pt x="30206" y="62551"/>
                      <a:pt x="28958" y="62472"/>
                    </a:cubicBezTo>
                    <a:cubicBezTo>
                      <a:pt x="28750" y="62455"/>
                      <a:pt x="28491" y="62401"/>
                      <a:pt x="28254" y="62401"/>
                    </a:cubicBezTo>
                    <a:cubicBezTo>
                      <a:pt x="28196" y="62401"/>
                      <a:pt x="28140" y="62404"/>
                      <a:pt x="28086" y="62412"/>
                    </a:cubicBezTo>
                    <a:cubicBezTo>
                      <a:pt x="27946" y="62412"/>
                      <a:pt x="27808" y="62551"/>
                      <a:pt x="27689" y="62631"/>
                    </a:cubicBezTo>
                    <a:cubicBezTo>
                      <a:pt x="27431" y="62808"/>
                      <a:pt x="27153" y="62987"/>
                      <a:pt x="26896" y="63146"/>
                    </a:cubicBezTo>
                    <a:cubicBezTo>
                      <a:pt x="26381" y="63463"/>
                      <a:pt x="25845" y="63760"/>
                      <a:pt x="25290" y="64018"/>
                    </a:cubicBezTo>
                    <a:cubicBezTo>
                      <a:pt x="23347" y="64970"/>
                      <a:pt x="21206" y="65504"/>
                      <a:pt x="19026" y="65604"/>
                    </a:cubicBezTo>
                    <a:cubicBezTo>
                      <a:pt x="18813" y="65612"/>
                      <a:pt x="18599" y="65616"/>
                      <a:pt x="18385" y="65616"/>
                    </a:cubicBezTo>
                    <a:cubicBezTo>
                      <a:pt x="15494" y="65616"/>
                      <a:pt x="12426" y="64867"/>
                      <a:pt x="10047" y="63225"/>
                    </a:cubicBezTo>
                    <a:cubicBezTo>
                      <a:pt x="9995" y="63192"/>
                      <a:pt x="9943" y="63157"/>
                      <a:pt x="9893" y="63122"/>
                    </a:cubicBezTo>
                    <a:lnTo>
                      <a:pt x="9893" y="63122"/>
                    </a:lnTo>
                    <a:cubicBezTo>
                      <a:pt x="10124" y="63137"/>
                      <a:pt x="10356" y="63145"/>
                      <a:pt x="10587" y="63145"/>
                    </a:cubicBezTo>
                    <a:cubicBezTo>
                      <a:pt x="11456" y="63145"/>
                      <a:pt x="12321" y="63035"/>
                      <a:pt x="13158" y="62808"/>
                    </a:cubicBezTo>
                    <a:cubicBezTo>
                      <a:pt x="13317" y="62769"/>
                      <a:pt x="13338" y="62570"/>
                      <a:pt x="13198" y="62472"/>
                    </a:cubicBezTo>
                    <a:cubicBezTo>
                      <a:pt x="11752" y="61521"/>
                      <a:pt x="10245" y="60609"/>
                      <a:pt x="8837" y="59578"/>
                    </a:cubicBezTo>
                    <a:cubicBezTo>
                      <a:pt x="7370" y="58526"/>
                      <a:pt x="5924" y="57377"/>
                      <a:pt x="4833" y="55910"/>
                    </a:cubicBezTo>
                    <a:cubicBezTo>
                      <a:pt x="4374" y="55304"/>
                      <a:pt x="3983" y="54642"/>
                      <a:pt x="3715" y="53927"/>
                    </a:cubicBezTo>
                    <a:lnTo>
                      <a:pt x="3715" y="53927"/>
                    </a:lnTo>
                    <a:cubicBezTo>
                      <a:pt x="4055" y="54095"/>
                      <a:pt x="4429" y="54203"/>
                      <a:pt x="4793" y="54284"/>
                    </a:cubicBezTo>
                    <a:cubicBezTo>
                      <a:pt x="5488" y="54443"/>
                      <a:pt x="6201" y="54522"/>
                      <a:pt x="6915" y="54562"/>
                    </a:cubicBezTo>
                    <a:cubicBezTo>
                      <a:pt x="7321" y="54580"/>
                      <a:pt x="7732" y="54591"/>
                      <a:pt x="8145" y="54591"/>
                    </a:cubicBezTo>
                    <a:cubicBezTo>
                      <a:pt x="9083" y="54591"/>
                      <a:pt x="10030" y="54535"/>
                      <a:pt x="10938" y="54384"/>
                    </a:cubicBezTo>
                    <a:cubicBezTo>
                      <a:pt x="11078" y="54345"/>
                      <a:pt x="11117" y="54126"/>
                      <a:pt x="10978" y="54047"/>
                    </a:cubicBezTo>
                    <a:cubicBezTo>
                      <a:pt x="9471" y="53293"/>
                      <a:pt x="8025" y="52402"/>
                      <a:pt x="6875" y="51152"/>
                    </a:cubicBezTo>
                    <a:cubicBezTo>
                      <a:pt x="6281" y="50518"/>
                      <a:pt x="5824" y="49804"/>
                      <a:pt x="5348" y="49072"/>
                    </a:cubicBezTo>
                    <a:cubicBezTo>
                      <a:pt x="4933" y="48438"/>
                      <a:pt x="4476" y="47822"/>
                      <a:pt x="4080" y="47169"/>
                    </a:cubicBezTo>
                    <a:cubicBezTo>
                      <a:pt x="3625" y="46455"/>
                      <a:pt x="3277" y="45700"/>
                      <a:pt x="3003" y="44918"/>
                    </a:cubicBezTo>
                    <a:lnTo>
                      <a:pt x="3003" y="44918"/>
                    </a:lnTo>
                    <a:cubicBezTo>
                      <a:pt x="3683" y="45344"/>
                      <a:pt x="4547" y="45535"/>
                      <a:pt x="5309" y="45662"/>
                    </a:cubicBezTo>
                    <a:cubicBezTo>
                      <a:pt x="6095" y="45798"/>
                      <a:pt x="6904" y="45888"/>
                      <a:pt x="7711" y="45888"/>
                    </a:cubicBezTo>
                    <a:cubicBezTo>
                      <a:pt x="7961" y="45888"/>
                      <a:pt x="8212" y="45879"/>
                      <a:pt x="8461" y="45861"/>
                    </a:cubicBezTo>
                    <a:cubicBezTo>
                      <a:pt x="8639" y="45840"/>
                      <a:pt x="8699" y="45642"/>
                      <a:pt x="8560" y="45523"/>
                    </a:cubicBezTo>
                    <a:cubicBezTo>
                      <a:pt x="6934" y="44413"/>
                      <a:pt x="5607" y="42867"/>
                      <a:pt x="4516" y="41262"/>
                    </a:cubicBezTo>
                    <a:cubicBezTo>
                      <a:pt x="3535" y="39798"/>
                      <a:pt x="2713" y="38206"/>
                      <a:pt x="2169" y="36529"/>
                    </a:cubicBezTo>
                    <a:lnTo>
                      <a:pt x="2169" y="36529"/>
                    </a:lnTo>
                    <a:cubicBezTo>
                      <a:pt x="3152" y="37245"/>
                      <a:pt x="4340" y="37628"/>
                      <a:pt x="5547" y="37628"/>
                    </a:cubicBezTo>
                    <a:cubicBezTo>
                      <a:pt x="5850" y="37628"/>
                      <a:pt x="6155" y="37603"/>
                      <a:pt x="6458" y="37554"/>
                    </a:cubicBezTo>
                    <a:cubicBezTo>
                      <a:pt x="6598" y="37535"/>
                      <a:pt x="6638" y="37337"/>
                      <a:pt x="6538" y="37257"/>
                    </a:cubicBezTo>
                    <a:cubicBezTo>
                      <a:pt x="3464" y="34813"/>
                      <a:pt x="1291" y="31320"/>
                      <a:pt x="462" y="27470"/>
                    </a:cubicBezTo>
                    <a:lnTo>
                      <a:pt x="462" y="27470"/>
                    </a:lnTo>
                    <a:cubicBezTo>
                      <a:pt x="2022" y="28482"/>
                      <a:pt x="3684" y="29275"/>
                      <a:pt x="5448" y="29863"/>
                    </a:cubicBezTo>
                    <a:cubicBezTo>
                      <a:pt x="5467" y="29869"/>
                      <a:pt x="5486" y="29871"/>
                      <a:pt x="5503" y="29871"/>
                    </a:cubicBezTo>
                    <a:cubicBezTo>
                      <a:pt x="5667" y="29871"/>
                      <a:pt x="5748" y="29636"/>
                      <a:pt x="5586" y="29546"/>
                    </a:cubicBezTo>
                    <a:cubicBezTo>
                      <a:pt x="2556" y="27889"/>
                      <a:pt x="2404" y="24014"/>
                      <a:pt x="1445" y="21048"/>
                    </a:cubicBezTo>
                    <a:lnTo>
                      <a:pt x="1445" y="21048"/>
                    </a:lnTo>
                    <a:cubicBezTo>
                      <a:pt x="2477" y="21629"/>
                      <a:pt x="3581" y="22103"/>
                      <a:pt x="4714" y="22470"/>
                    </a:cubicBezTo>
                    <a:cubicBezTo>
                      <a:pt x="4735" y="22476"/>
                      <a:pt x="4754" y="22480"/>
                      <a:pt x="4772" y="22480"/>
                    </a:cubicBezTo>
                    <a:cubicBezTo>
                      <a:pt x="4909" y="22480"/>
                      <a:pt x="4961" y="22295"/>
                      <a:pt x="4873" y="22172"/>
                    </a:cubicBezTo>
                    <a:cubicBezTo>
                      <a:pt x="2841" y="19599"/>
                      <a:pt x="3088" y="16045"/>
                      <a:pt x="3471" y="12944"/>
                    </a:cubicBezTo>
                    <a:lnTo>
                      <a:pt x="3471" y="12944"/>
                    </a:lnTo>
                    <a:cubicBezTo>
                      <a:pt x="4091" y="14065"/>
                      <a:pt x="4875" y="15065"/>
                      <a:pt x="5824" y="15928"/>
                    </a:cubicBezTo>
                    <a:cubicBezTo>
                      <a:pt x="5857" y="15961"/>
                      <a:pt x="5904" y="15976"/>
                      <a:pt x="5950" y="15976"/>
                    </a:cubicBezTo>
                    <a:cubicBezTo>
                      <a:pt x="6043" y="15976"/>
                      <a:pt x="6135" y="15915"/>
                      <a:pt x="6122" y="15809"/>
                    </a:cubicBezTo>
                    <a:cubicBezTo>
                      <a:pt x="5748" y="12944"/>
                      <a:pt x="6328" y="10097"/>
                      <a:pt x="6962" y="7318"/>
                    </a:cubicBezTo>
                    <a:lnTo>
                      <a:pt x="6962" y="7318"/>
                    </a:lnTo>
                    <a:cubicBezTo>
                      <a:pt x="7665" y="8732"/>
                      <a:pt x="8794" y="9878"/>
                      <a:pt x="9908" y="10992"/>
                    </a:cubicBezTo>
                    <a:cubicBezTo>
                      <a:pt x="9944" y="11022"/>
                      <a:pt x="9986" y="11036"/>
                      <a:pt x="10026" y="11036"/>
                    </a:cubicBezTo>
                    <a:cubicBezTo>
                      <a:pt x="10119" y="11036"/>
                      <a:pt x="10206" y="10964"/>
                      <a:pt x="10206" y="10854"/>
                    </a:cubicBezTo>
                    <a:cubicBezTo>
                      <a:pt x="10260" y="8947"/>
                      <a:pt x="10655" y="7040"/>
                      <a:pt x="11373" y="5273"/>
                    </a:cubicBezTo>
                    <a:lnTo>
                      <a:pt x="11373" y="5273"/>
                    </a:lnTo>
                    <a:cubicBezTo>
                      <a:pt x="11949" y="7087"/>
                      <a:pt x="13206" y="8638"/>
                      <a:pt x="14863" y="9585"/>
                    </a:cubicBezTo>
                    <a:cubicBezTo>
                      <a:pt x="14883" y="9595"/>
                      <a:pt x="14908" y="9600"/>
                      <a:pt x="14934" y="9600"/>
                    </a:cubicBezTo>
                    <a:cubicBezTo>
                      <a:pt x="15013" y="9600"/>
                      <a:pt x="15106" y="9555"/>
                      <a:pt x="15122" y="9466"/>
                    </a:cubicBezTo>
                    <a:cubicBezTo>
                      <a:pt x="15559" y="7087"/>
                      <a:pt x="16270" y="4746"/>
                      <a:pt x="17238" y="2510"/>
                    </a:cubicBezTo>
                    <a:lnTo>
                      <a:pt x="17238" y="2510"/>
                    </a:lnTo>
                    <a:cubicBezTo>
                      <a:pt x="18213" y="4082"/>
                      <a:pt x="19204" y="5654"/>
                      <a:pt x="20196" y="7225"/>
                    </a:cubicBezTo>
                    <a:cubicBezTo>
                      <a:pt x="20226" y="7285"/>
                      <a:pt x="20285" y="7314"/>
                      <a:pt x="20345" y="7314"/>
                    </a:cubicBezTo>
                    <a:cubicBezTo>
                      <a:pt x="20404" y="7314"/>
                      <a:pt x="20463" y="7285"/>
                      <a:pt x="20493" y="7225"/>
                    </a:cubicBezTo>
                    <a:cubicBezTo>
                      <a:pt x="21628" y="5111"/>
                      <a:pt x="22948" y="3090"/>
                      <a:pt x="24401" y="1179"/>
                    </a:cubicBezTo>
                    <a:lnTo>
                      <a:pt x="24401" y="1179"/>
                    </a:lnTo>
                    <a:cubicBezTo>
                      <a:pt x="25547" y="2960"/>
                      <a:pt x="26490" y="4849"/>
                      <a:pt x="27214" y="6849"/>
                    </a:cubicBezTo>
                    <a:cubicBezTo>
                      <a:pt x="27243" y="6929"/>
                      <a:pt x="27312" y="6968"/>
                      <a:pt x="27382" y="6968"/>
                    </a:cubicBezTo>
                    <a:cubicBezTo>
                      <a:pt x="27451" y="6968"/>
                      <a:pt x="27520" y="6929"/>
                      <a:pt x="27550" y="6849"/>
                    </a:cubicBezTo>
                    <a:cubicBezTo>
                      <a:pt x="28415" y="4660"/>
                      <a:pt x="29260" y="2489"/>
                      <a:pt x="30430" y="463"/>
                    </a:cubicBezTo>
                    <a:close/>
                    <a:moveTo>
                      <a:pt x="30395" y="1"/>
                    </a:moveTo>
                    <a:cubicBezTo>
                      <a:pt x="30336" y="1"/>
                      <a:pt x="30281" y="32"/>
                      <a:pt x="30246" y="89"/>
                    </a:cubicBezTo>
                    <a:cubicBezTo>
                      <a:pt x="29078" y="2054"/>
                      <a:pt x="28222" y="4176"/>
                      <a:pt x="27387" y="6307"/>
                    </a:cubicBezTo>
                    <a:lnTo>
                      <a:pt x="27387" y="6307"/>
                    </a:lnTo>
                    <a:cubicBezTo>
                      <a:pt x="26653" y="4367"/>
                      <a:pt x="25700" y="2516"/>
                      <a:pt x="24557" y="784"/>
                    </a:cubicBezTo>
                    <a:cubicBezTo>
                      <a:pt x="24534" y="738"/>
                      <a:pt x="24471" y="705"/>
                      <a:pt x="24407" y="705"/>
                    </a:cubicBezTo>
                    <a:cubicBezTo>
                      <a:pt x="24360" y="705"/>
                      <a:pt x="24313" y="722"/>
                      <a:pt x="24280" y="763"/>
                    </a:cubicBezTo>
                    <a:cubicBezTo>
                      <a:pt x="22812" y="2669"/>
                      <a:pt x="21492" y="4684"/>
                      <a:pt x="20335" y="6793"/>
                    </a:cubicBezTo>
                    <a:lnTo>
                      <a:pt x="20335" y="6793"/>
                    </a:lnTo>
                    <a:cubicBezTo>
                      <a:pt x="19355" y="5213"/>
                      <a:pt x="18359" y="3633"/>
                      <a:pt x="17361" y="2052"/>
                    </a:cubicBezTo>
                    <a:cubicBezTo>
                      <a:pt x="17330" y="2000"/>
                      <a:pt x="17267" y="1970"/>
                      <a:pt x="17205" y="1970"/>
                    </a:cubicBezTo>
                    <a:cubicBezTo>
                      <a:pt x="17148" y="1970"/>
                      <a:pt x="17092" y="1995"/>
                      <a:pt x="17064" y="2052"/>
                    </a:cubicBezTo>
                    <a:cubicBezTo>
                      <a:pt x="16044" y="4322"/>
                      <a:pt x="15287" y="6703"/>
                      <a:pt x="14826" y="9141"/>
                    </a:cubicBezTo>
                    <a:lnTo>
                      <a:pt x="14826" y="9141"/>
                    </a:lnTo>
                    <a:cubicBezTo>
                      <a:pt x="13211" y="8154"/>
                      <a:pt x="12028" y="6549"/>
                      <a:pt x="11573" y="4709"/>
                    </a:cubicBezTo>
                    <a:cubicBezTo>
                      <a:pt x="11550" y="4628"/>
                      <a:pt x="11467" y="4574"/>
                      <a:pt x="11390" y="4574"/>
                    </a:cubicBezTo>
                    <a:cubicBezTo>
                      <a:pt x="11334" y="4574"/>
                      <a:pt x="11281" y="4602"/>
                      <a:pt x="11255" y="4669"/>
                    </a:cubicBezTo>
                    <a:cubicBezTo>
                      <a:pt x="10440" y="6484"/>
                      <a:pt x="9971" y="8438"/>
                      <a:pt x="9866" y="10434"/>
                    </a:cubicBezTo>
                    <a:lnTo>
                      <a:pt x="9866" y="10434"/>
                    </a:lnTo>
                    <a:cubicBezTo>
                      <a:pt x="8757" y="9319"/>
                      <a:pt x="7671" y="8163"/>
                      <a:pt x="7053" y="6691"/>
                    </a:cubicBezTo>
                    <a:cubicBezTo>
                      <a:pt x="7028" y="6631"/>
                      <a:pt x="6969" y="6604"/>
                      <a:pt x="6909" y="6604"/>
                    </a:cubicBezTo>
                    <a:cubicBezTo>
                      <a:pt x="6830" y="6604"/>
                      <a:pt x="6748" y="6651"/>
                      <a:pt x="6736" y="6730"/>
                    </a:cubicBezTo>
                    <a:cubicBezTo>
                      <a:pt x="6096" y="9551"/>
                      <a:pt x="5440" y="12444"/>
                      <a:pt x="5713" y="15340"/>
                    </a:cubicBezTo>
                    <a:lnTo>
                      <a:pt x="5713" y="15340"/>
                    </a:lnTo>
                    <a:cubicBezTo>
                      <a:pt x="4810" y="14445"/>
                      <a:pt x="4067" y="13415"/>
                      <a:pt x="3525" y="12260"/>
                    </a:cubicBezTo>
                    <a:cubicBezTo>
                      <a:pt x="3490" y="12204"/>
                      <a:pt x="3439" y="12180"/>
                      <a:pt x="3388" y="12180"/>
                    </a:cubicBezTo>
                    <a:cubicBezTo>
                      <a:pt x="3296" y="12180"/>
                      <a:pt x="3201" y="12258"/>
                      <a:pt x="3188" y="12360"/>
                    </a:cubicBezTo>
                    <a:cubicBezTo>
                      <a:pt x="2776" y="15544"/>
                      <a:pt x="2435" y="19169"/>
                      <a:pt x="4287" y="21951"/>
                    </a:cubicBezTo>
                    <a:lnTo>
                      <a:pt x="4287" y="21951"/>
                    </a:lnTo>
                    <a:cubicBezTo>
                      <a:pt x="3210" y="21564"/>
                      <a:pt x="2178" y="21084"/>
                      <a:pt x="1206" y="20487"/>
                    </a:cubicBezTo>
                    <a:cubicBezTo>
                      <a:pt x="1182" y="20471"/>
                      <a:pt x="1155" y="20464"/>
                      <a:pt x="1127" y="20464"/>
                    </a:cubicBezTo>
                    <a:cubicBezTo>
                      <a:pt x="1017" y="20464"/>
                      <a:pt x="901" y="20574"/>
                      <a:pt x="948" y="20686"/>
                    </a:cubicBezTo>
                    <a:cubicBezTo>
                      <a:pt x="1958" y="23419"/>
                      <a:pt x="2096" y="27041"/>
                      <a:pt x="4346" y="29090"/>
                    </a:cubicBezTo>
                    <a:lnTo>
                      <a:pt x="4346" y="29090"/>
                    </a:lnTo>
                    <a:cubicBezTo>
                      <a:pt x="2917" y="28522"/>
                      <a:pt x="1547" y="27798"/>
                      <a:pt x="274" y="26929"/>
                    </a:cubicBezTo>
                    <a:cubicBezTo>
                      <a:pt x="244" y="26908"/>
                      <a:pt x="214" y="26899"/>
                      <a:pt x="185" y="26899"/>
                    </a:cubicBezTo>
                    <a:cubicBezTo>
                      <a:pt x="83" y="26899"/>
                      <a:pt x="1" y="27019"/>
                      <a:pt x="17" y="27127"/>
                    </a:cubicBezTo>
                    <a:cubicBezTo>
                      <a:pt x="766" y="31069"/>
                      <a:pt x="2914" y="34711"/>
                      <a:pt x="6008" y="37260"/>
                    </a:cubicBezTo>
                    <a:lnTo>
                      <a:pt x="6008" y="37260"/>
                    </a:lnTo>
                    <a:cubicBezTo>
                      <a:pt x="5869" y="37271"/>
                      <a:pt x="5730" y="37276"/>
                      <a:pt x="5592" y="37276"/>
                    </a:cubicBezTo>
                    <a:cubicBezTo>
                      <a:pt x="4263" y="37276"/>
                      <a:pt x="2949" y="36783"/>
                      <a:pt x="1939" y="35889"/>
                    </a:cubicBezTo>
                    <a:cubicBezTo>
                      <a:pt x="1906" y="35862"/>
                      <a:pt x="1867" y="35850"/>
                      <a:pt x="1828" y="35850"/>
                    </a:cubicBezTo>
                    <a:cubicBezTo>
                      <a:pt x="1722" y="35850"/>
                      <a:pt x="1619" y="35938"/>
                      <a:pt x="1661" y="36068"/>
                    </a:cubicBezTo>
                    <a:cubicBezTo>
                      <a:pt x="2216" y="38011"/>
                      <a:pt x="3149" y="39853"/>
                      <a:pt x="4278" y="41519"/>
                    </a:cubicBezTo>
                    <a:cubicBezTo>
                      <a:pt x="5291" y="43021"/>
                      <a:pt x="6503" y="44423"/>
                      <a:pt x="7958" y="45531"/>
                    </a:cubicBezTo>
                    <a:lnTo>
                      <a:pt x="7958" y="45531"/>
                    </a:lnTo>
                    <a:cubicBezTo>
                      <a:pt x="7859" y="45534"/>
                      <a:pt x="7760" y="45535"/>
                      <a:pt x="7661" y="45535"/>
                    </a:cubicBezTo>
                    <a:cubicBezTo>
                      <a:pt x="6931" y="45535"/>
                      <a:pt x="6198" y="45461"/>
                      <a:pt x="5488" y="45345"/>
                    </a:cubicBezTo>
                    <a:cubicBezTo>
                      <a:pt x="4576" y="45187"/>
                      <a:pt x="3466" y="44968"/>
                      <a:pt x="2792" y="44314"/>
                    </a:cubicBezTo>
                    <a:cubicBezTo>
                      <a:pt x="2752" y="44274"/>
                      <a:pt x="2705" y="44257"/>
                      <a:pt x="2660" y="44257"/>
                    </a:cubicBezTo>
                    <a:cubicBezTo>
                      <a:pt x="2550" y="44257"/>
                      <a:pt x="2452" y="44360"/>
                      <a:pt x="2494" y="44473"/>
                    </a:cubicBezTo>
                    <a:cubicBezTo>
                      <a:pt x="2752" y="45364"/>
                      <a:pt x="3109" y="46217"/>
                      <a:pt x="3564" y="47010"/>
                    </a:cubicBezTo>
                    <a:cubicBezTo>
                      <a:pt x="3961" y="47703"/>
                      <a:pt x="4436" y="48338"/>
                      <a:pt x="4873" y="48993"/>
                    </a:cubicBezTo>
                    <a:cubicBezTo>
                      <a:pt x="5348" y="49725"/>
                      <a:pt x="5805" y="50459"/>
                      <a:pt x="6379" y="51133"/>
                    </a:cubicBezTo>
                    <a:cubicBezTo>
                      <a:pt x="6934" y="51768"/>
                      <a:pt x="7549" y="52323"/>
                      <a:pt x="8223" y="52818"/>
                    </a:cubicBezTo>
                    <a:cubicBezTo>
                      <a:pt x="8886" y="53303"/>
                      <a:pt x="9590" y="53723"/>
                      <a:pt x="10311" y="54109"/>
                    </a:cubicBezTo>
                    <a:lnTo>
                      <a:pt x="10311" y="54109"/>
                    </a:lnTo>
                    <a:cubicBezTo>
                      <a:pt x="9625" y="54199"/>
                      <a:pt x="8926" y="54234"/>
                      <a:pt x="8233" y="54234"/>
                    </a:cubicBezTo>
                    <a:cubicBezTo>
                      <a:pt x="7850" y="54234"/>
                      <a:pt x="7468" y="54224"/>
                      <a:pt x="7093" y="54205"/>
                    </a:cubicBezTo>
                    <a:cubicBezTo>
                      <a:pt x="6400" y="54186"/>
                      <a:pt x="5705" y="54126"/>
                      <a:pt x="5012" y="53988"/>
                    </a:cubicBezTo>
                    <a:cubicBezTo>
                      <a:pt x="4497" y="53869"/>
                      <a:pt x="3942" y="53729"/>
                      <a:pt x="3525" y="53393"/>
                    </a:cubicBezTo>
                    <a:cubicBezTo>
                      <a:pt x="3487" y="53366"/>
                      <a:pt x="3443" y="53354"/>
                      <a:pt x="3401" y="53354"/>
                    </a:cubicBezTo>
                    <a:cubicBezTo>
                      <a:pt x="3288" y="53354"/>
                      <a:pt x="3184" y="53442"/>
                      <a:pt x="3228" y="53571"/>
                    </a:cubicBezTo>
                    <a:cubicBezTo>
                      <a:pt x="3683" y="55217"/>
                      <a:pt x="4793" y="56604"/>
                      <a:pt x="6022" y="57773"/>
                    </a:cubicBezTo>
                    <a:cubicBezTo>
                      <a:pt x="7391" y="59062"/>
                      <a:pt x="8937" y="60133"/>
                      <a:pt x="10502" y="61143"/>
                    </a:cubicBezTo>
                    <a:cubicBezTo>
                      <a:pt x="11222" y="61623"/>
                      <a:pt x="11958" y="62089"/>
                      <a:pt x="12682" y="62565"/>
                    </a:cubicBezTo>
                    <a:lnTo>
                      <a:pt x="12682" y="62565"/>
                    </a:lnTo>
                    <a:cubicBezTo>
                      <a:pt x="11982" y="62714"/>
                      <a:pt x="11281" y="62789"/>
                      <a:pt x="10576" y="62789"/>
                    </a:cubicBezTo>
                    <a:cubicBezTo>
                      <a:pt x="10156" y="62789"/>
                      <a:pt x="9736" y="62763"/>
                      <a:pt x="9313" y="62710"/>
                    </a:cubicBezTo>
                    <a:cubicBezTo>
                      <a:pt x="9306" y="62709"/>
                      <a:pt x="9300" y="62709"/>
                      <a:pt x="9294" y="62709"/>
                    </a:cubicBezTo>
                    <a:cubicBezTo>
                      <a:pt x="9148" y="62709"/>
                      <a:pt x="9080" y="62930"/>
                      <a:pt x="9194" y="63006"/>
                    </a:cubicBezTo>
                    <a:cubicBezTo>
                      <a:pt x="10126" y="63820"/>
                      <a:pt x="11255" y="64394"/>
                      <a:pt x="12426" y="64851"/>
                    </a:cubicBezTo>
                    <a:cubicBezTo>
                      <a:pt x="14012" y="65485"/>
                      <a:pt x="15716" y="65842"/>
                      <a:pt x="17421" y="65940"/>
                    </a:cubicBezTo>
                    <a:cubicBezTo>
                      <a:pt x="17730" y="65958"/>
                      <a:pt x="18039" y="65967"/>
                      <a:pt x="18347" y="65967"/>
                    </a:cubicBezTo>
                    <a:cubicBezTo>
                      <a:pt x="20082" y="65967"/>
                      <a:pt x="21814" y="65686"/>
                      <a:pt x="23447" y="65147"/>
                    </a:cubicBezTo>
                    <a:cubicBezTo>
                      <a:pt x="24557" y="64790"/>
                      <a:pt x="25607" y="64296"/>
                      <a:pt x="26619" y="63720"/>
                    </a:cubicBezTo>
                    <a:cubicBezTo>
                      <a:pt x="26896" y="63561"/>
                      <a:pt x="27153" y="63403"/>
                      <a:pt x="27412" y="63244"/>
                    </a:cubicBezTo>
                    <a:cubicBezTo>
                      <a:pt x="27550" y="63146"/>
                      <a:pt x="27689" y="63067"/>
                      <a:pt x="27827" y="62967"/>
                    </a:cubicBezTo>
                    <a:cubicBezTo>
                      <a:pt x="27857" y="62952"/>
                      <a:pt x="27898" y="62927"/>
                      <a:pt x="27934" y="62898"/>
                    </a:cubicBezTo>
                    <a:lnTo>
                      <a:pt x="27934" y="62898"/>
                    </a:lnTo>
                    <a:cubicBezTo>
                      <a:pt x="27931" y="62900"/>
                      <a:pt x="27930" y="62902"/>
                      <a:pt x="27931" y="62902"/>
                    </a:cubicBezTo>
                    <a:cubicBezTo>
                      <a:pt x="27939" y="62902"/>
                      <a:pt x="28133" y="62750"/>
                      <a:pt x="28086" y="62750"/>
                    </a:cubicBezTo>
                    <a:cubicBezTo>
                      <a:pt x="28098" y="62745"/>
                      <a:pt x="28113" y="62744"/>
                      <a:pt x="28131" y="62744"/>
                    </a:cubicBezTo>
                    <a:cubicBezTo>
                      <a:pt x="28199" y="62744"/>
                      <a:pt x="28296" y="62769"/>
                      <a:pt x="28343" y="62769"/>
                    </a:cubicBezTo>
                    <a:cubicBezTo>
                      <a:pt x="29492" y="62868"/>
                      <a:pt x="30663" y="62948"/>
                      <a:pt x="31812" y="63027"/>
                    </a:cubicBezTo>
                    <a:cubicBezTo>
                      <a:pt x="32367" y="63067"/>
                      <a:pt x="32922" y="63106"/>
                      <a:pt x="33497" y="63146"/>
                    </a:cubicBezTo>
                    <a:cubicBezTo>
                      <a:pt x="33636" y="63165"/>
                      <a:pt x="33795" y="63146"/>
                      <a:pt x="33933" y="63186"/>
                    </a:cubicBezTo>
                    <a:lnTo>
                      <a:pt x="34012" y="63186"/>
                    </a:lnTo>
                    <a:cubicBezTo>
                      <a:pt x="34072" y="63205"/>
                      <a:pt x="34171" y="63284"/>
                      <a:pt x="34250" y="63324"/>
                    </a:cubicBezTo>
                    <a:cubicBezTo>
                      <a:pt x="34429" y="63423"/>
                      <a:pt x="34627" y="63503"/>
                      <a:pt x="34805" y="63582"/>
                    </a:cubicBezTo>
                    <a:cubicBezTo>
                      <a:pt x="36574" y="64368"/>
                      <a:pt x="38488" y="64848"/>
                      <a:pt x="40416" y="64848"/>
                    </a:cubicBezTo>
                    <a:cubicBezTo>
                      <a:pt x="40627" y="64848"/>
                      <a:pt x="40838" y="64842"/>
                      <a:pt x="41050" y="64830"/>
                    </a:cubicBezTo>
                    <a:cubicBezTo>
                      <a:pt x="42715" y="64732"/>
                      <a:pt x="44320" y="64296"/>
                      <a:pt x="45807" y="63582"/>
                    </a:cubicBezTo>
                    <a:cubicBezTo>
                      <a:pt x="46976" y="63046"/>
                      <a:pt x="48046" y="62353"/>
                      <a:pt x="49098" y="61619"/>
                    </a:cubicBezTo>
                    <a:cubicBezTo>
                      <a:pt x="50901" y="60371"/>
                      <a:pt x="52507" y="58825"/>
                      <a:pt x="53736" y="57001"/>
                    </a:cubicBezTo>
                    <a:cubicBezTo>
                      <a:pt x="54033" y="56544"/>
                      <a:pt x="54310" y="56068"/>
                      <a:pt x="54548" y="55593"/>
                    </a:cubicBezTo>
                    <a:cubicBezTo>
                      <a:pt x="54614" y="55461"/>
                      <a:pt x="54516" y="55316"/>
                      <a:pt x="54390" y="55316"/>
                    </a:cubicBezTo>
                    <a:cubicBezTo>
                      <a:pt x="54364" y="55316"/>
                      <a:pt x="54337" y="55322"/>
                      <a:pt x="54310" y="55336"/>
                    </a:cubicBezTo>
                    <a:cubicBezTo>
                      <a:pt x="53261" y="55910"/>
                      <a:pt x="52130" y="56327"/>
                      <a:pt x="50961" y="56565"/>
                    </a:cubicBezTo>
                    <a:cubicBezTo>
                      <a:pt x="50479" y="56663"/>
                      <a:pt x="49973" y="56741"/>
                      <a:pt x="49475" y="56741"/>
                    </a:cubicBezTo>
                    <a:cubicBezTo>
                      <a:pt x="48954" y="56741"/>
                      <a:pt x="48442" y="56655"/>
                      <a:pt x="47976" y="56418"/>
                    </a:cubicBezTo>
                    <a:lnTo>
                      <a:pt x="47976" y="56418"/>
                    </a:lnTo>
                    <a:cubicBezTo>
                      <a:pt x="50656" y="54289"/>
                      <a:pt x="52881" y="51620"/>
                      <a:pt x="54469" y="48575"/>
                    </a:cubicBezTo>
                    <a:lnTo>
                      <a:pt x="54469" y="48575"/>
                    </a:lnTo>
                    <a:cubicBezTo>
                      <a:pt x="54469" y="48575"/>
                      <a:pt x="54469" y="48575"/>
                      <a:pt x="54469" y="48575"/>
                    </a:cubicBezTo>
                    <a:cubicBezTo>
                      <a:pt x="54469" y="48575"/>
                      <a:pt x="54469" y="48575"/>
                      <a:pt x="54469" y="48575"/>
                    </a:cubicBezTo>
                    <a:lnTo>
                      <a:pt x="54469" y="48575"/>
                    </a:lnTo>
                    <a:cubicBezTo>
                      <a:pt x="54476" y="48562"/>
                      <a:pt x="54483" y="48549"/>
                      <a:pt x="54490" y="48536"/>
                    </a:cubicBezTo>
                    <a:cubicBezTo>
                      <a:pt x="54563" y="48403"/>
                      <a:pt x="54460" y="48269"/>
                      <a:pt x="54336" y="48269"/>
                    </a:cubicBezTo>
                    <a:cubicBezTo>
                      <a:pt x="54295" y="48269"/>
                      <a:pt x="54252" y="48284"/>
                      <a:pt x="54212" y="48319"/>
                    </a:cubicBezTo>
                    <a:cubicBezTo>
                      <a:pt x="53517" y="48972"/>
                      <a:pt x="52368" y="49111"/>
                      <a:pt x="51456" y="49230"/>
                    </a:cubicBezTo>
                    <a:cubicBezTo>
                      <a:pt x="50630" y="49332"/>
                      <a:pt x="49802" y="49361"/>
                      <a:pt x="48975" y="49367"/>
                    </a:cubicBezTo>
                    <a:lnTo>
                      <a:pt x="48975" y="49367"/>
                    </a:lnTo>
                    <a:cubicBezTo>
                      <a:pt x="49749" y="48564"/>
                      <a:pt x="50504" y="47629"/>
                      <a:pt x="50644" y="46495"/>
                    </a:cubicBezTo>
                    <a:cubicBezTo>
                      <a:pt x="50703" y="46059"/>
                      <a:pt x="50663" y="45623"/>
                      <a:pt x="50663" y="45187"/>
                    </a:cubicBezTo>
                    <a:cubicBezTo>
                      <a:pt x="50663" y="44571"/>
                      <a:pt x="50742" y="43958"/>
                      <a:pt x="50901" y="43363"/>
                    </a:cubicBezTo>
                    <a:cubicBezTo>
                      <a:pt x="51258" y="42134"/>
                      <a:pt x="52844" y="41658"/>
                      <a:pt x="53081" y="40369"/>
                    </a:cubicBezTo>
                    <a:cubicBezTo>
                      <a:pt x="53110" y="40242"/>
                      <a:pt x="53016" y="40134"/>
                      <a:pt x="52911" y="40134"/>
                    </a:cubicBezTo>
                    <a:cubicBezTo>
                      <a:pt x="52868" y="40134"/>
                      <a:pt x="52824" y="40151"/>
                      <a:pt x="52785" y="40191"/>
                    </a:cubicBezTo>
                    <a:cubicBezTo>
                      <a:pt x="52529" y="40446"/>
                      <a:pt x="52332" y="40644"/>
                      <a:pt x="52005" y="40644"/>
                    </a:cubicBezTo>
                    <a:cubicBezTo>
                      <a:pt x="51951" y="40644"/>
                      <a:pt x="51895" y="40638"/>
                      <a:pt x="51833" y="40627"/>
                    </a:cubicBezTo>
                    <a:cubicBezTo>
                      <a:pt x="51668" y="40590"/>
                      <a:pt x="51509" y="40572"/>
                      <a:pt x="51352" y="40572"/>
                    </a:cubicBezTo>
                    <a:cubicBezTo>
                      <a:pt x="51254" y="40572"/>
                      <a:pt x="51158" y="40579"/>
                      <a:pt x="51061" y="40592"/>
                    </a:cubicBezTo>
                    <a:lnTo>
                      <a:pt x="51061" y="40592"/>
                    </a:lnTo>
                    <a:cubicBezTo>
                      <a:pt x="53116" y="37803"/>
                      <a:pt x="54581" y="34587"/>
                      <a:pt x="55302" y="31192"/>
                    </a:cubicBezTo>
                    <a:cubicBezTo>
                      <a:pt x="55330" y="31079"/>
                      <a:pt x="55238" y="30976"/>
                      <a:pt x="55132" y="30976"/>
                    </a:cubicBezTo>
                    <a:cubicBezTo>
                      <a:pt x="55090" y="30976"/>
                      <a:pt x="55045" y="30993"/>
                      <a:pt x="55005" y="31033"/>
                    </a:cubicBezTo>
                    <a:cubicBezTo>
                      <a:pt x="54214" y="31896"/>
                      <a:pt x="53145" y="32466"/>
                      <a:pt x="51977" y="32667"/>
                    </a:cubicBezTo>
                    <a:lnTo>
                      <a:pt x="51977" y="32667"/>
                    </a:lnTo>
                    <a:cubicBezTo>
                      <a:pt x="53674" y="29897"/>
                      <a:pt x="54871" y="26823"/>
                      <a:pt x="55481" y="23638"/>
                    </a:cubicBezTo>
                    <a:cubicBezTo>
                      <a:pt x="55507" y="23509"/>
                      <a:pt x="55414" y="23422"/>
                      <a:pt x="55313" y="23422"/>
                    </a:cubicBezTo>
                    <a:cubicBezTo>
                      <a:pt x="55260" y="23422"/>
                      <a:pt x="55205" y="23446"/>
                      <a:pt x="55164" y="23501"/>
                    </a:cubicBezTo>
                    <a:cubicBezTo>
                      <a:pt x="54030" y="25017"/>
                      <a:pt x="52458" y="26164"/>
                      <a:pt x="50696" y="26800"/>
                    </a:cubicBezTo>
                    <a:lnTo>
                      <a:pt x="50696" y="26800"/>
                    </a:lnTo>
                    <a:cubicBezTo>
                      <a:pt x="51629" y="25294"/>
                      <a:pt x="52584" y="23799"/>
                      <a:pt x="53438" y="22272"/>
                    </a:cubicBezTo>
                    <a:cubicBezTo>
                      <a:pt x="54291" y="20784"/>
                      <a:pt x="54984" y="19179"/>
                      <a:pt x="55084" y="17454"/>
                    </a:cubicBezTo>
                    <a:cubicBezTo>
                      <a:pt x="55097" y="17359"/>
                      <a:pt x="54999" y="17282"/>
                      <a:pt x="54903" y="17282"/>
                    </a:cubicBezTo>
                    <a:cubicBezTo>
                      <a:pt x="54860" y="17282"/>
                      <a:pt x="54817" y="17298"/>
                      <a:pt x="54786" y="17335"/>
                    </a:cubicBezTo>
                    <a:cubicBezTo>
                      <a:pt x="53455" y="18835"/>
                      <a:pt x="52017" y="20442"/>
                      <a:pt x="50053" y="21081"/>
                    </a:cubicBezTo>
                    <a:lnTo>
                      <a:pt x="50053" y="21081"/>
                    </a:lnTo>
                    <a:cubicBezTo>
                      <a:pt x="51159" y="18191"/>
                      <a:pt x="52226" y="15279"/>
                      <a:pt x="52685" y="12202"/>
                    </a:cubicBezTo>
                    <a:cubicBezTo>
                      <a:pt x="52700" y="12089"/>
                      <a:pt x="52613" y="11986"/>
                      <a:pt x="52512" y="11986"/>
                    </a:cubicBezTo>
                    <a:cubicBezTo>
                      <a:pt x="52472" y="11986"/>
                      <a:pt x="52428" y="12003"/>
                      <a:pt x="52388" y="12043"/>
                    </a:cubicBezTo>
                    <a:cubicBezTo>
                      <a:pt x="51383" y="13083"/>
                      <a:pt x="50194" y="13939"/>
                      <a:pt x="48898" y="14563"/>
                    </a:cubicBezTo>
                    <a:lnTo>
                      <a:pt x="48898" y="14563"/>
                    </a:lnTo>
                    <a:cubicBezTo>
                      <a:pt x="49432" y="12037"/>
                      <a:pt x="49603" y="9425"/>
                      <a:pt x="49394" y="6849"/>
                    </a:cubicBezTo>
                    <a:cubicBezTo>
                      <a:pt x="49382" y="6737"/>
                      <a:pt x="49292" y="6664"/>
                      <a:pt x="49202" y="6664"/>
                    </a:cubicBezTo>
                    <a:cubicBezTo>
                      <a:pt x="49149" y="6664"/>
                      <a:pt x="49095" y="6690"/>
                      <a:pt x="49058" y="6750"/>
                    </a:cubicBezTo>
                    <a:cubicBezTo>
                      <a:pt x="48175" y="8383"/>
                      <a:pt x="47240" y="10087"/>
                      <a:pt x="45780" y="11291"/>
                    </a:cubicBezTo>
                    <a:lnTo>
                      <a:pt x="45780" y="11291"/>
                    </a:lnTo>
                    <a:cubicBezTo>
                      <a:pt x="45743" y="9916"/>
                      <a:pt x="45590" y="8544"/>
                      <a:pt x="45351" y="7206"/>
                    </a:cubicBezTo>
                    <a:cubicBezTo>
                      <a:pt x="45213" y="6532"/>
                      <a:pt x="45094" y="5838"/>
                      <a:pt x="44875" y="5203"/>
                    </a:cubicBezTo>
                    <a:cubicBezTo>
                      <a:pt x="44697" y="4688"/>
                      <a:pt x="44439" y="4252"/>
                      <a:pt x="44003" y="3935"/>
                    </a:cubicBezTo>
                    <a:cubicBezTo>
                      <a:pt x="43976" y="3922"/>
                      <a:pt x="43946" y="3915"/>
                      <a:pt x="43915" y="3915"/>
                    </a:cubicBezTo>
                    <a:cubicBezTo>
                      <a:pt x="43853" y="3915"/>
                      <a:pt x="43791" y="3942"/>
                      <a:pt x="43765" y="3995"/>
                    </a:cubicBezTo>
                    <a:cubicBezTo>
                      <a:pt x="42711" y="6045"/>
                      <a:pt x="41229" y="7828"/>
                      <a:pt x="39403" y="9224"/>
                    </a:cubicBezTo>
                    <a:lnTo>
                      <a:pt x="39403" y="9224"/>
                    </a:lnTo>
                    <a:cubicBezTo>
                      <a:pt x="39528" y="6743"/>
                      <a:pt x="39548" y="4032"/>
                      <a:pt x="38016" y="1952"/>
                    </a:cubicBezTo>
                    <a:cubicBezTo>
                      <a:pt x="37973" y="1900"/>
                      <a:pt x="37913" y="1875"/>
                      <a:pt x="37856" y="1875"/>
                    </a:cubicBezTo>
                    <a:cubicBezTo>
                      <a:pt x="37783" y="1875"/>
                      <a:pt x="37713" y="1915"/>
                      <a:pt x="37680" y="1992"/>
                    </a:cubicBezTo>
                    <a:cubicBezTo>
                      <a:pt x="37076" y="3673"/>
                      <a:pt x="36040" y="5173"/>
                      <a:pt x="34692" y="6357"/>
                    </a:cubicBezTo>
                    <a:lnTo>
                      <a:pt x="34692" y="6357"/>
                    </a:lnTo>
                    <a:cubicBezTo>
                      <a:pt x="33792" y="3961"/>
                      <a:pt x="32361" y="1811"/>
                      <a:pt x="30523" y="49"/>
                    </a:cubicBezTo>
                    <a:cubicBezTo>
                      <a:pt x="30482" y="16"/>
                      <a:pt x="30438" y="1"/>
                      <a:pt x="303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 name="Google Shape;5310;p55"/>
              <p:cNvSpPr/>
              <p:nvPr/>
            </p:nvSpPr>
            <p:spPr>
              <a:xfrm>
                <a:off x="636600" y="3697875"/>
                <a:ext cx="97000" cy="65175"/>
              </a:xfrm>
              <a:custGeom>
                <a:avLst/>
                <a:gdLst/>
                <a:ahLst/>
                <a:cxnLst/>
                <a:rect l="l" t="t" r="r" b="b"/>
                <a:pathLst>
                  <a:path w="3880" h="2607" extrusionOk="0">
                    <a:moveTo>
                      <a:pt x="236" y="0"/>
                    </a:moveTo>
                    <a:cubicBezTo>
                      <a:pt x="97" y="0"/>
                      <a:pt x="1" y="234"/>
                      <a:pt x="148" y="333"/>
                    </a:cubicBezTo>
                    <a:cubicBezTo>
                      <a:pt x="1278" y="1086"/>
                      <a:pt x="2407" y="1818"/>
                      <a:pt x="3538" y="2572"/>
                    </a:cubicBezTo>
                    <a:cubicBezTo>
                      <a:pt x="3573" y="2596"/>
                      <a:pt x="3607" y="2607"/>
                      <a:pt x="3638" y="2607"/>
                    </a:cubicBezTo>
                    <a:cubicBezTo>
                      <a:pt x="3787" y="2607"/>
                      <a:pt x="3879" y="2373"/>
                      <a:pt x="3716" y="2275"/>
                    </a:cubicBezTo>
                    <a:cubicBezTo>
                      <a:pt x="2587" y="1522"/>
                      <a:pt x="1456" y="769"/>
                      <a:pt x="327" y="34"/>
                    </a:cubicBezTo>
                    <a:cubicBezTo>
                      <a:pt x="296" y="11"/>
                      <a:pt x="265" y="0"/>
                      <a:pt x="23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 name="Google Shape;5311;p55"/>
              <p:cNvSpPr/>
              <p:nvPr/>
            </p:nvSpPr>
            <p:spPr>
              <a:xfrm>
                <a:off x="727700" y="3664875"/>
                <a:ext cx="59425" cy="38225"/>
              </a:xfrm>
              <a:custGeom>
                <a:avLst/>
                <a:gdLst/>
                <a:ahLst/>
                <a:cxnLst/>
                <a:rect l="l" t="t" r="r" b="b"/>
                <a:pathLst>
                  <a:path w="2377" h="1529" extrusionOk="0">
                    <a:moveTo>
                      <a:pt x="249" y="1"/>
                    </a:moveTo>
                    <a:cubicBezTo>
                      <a:pt x="105" y="1"/>
                      <a:pt x="1" y="244"/>
                      <a:pt x="151" y="344"/>
                    </a:cubicBezTo>
                    <a:cubicBezTo>
                      <a:pt x="785" y="720"/>
                      <a:pt x="1401" y="1117"/>
                      <a:pt x="2035" y="1494"/>
                    </a:cubicBezTo>
                    <a:cubicBezTo>
                      <a:pt x="2069" y="1518"/>
                      <a:pt x="2103" y="1528"/>
                      <a:pt x="2134" y="1528"/>
                    </a:cubicBezTo>
                    <a:cubicBezTo>
                      <a:pt x="2283" y="1528"/>
                      <a:pt x="2376" y="1294"/>
                      <a:pt x="2213" y="1196"/>
                    </a:cubicBezTo>
                    <a:cubicBezTo>
                      <a:pt x="1578" y="799"/>
                      <a:pt x="965" y="424"/>
                      <a:pt x="330" y="27"/>
                    </a:cubicBezTo>
                    <a:cubicBezTo>
                      <a:pt x="303" y="9"/>
                      <a:pt x="275" y="1"/>
                      <a:pt x="2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5312;p55"/>
              <p:cNvSpPr/>
              <p:nvPr/>
            </p:nvSpPr>
            <p:spPr>
              <a:xfrm>
                <a:off x="649200" y="3587725"/>
                <a:ext cx="77425" cy="46025"/>
              </a:xfrm>
              <a:custGeom>
                <a:avLst/>
                <a:gdLst/>
                <a:ahLst/>
                <a:cxnLst/>
                <a:rect l="l" t="t" r="r" b="b"/>
                <a:pathLst>
                  <a:path w="3097" h="1841" extrusionOk="0">
                    <a:moveTo>
                      <a:pt x="200" y="1"/>
                    </a:moveTo>
                    <a:cubicBezTo>
                      <a:pt x="137" y="1"/>
                      <a:pt x="80" y="27"/>
                      <a:pt x="40" y="79"/>
                    </a:cubicBezTo>
                    <a:cubicBezTo>
                      <a:pt x="0" y="159"/>
                      <a:pt x="21" y="278"/>
                      <a:pt x="119" y="317"/>
                    </a:cubicBezTo>
                    <a:cubicBezTo>
                      <a:pt x="1052" y="714"/>
                      <a:pt x="1943" y="1210"/>
                      <a:pt x="2757" y="1805"/>
                    </a:cubicBezTo>
                    <a:cubicBezTo>
                      <a:pt x="2792" y="1830"/>
                      <a:pt x="2828" y="1841"/>
                      <a:pt x="2860" y="1841"/>
                    </a:cubicBezTo>
                    <a:cubicBezTo>
                      <a:pt x="3007" y="1841"/>
                      <a:pt x="3097" y="1621"/>
                      <a:pt x="2934" y="1507"/>
                    </a:cubicBezTo>
                    <a:cubicBezTo>
                      <a:pt x="2122" y="912"/>
                      <a:pt x="1229" y="417"/>
                      <a:pt x="299" y="21"/>
                    </a:cubicBezTo>
                    <a:cubicBezTo>
                      <a:pt x="265" y="7"/>
                      <a:pt x="232" y="1"/>
                      <a:pt x="2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 name="Google Shape;5313;p55"/>
              <p:cNvSpPr/>
              <p:nvPr/>
            </p:nvSpPr>
            <p:spPr>
              <a:xfrm>
                <a:off x="555550" y="3468525"/>
                <a:ext cx="90650" cy="51650"/>
              </a:xfrm>
              <a:custGeom>
                <a:avLst/>
                <a:gdLst/>
                <a:ahLst/>
                <a:cxnLst/>
                <a:rect l="l" t="t" r="r" b="b"/>
                <a:pathLst>
                  <a:path w="3626" h="2066" extrusionOk="0">
                    <a:moveTo>
                      <a:pt x="272" y="1"/>
                    </a:moveTo>
                    <a:cubicBezTo>
                      <a:pt x="125" y="1"/>
                      <a:pt x="0" y="181"/>
                      <a:pt x="139" y="288"/>
                    </a:cubicBezTo>
                    <a:cubicBezTo>
                      <a:pt x="1111" y="1062"/>
                      <a:pt x="2181" y="1657"/>
                      <a:pt x="3331" y="2053"/>
                    </a:cubicBezTo>
                    <a:cubicBezTo>
                      <a:pt x="3353" y="2061"/>
                      <a:pt x="3375" y="2065"/>
                      <a:pt x="3395" y="2065"/>
                    </a:cubicBezTo>
                    <a:cubicBezTo>
                      <a:pt x="3566" y="2065"/>
                      <a:pt x="3625" y="1787"/>
                      <a:pt x="3429" y="1715"/>
                    </a:cubicBezTo>
                    <a:cubicBezTo>
                      <a:pt x="2340" y="1340"/>
                      <a:pt x="1309" y="764"/>
                      <a:pt x="397" y="50"/>
                    </a:cubicBezTo>
                    <a:cubicBezTo>
                      <a:pt x="357" y="15"/>
                      <a:pt x="314" y="1"/>
                      <a:pt x="27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 name="Google Shape;5314;p55"/>
              <p:cNvSpPr/>
              <p:nvPr/>
            </p:nvSpPr>
            <p:spPr>
              <a:xfrm>
                <a:off x="652400" y="3467625"/>
                <a:ext cx="76825" cy="49450"/>
              </a:xfrm>
              <a:custGeom>
                <a:avLst/>
                <a:gdLst/>
                <a:ahLst/>
                <a:cxnLst/>
                <a:rect l="l" t="t" r="r" b="b"/>
                <a:pathLst>
                  <a:path w="3073" h="1978" extrusionOk="0">
                    <a:moveTo>
                      <a:pt x="244" y="0"/>
                    </a:moveTo>
                    <a:cubicBezTo>
                      <a:pt x="102" y="0"/>
                      <a:pt x="1" y="228"/>
                      <a:pt x="150" y="345"/>
                    </a:cubicBezTo>
                    <a:cubicBezTo>
                      <a:pt x="982" y="919"/>
                      <a:pt x="1855" y="1455"/>
                      <a:pt x="2727" y="1950"/>
                    </a:cubicBezTo>
                    <a:cubicBezTo>
                      <a:pt x="2759" y="1969"/>
                      <a:pt x="2791" y="1977"/>
                      <a:pt x="2820" y="1977"/>
                    </a:cubicBezTo>
                    <a:cubicBezTo>
                      <a:pt x="2973" y="1977"/>
                      <a:pt x="3072" y="1753"/>
                      <a:pt x="2906" y="1653"/>
                    </a:cubicBezTo>
                    <a:cubicBezTo>
                      <a:pt x="2034" y="1157"/>
                      <a:pt x="1162" y="602"/>
                      <a:pt x="329" y="28"/>
                    </a:cubicBezTo>
                    <a:cubicBezTo>
                      <a:pt x="300" y="9"/>
                      <a:pt x="271" y="0"/>
                      <a:pt x="2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 name="Google Shape;5315;p55"/>
              <p:cNvSpPr/>
              <p:nvPr/>
            </p:nvSpPr>
            <p:spPr>
              <a:xfrm>
                <a:off x="741375" y="3568150"/>
                <a:ext cx="61050" cy="37125"/>
              </a:xfrm>
              <a:custGeom>
                <a:avLst/>
                <a:gdLst/>
                <a:ahLst/>
                <a:cxnLst/>
                <a:rect l="l" t="t" r="r" b="b"/>
                <a:pathLst>
                  <a:path w="2442" h="1485" extrusionOk="0">
                    <a:moveTo>
                      <a:pt x="264" y="1"/>
                    </a:moveTo>
                    <a:cubicBezTo>
                      <a:pt x="126" y="1"/>
                      <a:pt x="0" y="184"/>
                      <a:pt x="140" y="307"/>
                    </a:cubicBezTo>
                    <a:cubicBezTo>
                      <a:pt x="695" y="843"/>
                      <a:pt x="1388" y="1259"/>
                      <a:pt x="2141" y="1478"/>
                    </a:cubicBezTo>
                    <a:cubicBezTo>
                      <a:pt x="2159" y="1482"/>
                      <a:pt x="2175" y="1485"/>
                      <a:pt x="2191" y="1485"/>
                    </a:cubicBezTo>
                    <a:cubicBezTo>
                      <a:pt x="2374" y="1485"/>
                      <a:pt x="2441" y="1195"/>
                      <a:pt x="2241" y="1140"/>
                    </a:cubicBezTo>
                    <a:cubicBezTo>
                      <a:pt x="1547" y="923"/>
                      <a:pt x="912" y="566"/>
                      <a:pt x="378" y="51"/>
                    </a:cubicBezTo>
                    <a:cubicBezTo>
                      <a:pt x="343" y="15"/>
                      <a:pt x="303" y="1"/>
                      <a:pt x="2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 name="Google Shape;5316;p55"/>
              <p:cNvSpPr/>
              <p:nvPr/>
            </p:nvSpPr>
            <p:spPr>
              <a:xfrm>
                <a:off x="804800" y="3651675"/>
                <a:ext cx="57050" cy="23425"/>
              </a:xfrm>
              <a:custGeom>
                <a:avLst/>
                <a:gdLst/>
                <a:ahLst/>
                <a:cxnLst/>
                <a:rect l="l" t="t" r="r" b="b"/>
                <a:pathLst>
                  <a:path w="2282" h="937" extrusionOk="0">
                    <a:moveTo>
                      <a:pt x="200" y="0"/>
                    </a:moveTo>
                    <a:cubicBezTo>
                      <a:pt x="141" y="0"/>
                      <a:pt x="82" y="31"/>
                      <a:pt x="40" y="98"/>
                    </a:cubicBezTo>
                    <a:cubicBezTo>
                      <a:pt x="1" y="178"/>
                      <a:pt x="21" y="297"/>
                      <a:pt x="101" y="336"/>
                    </a:cubicBezTo>
                    <a:cubicBezTo>
                      <a:pt x="714" y="614"/>
                      <a:pt x="1369" y="812"/>
                      <a:pt x="2043" y="931"/>
                    </a:cubicBezTo>
                    <a:cubicBezTo>
                      <a:pt x="2060" y="934"/>
                      <a:pt x="2076" y="936"/>
                      <a:pt x="2092" y="936"/>
                    </a:cubicBezTo>
                    <a:cubicBezTo>
                      <a:pt x="2168" y="936"/>
                      <a:pt x="2228" y="895"/>
                      <a:pt x="2261" y="812"/>
                    </a:cubicBezTo>
                    <a:cubicBezTo>
                      <a:pt x="2281" y="714"/>
                      <a:pt x="2221" y="614"/>
                      <a:pt x="2142" y="595"/>
                    </a:cubicBezTo>
                    <a:cubicBezTo>
                      <a:pt x="1488" y="476"/>
                      <a:pt x="873" y="297"/>
                      <a:pt x="278" y="19"/>
                    </a:cubicBezTo>
                    <a:cubicBezTo>
                      <a:pt x="253" y="7"/>
                      <a:pt x="227" y="0"/>
                      <a:pt x="20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 name="Google Shape;5317;p55"/>
              <p:cNvSpPr/>
              <p:nvPr/>
            </p:nvSpPr>
            <p:spPr>
              <a:xfrm>
                <a:off x="555250" y="3326075"/>
                <a:ext cx="91700" cy="52750"/>
              </a:xfrm>
              <a:custGeom>
                <a:avLst/>
                <a:gdLst/>
                <a:ahLst/>
                <a:cxnLst/>
                <a:rect l="l" t="t" r="r" b="b"/>
                <a:pathLst>
                  <a:path w="3668" h="2110" extrusionOk="0">
                    <a:moveTo>
                      <a:pt x="268" y="0"/>
                    </a:moveTo>
                    <a:cubicBezTo>
                      <a:pt x="108" y="0"/>
                      <a:pt x="1" y="235"/>
                      <a:pt x="171" y="338"/>
                    </a:cubicBezTo>
                    <a:cubicBezTo>
                      <a:pt x="1221" y="912"/>
                      <a:pt x="2273" y="1506"/>
                      <a:pt x="3322" y="2082"/>
                    </a:cubicBezTo>
                    <a:cubicBezTo>
                      <a:pt x="3354" y="2101"/>
                      <a:pt x="3386" y="2109"/>
                      <a:pt x="3415" y="2109"/>
                    </a:cubicBezTo>
                    <a:cubicBezTo>
                      <a:pt x="3569" y="2109"/>
                      <a:pt x="3668" y="1884"/>
                      <a:pt x="3502" y="1784"/>
                    </a:cubicBezTo>
                    <a:cubicBezTo>
                      <a:pt x="2450" y="1189"/>
                      <a:pt x="1400" y="615"/>
                      <a:pt x="349" y="20"/>
                    </a:cubicBezTo>
                    <a:cubicBezTo>
                      <a:pt x="321" y="6"/>
                      <a:pt x="294" y="0"/>
                      <a:pt x="2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 name="Google Shape;5318;p55"/>
              <p:cNvSpPr/>
              <p:nvPr/>
            </p:nvSpPr>
            <p:spPr>
              <a:xfrm>
                <a:off x="588775" y="3266250"/>
                <a:ext cx="82200" cy="58675"/>
              </a:xfrm>
              <a:custGeom>
                <a:avLst/>
                <a:gdLst/>
                <a:ahLst/>
                <a:cxnLst/>
                <a:rect l="l" t="t" r="r" b="b"/>
                <a:pathLst>
                  <a:path w="3288" h="2347" extrusionOk="0">
                    <a:moveTo>
                      <a:pt x="248" y="0"/>
                    </a:moveTo>
                    <a:cubicBezTo>
                      <a:pt x="120" y="0"/>
                      <a:pt x="0" y="126"/>
                      <a:pt x="99" y="252"/>
                    </a:cubicBezTo>
                    <a:cubicBezTo>
                      <a:pt x="832" y="1224"/>
                      <a:pt x="1843" y="1957"/>
                      <a:pt x="3012" y="2334"/>
                    </a:cubicBezTo>
                    <a:cubicBezTo>
                      <a:pt x="3033" y="2342"/>
                      <a:pt x="3052" y="2346"/>
                      <a:pt x="3070" y="2346"/>
                    </a:cubicBezTo>
                    <a:cubicBezTo>
                      <a:pt x="3228" y="2346"/>
                      <a:pt x="3288" y="2067"/>
                      <a:pt x="3091" y="1996"/>
                    </a:cubicBezTo>
                    <a:cubicBezTo>
                      <a:pt x="2042" y="1639"/>
                      <a:pt x="1069" y="966"/>
                      <a:pt x="396" y="74"/>
                    </a:cubicBezTo>
                    <a:cubicBezTo>
                      <a:pt x="355" y="22"/>
                      <a:pt x="301" y="0"/>
                      <a:pt x="2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5319;p55"/>
              <p:cNvSpPr/>
              <p:nvPr/>
            </p:nvSpPr>
            <p:spPr>
              <a:xfrm>
                <a:off x="687075" y="3411150"/>
                <a:ext cx="55500" cy="35075"/>
              </a:xfrm>
              <a:custGeom>
                <a:avLst/>
                <a:gdLst/>
                <a:ahLst/>
                <a:cxnLst/>
                <a:rect l="l" t="t" r="r" b="b"/>
                <a:pathLst>
                  <a:path w="2220" h="1403" extrusionOk="0">
                    <a:moveTo>
                      <a:pt x="249" y="1"/>
                    </a:moveTo>
                    <a:cubicBezTo>
                      <a:pt x="104" y="1"/>
                      <a:pt x="0" y="243"/>
                      <a:pt x="151" y="344"/>
                    </a:cubicBezTo>
                    <a:cubicBezTo>
                      <a:pt x="726" y="680"/>
                      <a:pt x="1300" y="1037"/>
                      <a:pt x="1876" y="1375"/>
                    </a:cubicBezTo>
                    <a:cubicBezTo>
                      <a:pt x="1908" y="1394"/>
                      <a:pt x="1939" y="1402"/>
                      <a:pt x="1969" y="1402"/>
                    </a:cubicBezTo>
                    <a:cubicBezTo>
                      <a:pt x="2122" y="1402"/>
                      <a:pt x="2220" y="1176"/>
                      <a:pt x="2054" y="1077"/>
                    </a:cubicBezTo>
                    <a:cubicBezTo>
                      <a:pt x="1479" y="720"/>
                      <a:pt x="904" y="384"/>
                      <a:pt x="330" y="27"/>
                    </a:cubicBezTo>
                    <a:cubicBezTo>
                      <a:pt x="302" y="9"/>
                      <a:pt x="275" y="1"/>
                      <a:pt x="2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5320;p55"/>
              <p:cNvSpPr/>
              <p:nvPr/>
            </p:nvSpPr>
            <p:spPr>
              <a:xfrm>
                <a:off x="724525" y="3379000"/>
                <a:ext cx="50575" cy="24175"/>
              </a:xfrm>
              <a:custGeom>
                <a:avLst/>
                <a:gdLst/>
                <a:ahLst/>
                <a:cxnLst/>
                <a:rect l="l" t="t" r="r" b="b"/>
                <a:pathLst>
                  <a:path w="2023" h="967" extrusionOk="0">
                    <a:moveTo>
                      <a:pt x="206" y="1"/>
                    </a:moveTo>
                    <a:cubicBezTo>
                      <a:pt x="134" y="1"/>
                      <a:pt x="58" y="57"/>
                      <a:pt x="40" y="143"/>
                    </a:cubicBezTo>
                    <a:cubicBezTo>
                      <a:pt x="0" y="242"/>
                      <a:pt x="61" y="322"/>
                      <a:pt x="159" y="361"/>
                    </a:cubicBezTo>
                    <a:lnTo>
                      <a:pt x="1765" y="956"/>
                    </a:lnTo>
                    <a:cubicBezTo>
                      <a:pt x="1784" y="963"/>
                      <a:pt x="1802" y="967"/>
                      <a:pt x="1819" y="967"/>
                    </a:cubicBezTo>
                    <a:cubicBezTo>
                      <a:pt x="1898" y="967"/>
                      <a:pt x="1967" y="902"/>
                      <a:pt x="1983" y="837"/>
                    </a:cubicBezTo>
                    <a:cubicBezTo>
                      <a:pt x="2022" y="737"/>
                      <a:pt x="1964" y="658"/>
                      <a:pt x="1864" y="618"/>
                    </a:cubicBezTo>
                    <a:cubicBezTo>
                      <a:pt x="1329" y="420"/>
                      <a:pt x="793" y="222"/>
                      <a:pt x="238" y="5"/>
                    </a:cubicBezTo>
                    <a:cubicBezTo>
                      <a:pt x="228" y="2"/>
                      <a:pt x="217" y="1"/>
                      <a:pt x="2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 name="Google Shape;5321;p55"/>
              <p:cNvSpPr/>
              <p:nvPr/>
            </p:nvSpPr>
            <p:spPr>
              <a:xfrm>
                <a:off x="600925" y="3168325"/>
                <a:ext cx="50800" cy="41125"/>
              </a:xfrm>
              <a:custGeom>
                <a:avLst/>
                <a:gdLst/>
                <a:ahLst/>
                <a:cxnLst/>
                <a:rect l="l" t="t" r="r" b="b"/>
                <a:pathLst>
                  <a:path w="2032" h="1645" extrusionOk="0">
                    <a:moveTo>
                      <a:pt x="257" y="0"/>
                    </a:moveTo>
                    <a:cubicBezTo>
                      <a:pt x="102" y="0"/>
                      <a:pt x="0" y="240"/>
                      <a:pt x="168" y="323"/>
                    </a:cubicBezTo>
                    <a:cubicBezTo>
                      <a:pt x="742" y="661"/>
                      <a:pt x="1278" y="1077"/>
                      <a:pt x="1714" y="1592"/>
                    </a:cubicBezTo>
                    <a:cubicBezTo>
                      <a:pt x="1742" y="1629"/>
                      <a:pt x="1782" y="1645"/>
                      <a:pt x="1825" y="1645"/>
                    </a:cubicBezTo>
                    <a:cubicBezTo>
                      <a:pt x="1875" y="1645"/>
                      <a:pt x="1929" y="1624"/>
                      <a:pt x="1971" y="1592"/>
                    </a:cubicBezTo>
                    <a:cubicBezTo>
                      <a:pt x="2031" y="1513"/>
                      <a:pt x="2031" y="1414"/>
                      <a:pt x="1971" y="1335"/>
                    </a:cubicBezTo>
                    <a:cubicBezTo>
                      <a:pt x="1516" y="820"/>
                      <a:pt x="961" y="363"/>
                      <a:pt x="346" y="27"/>
                    </a:cubicBezTo>
                    <a:cubicBezTo>
                      <a:pt x="315" y="8"/>
                      <a:pt x="285" y="0"/>
                      <a:pt x="2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5322;p55"/>
              <p:cNvSpPr/>
              <p:nvPr/>
            </p:nvSpPr>
            <p:spPr>
              <a:xfrm>
                <a:off x="658125" y="3091175"/>
                <a:ext cx="40650" cy="48700"/>
              </a:xfrm>
              <a:custGeom>
                <a:avLst/>
                <a:gdLst/>
                <a:ahLst/>
                <a:cxnLst/>
                <a:rect l="l" t="t" r="r" b="b"/>
                <a:pathLst>
                  <a:path w="1626" h="1948" extrusionOk="0">
                    <a:moveTo>
                      <a:pt x="189" y="0"/>
                    </a:moveTo>
                    <a:cubicBezTo>
                      <a:pt x="158" y="0"/>
                      <a:pt x="127" y="7"/>
                      <a:pt x="100" y="20"/>
                    </a:cubicBezTo>
                    <a:cubicBezTo>
                      <a:pt x="21" y="60"/>
                      <a:pt x="0" y="179"/>
                      <a:pt x="40" y="258"/>
                    </a:cubicBezTo>
                    <a:cubicBezTo>
                      <a:pt x="338" y="893"/>
                      <a:pt x="774" y="1448"/>
                      <a:pt x="1309" y="1903"/>
                    </a:cubicBezTo>
                    <a:cubicBezTo>
                      <a:pt x="1348" y="1933"/>
                      <a:pt x="1393" y="1948"/>
                      <a:pt x="1438" y="1948"/>
                    </a:cubicBezTo>
                    <a:cubicBezTo>
                      <a:pt x="1483" y="1948"/>
                      <a:pt x="1527" y="1933"/>
                      <a:pt x="1567" y="1903"/>
                    </a:cubicBezTo>
                    <a:cubicBezTo>
                      <a:pt x="1626" y="1844"/>
                      <a:pt x="1626" y="1705"/>
                      <a:pt x="1567" y="1646"/>
                    </a:cubicBezTo>
                    <a:cubicBezTo>
                      <a:pt x="1052" y="1229"/>
                      <a:pt x="635" y="694"/>
                      <a:pt x="338" y="79"/>
                    </a:cubicBezTo>
                    <a:cubicBezTo>
                      <a:pt x="312" y="26"/>
                      <a:pt x="250" y="0"/>
                      <a:pt x="1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5323;p55"/>
              <p:cNvSpPr/>
              <p:nvPr/>
            </p:nvSpPr>
            <p:spPr>
              <a:xfrm>
                <a:off x="639375" y="2957275"/>
                <a:ext cx="38200" cy="66475"/>
              </a:xfrm>
              <a:custGeom>
                <a:avLst/>
                <a:gdLst/>
                <a:ahLst/>
                <a:cxnLst/>
                <a:rect l="l" t="t" r="r" b="b"/>
                <a:pathLst>
                  <a:path w="1528" h="2659" extrusionOk="0">
                    <a:moveTo>
                      <a:pt x="230" y="1"/>
                    </a:moveTo>
                    <a:cubicBezTo>
                      <a:pt x="119" y="1"/>
                      <a:pt x="1" y="89"/>
                      <a:pt x="37" y="222"/>
                    </a:cubicBezTo>
                    <a:cubicBezTo>
                      <a:pt x="274" y="1055"/>
                      <a:pt x="631" y="1867"/>
                      <a:pt x="1128" y="2581"/>
                    </a:cubicBezTo>
                    <a:cubicBezTo>
                      <a:pt x="1170" y="2636"/>
                      <a:pt x="1227" y="2659"/>
                      <a:pt x="1283" y="2659"/>
                    </a:cubicBezTo>
                    <a:cubicBezTo>
                      <a:pt x="1409" y="2659"/>
                      <a:pt x="1527" y="2540"/>
                      <a:pt x="1445" y="2403"/>
                    </a:cubicBezTo>
                    <a:cubicBezTo>
                      <a:pt x="969" y="1708"/>
                      <a:pt x="612" y="936"/>
                      <a:pt x="393" y="123"/>
                    </a:cubicBezTo>
                    <a:cubicBezTo>
                      <a:pt x="370" y="38"/>
                      <a:pt x="302" y="1"/>
                      <a:pt x="23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5324;p55"/>
              <p:cNvSpPr/>
              <p:nvPr/>
            </p:nvSpPr>
            <p:spPr>
              <a:xfrm>
                <a:off x="760725" y="3041800"/>
                <a:ext cx="39325" cy="53875"/>
              </a:xfrm>
              <a:custGeom>
                <a:avLst/>
                <a:gdLst/>
                <a:ahLst/>
                <a:cxnLst/>
                <a:rect l="l" t="t" r="r" b="b"/>
                <a:pathLst>
                  <a:path w="1573" h="2155" extrusionOk="0">
                    <a:moveTo>
                      <a:pt x="219" y="1"/>
                    </a:moveTo>
                    <a:cubicBezTo>
                      <a:pt x="200" y="1"/>
                      <a:pt x="180" y="5"/>
                      <a:pt x="159" y="13"/>
                    </a:cubicBezTo>
                    <a:cubicBezTo>
                      <a:pt x="80" y="32"/>
                      <a:pt x="0" y="132"/>
                      <a:pt x="40" y="230"/>
                    </a:cubicBezTo>
                    <a:cubicBezTo>
                      <a:pt x="337" y="904"/>
                      <a:pt x="714" y="1539"/>
                      <a:pt x="1209" y="2094"/>
                    </a:cubicBezTo>
                    <a:cubicBezTo>
                      <a:pt x="1247" y="2137"/>
                      <a:pt x="1289" y="2155"/>
                      <a:pt x="1330" y="2155"/>
                    </a:cubicBezTo>
                    <a:cubicBezTo>
                      <a:pt x="1460" y="2155"/>
                      <a:pt x="1572" y="1976"/>
                      <a:pt x="1467" y="1856"/>
                    </a:cubicBezTo>
                    <a:cubicBezTo>
                      <a:pt x="1010" y="1340"/>
                      <a:pt x="654" y="746"/>
                      <a:pt x="376" y="132"/>
                    </a:cubicBezTo>
                    <a:cubicBezTo>
                      <a:pt x="345" y="54"/>
                      <a:pt x="290" y="1"/>
                      <a:pt x="21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5325;p55"/>
              <p:cNvSpPr/>
              <p:nvPr/>
            </p:nvSpPr>
            <p:spPr>
              <a:xfrm>
                <a:off x="739400" y="2937450"/>
                <a:ext cx="55150" cy="72725"/>
              </a:xfrm>
              <a:custGeom>
                <a:avLst/>
                <a:gdLst/>
                <a:ahLst/>
                <a:cxnLst/>
                <a:rect l="l" t="t" r="r" b="b"/>
                <a:pathLst>
                  <a:path w="2206" h="2909" extrusionOk="0">
                    <a:moveTo>
                      <a:pt x="196" y="0"/>
                    </a:moveTo>
                    <a:cubicBezTo>
                      <a:pt x="184" y="0"/>
                      <a:pt x="172" y="1"/>
                      <a:pt x="159" y="4"/>
                    </a:cubicBezTo>
                    <a:cubicBezTo>
                      <a:pt x="60" y="24"/>
                      <a:pt x="0" y="143"/>
                      <a:pt x="21" y="223"/>
                    </a:cubicBezTo>
                    <a:cubicBezTo>
                      <a:pt x="436" y="1214"/>
                      <a:pt x="1052" y="2126"/>
                      <a:pt x="1824" y="2858"/>
                    </a:cubicBezTo>
                    <a:cubicBezTo>
                      <a:pt x="1859" y="2893"/>
                      <a:pt x="1899" y="2908"/>
                      <a:pt x="1938" y="2908"/>
                    </a:cubicBezTo>
                    <a:cubicBezTo>
                      <a:pt x="2076" y="2908"/>
                      <a:pt x="2206" y="2725"/>
                      <a:pt x="2082" y="2601"/>
                    </a:cubicBezTo>
                    <a:cubicBezTo>
                      <a:pt x="1348" y="1907"/>
                      <a:pt x="753" y="1074"/>
                      <a:pt x="378" y="123"/>
                    </a:cubicBezTo>
                    <a:cubicBezTo>
                      <a:pt x="343" y="54"/>
                      <a:pt x="278" y="0"/>
                      <a:pt x="1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5326;p55"/>
              <p:cNvSpPr/>
              <p:nvPr/>
            </p:nvSpPr>
            <p:spPr>
              <a:xfrm>
                <a:off x="855975" y="3030975"/>
                <a:ext cx="35775" cy="88725"/>
              </a:xfrm>
              <a:custGeom>
                <a:avLst/>
                <a:gdLst/>
                <a:ahLst/>
                <a:cxnLst/>
                <a:rect l="l" t="t" r="r" b="b"/>
                <a:pathLst>
                  <a:path w="1431" h="3549" extrusionOk="0">
                    <a:moveTo>
                      <a:pt x="216" y="1"/>
                    </a:moveTo>
                    <a:cubicBezTo>
                      <a:pt x="112" y="1"/>
                      <a:pt x="0" y="86"/>
                      <a:pt x="36" y="227"/>
                    </a:cubicBezTo>
                    <a:cubicBezTo>
                      <a:pt x="313" y="1298"/>
                      <a:pt x="650" y="2368"/>
                      <a:pt x="1027" y="3420"/>
                    </a:cubicBezTo>
                    <a:cubicBezTo>
                      <a:pt x="1060" y="3509"/>
                      <a:pt x="1139" y="3548"/>
                      <a:pt x="1216" y="3548"/>
                    </a:cubicBezTo>
                    <a:cubicBezTo>
                      <a:pt x="1326" y="3548"/>
                      <a:pt x="1431" y="3468"/>
                      <a:pt x="1384" y="3340"/>
                    </a:cubicBezTo>
                    <a:cubicBezTo>
                      <a:pt x="987" y="2289"/>
                      <a:pt x="650" y="1218"/>
                      <a:pt x="372" y="129"/>
                    </a:cubicBezTo>
                    <a:cubicBezTo>
                      <a:pt x="356" y="40"/>
                      <a:pt x="288" y="1"/>
                      <a:pt x="21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5327;p55"/>
              <p:cNvSpPr/>
              <p:nvPr/>
            </p:nvSpPr>
            <p:spPr>
              <a:xfrm>
                <a:off x="867775" y="2892425"/>
                <a:ext cx="26000" cy="69100"/>
              </a:xfrm>
              <a:custGeom>
                <a:avLst/>
                <a:gdLst/>
                <a:ahLst/>
                <a:cxnLst/>
                <a:rect l="l" t="t" r="r" b="b"/>
                <a:pathLst>
                  <a:path w="1040" h="2764" extrusionOk="0">
                    <a:moveTo>
                      <a:pt x="171" y="1"/>
                    </a:moveTo>
                    <a:cubicBezTo>
                      <a:pt x="84" y="1"/>
                      <a:pt x="0" y="60"/>
                      <a:pt x="0" y="179"/>
                    </a:cubicBezTo>
                    <a:cubicBezTo>
                      <a:pt x="19" y="1051"/>
                      <a:pt x="257" y="1905"/>
                      <a:pt x="674" y="2677"/>
                    </a:cubicBezTo>
                    <a:cubicBezTo>
                      <a:pt x="704" y="2738"/>
                      <a:pt x="754" y="2764"/>
                      <a:pt x="805" y="2764"/>
                    </a:cubicBezTo>
                    <a:cubicBezTo>
                      <a:pt x="918" y="2764"/>
                      <a:pt x="1040" y="2636"/>
                      <a:pt x="971" y="2499"/>
                    </a:cubicBezTo>
                    <a:cubicBezTo>
                      <a:pt x="595" y="1786"/>
                      <a:pt x="376" y="993"/>
                      <a:pt x="357" y="179"/>
                    </a:cubicBezTo>
                    <a:cubicBezTo>
                      <a:pt x="347" y="60"/>
                      <a:pt x="257" y="1"/>
                      <a:pt x="17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5328;p55"/>
              <p:cNvSpPr/>
              <p:nvPr/>
            </p:nvSpPr>
            <p:spPr>
              <a:xfrm>
                <a:off x="977275" y="2943975"/>
                <a:ext cx="25375" cy="60175"/>
              </a:xfrm>
              <a:custGeom>
                <a:avLst/>
                <a:gdLst/>
                <a:ahLst/>
                <a:cxnLst/>
                <a:rect l="l" t="t" r="r" b="b"/>
                <a:pathLst>
                  <a:path w="1015" h="2407" extrusionOk="0">
                    <a:moveTo>
                      <a:pt x="189" y="0"/>
                    </a:moveTo>
                    <a:cubicBezTo>
                      <a:pt x="105" y="0"/>
                      <a:pt x="21" y="60"/>
                      <a:pt x="21" y="179"/>
                    </a:cubicBezTo>
                    <a:cubicBezTo>
                      <a:pt x="0" y="932"/>
                      <a:pt x="219" y="1685"/>
                      <a:pt x="634" y="2320"/>
                    </a:cubicBezTo>
                    <a:cubicBezTo>
                      <a:pt x="671" y="2381"/>
                      <a:pt x="725" y="2406"/>
                      <a:pt x="778" y="2406"/>
                    </a:cubicBezTo>
                    <a:cubicBezTo>
                      <a:pt x="898" y="2406"/>
                      <a:pt x="1015" y="2279"/>
                      <a:pt x="933" y="2142"/>
                    </a:cubicBezTo>
                    <a:cubicBezTo>
                      <a:pt x="555" y="1566"/>
                      <a:pt x="357" y="873"/>
                      <a:pt x="357" y="179"/>
                    </a:cubicBezTo>
                    <a:cubicBezTo>
                      <a:pt x="357" y="60"/>
                      <a:pt x="273" y="0"/>
                      <a:pt x="1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5329;p55"/>
              <p:cNvSpPr/>
              <p:nvPr/>
            </p:nvSpPr>
            <p:spPr>
              <a:xfrm>
                <a:off x="1054575" y="2821000"/>
                <a:ext cx="24525" cy="89300"/>
              </a:xfrm>
              <a:custGeom>
                <a:avLst/>
                <a:gdLst/>
                <a:ahLst/>
                <a:cxnLst/>
                <a:rect l="l" t="t" r="r" b="b"/>
                <a:pathLst>
                  <a:path w="981" h="3572" extrusionOk="0">
                    <a:moveTo>
                      <a:pt x="329" y="1"/>
                    </a:moveTo>
                    <a:cubicBezTo>
                      <a:pt x="259" y="1"/>
                      <a:pt x="195" y="37"/>
                      <a:pt x="180" y="123"/>
                    </a:cubicBezTo>
                    <a:cubicBezTo>
                      <a:pt x="0" y="1273"/>
                      <a:pt x="140" y="2423"/>
                      <a:pt x="616" y="3472"/>
                    </a:cubicBezTo>
                    <a:cubicBezTo>
                      <a:pt x="641" y="3543"/>
                      <a:pt x="691" y="3572"/>
                      <a:pt x="744" y="3572"/>
                    </a:cubicBezTo>
                    <a:cubicBezTo>
                      <a:pt x="856" y="3572"/>
                      <a:pt x="980" y="3442"/>
                      <a:pt x="912" y="3295"/>
                    </a:cubicBezTo>
                    <a:cubicBezTo>
                      <a:pt x="497" y="2343"/>
                      <a:pt x="357" y="1252"/>
                      <a:pt x="536" y="221"/>
                    </a:cubicBezTo>
                    <a:cubicBezTo>
                      <a:pt x="561" y="89"/>
                      <a:pt x="438" y="1"/>
                      <a:pt x="3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5330;p55"/>
              <p:cNvSpPr/>
              <p:nvPr/>
            </p:nvSpPr>
            <p:spPr>
              <a:xfrm>
                <a:off x="1113950" y="2945875"/>
                <a:ext cx="19550" cy="67100"/>
              </a:xfrm>
              <a:custGeom>
                <a:avLst/>
                <a:gdLst/>
                <a:ahLst/>
                <a:cxnLst/>
                <a:rect l="l" t="t" r="r" b="b"/>
                <a:pathLst>
                  <a:path w="782" h="2684" extrusionOk="0">
                    <a:moveTo>
                      <a:pt x="218" y="1"/>
                    </a:moveTo>
                    <a:cubicBezTo>
                      <a:pt x="116" y="1"/>
                      <a:pt x="1" y="90"/>
                      <a:pt x="25" y="222"/>
                    </a:cubicBezTo>
                    <a:cubicBezTo>
                      <a:pt x="144" y="996"/>
                      <a:pt x="282" y="1768"/>
                      <a:pt x="421" y="2561"/>
                    </a:cubicBezTo>
                    <a:cubicBezTo>
                      <a:pt x="437" y="2647"/>
                      <a:pt x="498" y="2683"/>
                      <a:pt x="564" y="2683"/>
                    </a:cubicBezTo>
                    <a:cubicBezTo>
                      <a:pt x="667" y="2683"/>
                      <a:pt x="782" y="2595"/>
                      <a:pt x="757" y="2463"/>
                    </a:cubicBezTo>
                    <a:cubicBezTo>
                      <a:pt x="619" y="1689"/>
                      <a:pt x="500" y="916"/>
                      <a:pt x="361" y="123"/>
                    </a:cubicBezTo>
                    <a:cubicBezTo>
                      <a:pt x="345" y="38"/>
                      <a:pt x="284" y="1"/>
                      <a:pt x="21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5331;p55"/>
              <p:cNvSpPr/>
              <p:nvPr/>
            </p:nvSpPr>
            <p:spPr>
              <a:xfrm>
                <a:off x="1191875" y="2885875"/>
                <a:ext cx="18325" cy="53500"/>
              </a:xfrm>
              <a:custGeom>
                <a:avLst/>
                <a:gdLst/>
                <a:ahLst/>
                <a:cxnLst/>
                <a:rect l="l" t="t" r="r" b="b"/>
                <a:pathLst>
                  <a:path w="733" h="2140" extrusionOk="0">
                    <a:moveTo>
                      <a:pt x="547" y="1"/>
                    </a:moveTo>
                    <a:cubicBezTo>
                      <a:pt x="465" y="1"/>
                      <a:pt x="393" y="42"/>
                      <a:pt x="376" y="124"/>
                    </a:cubicBezTo>
                    <a:lnTo>
                      <a:pt x="19" y="1908"/>
                    </a:lnTo>
                    <a:cubicBezTo>
                      <a:pt x="0" y="2008"/>
                      <a:pt x="40" y="2106"/>
                      <a:pt x="138" y="2127"/>
                    </a:cubicBezTo>
                    <a:cubicBezTo>
                      <a:pt x="159" y="2135"/>
                      <a:pt x="180" y="2139"/>
                      <a:pt x="201" y="2139"/>
                    </a:cubicBezTo>
                    <a:cubicBezTo>
                      <a:pt x="276" y="2139"/>
                      <a:pt x="341" y="2086"/>
                      <a:pt x="357" y="2008"/>
                    </a:cubicBezTo>
                    <a:lnTo>
                      <a:pt x="714" y="224"/>
                    </a:lnTo>
                    <a:cubicBezTo>
                      <a:pt x="733" y="124"/>
                      <a:pt x="693" y="26"/>
                      <a:pt x="595" y="5"/>
                    </a:cubicBezTo>
                    <a:cubicBezTo>
                      <a:pt x="579" y="2"/>
                      <a:pt x="562" y="1"/>
                      <a:pt x="5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5332;p55"/>
              <p:cNvSpPr/>
              <p:nvPr/>
            </p:nvSpPr>
            <p:spPr>
              <a:xfrm>
                <a:off x="1253325" y="2817000"/>
                <a:ext cx="12650" cy="92950"/>
              </a:xfrm>
              <a:custGeom>
                <a:avLst/>
                <a:gdLst/>
                <a:ahLst/>
                <a:cxnLst/>
                <a:rect l="l" t="t" r="r" b="b"/>
                <a:pathLst>
                  <a:path w="506" h="3718" extrusionOk="0">
                    <a:moveTo>
                      <a:pt x="332" y="0"/>
                    </a:moveTo>
                    <a:cubicBezTo>
                      <a:pt x="243" y="0"/>
                      <a:pt x="148" y="55"/>
                      <a:pt x="138" y="164"/>
                    </a:cubicBezTo>
                    <a:cubicBezTo>
                      <a:pt x="0" y="1293"/>
                      <a:pt x="0" y="2424"/>
                      <a:pt x="138" y="3553"/>
                    </a:cubicBezTo>
                    <a:cubicBezTo>
                      <a:pt x="148" y="3663"/>
                      <a:pt x="243" y="3717"/>
                      <a:pt x="332" y="3717"/>
                    </a:cubicBezTo>
                    <a:cubicBezTo>
                      <a:pt x="421" y="3717"/>
                      <a:pt x="505" y="3663"/>
                      <a:pt x="495" y="3553"/>
                    </a:cubicBezTo>
                    <a:cubicBezTo>
                      <a:pt x="357" y="2424"/>
                      <a:pt x="357" y="1293"/>
                      <a:pt x="495" y="164"/>
                    </a:cubicBezTo>
                    <a:cubicBezTo>
                      <a:pt x="505" y="55"/>
                      <a:pt x="421" y="0"/>
                      <a:pt x="33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5333;p55"/>
              <p:cNvSpPr/>
              <p:nvPr/>
            </p:nvSpPr>
            <p:spPr>
              <a:xfrm>
                <a:off x="1298150" y="2945950"/>
                <a:ext cx="26225" cy="71400"/>
              </a:xfrm>
              <a:custGeom>
                <a:avLst/>
                <a:gdLst/>
                <a:ahLst/>
                <a:cxnLst/>
                <a:rect l="l" t="t" r="r" b="b"/>
                <a:pathLst>
                  <a:path w="1049" h="2856" extrusionOk="0">
                    <a:moveTo>
                      <a:pt x="822" y="1"/>
                    </a:moveTo>
                    <a:cubicBezTo>
                      <a:pt x="769" y="1"/>
                      <a:pt x="716" y="30"/>
                      <a:pt x="684" y="100"/>
                    </a:cubicBezTo>
                    <a:cubicBezTo>
                      <a:pt x="308" y="913"/>
                      <a:pt x="70" y="1786"/>
                      <a:pt x="10" y="2677"/>
                    </a:cubicBezTo>
                    <a:cubicBezTo>
                      <a:pt x="1" y="2796"/>
                      <a:pt x="85" y="2855"/>
                      <a:pt x="174" y="2855"/>
                    </a:cubicBezTo>
                    <a:cubicBezTo>
                      <a:pt x="264" y="2855"/>
                      <a:pt x="357" y="2796"/>
                      <a:pt x="367" y="2677"/>
                    </a:cubicBezTo>
                    <a:cubicBezTo>
                      <a:pt x="427" y="1844"/>
                      <a:pt x="625" y="1032"/>
                      <a:pt x="982" y="279"/>
                    </a:cubicBezTo>
                    <a:cubicBezTo>
                      <a:pt x="1049" y="131"/>
                      <a:pt x="934" y="1"/>
                      <a:pt x="8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5334;p55"/>
              <p:cNvSpPr/>
              <p:nvPr/>
            </p:nvSpPr>
            <p:spPr>
              <a:xfrm>
                <a:off x="1367775" y="2870050"/>
                <a:ext cx="25325" cy="60425"/>
              </a:xfrm>
              <a:custGeom>
                <a:avLst/>
                <a:gdLst/>
                <a:ahLst/>
                <a:cxnLst/>
                <a:rect l="l" t="t" r="r" b="b"/>
                <a:pathLst>
                  <a:path w="1013" h="2417" extrusionOk="0">
                    <a:moveTo>
                      <a:pt x="835" y="0"/>
                    </a:moveTo>
                    <a:cubicBezTo>
                      <a:pt x="750" y="0"/>
                      <a:pt x="672" y="56"/>
                      <a:pt x="655" y="143"/>
                    </a:cubicBezTo>
                    <a:cubicBezTo>
                      <a:pt x="536" y="836"/>
                      <a:pt x="318" y="1510"/>
                      <a:pt x="40" y="2145"/>
                    </a:cubicBezTo>
                    <a:cubicBezTo>
                      <a:pt x="0" y="2245"/>
                      <a:pt x="21" y="2343"/>
                      <a:pt x="100" y="2383"/>
                    </a:cubicBezTo>
                    <a:cubicBezTo>
                      <a:pt x="130" y="2405"/>
                      <a:pt x="168" y="2416"/>
                      <a:pt x="206" y="2416"/>
                    </a:cubicBezTo>
                    <a:cubicBezTo>
                      <a:pt x="269" y="2416"/>
                      <a:pt x="332" y="2385"/>
                      <a:pt x="357" y="2324"/>
                    </a:cubicBezTo>
                    <a:cubicBezTo>
                      <a:pt x="635" y="1650"/>
                      <a:pt x="854" y="955"/>
                      <a:pt x="991" y="223"/>
                    </a:cubicBezTo>
                    <a:cubicBezTo>
                      <a:pt x="1012" y="143"/>
                      <a:pt x="972" y="43"/>
                      <a:pt x="873" y="4"/>
                    </a:cubicBezTo>
                    <a:cubicBezTo>
                      <a:pt x="860" y="1"/>
                      <a:pt x="848" y="0"/>
                      <a:pt x="8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5335;p55"/>
              <p:cNvSpPr/>
              <p:nvPr/>
            </p:nvSpPr>
            <p:spPr>
              <a:xfrm>
                <a:off x="1409500" y="3026525"/>
                <a:ext cx="37575" cy="66725"/>
              </a:xfrm>
              <a:custGeom>
                <a:avLst/>
                <a:gdLst/>
                <a:ahLst/>
                <a:cxnLst/>
                <a:rect l="l" t="t" r="r" b="b"/>
                <a:pathLst>
                  <a:path w="1503" h="2669" extrusionOk="0">
                    <a:moveTo>
                      <a:pt x="1286" y="0"/>
                    </a:moveTo>
                    <a:cubicBezTo>
                      <a:pt x="1223" y="0"/>
                      <a:pt x="1166" y="35"/>
                      <a:pt x="1127" y="88"/>
                    </a:cubicBezTo>
                    <a:cubicBezTo>
                      <a:pt x="612" y="783"/>
                      <a:pt x="255" y="1595"/>
                      <a:pt x="36" y="2448"/>
                    </a:cubicBezTo>
                    <a:cubicBezTo>
                      <a:pt x="0" y="2580"/>
                      <a:pt x="118" y="2669"/>
                      <a:pt x="225" y="2669"/>
                    </a:cubicBezTo>
                    <a:cubicBezTo>
                      <a:pt x="294" y="2669"/>
                      <a:pt x="358" y="2632"/>
                      <a:pt x="374" y="2546"/>
                    </a:cubicBezTo>
                    <a:cubicBezTo>
                      <a:pt x="572" y="1714"/>
                      <a:pt x="948" y="941"/>
                      <a:pt x="1444" y="267"/>
                    </a:cubicBezTo>
                    <a:cubicBezTo>
                      <a:pt x="1503" y="188"/>
                      <a:pt x="1444" y="69"/>
                      <a:pt x="1384" y="29"/>
                    </a:cubicBezTo>
                    <a:cubicBezTo>
                      <a:pt x="1351" y="9"/>
                      <a:pt x="1318" y="0"/>
                      <a:pt x="12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5336;p55"/>
              <p:cNvSpPr/>
              <p:nvPr/>
            </p:nvSpPr>
            <p:spPr>
              <a:xfrm>
                <a:off x="1505475" y="2932700"/>
                <a:ext cx="41925" cy="73925"/>
              </a:xfrm>
              <a:custGeom>
                <a:avLst/>
                <a:gdLst/>
                <a:ahLst/>
                <a:cxnLst/>
                <a:rect l="l" t="t" r="r" b="b"/>
                <a:pathLst>
                  <a:path w="1677" h="2957" extrusionOk="0">
                    <a:moveTo>
                      <a:pt x="1466" y="1"/>
                    </a:moveTo>
                    <a:cubicBezTo>
                      <a:pt x="1395" y="1"/>
                      <a:pt x="1324" y="36"/>
                      <a:pt x="1292" y="114"/>
                    </a:cubicBezTo>
                    <a:cubicBezTo>
                      <a:pt x="936" y="1007"/>
                      <a:pt x="539" y="1859"/>
                      <a:pt x="82" y="2691"/>
                    </a:cubicBezTo>
                    <a:cubicBezTo>
                      <a:pt x="0" y="2829"/>
                      <a:pt x="127" y="2957"/>
                      <a:pt x="246" y="2957"/>
                    </a:cubicBezTo>
                    <a:cubicBezTo>
                      <a:pt x="299" y="2957"/>
                      <a:pt x="350" y="2932"/>
                      <a:pt x="381" y="2871"/>
                    </a:cubicBezTo>
                    <a:cubicBezTo>
                      <a:pt x="856" y="2017"/>
                      <a:pt x="1272" y="1126"/>
                      <a:pt x="1629" y="214"/>
                    </a:cubicBezTo>
                    <a:cubicBezTo>
                      <a:pt x="1676" y="82"/>
                      <a:pt x="1573" y="1"/>
                      <a:pt x="14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5337;p55"/>
              <p:cNvSpPr/>
              <p:nvPr/>
            </p:nvSpPr>
            <p:spPr>
              <a:xfrm>
                <a:off x="1512475" y="3058000"/>
                <a:ext cx="40275" cy="59950"/>
              </a:xfrm>
              <a:custGeom>
                <a:avLst/>
                <a:gdLst/>
                <a:ahLst/>
                <a:cxnLst/>
                <a:rect l="l" t="t" r="r" b="b"/>
                <a:pathLst>
                  <a:path w="1611" h="2398" extrusionOk="0">
                    <a:moveTo>
                      <a:pt x="1366" y="1"/>
                    </a:moveTo>
                    <a:cubicBezTo>
                      <a:pt x="1310" y="1"/>
                      <a:pt x="1253" y="24"/>
                      <a:pt x="1211" y="79"/>
                    </a:cubicBezTo>
                    <a:cubicBezTo>
                      <a:pt x="774" y="732"/>
                      <a:pt x="378" y="1406"/>
                      <a:pt x="40" y="2120"/>
                    </a:cubicBezTo>
                    <a:cubicBezTo>
                      <a:pt x="1" y="2220"/>
                      <a:pt x="21" y="2318"/>
                      <a:pt x="120" y="2378"/>
                    </a:cubicBezTo>
                    <a:cubicBezTo>
                      <a:pt x="138" y="2391"/>
                      <a:pt x="165" y="2397"/>
                      <a:pt x="194" y="2397"/>
                    </a:cubicBezTo>
                    <a:cubicBezTo>
                      <a:pt x="257" y="2397"/>
                      <a:pt x="330" y="2366"/>
                      <a:pt x="357" y="2299"/>
                    </a:cubicBezTo>
                    <a:cubicBezTo>
                      <a:pt x="675" y="1585"/>
                      <a:pt x="1071" y="911"/>
                      <a:pt x="1528" y="256"/>
                    </a:cubicBezTo>
                    <a:cubicBezTo>
                      <a:pt x="1610" y="119"/>
                      <a:pt x="1492" y="1"/>
                      <a:pt x="13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5338;p55"/>
              <p:cNvSpPr/>
              <p:nvPr/>
            </p:nvSpPr>
            <p:spPr>
              <a:xfrm>
                <a:off x="1598700" y="3013500"/>
                <a:ext cx="43625" cy="66100"/>
              </a:xfrm>
              <a:custGeom>
                <a:avLst/>
                <a:gdLst/>
                <a:ahLst/>
                <a:cxnLst/>
                <a:rect l="l" t="t" r="r" b="b"/>
                <a:pathLst>
                  <a:path w="1745" h="2644" extrusionOk="0">
                    <a:moveTo>
                      <a:pt x="1488" y="0"/>
                    </a:moveTo>
                    <a:cubicBezTo>
                      <a:pt x="1435" y="0"/>
                      <a:pt x="1384" y="22"/>
                      <a:pt x="1349" y="75"/>
                    </a:cubicBezTo>
                    <a:cubicBezTo>
                      <a:pt x="833" y="807"/>
                      <a:pt x="397" y="1600"/>
                      <a:pt x="40" y="2414"/>
                    </a:cubicBezTo>
                    <a:cubicBezTo>
                      <a:pt x="1" y="2512"/>
                      <a:pt x="80" y="2612"/>
                      <a:pt x="159" y="2631"/>
                    </a:cubicBezTo>
                    <a:cubicBezTo>
                      <a:pt x="185" y="2640"/>
                      <a:pt x="209" y="2644"/>
                      <a:pt x="230" y="2644"/>
                    </a:cubicBezTo>
                    <a:cubicBezTo>
                      <a:pt x="310" y="2644"/>
                      <a:pt x="362" y="2591"/>
                      <a:pt x="378" y="2512"/>
                    </a:cubicBezTo>
                    <a:cubicBezTo>
                      <a:pt x="714" y="1719"/>
                      <a:pt x="1150" y="966"/>
                      <a:pt x="1647" y="252"/>
                    </a:cubicBezTo>
                    <a:cubicBezTo>
                      <a:pt x="1744" y="127"/>
                      <a:pt x="1614" y="0"/>
                      <a:pt x="14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5339;p55"/>
              <p:cNvSpPr/>
              <p:nvPr/>
            </p:nvSpPr>
            <p:spPr>
              <a:xfrm>
                <a:off x="1633825" y="3103800"/>
                <a:ext cx="63150" cy="60550"/>
              </a:xfrm>
              <a:custGeom>
                <a:avLst/>
                <a:gdLst/>
                <a:ahLst/>
                <a:cxnLst/>
                <a:rect l="l" t="t" r="r" b="b"/>
                <a:pathLst>
                  <a:path w="2526" h="2422" extrusionOk="0">
                    <a:moveTo>
                      <a:pt x="2275" y="0"/>
                    </a:moveTo>
                    <a:cubicBezTo>
                      <a:pt x="2238" y="0"/>
                      <a:pt x="2199" y="15"/>
                      <a:pt x="2164" y="50"/>
                    </a:cubicBezTo>
                    <a:cubicBezTo>
                      <a:pt x="1471" y="744"/>
                      <a:pt x="797" y="1437"/>
                      <a:pt x="123" y="2111"/>
                    </a:cubicBezTo>
                    <a:cubicBezTo>
                      <a:pt x="1" y="2249"/>
                      <a:pt x="114" y="2422"/>
                      <a:pt x="244" y="2422"/>
                    </a:cubicBezTo>
                    <a:cubicBezTo>
                      <a:pt x="283" y="2422"/>
                      <a:pt x="324" y="2406"/>
                      <a:pt x="361" y="2370"/>
                    </a:cubicBezTo>
                    <a:cubicBezTo>
                      <a:pt x="1054" y="1675"/>
                      <a:pt x="1728" y="1001"/>
                      <a:pt x="2402" y="308"/>
                    </a:cubicBezTo>
                    <a:cubicBezTo>
                      <a:pt x="2525" y="185"/>
                      <a:pt x="2408" y="0"/>
                      <a:pt x="22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5340;p55"/>
              <p:cNvSpPr/>
              <p:nvPr/>
            </p:nvSpPr>
            <p:spPr>
              <a:xfrm>
                <a:off x="1639850" y="3256875"/>
                <a:ext cx="39175" cy="37125"/>
              </a:xfrm>
              <a:custGeom>
                <a:avLst/>
                <a:gdLst/>
                <a:ahLst/>
                <a:cxnLst/>
                <a:rect l="l" t="t" r="r" b="b"/>
                <a:pathLst>
                  <a:path w="1567" h="1485" extrusionOk="0">
                    <a:moveTo>
                      <a:pt x="1387" y="0"/>
                    </a:moveTo>
                    <a:cubicBezTo>
                      <a:pt x="1339" y="0"/>
                      <a:pt x="1291" y="21"/>
                      <a:pt x="1249" y="53"/>
                    </a:cubicBezTo>
                    <a:lnTo>
                      <a:pt x="60" y="1182"/>
                    </a:lnTo>
                    <a:cubicBezTo>
                      <a:pt x="1" y="1261"/>
                      <a:pt x="1" y="1361"/>
                      <a:pt x="60" y="1440"/>
                    </a:cubicBezTo>
                    <a:cubicBezTo>
                      <a:pt x="99" y="1470"/>
                      <a:pt x="149" y="1484"/>
                      <a:pt x="196" y="1484"/>
                    </a:cubicBezTo>
                    <a:cubicBezTo>
                      <a:pt x="243" y="1484"/>
                      <a:pt x="288" y="1470"/>
                      <a:pt x="318" y="1440"/>
                    </a:cubicBezTo>
                    <a:lnTo>
                      <a:pt x="1507" y="310"/>
                    </a:lnTo>
                    <a:cubicBezTo>
                      <a:pt x="1566" y="230"/>
                      <a:pt x="1566" y="112"/>
                      <a:pt x="1507" y="53"/>
                    </a:cubicBezTo>
                    <a:cubicBezTo>
                      <a:pt x="1470" y="16"/>
                      <a:pt x="1429" y="0"/>
                      <a:pt x="13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5341;p55"/>
              <p:cNvSpPr/>
              <p:nvPr/>
            </p:nvSpPr>
            <p:spPr>
              <a:xfrm>
                <a:off x="1536775" y="3386550"/>
                <a:ext cx="39675" cy="29875"/>
              </a:xfrm>
              <a:custGeom>
                <a:avLst/>
                <a:gdLst/>
                <a:ahLst/>
                <a:cxnLst/>
                <a:rect l="l" t="t" r="r" b="b"/>
                <a:pathLst>
                  <a:path w="1587" h="1195" extrusionOk="0">
                    <a:moveTo>
                      <a:pt x="1389" y="0"/>
                    </a:moveTo>
                    <a:cubicBezTo>
                      <a:pt x="1361" y="0"/>
                      <a:pt x="1334" y="7"/>
                      <a:pt x="1309" y="20"/>
                    </a:cubicBezTo>
                    <a:cubicBezTo>
                      <a:pt x="873" y="277"/>
                      <a:pt x="456" y="575"/>
                      <a:pt x="59" y="892"/>
                    </a:cubicBezTo>
                    <a:cubicBezTo>
                      <a:pt x="1" y="951"/>
                      <a:pt x="1" y="1070"/>
                      <a:pt x="59" y="1149"/>
                    </a:cubicBezTo>
                    <a:cubicBezTo>
                      <a:pt x="99" y="1179"/>
                      <a:pt x="144" y="1194"/>
                      <a:pt x="189" y="1194"/>
                    </a:cubicBezTo>
                    <a:cubicBezTo>
                      <a:pt x="233" y="1194"/>
                      <a:pt x="278" y="1179"/>
                      <a:pt x="318" y="1149"/>
                    </a:cubicBezTo>
                    <a:cubicBezTo>
                      <a:pt x="694" y="852"/>
                      <a:pt x="1071" y="575"/>
                      <a:pt x="1487" y="337"/>
                    </a:cubicBezTo>
                    <a:cubicBezTo>
                      <a:pt x="1566" y="277"/>
                      <a:pt x="1587" y="178"/>
                      <a:pt x="1547" y="99"/>
                    </a:cubicBezTo>
                    <a:cubicBezTo>
                      <a:pt x="1506" y="31"/>
                      <a:pt x="1447" y="0"/>
                      <a:pt x="1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5342;p55"/>
              <p:cNvSpPr/>
              <p:nvPr/>
            </p:nvSpPr>
            <p:spPr>
              <a:xfrm>
                <a:off x="1618925" y="3340675"/>
                <a:ext cx="61100" cy="54550"/>
              </a:xfrm>
              <a:custGeom>
                <a:avLst/>
                <a:gdLst/>
                <a:ahLst/>
                <a:cxnLst/>
                <a:rect l="l" t="t" r="r" b="b"/>
                <a:pathLst>
                  <a:path w="2444" h="2182" extrusionOk="0">
                    <a:moveTo>
                      <a:pt x="2180" y="0"/>
                    </a:moveTo>
                    <a:cubicBezTo>
                      <a:pt x="2141" y="0"/>
                      <a:pt x="2102" y="15"/>
                      <a:pt x="2067" y="50"/>
                    </a:cubicBezTo>
                    <a:cubicBezTo>
                      <a:pt x="1412" y="665"/>
                      <a:pt x="778" y="1279"/>
                      <a:pt x="124" y="1874"/>
                    </a:cubicBezTo>
                    <a:cubicBezTo>
                      <a:pt x="1" y="1997"/>
                      <a:pt x="130" y="2182"/>
                      <a:pt x="268" y="2182"/>
                    </a:cubicBezTo>
                    <a:cubicBezTo>
                      <a:pt x="307" y="2182"/>
                      <a:pt x="346" y="2167"/>
                      <a:pt x="381" y="2132"/>
                    </a:cubicBezTo>
                    <a:cubicBezTo>
                      <a:pt x="1015" y="1517"/>
                      <a:pt x="1670" y="922"/>
                      <a:pt x="2305" y="309"/>
                    </a:cubicBezTo>
                    <a:cubicBezTo>
                      <a:pt x="2443" y="185"/>
                      <a:pt x="2317" y="0"/>
                      <a:pt x="21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5343;p55"/>
              <p:cNvSpPr/>
              <p:nvPr/>
            </p:nvSpPr>
            <p:spPr>
              <a:xfrm>
                <a:off x="1532825" y="3486300"/>
                <a:ext cx="50050" cy="40325"/>
              </a:xfrm>
              <a:custGeom>
                <a:avLst/>
                <a:gdLst/>
                <a:ahLst/>
                <a:cxnLst/>
                <a:rect l="l" t="t" r="r" b="b"/>
                <a:pathLst>
                  <a:path w="2002" h="1613" extrusionOk="0">
                    <a:moveTo>
                      <a:pt x="1805" y="1"/>
                    </a:moveTo>
                    <a:cubicBezTo>
                      <a:pt x="1760" y="1"/>
                      <a:pt x="1717" y="21"/>
                      <a:pt x="1684" y="53"/>
                    </a:cubicBezTo>
                    <a:cubicBezTo>
                      <a:pt x="1150" y="470"/>
                      <a:pt x="614" y="886"/>
                      <a:pt x="79" y="1322"/>
                    </a:cubicBezTo>
                    <a:cubicBezTo>
                      <a:pt x="0" y="1382"/>
                      <a:pt x="19" y="1501"/>
                      <a:pt x="79" y="1559"/>
                    </a:cubicBezTo>
                    <a:cubicBezTo>
                      <a:pt x="116" y="1596"/>
                      <a:pt x="158" y="1612"/>
                      <a:pt x="199" y="1612"/>
                    </a:cubicBezTo>
                    <a:cubicBezTo>
                      <a:pt x="246" y="1612"/>
                      <a:pt x="294" y="1592"/>
                      <a:pt x="336" y="1559"/>
                    </a:cubicBezTo>
                    <a:cubicBezTo>
                      <a:pt x="872" y="1144"/>
                      <a:pt x="1388" y="727"/>
                      <a:pt x="1922" y="311"/>
                    </a:cubicBezTo>
                    <a:cubicBezTo>
                      <a:pt x="2001" y="251"/>
                      <a:pt x="1982" y="113"/>
                      <a:pt x="1922" y="53"/>
                    </a:cubicBezTo>
                    <a:cubicBezTo>
                      <a:pt x="1885" y="16"/>
                      <a:pt x="1845" y="1"/>
                      <a:pt x="180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5344;p55"/>
              <p:cNvSpPr/>
              <p:nvPr/>
            </p:nvSpPr>
            <p:spPr>
              <a:xfrm>
                <a:off x="1635375" y="3435275"/>
                <a:ext cx="54550" cy="46550"/>
              </a:xfrm>
              <a:custGeom>
                <a:avLst/>
                <a:gdLst/>
                <a:ahLst/>
                <a:cxnLst/>
                <a:rect l="l" t="t" r="r" b="b"/>
                <a:pathLst>
                  <a:path w="2182" h="1862" extrusionOk="0">
                    <a:moveTo>
                      <a:pt x="2002" y="0"/>
                    </a:moveTo>
                    <a:cubicBezTo>
                      <a:pt x="1954" y="0"/>
                      <a:pt x="1906" y="21"/>
                      <a:pt x="1864" y="53"/>
                    </a:cubicBezTo>
                    <a:cubicBezTo>
                      <a:pt x="1269" y="548"/>
                      <a:pt x="675" y="1063"/>
                      <a:pt x="80" y="1560"/>
                    </a:cubicBezTo>
                    <a:cubicBezTo>
                      <a:pt x="1" y="1618"/>
                      <a:pt x="21" y="1758"/>
                      <a:pt x="80" y="1816"/>
                    </a:cubicBezTo>
                    <a:cubicBezTo>
                      <a:pt x="120" y="1847"/>
                      <a:pt x="164" y="1862"/>
                      <a:pt x="209" y="1862"/>
                    </a:cubicBezTo>
                    <a:cubicBezTo>
                      <a:pt x="254" y="1862"/>
                      <a:pt x="299" y="1847"/>
                      <a:pt x="338" y="1816"/>
                    </a:cubicBezTo>
                    <a:cubicBezTo>
                      <a:pt x="933" y="1301"/>
                      <a:pt x="1528" y="806"/>
                      <a:pt x="2122" y="291"/>
                    </a:cubicBezTo>
                    <a:cubicBezTo>
                      <a:pt x="2181" y="231"/>
                      <a:pt x="2181" y="112"/>
                      <a:pt x="2122" y="53"/>
                    </a:cubicBezTo>
                    <a:cubicBezTo>
                      <a:pt x="2085" y="16"/>
                      <a:pt x="2044" y="0"/>
                      <a:pt x="20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5345;p55"/>
              <p:cNvSpPr/>
              <p:nvPr/>
            </p:nvSpPr>
            <p:spPr>
              <a:xfrm>
                <a:off x="1479975" y="3611300"/>
                <a:ext cx="60275" cy="40375"/>
              </a:xfrm>
              <a:custGeom>
                <a:avLst/>
                <a:gdLst/>
                <a:ahLst/>
                <a:cxnLst/>
                <a:rect l="l" t="t" r="r" b="b"/>
                <a:pathLst>
                  <a:path w="2411" h="1615" extrusionOk="0">
                    <a:moveTo>
                      <a:pt x="2222" y="0"/>
                    </a:moveTo>
                    <a:cubicBezTo>
                      <a:pt x="2191" y="0"/>
                      <a:pt x="2160" y="9"/>
                      <a:pt x="2133" y="29"/>
                    </a:cubicBezTo>
                    <a:cubicBezTo>
                      <a:pt x="1499" y="484"/>
                      <a:pt x="845" y="901"/>
                      <a:pt x="171" y="1277"/>
                    </a:cubicBezTo>
                    <a:cubicBezTo>
                      <a:pt x="1" y="1380"/>
                      <a:pt x="109" y="1615"/>
                      <a:pt x="268" y="1615"/>
                    </a:cubicBezTo>
                    <a:cubicBezTo>
                      <a:pt x="294" y="1615"/>
                      <a:pt x="321" y="1608"/>
                      <a:pt x="349" y="1594"/>
                    </a:cubicBezTo>
                    <a:cubicBezTo>
                      <a:pt x="1023" y="1219"/>
                      <a:pt x="1678" y="802"/>
                      <a:pt x="2312" y="326"/>
                    </a:cubicBezTo>
                    <a:cubicBezTo>
                      <a:pt x="2392" y="267"/>
                      <a:pt x="2411" y="167"/>
                      <a:pt x="2371" y="88"/>
                    </a:cubicBezTo>
                    <a:cubicBezTo>
                      <a:pt x="2345" y="35"/>
                      <a:pt x="2283" y="0"/>
                      <a:pt x="22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5346;p55"/>
              <p:cNvSpPr/>
              <p:nvPr/>
            </p:nvSpPr>
            <p:spPr>
              <a:xfrm>
                <a:off x="1601675" y="3529625"/>
                <a:ext cx="58500" cy="43850"/>
              </a:xfrm>
              <a:custGeom>
                <a:avLst/>
                <a:gdLst/>
                <a:ahLst/>
                <a:cxnLst/>
                <a:rect l="l" t="t" r="r" b="b"/>
                <a:pathLst>
                  <a:path w="2340" h="1754" extrusionOk="0">
                    <a:moveTo>
                      <a:pt x="2118" y="1"/>
                    </a:moveTo>
                    <a:cubicBezTo>
                      <a:pt x="2091" y="1"/>
                      <a:pt x="2066" y="8"/>
                      <a:pt x="2043" y="25"/>
                    </a:cubicBezTo>
                    <a:cubicBezTo>
                      <a:pt x="1409" y="500"/>
                      <a:pt x="754" y="957"/>
                      <a:pt x="120" y="1412"/>
                    </a:cubicBezTo>
                    <a:cubicBezTo>
                      <a:pt x="40" y="1473"/>
                      <a:pt x="1" y="1571"/>
                      <a:pt x="61" y="1650"/>
                    </a:cubicBezTo>
                    <a:cubicBezTo>
                      <a:pt x="89" y="1707"/>
                      <a:pt x="158" y="1754"/>
                      <a:pt x="224" y="1754"/>
                    </a:cubicBezTo>
                    <a:cubicBezTo>
                      <a:pt x="251" y="1754"/>
                      <a:pt x="276" y="1747"/>
                      <a:pt x="299" y="1729"/>
                    </a:cubicBezTo>
                    <a:cubicBezTo>
                      <a:pt x="933" y="1254"/>
                      <a:pt x="1587" y="799"/>
                      <a:pt x="2221" y="342"/>
                    </a:cubicBezTo>
                    <a:cubicBezTo>
                      <a:pt x="2300" y="283"/>
                      <a:pt x="2340" y="183"/>
                      <a:pt x="2300" y="104"/>
                    </a:cubicBezTo>
                    <a:cubicBezTo>
                      <a:pt x="2258" y="47"/>
                      <a:pt x="2185" y="1"/>
                      <a:pt x="211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5347;p55"/>
              <p:cNvSpPr/>
              <p:nvPr/>
            </p:nvSpPr>
            <p:spPr>
              <a:xfrm>
                <a:off x="1525075" y="3657550"/>
                <a:ext cx="58850" cy="39725"/>
              </a:xfrm>
              <a:custGeom>
                <a:avLst/>
                <a:gdLst/>
                <a:ahLst/>
                <a:cxnLst/>
                <a:rect l="l" t="t" r="r" b="b"/>
                <a:pathLst>
                  <a:path w="2354" h="1589" extrusionOk="0">
                    <a:moveTo>
                      <a:pt x="2074" y="0"/>
                    </a:moveTo>
                    <a:cubicBezTo>
                      <a:pt x="2034" y="0"/>
                      <a:pt x="1993" y="13"/>
                      <a:pt x="1955" y="43"/>
                    </a:cubicBezTo>
                    <a:cubicBezTo>
                      <a:pt x="1420" y="537"/>
                      <a:pt x="826" y="954"/>
                      <a:pt x="171" y="1272"/>
                    </a:cubicBezTo>
                    <a:cubicBezTo>
                      <a:pt x="0" y="1356"/>
                      <a:pt x="109" y="1588"/>
                      <a:pt x="268" y="1588"/>
                    </a:cubicBezTo>
                    <a:cubicBezTo>
                      <a:pt x="295" y="1588"/>
                      <a:pt x="322" y="1582"/>
                      <a:pt x="350" y="1568"/>
                    </a:cubicBezTo>
                    <a:cubicBezTo>
                      <a:pt x="1024" y="1232"/>
                      <a:pt x="1658" y="815"/>
                      <a:pt x="2213" y="300"/>
                    </a:cubicBezTo>
                    <a:cubicBezTo>
                      <a:pt x="2353" y="175"/>
                      <a:pt x="2223" y="0"/>
                      <a:pt x="207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5348;p55"/>
              <p:cNvSpPr/>
              <p:nvPr/>
            </p:nvSpPr>
            <p:spPr>
              <a:xfrm>
                <a:off x="1566525" y="4203650"/>
                <a:ext cx="38150" cy="11075"/>
              </a:xfrm>
              <a:custGeom>
                <a:avLst/>
                <a:gdLst/>
                <a:ahLst/>
                <a:cxnLst/>
                <a:rect l="l" t="t" r="r" b="b"/>
                <a:pathLst>
                  <a:path w="1526" h="443" extrusionOk="0">
                    <a:moveTo>
                      <a:pt x="152" y="1"/>
                    </a:moveTo>
                    <a:cubicBezTo>
                      <a:pt x="66" y="1"/>
                      <a:pt x="0" y="92"/>
                      <a:pt x="0" y="181"/>
                    </a:cubicBezTo>
                    <a:cubicBezTo>
                      <a:pt x="0" y="281"/>
                      <a:pt x="79" y="340"/>
                      <a:pt x="178" y="360"/>
                    </a:cubicBezTo>
                    <a:cubicBezTo>
                      <a:pt x="574" y="379"/>
                      <a:pt x="952" y="419"/>
                      <a:pt x="1348" y="440"/>
                    </a:cubicBezTo>
                    <a:cubicBezTo>
                      <a:pt x="1355" y="441"/>
                      <a:pt x="1362" y="442"/>
                      <a:pt x="1368" y="442"/>
                    </a:cubicBezTo>
                    <a:cubicBezTo>
                      <a:pt x="1443" y="442"/>
                      <a:pt x="1526" y="352"/>
                      <a:pt x="1526" y="261"/>
                    </a:cubicBezTo>
                    <a:cubicBezTo>
                      <a:pt x="1507" y="162"/>
                      <a:pt x="1446" y="102"/>
                      <a:pt x="1348" y="83"/>
                    </a:cubicBezTo>
                    <a:cubicBezTo>
                      <a:pt x="952" y="62"/>
                      <a:pt x="574" y="23"/>
                      <a:pt x="178" y="4"/>
                    </a:cubicBezTo>
                    <a:cubicBezTo>
                      <a:pt x="169" y="2"/>
                      <a:pt x="16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5349;p55"/>
              <p:cNvSpPr/>
              <p:nvPr/>
            </p:nvSpPr>
            <p:spPr>
              <a:xfrm>
                <a:off x="1562325" y="4131775"/>
                <a:ext cx="95575" cy="21975"/>
              </a:xfrm>
              <a:custGeom>
                <a:avLst/>
                <a:gdLst/>
                <a:ahLst/>
                <a:cxnLst/>
                <a:rect l="l" t="t" r="r" b="b"/>
                <a:pathLst>
                  <a:path w="3823" h="879" extrusionOk="0">
                    <a:moveTo>
                      <a:pt x="271" y="0"/>
                    </a:moveTo>
                    <a:cubicBezTo>
                      <a:pt x="79" y="0"/>
                      <a:pt x="1" y="304"/>
                      <a:pt x="208" y="341"/>
                    </a:cubicBezTo>
                    <a:cubicBezTo>
                      <a:pt x="1318" y="519"/>
                      <a:pt x="2407" y="698"/>
                      <a:pt x="3517" y="876"/>
                    </a:cubicBezTo>
                    <a:cubicBezTo>
                      <a:pt x="3529" y="878"/>
                      <a:pt x="3541" y="879"/>
                      <a:pt x="3553" y="879"/>
                    </a:cubicBezTo>
                    <a:cubicBezTo>
                      <a:pt x="3746" y="879"/>
                      <a:pt x="3822" y="577"/>
                      <a:pt x="3617" y="540"/>
                    </a:cubicBezTo>
                    <a:cubicBezTo>
                      <a:pt x="2507" y="360"/>
                      <a:pt x="1397" y="183"/>
                      <a:pt x="306" y="4"/>
                    </a:cubicBezTo>
                    <a:cubicBezTo>
                      <a:pt x="294" y="1"/>
                      <a:pt x="282" y="0"/>
                      <a:pt x="2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5350;p55"/>
              <p:cNvSpPr/>
              <p:nvPr/>
            </p:nvSpPr>
            <p:spPr>
              <a:xfrm>
                <a:off x="1684450" y="3966225"/>
                <a:ext cx="38700" cy="26500"/>
              </a:xfrm>
              <a:custGeom>
                <a:avLst/>
                <a:gdLst/>
                <a:ahLst/>
                <a:cxnLst/>
                <a:rect l="l" t="t" r="r" b="b"/>
                <a:pathLst>
                  <a:path w="1548" h="1060" extrusionOk="0">
                    <a:moveTo>
                      <a:pt x="1366" y="0"/>
                    </a:moveTo>
                    <a:cubicBezTo>
                      <a:pt x="1319" y="0"/>
                      <a:pt x="1270" y="15"/>
                      <a:pt x="1230" y="44"/>
                    </a:cubicBezTo>
                    <a:cubicBezTo>
                      <a:pt x="1071" y="224"/>
                      <a:pt x="932" y="322"/>
                      <a:pt x="734" y="441"/>
                    </a:cubicBezTo>
                    <a:cubicBezTo>
                      <a:pt x="635" y="501"/>
                      <a:pt x="535" y="560"/>
                      <a:pt x="437" y="599"/>
                    </a:cubicBezTo>
                    <a:cubicBezTo>
                      <a:pt x="437" y="599"/>
                      <a:pt x="416" y="620"/>
                      <a:pt x="397" y="620"/>
                    </a:cubicBezTo>
                    <a:cubicBezTo>
                      <a:pt x="377" y="639"/>
                      <a:pt x="337" y="639"/>
                      <a:pt x="318" y="660"/>
                    </a:cubicBezTo>
                    <a:lnTo>
                      <a:pt x="139" y="718"/>
                    </a:lnTo>
                    <a:cubicBezTo>
                      <a:pt x="60" y="739"/>
                      <a:pt x="1" y="837"/>
                      <a:pt x="20" y="937"/>
                    </a:cubicBezTo>
                    <a:cubicBezTo>
                      <a:pt x="38" y="1006"/>
                      <a:pt x="131" y="1060"/>
                      <a:pt x="207" y="1060"/>
                    </a:cubicBezTo>
                    <a:cubicBezTo>
                      <a:pt x="218" y="1060"/>
                      <a:pt x="229" y="1059"/>
                      <a:pt x="239" y="1056"/>
                    </a:cubicBezTo>
                    <a:cubicBezTo>
                      <a:pt x="714" y="917"/>
                      <a:pt x="1151" y="660"/>
                      <a:pt x="1487" y="303"/>
                    </a:cubicBezTo>
                    <a:cubicBezTo>
                      <a:pt x="1547" y="224"/>
                      <a:pt x="1547" y="124"/>
                      <a:pt x="1487" y="44"/>
                    </a:cubicBezTo>
                    <a:cubicBezTo>
                      <a:pt x="1457" y="15"/>
                      <a:pt x="1413" y="0"/>
                      <a:pt x="13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5351;p55"/>
              <p:cNvSpPr/>
              <p:nvPr/>
            </p:nvSpPr>
            <p:spPr>
              <a:xfrm>
                <a:off x="1552650" y="4086500"/>
                <a:ext cx="45100" cy="13725"/>
              </a:xfrm>
              <a:custGeom>
                <a:avLst/>
                <a:gdLst/>
                <a:ahLst/>
                <a:cxnLst/>
                <a:rect l="l" t="t" r="r" b="b"/>
                <a:pathLst>
                  <a:path w="1804" h="549" extrusionOk="0">
                    <a:moveTo>
                      <a:pt x="203" y="1"/>
                    </a:moveTo>
                    <a:cubicBezTo>
                      <a:pt x="125" y="1"/>
                      <a:pt x="55" y="66"/>
                      <a:pt x="40" y="130"/>
                    </a:cubicBezTo>
                    <a:cubicBezTo>
                      <a:pt x="0" y="229"/>
                      <a:pt x="59" y="308"/>
                      <a:pt x="159" y="348"/>
                    </a:cubicBezTo>
                    <a:cubicBezTo>
                      <a:pt x="516" y="482"/>
                      <a:pt x="884" y="549"/>
                      <a:pt x="1255" y="549"/>
                    </a:cubicBezTo>
                    <a:cubicBezTo>
                      <a:pt x="1378" y="549"/>
                      <a:pt x="1502" y="541"/>
                      <a:pt x="1625" y="527"/>
                    </a:cubicBezTo>
                    <a:cubicBezTo>
                      <a:pt x="1724" y="527"/>
                      <a:pt x="1803" y="467"/>
                      <a:pt x="1803" y="348"/>
                    </a:cubicBezTo>
                    <a:cubicBezTo>
                      <a:pt x="1803" y="268"/>
                      <a:pt x="1724" y="170"/>
                      <a:pt x="1625" y="170"/>
                    </a:cubicBezTo>
                    <a:cubicBezTo>
                      <a:pt x="1509" y="185"/>
                      <a:pt x="1391" y="192"/>
                      <a:pt x="1274" y="192"/>
                    </a:cubicBezTo>
                    <a:cubicBezTo>
                      <a:pt x="929" y="192"/>
                      <a:pt x="582" y="130"/>
                      <a:pt x="257" y="11"/>
                    </a:cubicBezTo>
                    <a:cubicBezTo>
                      <a:pt x="239" y="4"/>
                      <a:pt x="221" y="1"/>
                      <a:pt x="20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5352;p55"/>
              <p:cNvSpPr/>
              <p:nvPr/>
            </p:nvSpPr>
            <p:spPr>
              <a:xfrm>
                <a:off x="695300" y="3836775"/>
                <a:ext cx="45075" cy="24325"/>
              </a:xfrm>
              <a:custGeom>
                <a:avLst/>
                <a:gdLst/>
                <a:ahLst/>
                <a:cxnLst/>
                <a:rect l="l" t="t" r="r" b="b"/>
                <a:pathLst>
                  <a:path w="1803" h="973" extrusionOk="0">
                    <a:moveTo>
                      <a:pt x="210" y="1"/>
                    </a:moveTo>
                    <a:cubicBezTo>
                      <a:pt x="148" y="1"/>
                      <a:pt x="86" y="36"/>
                      <a:pt x="59" y="89"/>
                    </a:cubicBezTo>
                    <a:cubicBezTo>
                      <a:pt x="1" y="168"/>
                      <a:pt x="40" y="287"/>
                      <a:pt x="120" y="327"/>
                    </a:cubicBezTo>
                    <a:cubicBezTo>
                      <a:pt x="556" y="604"/>
                      <a:pt x="1011" y="822"/>
                      <a:pt x="1507" y="961"/>
                    </a:cubicBezTo>
                    <a:cubicBezTo>
                      <a:pt x="1529" y="969"/>
                      <a:pt x="1549" y="973"/>
                      <a:pt x="1568" y="973"/>
                    </a:cubicBezTo>
                    <a:cubicBezTo>
                      <a:pt x="1741" y="973"/>
                      <a:pt x="1803" y="678"/>
                      <a:pt x="1606" y="623"/>
                    </a:cubicBezTo>
                    <a:cubicBezTo>
                      <a:pt x="1130" y="486"/>
                      <a:pt x="694" y="287"/>
                      <a:pt x="297" y="29"/>
                    </a:cubicBezTo>
                    <a:cubicBezTo>
                      <a:pt x="271" y="9"/>
                      <a:pt x="240" y="1"/>
                      <a:pt x="21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5353;p55"/>
              <p:cNvSpPr/>
              <p:nvPr/>
            </p:nvSpPr>
            <p:spPr>
              <a:xfrm>
                <a:off x="618000" y="3880475"/>
                <a:ext cx="72925" cy="41975"/>
              </a:xfrm>
              <a:custGeom>
                <a:avLst/>
                <a:gdLst/>
                <a:ahLst/>
                <a:cxnLst/>
                <a:rect l="l" t="t" r="r" b="b"/>
                <a:pathLst>
                  <a:path w="2917" h="1679" extrusionOk="0">
                    <a:moveTo>
                      <a:pt x="208" y="1"/>
                    </a:moveTo>
                    <a:cubicBezTo>
                      <a:pt x="164" y="1"/>
                      <a:pt x="119" y="16"/>
                      <a:pt x="80" y="46"/>
                    </a:cubicBezTo>
                    <a:cubicBezTo>
                      <a:pt x="19" y="105"/>
                      <a:pt x="0" y="244"/>
                      <a:pt x="80" y="303"/>
                    </a:cubicBezTo>
                    <a:cubicBezTo>
                      <a:pt x="833" y="897"/>
                      <a:pt x="1705" y="1373"/>
                      <a:pt x="2617" y="1671"/>
                    </a:cubicBezTo>
                    <a:cubicBezTo>
                      <a:pt x="2634" y="1676"/>
                      <a:pt x="2651" y="1678"/>
                      <a:pt x="2666" y="1678"/>
                    </a:cubicBezTo>
                    <a:cubicBezTo>
                      <a:pt x="2848" y="1678"/>
                      <a:pt x="2917" y="1387"/>
                      <a:pt x="2715" y="1314"/>
                    </a:cubicBezTo>
                    <a:cubicBezTo>
                      <a:pt x="1843" y="1037"/>
                      <a:pt x="1031" y="620"/>
                      <a:pt x="337" y="46"/>
                    </a:cubicBezTo>
                    <a:cubicBezTo>
                      <a:pt x="297" y="16"/>
                      <a:pt x="253" y="1"/>
                      <a:pt x="20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5354;p55"/>
              <p:cNvSpPr/>
              <p:nvPr/>
            </p:nvSpPr>
            <p:spPr>
              <a:xfrm>
                <a:off x="602825" y="4081800"/>
                <a:ext cx="51350" cy="27550"/>
              </a:xfrm>
              <a:custGeom>
                <a:avLst/>
                <a:gdLst/>
                <a:ahLst/>
                <a:cxnLst/>
                <a:rect l="l" t="t" r="r" b="b"/>
                <a:pathLst>
                  <a:path w="2054" h="1102" extrusionOk="0">
                    <a:moveTo>
                      <a:pt x="269" y="1"/>
                    </a:moveTo>
                    <a:cubicBezTo>
                      <a:pt x="109" y="1"/>
                      <a:pt x="0" y="235"/>
                      <a:pt x="171" y="337"/>
                    </a:cubicBezTo>
                    <a:cubicBezTo>
                      <a:pt x="687" y="636"/>
                      <a:pt x="1242" y="892"/>
                      <a:pt x="1797" y="1091"/>
                    </a:cubicBezTo>
                    <a:cubicBezTo>
                      <a:pt x="1815" y="1098"/>
                      <a:pt x="1833" y="1101"/>
                      <a:pt x="1851" y="1101"/>
                    </a:cubicBezTo>
                    <a:cubicBezTo>
                      <a:pt x="1929" y="1101"/>
                      <a:pt x="1998" y="1036"/>
                      <a:pt x="2014" y="972"/>
                    </a:cubicBezTo>
                    <a:cubicBezTo>
                      <a:pt x="2054" y="873"/>
                      <a:pt x="1995" y="794"/>
                      <a:pt x="1895" y="754"/>
                    </a:cubicBezTo>
                    <a:cubicBezTo>
                      <a:pt x="1361" y="556"/>
                      <a:pt x="845" y="318"/>
                      <a:pt x="349" y="20"/>
                    </a:cubicBezTo>
                    <a:cubicBezTo>
                      <a:pt x="321" y="7"/>
                      <a:pt x="294" y="1"/>
                      <a:pt x="2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5355;p55"/>
              <p:cNvSpPr/>
              <p:nvPr/>
            </p:nvSpPr>
            <p:spPr>
              <a:xfrm>
                <a:off x="867250" y="4220050"/>
                <a:ext cx="269600" cy="226525"/>
              </a:xfrm>
              <a:custGeom>
                <a:avLst/>
                <a:gdLst/>
                <a:ahLst/>
                <a:cxnLst/>
                <a:rect l="l" t="t" r="r" b="b"/>
                <a:pathLst>
                  <a:path w="10784" h="9061" extrusionOk="0">
                    <a:moveTo>
                      <a:pt x="0" y="1"/>
                    </a:moveTo>
                    <a:cubicBezTo>
                      <a:pt x="119" y="2797"/>
                      <a:pt x="238" y="5612"/>
                      <a:pt x="378" y="8426"/>
                    </a:cubicBezTo>
                    <a:lnTo>
                      <a:pt x="9893" y="9061"/>
                    </a:lnTo>
                    <a:cubicBezTo>
                      <a:pt x="10189" y="6027"/>
                      <a:pt x="10487" y="3014"/>
                      <a:pt x="10784"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6" name="Google Shape;5356;p55"/>
              <p:cNvSpPr/>
              <p:nvPr/>
            </p:nvSpPr>
            <p:spPr>
              <a:xfrm>
                <a:off x="862800" y="4215625"/>
                <a:ext cx="279025" cy="235400"/>
              </a:xfrm>
              <a:custGeom>
                <a:avLst/>
                <a:gdLst/>
                <a:ahLst/>
                <a:cxnLst/>
                <a:rect l="l" t="t" r="r" b="b"/>
                <a:pathLst>
                  <a:path w="11161" h="9416" extrusionOk="0">
                    <a:moveTo>
                      <a:pt x="10767" y="357"/>
                    </a:moveTo>
                    <a:cubicBezTo>
                      <a:pt x="10481" y="3247"/>
                      <a:pt x="10196" y="6138"/>
                      <a:pt x="9910" y="9047"/>
                    </a:cubicBezTo>
                    <a:lnTo>
                      <a:pt x="9910" y="9047"/>
                    </a:lnTo>
                    <a:cubicBezTo>
                      <a:pt x="8893" y="8973"/>
                      <a:pt x="7875" y="8917"/>
                      <a:pt x="6839" y="8841"/>
                    </a:cubicBezTo>
                    <a:cubicBezTo>
                      <a:pt x="5134" y="8722"/>
                      <a:pt x="3429" y="8622"/>
                      <a:pt x="1725" y="8504"/>
                    </a:cubicBezTo>
                    <a:cubicBezTo>
                      <a:pt x="1381" y="8487"/>
                      <a:pt x="1037" y="8455"/>
                      <a:pt x="707" y="8433"/>
                    </a:cubicBezTo>
                    <a:lnTo>
                      <a:pt x="707" y="8433"/>
                    </a:lnTo>
                    <a:cubicBezTo>
                      <a:pt x="593" y="5735"/>
                      <a:pt x="479" y="3038"/>
                      <a:pt x="365" y="357"/>
                    </a:cubicBezTo>
                    <a:close/>
                    <a:moveTo>
                      <a:pt x="178" y="0"/>
                    </a:moveTo>
                    <a:cubicBezTo>
                      <a:pt x="80" y="0"/>
                      <a:pt x="1" y="80"/>
                      <a:pt x="1" y="178"/>
                    </a:cubicBezTo>
                    <a:cubicBezTo>
                      <a:pt x="120" y="2974"/>
                      <a:pt x="239" y="5789"/>
                      <a:pt x="377" y="8603"/>
                    </a:cubicBezTo>
                    <a:cubicBezTo>
                      <a:pt x="377" y="8702"/>
                      <a:pt x="456" y="8781"/>
                      <a:pt x="556" y="8781"/>
                    </a:cubicBezTo>
                    <a:cubicBezTo>
                      <a:pt x="1626" y="8841"/>
                      <a:pt x="2697" y="8921"/>
                      <a:pt x="3767" y="9000"/>
                    </a:cubicBezTo>
                    <a:cubicBezTo>
                      <a:pt x="5472" y="9098"/>
                      <a:pt x="7196" y="9217"/>
                      <a:pt x="8900" y="9336"/>
                    </a:cubicBezTo>
                    <a:cubicBezTo>
                      <a:pt x="9297" y="9357"/>
                      <a:pt x="9674" y="9376"/>
                      <a:pt x="10071" y="9415"/>
                    </a:cubicBezTo>
                    <a:cubicBezTo>
                      <a:pt x="10172" y="9415"/>
                      <a:pt x="10227" y="9354"/>
                      <a:pt x="10239" y="9283"/>
                    </a:cubicBezTo>
                    <a:lnTo>
                      <a:pt x="10239" y="9283"/>
                    </a:lnTo>
                    <a:cubicBezTo>
                      <a:pt x="10244" y="9269"/>
                      <a:pt x="10247" y="9254"/>
                      <a:pt x="10248" y="9238"/>
                    </a:cubicBezTo>
                    <a:cubicBezTo>
                      <a:pt x="10546" y="6204"/>
                      <a:pt x="10843" y="3191"/>
                      <a:pt x="11141" y="178"/>
                    </a:cubicBezTo>
                    <a:cubicBezTo>
                      <a:pt x="11160" y="80"/>
                      <a:pt x="11062" y="0"/>
                      <a:pt x="109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5357;p55"/>
              <p:cNvSpPr/>
              <p:nvPr/>
            </p:nvSpPr>
            <p:spPr>
              <a:xfrm>
                <a:off x="718300" y="4349425"/>
                <a:ext cx="423525" cy="314350"/>
              </a:xfrm>
              <a:custGeom>
                <a:avLst/>
                <a:gdLst/>
                <a:ahLst/>
                <a:cxnLst/>
                <a:rect l="l" t="t" r="r" b="b"/>
                <a:pathLst>
                  <a:path w="16941" h="12574" extrusionOk="0">
                    <a:moveTo>
                      <a:pt x="5126" y="0"/>
                    </a:moveTo>
                    <a:lnTo>
                      <a:pt x="5284" y="7414"/>
                    </a:lnTo>
                    <a:cubicBezTo>
                      <a:pt x="5242" y="7414"/>
                      <a:pt x="5200" y="7413"/>
                      <a:pt x="5158" y="7413"/>
                    </a:cubicBezTo>
                    <a:cubicBezTo>
                      <a:pt x="1" y="7413"/>
                      <a:pt x="489" y="12232"/>
                      <a:pt x="725" y="12468"/>
                    </a:cubicBezTo>
                    <a:cubicBezTo>
                      <a:pt x="805" y="12547"/>
                      <a:pt x="2540" y="12574"/>
                      <a:pt x="4819" y="12574"/>
                    </a:cubicBezTo>
                    <a:cubicBezTo>
                      <a:pt x="9377" y="12574"/>
                      <a:pt x="16108" y="12468"/>
                      <a:pt x="16108" y="12468"/>
                    </a:cubicBezTo>
                    <a:lnTo>
                      <a:pt x="16940" y="0"/>
                    </a:lnTo>
                    <a:close/>
                  </a:path>
                </a:pathLst>
              </a:custGeom>
              <a:solidFill>
                <a:schemeClr val="accent1"/>
              </a:solidFill>
              <a:ln>
                <a:noFill/>
              </a:ln>
            </p:spPr>
            <p:txBody>
              <a:bodyPr spcFirstLastPara="1" wrap="square" lIns="91425" tIns="91425" rIns="91425" bIns="91425" anchor="ctr" anchorCtr="0">
                <a:noAutofit/>
              </a:bodyPr>
              <a:lstStyle/>
              <a:p>
                <a:endParaRPr baseline="-25000"/>
              </a:p>
            </p:txBody>
          </p:sp>
          <p:sp>
            <p:nvSpPr>
              <p:cNvPr id="58" name="Google Shape;5358;p55"/>
              <p:cNvSpPr/>
              <p:nvPr/>
            </p:nvSpPr>
            <p:spPr>
              <a:xfrm>
                <a:off x="727025" y="4344950"/>
                <a:ext cx="419275" cy="323325"/>
              </a:xfrm>
              <a:custGeom>
                <a:avLst/>
                <a:gdLst/>
                <a:ahLst/>
                <a:cxnLst/>
                <a:rect l="l" t="t" r="r" b="b"/>
                <a:pathLst>
                  <a:path w="16771" h="12933" extrusionOk="0">
                    <a:moveTo>
                      <a:pt x="438" y="12467"/>
                    </a:moveTo>
                    <a:cubicBezTo>
                      <a:pt x="440" y="12467"/>
                      <a:pt x="444" y="12472"/>
                      <a:pt x="456" y="12489"/>
                    </a:cubicBezTo>
                    <a:cubicBezTo>
                      <a:pt x="456" y="12491"/>
                      <a:pt x="455" y="12492"/>
                      <a:pt x="454" y="12492"/>
                    </a:cubicBezTo>
                    <a:cubicBezTo>
                      <a:pt x="449" y="12492"/>
                      <a:pt x="436" y="12467"/>
                      <a:pt x="438" y="12467"/>
                    </a:cubicBezTo>
                    <a:close/>
                    <a:moveTo>
                      <a:pt x="16401" y="357"/>
                    </a:moveTo>
                    <a:cubicBezTo>
                      <a:pt x="16305" y="1705"/>
                      <a:pt x="16212" y="3054"/>
                      <a:pt x="16136" y="4422"/>
                    </a:cubicBezTo>
                    <a:cubicBezTo>
                      <a:pt x="15977" y="6642"/>
                      <a:pt x="15838" y="8881"/>
                      <a:pt x="15679" y="11101"/>
                    </a:cubicBezTo>
                    <a:cubicBezTo>
                      <a:pt x="15662" y="11558"/>
                      <a:pt x="15629" y="12015"/>
                      <a:pt x="15594" y="12473"/>
                    </a:cubicBezTo>
                    <a:lnTo>
                      <a:pt x="15594" y="12473"/>
                    </a:lnTo>
                    <a:cubicBezTo>
                      <a:pt x="14658" y="12489"/>
                      <a:pt x="13722" y="12490"/>
                      <a:pt x="12785" y="12509"/>
                    </a:cubicBezTo>
                    <a:cubicBezTo>
                      <a:pt x="10744" y="12528"/>
                      <a:pt x="8683" y="12549"/>
                      <a:pt x="6621" y="12568"/>
                    </a:cubicBezTo>
                    <a:cubicBezTo>
                      <a:pt x="5732" y="12568"/>
                      <a:pt x="4843" y="12573"/>
                      <a:pt x="3951" y="12573"/>
                    </a:cubicBezTo>
                    <a:cubicBezTo>
                      <a:pt x="3093" y="12573"/>
                      <a:pt x="2233" y="12568"/>
                      <a:pt x="1367" y="12549"/>
                    </a:cubicBezTo>
                    <a:cubicBezTo>
                      <a:pt x="1150" y="12528"/>
                      <a:pt x="912" y="12528"/>
                      <a:pt x="693" y="12509"/>
                    </a:cubicBezTo>
                    <a:lnTo>
                      <a:pt x="574" y="12509"/>
                    </a:lnTo>
                    <a:cubicBezTo>
                      <a:pt x="555" y="12509"/>
                      <a:pt x="456" y="12489"/>
                      <a:pt x="516" y="12489"/>
                    </a:cubicBezTo>
                    <a:lnTo>
                      <a:pt x="494" y="12489"/>
                    </a:lnTo>
                    <a:cubicBezTo>
                      <a:pt x="493" y="12475"/>
                      <a:pt x="489" y="12463"/>
                      <a:pt x="476" y="12449"/>
                    </a:cubicBezTo>
                    <a:cubicBezTo>
                      <a:pt x="456" y="12370"/>
                      <a:pt x="456" y="12271"/>
                      <a:pt x="436" y="12232"/>
                    </a:cubicBezTo>
                    <a:cubicBezTo>
                      <a:pt x="416" y="11954"/>
                      <a:pt x="416" y="11677"/>
                      <a:pt x="436" y="11399"/>
                    </a:cubicBezTo>
                    <a:cubicBezTo>
                      <a:pt x="495" y="10625"/>
                      <a:pt x="733" y="9872"/>
                      <a:pt x="1190" y="9277"/>
                    </a:cubicBezTo>
                    <a:cubicBezTo>
                      <a:pt x="1824" y="8426"/>
                      <a:pt x="2834" y="7969"/>
                      <a:pt x="3865" y="7831"/>
                    </a:cubicBezTo>
                    <a:cubicBezTo>
                      <a:pt x="4222" y="7791"/>
                      <a:pt x="4579" y="7771"/>
                      <a:pt x="4935" y="7771"/>
                    </a:cubicBezTo>
                    <a:cubicBezTo>
                      <a:pt x="5035" y="7771"/>
                      <a:pt x="5115" y="7692"/>
                      <a:pt x="5115" y="7593"/>
                    </a:cubicBezTo>
                    <a:cubicBezTo>
                      <a:pt x="5075" y="5432"/>
                      <a:pt x="5015" y="3251"/>
                      <a:pt x="4975" y="1091"/>
                    </a:cubicBezTo>
                    <a:cubicBezTo>
                      <a:pt x="4960" y="837"/>
                      <a:pt x="4957" y="596"/>
                      <a:pt x="4956" y="357"/>
                    </a:cubicBezTo>
                    <a:close/>
                    <a:moveTo>
                      <a:pt x="4777" y="0"/>
                    </a:moveTo>
                    <a:cubicBezTo>
                      <a:pt x="4716" y="0"/>
                      <a:pt x="4670" y="24"/>
                      <a:pt x="4640" y="59"/>
                    </a:cubicBezTo>
                    <a:lnTo>
                      <a:pt x="4640" y="59"/>
                    </a:lnTo>
                    <a:cubicBezTo>
                      <a:pt x="4613" y="85"/>
                      <a:pt x="4596" y="122"/>
                      <a:pt x="4599" y="171"/>
                    </a:cubicBezTo>
                    <a:lnTo>
                      <a:pt x="4599" y="171"/>
                    </a:lnTo>
                    <a:cubicBezTo>
                      <a:pt x="4598" y="181"/>
                      <a:pt x="4599" y="191"/>
                      <a:pt x="4600" y="200"/>
                    </a:cubicBezTo>
                    <a:lnTo>
                      <a:pt x="4600" y="200"/>
                    </a:lnTo>
                    <a:cubicBezTo>
                      <a:pt x="4639" y="2374"/>
                      <a:pt x="4698" y="4527"/>
                      <a:pt x="4737" y="6681"/>
                    </a:cubicBezTo>
                    <a:cubicBezTo>
                      <a:pt x="4754" y="6935"/>
                      <a:pt x="4757" y="7175"/>
                      <a:pt x="4758" y="7413"/>
                    </a:cubicBezTo>
                    <a:lnTo>
                      <a:pt x="4758" y="7413"/>
                    </a:lnTo>
                    <a:cubicBezTo>
                      <a:pt x="3585" y="7421"/>
                      <a:pt x="2391" y="7690"/>
                      <a:pt x="1467" y="8445"/>
                    </a:cubicBezTo>
                    <a:cubicBezTo>
                      <a:pt x="812" y="9020"/>
                      <a:pt x="376" y="9813"/>
                      <a:pt x="178" y="10665"/>
                    </a:cubicBezTo>
                    <a:cubicBezTo>
                      <a:pt x="59" y="11241"/>
                      <a:pt x="0" y="11875"/>
                      <a:pt x="119" y="12470"/>
                    </a:cubicBezTo>
                    <a:cubicBezTo>
                      <a:pt x="159" y="12608"/>
                      <a:pt x="199" y="12766"/>
                      <a:pt x="337" y="12826"/>
                    </a:cubicBezTo>
                    <a:cubicBezTo>
                      <a:pt x="476" y="12866"/>
                      <a:pt x="614" y="12866"/>
                      <a:pt x="754" y="12866"/>
                    </a:cubicBezTo>
                    <a:cubicBezTo>
                      <a:pt x="1610" y="12920"/>
                      <a:pt x="2471" y="12933"/>
                      <a:pt x="3336" y="12933"/>
                    </a:cubicBezTo>
                    <a:cubicBezTo>
                      <a:pt x="4033" y="12933"/>
                      <a:pt x="4732" y="12925"/>
                      <a:pt x="5432" y="12925"/>
                    </a:cubicBezTo>
                    <a:cubicBezTo>
                      <a:pt x="7592" y="12925"/>
                      <a:pt x="9753" y="12885"/>
                      <a:pt x="11934" y="12866"/>
                    </a:cubicBezTo>
                    <a:cubicBezTo>
                      <a:pt x="13182" y="12845"/>
                      <a:pt x="14450" y="12866"/>
                      <a:pt x="15700" y="12826"/>
                    </a:cubicBezTo>
                    <a:lnTo>
                      <a:pt x="15759" y="12826"/>
                    </a:lnTo>
                    <a:cubicBezTo>
                      <a:pt x="15859" y="12826"/>
                      <a:pt x="15938" y="12747"/>
                      <a:pt x="15938" y="12647"/>
                    </a:cubicBezTo>
                    <a:cubicBezTo>
                      <a:pt x="16036" y="11220"/>
                      <a:pt x="16136" y="9813"/>
                      <a:pt x="16215" y="8405"/>
                    </a:cubicBezTo>
                    <a:cubicBezTo>
                      <a:pt x="16374" y="6185"/>
                      <a:pt x="16512" y="3946"/>
                      <a:pt x="16651" y="1705"/>
                    </a:cubicBezTo>
                    <a:cubicBezTo>
                      <a:pt x="16691" y="1210"/>
                      <a:pt x="16731" y="695"/>
                      <a:pt x="16770" y="179"/>
                    </a:cubicBezTo>
                    <a:cubicBezTo>
                      <a:pt x="16770" y="80"/>
                      <a:pt x="16670" y="0"/>
                      <a:pt x="165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5359;p55"/>
              <p:cNvSpPr/>
              <p:nvPr/>
            </p:nvSpPr>
            <p:spPr>
              <a:xfrm>
                <a:off x="737400" y="4600650"/>
                <a:ext cx="390075" cy="8950"/>
              </a:xfrm>
              <a:custGeom>
                <a:avLst/>
                <a:gdLst/>
                <a:ahLst/>
                <a:cxnLst/>
                <a:rect l="l" t="t" r="r" b="b"/>
                <a:pathLst>
                  <a:path w="15603" h="358" extrusionOk="0">
                    <a:moveTo>
                      <a:pt x="239" y="1"/>
                    </a:moveTo>
                    <a:cubicBezTo>
                      <a:pt x="1" y="1"/>
                      <a:pt x="1" y="358"/>
                      <a:pt x="239" y="358"/>
                    </a:cubicBezTo>
                    <a:lnTo>
                      <a:pt x="15364" y="358"/>
                    </a:lnTo>
                    <a:cubicBezTo>
                      <a:pt x="15602" y="358"/>
                      <a:pt x="15602" y="1"/>
                      <a:pt x="153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5360;p55"/>
              <p:cNvSpPr/>
              <p:nvPr/>
            </p:nvSpPr>
            <p:spPr>
              <a:xfrm>
                <a:off x="843625" y="4393825"/>
                <a:ext cx="299362" cy="48350"/>
              </a:xfrm>
              <a:custGeom>
                <a:avLst/>
                <a:gdLst/>
                <a:ahLst/>
                <a:cxnLst/>
                <a:rect l="l" t="t" r="r" b="b"/>
                <a:pathLst>
                  <a:path w="18917" h="1934" extrusionOk="0">
                    <a:moveTo>
                      <a:pt x="10053" y="0"/>
                    </a:moveTo>
                    <a:cubicBezTo>
                      <a:pt x="10009" y="0"/>
                      <a:pt x="9964" y="15"/>
                      <a:pt x="9935" y="45"/>
                    </a:cubicBezTo>
                    <a:lnTo>
                      <a:pt x="8616" y="1362"/>
                    </a:lnTo>
                    <a:lnTo>
                      <a:pt x="8616" y="1362"/>
                    </a:lnTo>
                    <a:lnTo>
                      <a:pt x="7318" y="64"/>
                    </a:lnTo>
                    <a:cubicBezTo>
                      <a:pt x="7279" y="35"/>
                      <a:pt x="7234" y="20"/>
                      <a:pt x="7189" y="20"/>
                    </a:cubicBezTo>
                    <a:cubicBezTo>
                      <a:pt x="7144" y="20"/>
                      <a:pt x="7100" y="35"/>
                      <a:pt x="7060" y="64"/>
                    </a:cubicBezTo>
                    <a:cubicBezTo>
                      <a:pt x="6624" y="500"/>
                      <a:pt x="6205" y="936"/>
                      <a:pt x="5772" y="1373"/>
                    </a:cubicBezTo>
                    <a:lnTo>
                      <a:pt x="5772" y="1373"/>
                    </a:lnTo>
                    <a:lnTo>
                      <a:pt x="4464" y="64"/>
                    </a:lnTo>
                    <a:cubicBezTo>
                      <a:pt x="4434" y="25"/>
                      <a:pt x="4389" y="5"/>
                      <a:pt x="4344" y="5"/>
                    </a:cubicBezTo>
                    <a:cubicBezTo>
                      <a:pt x="4300" y="5"/>
                      <a:pt x="4255" y="25"/>
                      <a:pt x="4226" y="64"/>
                    </a:cubicBezTo>
                    <a:cubicBezTo>
                      <a:pt x="3813" y="478"/>
                      <a:pt x="3400" y="874"/>
                      <a:pt x="2987" y="1284"/>
                    </a:cubicBezTo>
                    <a:lnTo>
                      <a:pt x="2987" y="1284"/>
                    </a:lnTo>
                    <a:lnTo>
                      <a:pt x="1768" y="64"/>
                    </a:lnTo>
                    <a:cubicBezTo>
                      <a:pt x="1728" y="25"/>
                      <a:pt x="1684" y="5"/>
                      <a:pt x="1639" y="5"/>
                    </a:cubicBezTo>
                    <a:cubicBezTo>
                      <a:pt x="1594" y="5"/>
                      <a:pt x="1549" y="25"/>
                      <a:pt x="1510" y="64"/>
                    </a:cubicBezTo>
                    <a:lnTo>
                      <a:pt x="122" y="1452"/>
                    </a:lnTo>
                    <a:cubicBezTo>
                      <a:pt x="0" y="1574"/>
                      <a:pt x="124" y="1742"/>
                      <a:pt x="260" y="1742"/>
                    </a:cubicBezTo>
                    <a:cubicBezTo>
                      <a:pt x="301" y="1742"/>
                      <a:pt x="344" y="1727"/>
                      <a:pt x="380" y="1690"/>
                    </a:cubicBezTo>
                    <a:cubicBezTo>
                      <a:pt x="793" y="1277"/>
                      <a:pt x="1224" y="862"/>
                      <a:pt x="1641" y="434"/>
                    </a:cubicBezTo>
                    <a:lnTo>
                      <a:pt x="1641" y="434"/>
                    </a:lnTo>
                    <a:cubicBezTo>
                      <a:pt x="2053" y="846"/>
                      <a:pt x="2463" y="1258"/>
                      <a:pt x="2857" y="1671"/>
                    </a:cubicBezTo>
                    <a:cubicBezTo>
                      <a:pt x="2897" y="1700"/>
                      <a:pt x="2947" y="1715"/>
                      <a:pt x="2994" y="1715"/>
                    </a:cubicBezTo>
                    <a:cubicBezTo>
                      <a:pt x="3041" y="1715"/>
                      <a:pt x="3086" y="1700"/>
                      <a:pt x="3116" y="1671"/>
                    </a:cubicBezTo>
                    <a:cubicBezTo>
                      <a:pt x="3531" y="1255"/>
                      <a:pt x="3947" y="840"/>
                      <a:pt x="4347" y="424"/>
                    </a:cubicBezTo>
                    <a:lnTo>
                      <a:pt x="4347" y="424"/>
                    </a:lnTo>
                    <a:cubicBezTo>
                      <a:pt x="4783" y="862"/>
                      <a:pt x="5218" y="1315"/>
                      <a:pt x="5653" y="1750"/>
                    </a:cubicBezTo>
                    <a:cubicBezTo>
                      <a:pt x="5683" y="1779"/>
                      <a:pt x="5727" y="1794"/>
                      <a:pt x="5772" y="1794"/>
                    </a:cubicBezTo>
                    <a:cubicBezTo>
                      <a:pt x="5816" y="1794"/>
                      <a:pt x="5861" y="1779"/>
                      <a:pt x="5891" y="1750"/>
                    </a:cubicBezTo>
                    <a:lnTo>
                      <a:pt x="7189" y="452"/>
                    </a:lnTo>
                    <a:lnTo>
                      <a:pt x="8487" y="1750"/>
                    </a:lnTo>
                    <a:cubicBezTo>
                      <a:pt x="8517" y="1779"/>
                      <a:pt x="8562" y="1794"/>
                      <a:pt x="8609" y="1794"/>
                    </a:cubicBezTo>
                    <a:cubicBezTo>
                      <a:pt x="8656" y="1794"/>
                      <a:pt x="8706" y="1779"/>
                      <a:pt x="8746" y="1750"/>
                    </a:cubicBezTo>
                    <a:cubicBezTo>
                      <a:pt x="9181" y="1315"/>
                      <a:pt x="9617" y="862"/>
                      <a:pt x="10052" y="424"/>
                    </a:cubicBezTo>
                    <a:lnTo>
                      <a:pt x="10052" y="424"/>
                    </a:lnTo>
                    <a:cubicBezTo>
                      <a:pt x="10492" y="877"/>
                      <a:pt x="10946" y="1315"/>
                      <a:pt x="11402" y="1769"/>
                    </a:cubicBezTo>
                    <a:cubicBezTo>
                      <a:pt x="11431" y="1809"/>
                      <a:pt x="11476" y="1829"/>
                      <a:pt x="11520" y="1829"/>
                    </a:cubicBezTo>
                    <a:cubicBezTo>
                      <a:pt x="11565" y="1829"/>
                      <a:pt x="11610" y="1809"/>
                      <a:pt x="11640" y="1769"/>
                    </a:cubicBezTo>
                    <a:cubicBezTo>
                      <a:pt x="12091" y="1336"/>
                      <a:pt x="12526" y="886"/>
                      <a:pt x="12975" y="450"/>
                    </a:cubicBezTo>
                    <a:lnTo>
                      <a:pt x="12975" y="450"/>
                    </a:lnTo>
                    <a:cubicBezTo>
                      <a:pt x="13448" y="923"/>
                      <a:pt x="13920" y="1396"/>
                      <a:pt x="14375" y="1869"/>
                    </a:cubicBezTo>
                    <a:cubicBezTo>
                      <a:pt x="14415" y="1898"/>
                      <a:pt x="14464" y="1913"/>
                      <a:pt x="14511" y="1913"/>
                    </a:cubicBezTo>
                    <a:cubicBezTo>
                      <a:pt x="14558" y="1913"/>
                      <a:pt x="14603" y="1898"/>
                      <a:pt x="14632" y="1869"/>
                    </a:cubicBezTo>
                    <a:cubicBezTo>
                      <a:pt x="15050" y="1434"/>
                      <a:pt x="15484" y="1015"/>
                      <a:pt x="15903" y="582"/>
                    </a:cubicBezTo>
                    <a:lnTo>
                      <a:pt x="15903" y="582"/>
                    </a:lnTo>
                    <a:cubicBezTo>
                      <a:pt x="16338" y="1017"/>
                      <a:pt x="16772" y="1453"/>
                      <a:pt x="17190" y="1888"/>
                    </a:cubicBezTo>
                    <a:cubicBezTo>
                      <a:pt x="17230" y="1918"/>
                      <a:pt x="17279" y="1933"/>
                      <a:pt x="17326" y="1933"/>
                    </a:cubicBezTo>
                    <a:cubicBezTo>
                      <a:pt x="17373" y="1933"/>
                      <a:pt x="17418" y="1918"/>
                      <a:pt x="17447" y="1888"/>
                    </a:cubicBezTo>
                    <a:lnTo>
                      <a:pt x="18795" y="540"/>
                    </a:lnTo>
                    <a:cubicBezTo>
                      <a:pt x="18917" y="404"/>
                      <a:pt x="18804" y="231"/>
                      <a:pt x="18674" y="231"/>
                    </a:cubicBezTo>
                    <a:cubicBezTo>
                      <a:pt x="18634" y="231"/>
                      <a:pt x="18594" y="247"/>
                      <a:pt x="18557" y="283"/>
                    </a:cubicBezTo>
                    <a:cubicBezTo>
                      <a:pt x="18145" y="696"/>
                      <a:pt x="17731" y="1092"/>
                      <a:pt x="17319" y="1503"/>
                    </a:cubicBezTo>
                    <a:lnTo>
                      <a:pt x="17319" y="1503"/>
                    </a:lnTo>
                    <a:lnTo>
                      <a:pt x="16020" y="204"/>
                    </a:lnTo>
                    <a:cubicBezTo>
                      <a:pt x="15990" y="174"/>
                      <a:pt x="15946" y="159"/>
                      <a:pt x="15901" y="159"/>
                    </a:cubicBezTo>
                    <a:cubicBezTo>
                      <a:pt x="15857" y="159"/>
                      <a:pt x="15812" y="174"/>
                      <a:pt x="15782" y="204"/>
                    </a:cubicBezTo>
                    <a:lnTo>
                      <a:pt x="14504" y="1482"/>
                    </a:lnTo>
                    <a:lnTo>
                      <a:pt x="14504" y="1482"/>
                    </a:lnTo>
                    <a:cubicBezTo>
                      <a:pt x="14031" y="1010"/>
                      <a:pt x="13560" y="537"/>
                      <a:pt x="13107" y="64"/>
                    </a:cubicBezTo>
                    <a:cubicBezTo>
                      <a:pt x="13067" y="35"/>
                      <a:pt x="13017" y="20"/>
                      <a:pt x="12970" y="20"/>
                    </a:cubicBezTo>
                    <a:cubicBezTo>
                      <a:pt x="12923" y="20"/>
                      <a:pt x="12878" y="35"/>
                      <a:pt x="12848" y="64"/>
                    </a:cubicBezTo>
                    <a:cubicBezTo>
                      <a:pt x="12412" y="519"/>
                      <a:pt x="11960" y="957"/>
                      <a:pt x="11521" y="1394"/>
                    </a:cubicBezTo>
                    <a:lnTo>
                      <a:pt x="11521" y="1394"/>
                    </a:lnTo>
                    <a:lnTo>
                      <a:pt x="10173" y="45"/>
                    </a:lnTo>
                    <a:cubicBezTo>
                      <a:pt x="10143" y="15"/>
                      <a:pt x="10098" y="0"/>
                      <a:pt x="1005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5361;p55"/>
              <p:cNvSpPr/>
              <p:nvPr/>
            </p:nvSpPr>
            <p:spPr>
              <a:xfrm>
                <a:off x="843598" y="4469825"/>
                <a:ext cx="294363" cy="48425"/>
              </a:xfrm>
              <a:custGeom>
                <a:avLst/>
                <a:gdLst/>
                <a:ahLst/>
                <a:cxnLst/>
                <a:rect l="l" t="t" r="r" b="b"/>
                <a:pathLst>
                  <a:path w="18921" h="1937" extrusionOk="0">
                    <a:moveTo>
                      <a:pt x="10045" y="1"/>
                    </a:moveTo>
                    <a:cubicBezTo>
                      <a:pt x="10004" y="1"/>
                      <a:pt x="9964" y="16"/>
                      <a:pt x="9937" y="53"/>
                    </a:cubicBezTo>
                    <a:cubicBezTo>
                      <a:pt x="9485" y="486"/>
                      <a:pt x="9050" y="920"/>
                      <a:pt x="8616" y="1369"/>
                    </a:cubicBezTo>
                    <a:lnTo>
                      <a:pt x="8616" y="1369"/>
                    </a:lnTo>
                    <a:lnTo>
                      <a:pt x="7320" y="74"/>
                    </a:lnTo>
                    <a:cubicBezTo>
                      <a:pt x="7281" y="43"/>
                      <a:pt x="7236" y="28"/>
                      <a:pt x="7191" y="28"/>
                    </a:cubicBezTo>
                    <a:cubicBezTo>
                      <a:pt x="7146" y="28"/>
                      <a:pt x="7102" y="43"/>
                      <a:pt x="7062" y="74"/>
                    </a:cubicBezTo>
                    <a:cubicBezTo>
                      <a:pt x="6627" y="509"/>
                      <a:pt x="6209" y="944"/>
                      <a:pt x="5776" y="1363"/>
                    </a:cubicBezTo>
                    <a:lnTo>
                      <a:pt x="5776" y="1363"/>
                    </a:lnTo>
                    <a:lnTo>
                      <a:pt x="4466" y="53"/>
                    </a:lnTo>
                    <a:cubicBezTo>
                      <a:pt x="4436" y="24"/>
                      <a:pt x="4391" y="9"/>
                      <a:pt x="4346" y="9"/>
                    </a:cubicBezTo>
                    <a:cubicBezTo>
                      <a:pt x="4302" y="9"/>
                      <a:pt x="4257" y="24"/>
                      <a:pt x="4228" y="53"/>
                    </a:cubicBezTo>
                    <a:lnTo>
                      <a:pt x="2989" y="1292"/>
                    </a:lnTo>
                    <a:lnTo>
                      <a:pt x="2989" y="1292"/>
                    </a:lnTo>
                    <a:cubicBezTo>
                      <a:pt x="2579" y="879"/>
                      <a:pt x="2182" y="466"/>
                      <a:pt x="1770" y="53"/>
                    </a:cubicBezTo>
                    <a:cubicBezTo>
                      <a:pt x="1730" y="24"/>
                      <a:pt x="1686" y="9"/>
                      <a:pt x="1641" y="9"/>
                    </a:cubicBezTo>
                    <a:cubicBezTo>
                      <a:pt x="1596" y="9"/>
                      <a:pt x="1551" y="24"/>
                      <a:pt x="1512" y="53"/>
                    </a:cubicBezTo>
                    <a:cubicBezTo>
                      <a:pt x="1056" y="529"/>
                      <a:pt x="600" y="985"/>
                      <a:pt x="124" y="1441"/>
                    </a:cubicBezTo>
                    <a:cubicBezTo>
                      <a:pt x="0" y="1564"/>
                      <a:pt x="130" y="1749"/>
                      <a:pt x="269" y="1749"/>
                    </a:cubicBezTo>
                    <a:cubicBezTo>
                      <a:pt x="308" y="1749"/>
                      <a:pt x="348" y="1734"/>
                      <a:pt x="382" y="1699"/>
                    </a:cubicBezTo>
                    <a:cubicBezTo>
                      <a:pt x="795" y="1268"/>
                      <a:pt x="1224" y="853"/>
                      <a:pt x="1641" y="440"/>
                    </a:cubicBezTo>
                    <a:lnTo>
                      <a:pt x="1641" y="440"/>
                    </a:lnTo>
                    <a:cubicBezTo>
                      <a:pt x="2054" y="849"/>
                      <a:pt x="2465" y="1246"/>
                      <a:pt x="2859" y="1659"/>
                    </a:cubicBezTo>
                    <a:cubicBezTo>
                      <a:pt x="2899" y="1699"/>
                      <a:pt x="2949" y="1719"/>
                      <a:pt x="2996" y="1719"/>
                    </a:cubicBezTo>
                    <a:cubicBezTo>
                      <a:pt x="3043" y="1719"/>
                      <a:pt x="3088" y="1699"/>
                      <a:pt x="3118" y="1659"/>
                    </a:cubicBezTo>
                    <a:cubicBezTo>
                      <a:pt x="3533" y="1243"/>
                      <a:pt x="3949" y="844"/>
                      <a:pt x="4349" y="432"/>
                    </a:cubicBezTo>
                    <a:lnTo>
                      <a:pt x="4349" y="432"/>
                    </a:lnTo>
                    <a:lnTo>
                      <a:pt x="5655" y="1739"/>
                    </a:lnTo>
                    <a:cubicBezTo>
                      <a:pt x="5685" y="1768"/>
                      <a:pt x="5729" y="1783"/>
                      <a:pt x="5774" y="1783"/>
                    </a:cubicBezTo>
                    <a:cubicBezTo>
                      <a:pt x="5818" y="1783"/>
                      <a:pt x="5863" y="1768"/>
                      <a:pt x="5893" y="1739"/>
                    </a:cubicBezTo>
                    <a:cubicBezTo>
                      <a:pt x="6326" y="1306"/>
                      <a:pt x="6758" y="873"/>
                      <a:pt x="7191" y="455"/>
                    </a:cubicBezTo>
                    <a:lnTo>
                      <a:pt x="7191" y="455"/>
                    </a:lnTo>
                    <a:cubicBezTo>
                      <a:pt x="7624" y="873"/>
                      <a:pt x="8056" y="1306"/>
                      <a:pt x="8489" y="1739"/>
                    </a:cubicBezTo>
                    <a:cubicBezTo>
                      <a:pt x="8519" y="1778"/>
                      <a:pt x="8564" y="1798"/>
                      <a:pt x="8611" y="1798"/>
                    </a:cubicBezTo>
                    <a:cubicBezTo>
                      <a:pt x="8658" y="1798"/>
                      <a:pt x="8708" y="1778"/>
                      <a:pt x="8748" y="1739"/>
                    </a:cubicBezTo>
                    <a:lnTo>
                      <a:pt x="10056" y="430"/>
                    </a:lnTo>
                    <a:lnTo>
                      <a:pt x="11404" y="1778"/>
                    </a:lnTo>
                    <a:cubicBezTo>
                      <a:pt x="11433" y="1808"/>
                      <a:pt x="11478" y="1822"/>
                      <a:pt x="11522" y="1822"/>
                    </a:cubicBezTo>
                    <a:cubicBezTo>
                      <a:pt x="11567" y="1822"/>
                      <a:pt x="11612" y="1808"/>
                      <a:pt x="11642" y="1778"/>
                    </a:cubicBezTo>
                    <a:cubicBezTo>
                      <a:pt x="12093" y="1325"/>
                      <a:pt x="12529" y="889"/>
                      <a:pt x="12979" y="455"/>
                    </a:cubicBezTo>
                    <a:lnTo>
                      <a:pt x="12979" y="455"/>
                    </a:lnTo>
                    <a:cubicBezTo>
                      <a:pt x="13451" y="913"/>
                      <a:pt x="13922" y="1385"/>
                      <a:pt x="14377" y="1858"/>
                    </a:cubicBezTo>
                    <a:cubicBezTo>
                      <a:pt x="14417" y="1887"/>
                      <a:pt x="14466" y="1902"/>
                      <a:pt x="14513" y="1902"/>
                    </a:cubicBezTo>
                    <a:cubicBezTo>
                      <a:pt x="14560" y="1902"/>
                      <a:pt x="14605" y="1887"/>
                      <a:pt x="14634" y="1858"/>
                    </a:cubicBezTo>
                    <a:lnTo>
                      <a:pt x="15905" y="587"/>
                    </a:lnTo>
                    <a:lnTo>
                      <a:pt x="15905" y="587"/>
                    </a:lnTo>
                    <a:cubicBezTo>
                      <a:pt x="16340" y="1006"/>
                      <a:pt x="16774" y="1441"/>
                      <a:pt x="17192" y="1877"/>
                    </a:cubicBezTo>
                    <a:cubicBezTo>
                      <a:pt x="17232" y="1916"/>
                      <a:pt x="17281" y="1936"/>
                      <a:pt x="17328" y="1936"/>
                    </a:cubicBezTo>
                    <a:cubicBezTo>
                      <a:pt x="17375" y="1936"/>
                      <a:pt x="17420" y="1916"/>
                      <a:pt x="17449" y="1877"/>
                    </a:cubicBezTo>
                    <a:cubicBezTo>
                      <a:pt x="17906" y="1421"/>
                      <a:pt x="18361" y="985"/>
                      <a:pt x="18797" y="529"/>
                    </a:cubicBezTo>
                    <a:cubicBezTo>
                      <a:pt x="18920" y="405"/>
                      <a:pt x="18803" y="222"/>
                      <a:pt x="18671" y="222"/>
                    </a:cubicBezTo>
                    <a:cubicBezTo>
                      <a:pt x="18633" y="222"/>
                      <a:pt x="18594" y="237"/>
                      <a:pt x="18559" y="272"/>
                    </a:cubicBezTo>
                    <a:lnTo>
                      <a:pt x="17321" y="1510"/>
                    </a:lnTo>
                    <a:lnTo>
                      <a:pt x="17321" y="1510"/>
                    </a:lnTo>
                    <a:lnTo>
                      <a:pt x="16022" y="211"/>
                    </a:lnTo>
                    <a:cubicBezTo>
                      <a:pt x="15992" y="182"/>
                      <a:pt x="15948" y="167"/>
                      <a:pt x="15903" y="167"/>
                    </a:cubicBezTo>
                    <a:cubicBezTo>
                      <a:pt x="15859" y="167"/>
                      <a:pt x="15814" y="182"/>
                      <a:pt x="15784" y="211"/>
                    </a:cubicBezTo>
                    <a:cubicBezTo>
                      <a:pt x="15351" y="627"/>
                      <a:pt x="14935" y="1058"/>
                      <a:pt x="14506" y="1475"/>
                    </a:cubicBezTo>
                    <a:lnTo>
                      <a:pt x="14506" y="1475"/>
                    </a:lnTo>
                    <a:cubicBezTo>
                      <a:pt x="14033" y="1019"/>
                      <a:pt x="13562" y="546"/>
                      <a:pt x="13109" y="74"/>
                    </a:cubicBezTo>
                    <a:cubicBezTo>
                      <a:pt x="13069" y="34"/>
                      <a:pt x="13019" y="14"/>
                      <a:pt x="12972" y="14"/>
                    </a:cubicBezTo>
                    <a:cubicBezTo>
                      <a:pt x="12925" y="14"/>
                      <a:pt x="12880" y="34"/>
                      <a:pt x="12850" y="74"/>
                    </a:cubicBezTo>
                    <a:lnTo>
                      <a:pt x="11525" y="1399"/>
                    </a:lnTo>
                    <a:lnTo>
                      <a:pt x="11525" y="1399"/>
                    </a:lnTo>
                    <a:cubicBezTo>
                      <a:pt x="11085" y="947"/>
                      <a:pt x="10629" y="509"/>
                      <a:pt x="10175" y="53"/>
                    </a:cubicBezTo>
                    <a:cubicBezTo>
                      <a:pt x="10142" y="21"/>
                      <a:pt x="10093" y="1"/>
                      <a:pt x="100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5362;p55"/>
              <p:cNvSpPr/>
              <p:nvPr/>
            </p:nvSpPr>
            <p:spPr>
              <a:xfrm>
                <a:off x="1217625" y="4197275"/>
                <a:ext cx="286950" cy="251300"/>
              </a:xfrm>
              <a:custGeom>
                <a:avLst/>
                <a:gdLst/>
                <a:ahLst/>
                <a:cxnLst/>
                <a:rect l="l" t="t" r="r" b="b"/>
                <a:pathLst>
                  <a:path w="11478" h="10052" extrusionOk="0">
                    <a:moveTo>
                      <a:pt x="11062" y="0"/>
                    </a:moveTo>
                    <a:lnTo>
                      <a:pt x="58" y="1699"/>
                    </a:lnTo>
                    <a:lnTo>
                      <a:pt x="58" y="1699"/>
                    </a:lnTo>
                    <a:cubicBezTo>
                      <a:pt x="52" y="1696"/>
                      <a:pt x="45" y="1694"/>
                      <a:pt x="38" y="1694"/>
                    </a:cubicBezTo>
                    <a:cubicBezTo>
                      <a:pt x="31" y="1694"/>
                      <a:pt x="24" y="1697"/>
                      <a:pt x="20" y="1705"/>
                    </a:cubicBezTo>
                    <a:cubicBezTo>
                      <a:pt x="1" y="1765"/>
                      <a:pt x="60" y="1805"/>
                      <a:pt x="60" y="1863"/>
                    </a:cubicBezTo>
                    <a:cubicBezTo>
                      <a:pt x="556" y="4580"/>
                      <a:pt x="952" y="7315"/>
                      <a:pt x="1270" y="10051"/>
                    </a:cubicBezTo>
                    <a:lnTo>
                      <a:pt x="11477" y="9119"/>
                    </a:lnTo>
                    <a:cubicBezTo>
                      <a:pt x="11458" y="6066"/>
                      <a:pt x="11319" y="3034"/>
                      <a:pt x="1106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3" name="Google Shape;5363;p55"/>
              <p:cNvSpPr/>
              <p:nvPr/>
            </p:nvSpPr>
            <p:spPr>
              <a:xfrm>
                <a:off x="1213600" y="4193225"/>
                <a:ext cx="295450" cy="259850"/>
              </a:xfrm>
              <a:custGeom>
                <a:avLst/>
                <a:gdLst/>
                <a:ahLst/>
                <a:cxnLst/>
                <a:rect l="l" t="t" r="r" b="b"/>
                <a:pathLst>
                  <a:path w="11818" h="10394" extrusionOk="0">
                    <a:moveTo>
                      <a:pt x="11061" y="371"/>
                    </a:moveTo>
                    <a:lnTo>
                      <a:pt x="11061" y="371"/>
                    </a:lnTo>
                    <a:cubicBezTo>
                      <a:pt x="11304" y="3281"/>
                      <a:pt x="11436" y="6190"/>
                      <a:pt x="11460" y="9118"/>
                    </a:cubicBezTo>
                    <a:lnTo>
                      <a:pt x="11460" y="9118"/>
                    </a:lnTo>
                    <a:cubicBezTo>
                      <a:pt x="10352" y="9212"/>
                      <a:pt x="9261" y="9307"/>
                      <a:pt x="8170" y="9420"/>
                    </a:cubicBezTo>
                    <a:cubicBezTo>
                      <a:pt x="6347" y="9579"/>
                      <a:pt x="4523" y="9756"/>
                      <a:pt x="2679" y="9915"/>
                    </a:cubicBezTo>
                    <a:lnTo>
                      <a:pt x="1586" y="10019"/>
                    </a:lnTo>
                    <a:lnTo>
                      <a:pt x="1586" y="10019"/>
                    </a:lnTo>
                    <a:cubicBezTo>
                      <a:pt x="1433" y="8674"/>
                      <a:pt x="1262" y="7313"/>
                      <a:pt x="1053" y="5971"/>
                    </a:cubicBezTo>
                    <a:cubicBezTo>
                      <a:pt x="955" y="5276"/>
                      <a:pt x="836" y="4563"/>
                      <a:pt x="717" y="3870"/>
                    </a:cubicBezTo>
                    <a:cubicBezTo>
                      <a:pt x="677" y="3513"/>
                      <a:pt x="617" y="3175"/>
                      <a:pt x="558" y="2839"/>
                    </a:cubicBezTo>
                    <a:cubicBezTo>
                      <a:pt x="519" y="2660"/>
                      <a:pt x="498" y="2482"/>
                      <a:pt x="458" y="2324"/>
                    </a:cubicBezTo>
                    <a:cubicBezTo>
                      <a:pt x="440" y="2228"/>
                      <a:pt x="439" y="2115"/>
                      <a:pt x="405" y="2020"/>
                    </a:cubicBezTo>
                    <a:lnTo>
                      <a:pt x="405" y="2020"/>
                    </a:lnTo>
                    <a:cubicBezTo>
                      <a:pt x="1581" y="1830"/>
                      <a:pt x="2774" y="1642"/>
                      <a:pt x="3968" y="1470"/>
                    </a:cubicBezTo>
                    <a:cubicBezTo>
                      <a:pt x="5950" y="1153"/>
                      <a:pt x="7932" y="857"/>
                      <a:pt x="9915" y="540"/>
                    </a:cubicBezTo>
                    <a:cubicBezTo>
                      <a:pt x="10296" y="489"/>
                      <a:pt x="10679" y="425"/>
                      <a:pt x="11061" y="371"/>
                    </a:cubicBezTo>
                    <a:close/>
                    <a:moveTo>
                      <a:pt x="11227" y="0"/>
                    </a:moveTo>
                    <a:cubicBezTo>
                      <a:pt x="11213" y="0"/>
                      <a:pt x="11198" y="1"/>
                      <a:pt x="11183" y="4"/>
                    </a:cubicBezTo>
                    <a:cubicBezTo>
                      <a:pt x="9934" y="183"/>
                      <a:pt x="8686" y="381"/>
                      <a:pt x="7436" y="579"/>
                    </a:cubicBezTo>
                    <a:cubicBezTo>
                      <a:pt x="5454" y="876"/>
                      <a:pt x="3471" y="1193"/>
                      <a:pt x="1489" y="1491"/>
                    </a:cubicBezTo>
                    <a:cubicBezTo>
                      <a:pt x="1034" y="1550"/>
                      <a:pt x="598" y="1629"/>
                      <a:pt x="141" y="1689"/>
                    </a:cubicBezTo>
                    <a:cubicBezTo>
                      <a:pt x="40" y="1706"/>
                      <a:pt x="0" y="1776"/>
                      <a:pt x="6" y="1850"/>
                    </a:cubicBezTo>
                    <a:lnTo>
                      <a:pt x="6" y="1850"/>
                    </a:lnTo>
                    <a:cubicBezTo>
                      <a:pt x="5" y="1856"/>
                      <a:pt x="4" y="1861"/>
                      <a:pt x="3" y="1867"/>
                    </a:cubicBezTo>
                    <a:cubicBezTo>
                      <a:pt x="3" y="1946"/>
                      <a:pt x="43" y="1986"/>
                      <a:pt x="62" y="2065"/>
                    </a:cubicBezTo>
                    <a:cubicBezTo>
                      <a:pt x="83" y="2144"/>
                      <a:pt x="83" y="2244"/>
                      <a:pt x="102" y="2324"/>
                    </a:cubicBezTo>
                    <a:cubicBezTo>
                      <a:pt x="141" y="2522"/>
                      <a:pt x="181" y="2720"/>
                      <a:pt x="202" y="2918"/>
                    </a:cubicBezTo>
                    <a:cubicBezTo>
                      <a:pt x="339" y="3730"/>
                      <a:pt x="479" y="4523"/>
                      <a:pt x="598" y="5337"/>
                    </a:cubicBezTo>
                    <a:cubicBezTo>
                      <a:pt x="855" y="6962"/>
                      <a:pt x="1074" y="8588"/>
                      <a:pt x="1251" y="10213"/>
                    </a:cubicBezTo>
                    <a:cubicBezTo>
                      <a:pt x="1251" y="10303"/>
                      <a:pt x="1301" y="10393"/>
                      <a:pt x="1400" y="10393"/>
                    </a:cubicBezTo>
                    <a:cubicBezTo>
                      <a:pt x="1410" y="10393"/>
                      <a:pt x="1420" y="10392"/>
                      <a:pt x="1431" y="10391"/>
                    </a:cubicBezTo>
                    <a:cubicBezTo>
                      <a:pt x="2580" y="10292"/>
                      <a:pt x="3730" y="10173"/>
                      <a:pt x="4880" y="10073"/>
                    </a:cubicBezTo>
                    <a:cubicBezTo>
                      <a:pt x="6703" y="9896"/>
                      <a:pt x="8546" y="9737"/>
                      <a:pt x="10370" y="9558"/>
                    </a:cubicBezTo>
                    <a:cubicBezTo>
                      <a:pt x="10787" y="9518"/>
                      <a:pt x="11202" y="9479"/>
                      <a:pt x="11638" y="9460"/>
                    </a:cubicBezTo>
                    <a:cubicBezTo>
                      <a:pt x="11718" y="9439"/>
                      <a:pt x="11818" y="9380"/>
                      <a:pt x="11818" y="9281"/>
                    </a:cubicBezTo>
                    <a:cubicBezTo>
                      <a:pt x="11797" y="6228"/>
                      <a:pt x="11659" y="3196"/>
                      <a:pt x="11401" y="162"/>
                    </a:cubicBezTo>
                    <a:cubicBezTo>
                      <a:pt x="11401" y="58"/>
                      <a:pt x="11325" y="0"/>
                      <a:pt x="1122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5364;p55"/>
              <p:cNvSpPr/>
              <p:nvPr/>
            </p:nvSpPr>
            <p:spPr>
              <a:xfrm>
                <a:off x="1227550" y="4349425"/>
                <a:ext cx="423525" cy="314350"/>
              </a:xfrm>
              <a:custGeom>
                <a:avLst/>
                <a:gdLst/>
                <a:ahLst/>
                <a:cxnLst/>
                <a:rect l="l" t="t" r="r" b="b"/>
                <a:pathLst>
                  <a:path w="16941" h="12574" extrusionOk="0">
                    <a:moveTo>
                      <a:pt x="0" y="0"/>
                    </a:moveTo>
                    <a:lnTo>
                      <a:pt x="812" y="12468"/>
                    </a:lnTo>
                    <a:cubicBezTo>
                      <a:pt x="812" y="12468"/>
                      <a:pt x="7552" y="12574"/>
                      <a:pt x="12116" y="12574"/>
                    </a:cubicBezTo>
                    <a:cubicBezTo>
                      <a:pt x="14398" y="12574"/>
                      <a:pt x="16136" y="12547"/>
                      <a:pt x="16215" y="12468"/>
                    </a:cubicBezTo>
                    <a:cubicBezTo>
                      <a:pt x="16451" y="12232"/>
                      <a:pt x="16940" y="7413"/>
                      <a:pt x="11762" y="7413"/>
                    </a:cubicBezTo>
                    <a:cubicBezTo>
                      <a:pt x="11720" y="7413"/>
                      <a:pt x="11678" y="7414"/>
                      <a:pt x="11635" y="7414"/>
                    </a:cubicBezTo>
                    <a:lnTo>
                      <a:pt x="11815" y="0"/>
                    </a:lnTo>
                    <a:close/>
                  </a:path>
                </a:pathLst>
              </a:custGeom>
              <a:solidFill>
                <a:schemeClr val="accent1"/>
              </a:solidFill>
              <a:ln>
                <a:noFill/>
              </a:ln>
            </p:spPr>
            <p:txBody>
              <a:bodyPr spcFirstLastPara="1" wrap="square" lIns="91425" tIns="91425" rIns="91425" bIns="91425" anchor="ctr" anchorCtr="0">
                <a:noAutofit/>
              </a:bodyPr>
              <a:lstStyle/>
              <a:p>
                <a:endParaRPr baseline="-25000"/>
              </a:p>
            </p:txBody>
          </p:sp>
          <p:sp>
            <p:nvSpPr>
              <p:cNvPr id="65" name="Google Shape;5365;p55"/>
              <p:cNvSpPr/>
              <p:nvPr/>
            </p:nvSpPr>
            <p:spPr>
              <a:xfrm>
                <a:off x="1223075" y="4344950"/>
                <a:ext cx="417800" cy="323225"/>
              </a:xfrm>
              <a:custGeom>
                <a:avLst/>
                <a:gdLst/>
                <a:ahLst/>
                <a:cxnLst/>
                <a:rect l="l" t="t" r="r" b="b"/>
                <a:pathLst>
                  <a:path w="16712" h="12929" extrusionOk="0">
                    <a:moveTo>
                      <a:pt x="16315" y="12467"/>
                    </a:moveTo>
                    <a:cubicBezTo>
                      <a:pt x="16322" y="12467"/>
                      <a:pt x="16313" y="12492"/>
                      <a:pt x="16302" y="12492"/>
                    </a:cubicBezTo>
                    <a:cubicBezTo>
                      <a:pt x="16299" y="12492"/>
                      <a:pt x="16297" y="12491"/>
                      <a:pt x="16294" y="12489"/>
                    </a:cubicBezTo>
                    <a:cubicBezTo>
                      <a:pt x="16306" y="12472"/>
                      <a:pt x="16312" y="12467"/>
                      <a:pt x="16315" y="12467"/>
                    </a:cubicBezTo>
                    <a:close/>
                    <a:moveTo>
                      <a:pt x="16269" y="12490"/>
                    </a:moveTo>
                    <a:cubicBezTo>
                      <a:pt x="16268" y="12491"/>
                      <a:pt x="16268" y="12492"/>
                      <a:pt x="16267" y="12493"/>
                    </a:cubicBezTo>
                    <a:lnTo>
                      <a:pt x="16267" y="12493"/>
                    </a:lnTo>
                    <a:cubicBezTo>
                      <a:pt x="16253" y="12495"/>
                      <a:pt x="16239" y="12498"/>
                      <a:pt x="16236" y="12498"/>
                    </a:cubicBezTo>
                    <a:cubicBezTo>
                      <a:pt x="16233" y="12498"/>
                      <a:pt x="16241" y="12496"/>
                      <a:pt x="16269" y="12490"/>
                    </a:cubicBezTo>
                    <a:close/>
                    <a:moveTo>
                      <a:pt x="11810" y="357"/>
                    </a:moveTo>
                    <a:cubicBezTo>
                      <a:pt x="11754" y="2477"/>
                      <a:pt x="11715" y="4579"/>
                      <a:pt x="11656" y="6681"/>
                    </a:cubicBezTo>
                    <a:cubicBezTo>
                      <a:pt x="11656" y="6999"/>
                      <a:pt x="11656" y="7295"/>
                      <a:pt x="11637" y="7593"/>
                    </a:cubicBezTo>
                    <a:cubicBezTo>
                      <a:pt x="11637" y="7692"/>
                      <a:pt x="11716" y="7771"/>
                      <a:pt x="11814" y="7771"/>
                    </a:cubicBezTo>
                    <a:cubicBezTo>
                      <a:pt x="11860" y="7770"/>
                      <a:pt x="11906" y="7770"/>
                      <a:pt x="11952" y="7770"/>
                    </a:cubicBezTo>
                    <a:cubicBezTo>
                      <a:pt x="13082" y="7770"/>
                      <a:pt x="14268" y="8001"/>
                      <a:pt x="15145" y="8783"/>
                    </a:cubicBezTo>
                    <a:cubicBezTo>
                      <a:pt x="15739" y="9338"/>
                      <a:pt x="16117" y="10110"/>
                      <a:pt x="16255" y="10903"/>
                    </a:cubicBezTo>
                    <a:cubicBezTo>
                      <a:pt x="16355" y="11418"/>
                      <a:pt x="16394" y="11994"/>
                      <a:pt x="16275" y="12449"/>
                    </a:cubicBezTo>
                    <a:cubicBezTo>
                      <a:pt x="16275" y="12463"/>
                      <a:pt x="16275" y="12476"/>
                      <a:pt x="16269" y="12489"/>
                    </a:cubicBezTo>
                    <a:lnTo>
                      <a:pt x="16269" y="12489"/>
                    </a:lnTo>
                    <a:cubicBezTo>
                      <a:pt x="16092" y="12510"/>
                      <a:pt x="15936" y="12528"/>
                      <a:pt x="15760" y="12528"/>
                    </a:cubicBezTo>
                    <a:cubicBezTo>
                      <a:pt x="14806" y="12564"/>
                      <a:pt x="13846" y="12571"/>
                      <a:pt x="12882" y="12571"/>
                    </a:cubicBezTo>
                    <a:cubicBezTo>
                      <a:pt x="12223" y="12571"/>
                      <a:pt x="11563" y="12568"/>
                      <a:pt x="10903" y="12568"/>
                    </a:cubicBezTo>
                    <a:cubicBezTo>
                      <a:pt x="8822" y="12568"/>
                      <a:pt x="6721" y="12528"/>
                      <a:pt x="4639" y="12509"/>
                    </a:cubicBezTo>
                    <a:cubicBezTo>
                      <a:pt x="3846" y="12509"/>
                      <a:pt x="3053" y="12489"/>
                      <a:pt x="2241" y="12489"/>
                    </a:cubicBezTo>
                    <a:cubicBezTo>
                      <a:pt x="1982" y="12470"/>
                      <a:pt x="1725" y="12470"/>
                      <a:pt x="1467" y="12470"/>
                    </a:cubicBezTo>
                    <a:cubicBezTo>
                      <a:pt x="1375" y="12470"/>
                      <a:pt x="1282" y="12460"/>
                      <a:pt x="1190" y="12460"/>
                    </a:cubicBezTo>
                    <a:cubicBezTo>
                      <a:pt x="1179" y="12460"/>
                      <a:pt x="1168" y="12461"/>
                      <a:pt x="1158" y="12461"/>
                    </a:cubicBezTo>
                    <a:lnTo>
                      <a:pt x="1158" y="12461"/>
                    </a:lnTo>
                    <a:cubicBezTo>
                      <a:pt x="1064" y="11097"/>
                      <a:pt x="987" y="9752"/>
                      <a:pt x="893" y="8405"/>
                    </a:cubicBezTo>
                    <a:cubicBezTo>
                      <a:pt x="753" y="6185"/>
                      <a:pt x="595" y="3946"/>
                      <a:pt x="457" y="1705"/>
                    </a:cubicBezTo>
                    <a:cubicBezTo>
                      <a:pt x="422" y="1267"/>
                      <a:pt x="402" y="813"/>
                      <a:pt x="370" y="357"/>
                    </a:cubicBezTo>
                    <a:close/>
                    <a:moveTo>
                      <a:pt x="179" y="0"/>
                    </a:moveTo>
                    <a:cubicBezTo>
                      <a:pt x="79" y="0"/>
                      <a:pt x="0" y="80"/>
                      <a:pt x="0" y="179"/>
                    </a:cubicBezTo>
                    <a:cubicBezTo>
                      <a:pt x="100" y="1586"/>
                      <a:pt x="179" y="2994"/>
                      <a:pt x="278" y="4422"/>
                    </a:cubicBezTo>
                    <a:cubicBezTo>
                      <a:pt x="417" y="6642"/>
                      <a:pt x="576" y="8881"/>
                      <a:pt x="714" y="11101"/>
                    </a:cubicBezTo>
                    <a:cubicBezTo>
                      <a:pt x="753" y="11616"/>
                      <a:pt x="793" y="12132"/>
                      <a:pt x="814" y="12647"/>
                    </a:cubicBezTo>
                    <a:cubicBezTo>
                      <a:pt x="833" y="12747"/>
                      <a:pt x="893" y="12826"/>
                      <a:pt x="991" y="12826"/>
                    </a:cubicBezTo>
                    <a:cubicBezTo>
                      <a:pt x="2043" y="12826"/>
                      <a:pt x="3092" y="12845"/>
                      <a:pt x="4144" y="12866"/>
                    </a:cubicBezTo>
                    <a:cubicBezTo>
                      <a:pt x="6285" y="12885"/>
                      <a:pt x="8405" y="12906"/>
                      <a:pt x="10546" y="12925"/>
                    </a:cubicBezTo>
                    <a:cubicBezTo>
                      <a:pt x="11238" y="12925"/>
                      <a:pt x="11934" y="12928"/>
                      <a:pt x="12631" y="12928"/>
                    </a:cubicBezTo>
                    <a:cubicBezTo>
                      <a:pt x="13649" y="12928"/>
                      <a:pt x="14668" y="12921"/>
                      <a:pt x="15681" y="12885"/>
                    </a:cubicBezTo>
                    <a:cubicBezTo>
                      <a:pt x="15756" y="12885"/>
                      <a:pt x="15860" y="12891"/>
                      <a:pt x="15971" y="12891"/>
                    </a:cubicBezTo>
                    <a:cubicBezTo>
                      <a:pt x="16208" y="12891"/>
                      <a:pt x="16478" y="12863"/>
                      <a:pt x="16572" y="12687"/>
                    </a:cubicBezTo>
                    <a:cubicBezTo>
                      <a:pt x="16651" y="12528"/>
                      <a:pt x="16672" y="12311"/>
                      <a:pt x="16691" y="12113"/>
                    </a:cubicBezTo>
                    <a:cubicBezTo>
                      <a:pt x="16711" y="11815"/>
                      <a:pt x="16691" y="11497"/>
                      <a:pt x="16672" y="11201"/>
                    </a:cubicBezTo>
                    <a:cubicBezTo>
                      <a:pt x="16572" y="10387"/>
                      <a:pt x="16275" y="9594"/>
                      <a:pt x="15760" y="8941"/>
                    </a:cubicBezTo>
                    <a:cubicBezTo>
                      <a:pt x="15065" y="8069"/>
                      <a:pt x="14016" y="7633"/>
                      <a:pt x="12925" y="7474"/>
                    </a:cubicBezTo>
                    <a:cubicBezTo>
                      <a:pt x="12610" y="7441"/>
                      <a:pt x="12309" y="7421"/>
                      <a:pt x="11998" y="7416"/>
                    </a:cubicBezTo>
                    <a:lnTo>
                      <a:pt x="11998" y="7416"/>
                    </a:lnTo>
                    <a:cubicBezTo>
                      <a:pt x="12055" y="5312"/>
                      <a:pt x="12094" y="3192"/>
                      <a:pt x="12152" y="1091"/>
                    </a:cubicBezTo>
                    <a:cubicBezTo>
                      <a:pt x="12152" y="774"/>
                      <a:pt x="12152" y="476"/>
                      <a:pt x="12171" y="179"/>
                    </a:cubicBezTo>
                    <a:cubicBezTo>
                      <a:pt x="12171" y="126"/>
                      <a:pt x="12150" y="85"/>
                      <a:pt x="12117" y="58"/>
                    </a:cubicBezTo>
                    <a:lnTo>
                      <a:pt x="12117" y="58"/>
                    </a:lnTo>
                    <a:cubicBezTo>
                      <a:pt x="12090" y="23"/>
                      <a:pt x="12049" y="0"/>
                      <a:pt x="1199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5366;p55"/>
              <p:cNvSpPr/>
              <p:nvPr/>
            </p:nvSpPr>
            <p:spPr>
              <a:xfrm>
                <a:off x="1241900" y="4600650"/>
                <a:ext cx="389550" cy="8950"/>
              </a:xfrm>
              <a:custGeom>
                <a:avLst/>
                <a:gdLst/>
                <a:ahLst/>
                <a:cxnLst/>
                <a:rect l="l" t="t" r="r" b="b"/>
                <a:pathLst>
                  <a:path w="15582" h="358" extrusionOk="0">
                    <a:moveTo>
                      <a:pt x="219" y="1"/>
                    </a:moveTo>
                    <a:cubicBezTo>
                      <a:pt x="0" y="1"/>
                      <a:pt x="0" y="358"/>
                      <a:pt x="219" y="358"/>
                    </a:cubicBezTo>
                    <a:lnTo>
                      <a:pt x="15364" y="358"/>
                    </a:lnTo>
                    <a:cubicBezTo>
                      <a:pt x="15581" y="358"/>
                      <a:pt x="15581" y="1"/>
                      <a:pt x="153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 name="Google Shape;5367;p55"/>
              <p:cNvSpPr/>
              <p:nvPr/>
            </p:nvSpPr>
            <p:spPr>
              <a:xfrm>
                <a:off x="1628950" y="3509100"/>
                <a:ext cx="231450" cy="287300"/>
              </a:xfrm>
              <a:custGeom>
                <a:avLst/>
                <a:gdLst/>
                <a:ahLst/>
                <a:cxnLst/>
                <a:rect l="l" t="t" r="r" b="b"/>
                <a:pathLst>
                  <a:path w="9258" h="11492" extrusionOk="0">
                    <a:moveTo>
                      <a:pt x="6573" y="0"/>
                    </a:moveTo>
                    <a:cubicBezTo>
                      <a:pt x="6474" y="0"/>
                      <a:pt x="6369" y="35"/>
                      <a:pt x="6265" y="113"/>
                    </a:cubicBezTo>
                    <a:cubicBezTo>
                      <a:pt x="5967" y="330"/>
                      <a:pt x="5789" y="708"/>
                      <a:pt x="5610" y="1025"/>
                    </a:cubicBezTo>
                    <a:cubicBezTo>
                      <a:pt x="5412" y="1382"/>
                      <a:pt x="5234" y="1758"/>
                      <a:pt x="5055" y="2135"/>
                    </a:cubicBezTo>
                    <a:cubicBezTo>
                      <a:pt x="4698" y="2868"/>
                      <a:pt x="4362" y="3602"/>
                      <a:pt x="4005" y="4315"/>
                    </a:cubicBezTo>
                    <a:cubicBezTo>
                      <a:pt x="4163" y="3721"/>
                      <a:pt x="4282" y="3106"/>
                      <a:pt x="4401" y="2492"/>
                    </a:cubicBezTo>
                    <a:cubicBezTo>
                      <a:pt x="4460" y="2095"/>
                      <a:pt x="4560" y="1678"/>
                      <a:pt x="4560" y="1282"/>
                    </a:cubicBezTo>
                    <a:cubicBezTo>
                      <a:pt x="4546" y="973"/>
                      <a:pt x="4395" y="691"/>
                      <a:pt x="4194" y="691"/>
                    </a:cubicBezTo>
                    <a:cubicBezTo>
                      <a:pt x="4100" y="691"/>
                      <a:pt x="3994" y="753"/>
                      <a:pt x="3886" y="906"/>
                    </a:cubicBezTo>
                    <a:cubicBezTo>
                      <a:pt x="3450" y="1501"/>
                      <a:pt x="3112" y="2154"/>
                      <a:pt x="2855" y="2828"/>
                    </a:cubicBezTo>
                    <a:cubicBezTo>
                      <a:pt x="2697" y="3185"/>
                      <a:pt x="2578" y="3542"/>
                      <a:pt x="2459" y="3919"/>
                    </a:cubicBezTo>
                    <a:cubicBezTo>
                      <a:pt x="2398" y="4097"/>
                      <a:pt x="2340" y="4276"/>
                      <a:pt x="2280" y="4434"/>
                    </a:cubicBezTo>
                    <a:cubicBezTo>
                      <a:pt x="2241" y="4550"/>
                      <a:pt x="2127" y="4779"/>
                      <a:pt x="2140" y="4882"/>
                    </a:cubicBezTo>
                    <a:lnTo>
                      <a:pt x="2140" y="4882"/>
                    </a:lnTo>
                    <a:cubicBezTo>
                      <a:pt x="2061" y="4409"/>
                      <a:pt x="1942" y="3936"/>
                      <a:pt x="1745" y="3502"/>
                    </a:cubicBezTo>
                    <a:cubicBezTo>
                      <a:pt x="1685" y="3343"/>
                      <a:pt x="1626" y="3205"/>
                      <a:pt x="1487" y="3086"/>
                    </a:cubicBezTo>
                    <a:cubicBezTo>
                      <a:pt x="1404" y="3004"/>
                      <a:pt x="1294" y="2960"/>
                      <a:pt x="1187" y="2960"/>
                    </a:cubicBezTo>
                    <a:cubicBezTo>
                      <a:pt x="1140" y="2960"/>
                      <a:pt x="1093" y="2969"/>
                      <a:pt x="1051" y="2987"/>
                    </a:cubicBezTo>
                    <a:cubicBezTo>
                      <a:pt x="873" y="3066"/>
                      <a:pt x="813" y="3264"/>
                      <a:pt x="754" y="3443"/>
                    </a:cubicBezTo>
                    <a:cubicBezTo>
                      <a:pt x="297" y="5188"/>
                      <a:pt x="496" y="7051"/>
                      <a:pt x="1" y="8795"/>
                    </a:cubicBezTo>
                    <a:lnTo>
                      <a:pt x="3093" y="11491"/>
                    </a:lnTo>
                    <a:cubicBezTo>
                      <a:pt x="4539" y="10659"/>
                      <a:pt x="5868" y="9628"/>
                      <a:pt x="7018" y="8418"/>
                    </a:cubicBezTo>
                    <a:cubicBezTo>
                      <a:pt x="7969" y="7427"/>
                      <a:pt x="8702" y="6337"/>
                      <a:pt x="9159" y="5029"/>
                    </a:cubicBezTo>
                    <a:cubicBezTo>
                      <a:pt x="9217" y="4890"/>
                      <a:pt x="9257" y="4752"/>
                      <a:pt x="9238" y="4593"/>
                    </a:cubicBezTo>
                    <a:cubicBezTo>
                      <a:pt x="9195" y="4368"/>
                      <a:pt x="9071" y="4289"/>
                      <a:pt x="8919" y="4289"/>
                    </a:cubicBezTo>
                    <a:cubicBezTo>
                      <a:pt x="8655" y="4289"/>
                      <a:pt x="8304" y="4526"/>
                      <a:pt x="8128" y="4652"/>
                    </a:cubicBezTo>
                    <a:cubicBezTo>
                      <a:pt x="7513" y="5108"/>
                      <a:pt x="6939" y="5603"/>
                      <a:pt x="6384" y="6139"/>
                    </a:cubicBezTo>
                    <a:cubicBezTo>
                      <a:pt x="6939" y="5267"/>
                      <a:pt x="7394" y="4355"/>
                      <a:pt x="7909" y="3483"/>
                    </a:cubicBezTo>
                    <a:cubicBezTo>
                      <a:pt x="8088" y="3185"/>
                      <a:pt x="8842" y="2016"/>
                      <a:pt x="8247" y="1797"/>
                    </a:cubicBezTo>
                    <a:cubicBezTo>
                      <a:pt x="8222" y="1786"/>
                      <a:pt x="8196" y="1781"/>
                      <a:pt x="8169" y="1781"/>
                    </a:cubicBezTo>
                    <a:cubicBezTo>
                      <a:pt x="7999" y="1781"/>
                      <a:pt x="7792" y="1972"/>
                      <a:pt x="7671" y="2075"/>
                    </a:cubicBezTo>
                    <a:cubicBezTo>
                      <a:pt x="7295" y="2392"/>
                      <a:pt x="6939" y="2809"/>
                      <a:pt x="6641" y="3205"/>
                    </a:cubicBezTo>
                    <a:cubicBezTo>
                      <a:pt x="6244" y="3760"/>
                      <a:pt x="5808" y="4216"/>
                      <a:pt x="5353" y="4969"/>
                    </a:cubicBezTo>
                    <a:cubicBezTo>
                      <a:pt x="5789" y="4038"/>
                      <a:pt x="6125" y="3542"/>
                      <a:pt x="6384" y="2788"/>
                    </a:cubicBezTo>
                    <a:cubicBezTo>
                      <a:pt x="6641" y="2095"/>
                      <a:pt x="6997" y="1342"/>
                      <a:pt x="7058" y="608"/>
                    </a:cubicBezTo>
                    <a:cubicBezTo>
                      <a:pt x="7072" y="272"/>
                      <a:pt x="6849" y="0"/>
                      <a:pt x="657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8" name="Google Shape;5368;p55"/>
              <p:cNvSpPr/>
              <p:nvPr/>
            </p:nvSpPr>
            <p:spPr>
              <a:xfrm>
                <a:off x="1624475" y="3504700"/>
                <a:ext cx="243375" cy="296150"/>
              </a:xfrm>
              <a:custGeom>
                <a:avLst/>
                <a:gdLst/>
                <a:ahLst/>
                <a:cxnLst/>
                <a:rect l="l" t="t" r="r" b="b"/>
                <a:pathLst>
                  <a:path w="9735" h="11846" extrusionOk="0">
                    <a:moveTo>
                      <a:pt x="6758" y="351"/>
                    </a:moveTo>
                    <a:cubicBezTo>
                      <a:pt x="6819" y="351"/>
                      <a:pt x="6880" y="373"/>
                      <a:pt x="6938" y="427"/>
                    </a:cubicBezTo>
                    <a:cubicBezTo>
                      <a:pt x="7157" y="625"/>
                      <a:pt x="7018" y="1061"/>
                      <a:pt x="6959" y="1320"/>
                    </a:cubicBezTo>
                    <a:cubicBezTo>
                      <a:pt x="6801" y="1954"/>
                      <a:pt x="6542" y="2589"/>
                      <a:pt x="6285" y="3202"/>
                    </a:cubicBezTo>
                    <a:cubicBezTo>
                      <a:pt x="6027" y="3837"/>
                      <a:pt x="5670" y="4431"/>
                      <a:pt x="5373" y="5066"/>
                    </a:cubicBezTo>
                    <a:cubicBezTo>
                      <a:pt x="5304" y="5203"/>
                      <a:pt x="5417" y="5322"/>
                      <a:pt x="5539" y="5322"/>
                    </a:cubicBezTo>
                    <a:cubicBezTo>
                      <a:pt x="5592" y="5322"/>
                      <a:pt x="5648" y="5299"/>
                      <a:pt x="5690" y="5245"/>
                    </a:cubicBezTo>
                    <a:cubicBezTo>
                      <a:pt x="6027" y="4690"/>
                      <a:pt x="6423" y="4193"/>
                      <a:pt x="6820" y="3699"/>
                    </a:cubicBezTo>
                    <a:cubicBezTo>
                      <a:pt x="7216" y="3183"/>
                      <a:pt x="7593" y="2668"/>
                      <a:pt x="8109" y="2271"/>
                    </a:cubicBezTo>
                    <a:cubicBezTo>
                      <a:pt x="8181" y="2209"/>
                      <a:pt x="8276" y="2152"/>
                      <a:pt x="8350" y="2152"/>
                    </a:cubicBezTo>
                    <a:cubicBezTo>
                      <a:pt x="8416" y="2152"/>
                      <a:pt x="8466" y="2198"/>
                      <a:pt x="8466" y="2330"/>
                    </a:cubicBezTo>
                    <a:cubicBezTo>
                      <a:pt x="8485" y="2509"/>
                      <a:pt x="8386" y="2707"/>
                      <a:pt x="8307" y="2866"/>
                    </a:cubicBezTo>
                    <a:cubicBezTo>
                      <a:pt x="8128" y="3282"/>
                      <a:pt x="7890" y="3659"/>
                      <a:pt x="7652" y="4035"/>
                    </a:cubicBezTo>
                    <a:cubicBezTo>
                      <a:pt x="7265" y="4752"/>
                      <a:pt x="6877" y="5488"/>
                      <a:pt x="6453" y="6187"/>
                    </a:cubicBezTo>
                    <a:lnTo>
                      <a:pt x="6453" y="6187"/>
                    </a:lnTo>
                    <a:cubicBezTo>
                      <a:pt x="6450" y="6190"/>
                      <a:pt x="6447" y="6193"/>
                      <a:pt x="6444" y="6196"/>
                    </a:cubicBezTo>
                    <a:cubicBezTo>
                      <a:pt x="6445" y="6197"/>
                      <a:pt x="6445" y="6197"/>
                      <a:pt x="6446" y="6198"/>
                    </a:cubicBezTo>
                    <a:lnTo>
                      <a:pt x="6446" y="6198"/>
                    </a:lnTo>
                    <a:cubicBezTo>
                      <a:pt x="6439" y="6211"/>
                      <a:pt x="6431" y="6223"/>
                      <a:pt x="6423" y="6236"/>
                    </a:cubicBezTo>
                    <a:cubicBezTo>
                      <a:pt x="6335" y="6353"/>
                      <a:pt x="6443" y="6492"/>
                      <a:pt x="6569" y="6492"/>
                    </a:cubicBezTo>
                    <a:cubicBezTo>
                      <a:pt x="6613" y="6492"/>
                      <a:pt x="6659" y="6475"/>
                      <a:pt x="6701" y="6434"/>
                    </a:cubicBezTo>
                    <a:cubicBezTo>
                      <a:pt x="7276" y="5858"/>
                      <a:pt x="7911" y="5264"/>
                      <a:pt x="8624" y="4828"/>
                    </a:cubicBezTo>
                    <a:cubicBezTo>
                      <a:pt x="8724" y="4770"/>
                      <a:pt x="8918" y="4641"/>
                      <a:pt x="9062" y="4641"/>
                    </a:cubicBezTo>
                    <a:cubicBezTo>
                      <a:pt x="9117" y="4641"/>
                      <a:pt x="9165" y="4660"/>
                      <a:pt x="9198" y="4709"/>
                    </a:cubicBezTo>
                    <a:cubicBezTo>
                      <a:pt x="9317" y="4867"/>
                      <a:pt x="9179" y="5145"/>
                      <a:pt x="9119" y="5303"/>
                    </a:cubicBezTo>
                    <a:cubicBezTo>
                      <a:pt x="9040" y="5502"/>
                      <a:pt x="8960" y="5721"/>
                      <a:pt x="8862" y="5919"/>
                    </a:cubicBezTo>
                    <a:cubicBezTo>
                      <a:pt x="8128" y="7465"/>
                      <a:pt x="6938" y="8713"/>
                      <a:pt x="5651" y="9804"/>
                    </a:cubicBezTo>
                    <a:cubicBezTo>
                      <a:pt x="4905" y="10415"/>
                      <a:pt x="4105" y="10971"/>
                      <a:pt x="3285" y="11454"/>
                    </a:cubicBezTo>
                    <a:lnTo>
                      <a:pt x="3285" y="11454"/>
                    </a:lnTo>
                    <a:cubicBezTo>
                      <a:pt x="2428" y="10693"/>
                      <a:pt x="1571" y="9932"/>
                      <a:pt x="695" y="9189"/>
                    </a:cubicBezTo>
                    <a:cubicBezTo>
                      <a:pt x="598" y="9092"/>
                      <a:pt x="487" y="8994"/>
                      <a:pt x="385" y="8909"/>
                    </a:cubicBezTo>
                    <a:lnTo>
                      <a:pt x="385" y="8909"/>
                    </a:lnTo>
                    <a:cubicBezTo>
                      <a:pt x="714" y="7651"/>
                      <a:pt x="718" y="6359"/>
                      <a:pt x="854" y="5066"/>
                    </a:cubicBezTo>
                    <a:cubicBezTo>
                      <a:pt x="893" y="4729"/>
                      <a:pt x="952" y="4392"/>
                      <a:pt x="1012" y="4055"/>
                    </a:cubicBezTo>
                    <a:cubicBezTo>
                      <a:pt x="1051" y="3864"/>
                      <a:pt x="1107" y="3319"/>
                      <a:pt x="1380" y="3319"/>
                    </a:cubicBezTo>
                    <a:cubicBezTo>
                      <a:pt x="1389" y="3319"/>
                      <a:pt x="1399" y="3320"/>
                      <a:pt x="1409" y="3321"/>
                    </a:cubicBezTo>
                    <a:cubicBezTo>
                      <a:pt x="1705" y="3361"/>
                      <a:pt x="1824" y="3876"/>
                      <a:pt x="1904" y="4095"/>
                    </a:cubicBezTo>
                    <a:cubicBezTo>
                      <a:pt x="2022" y="4431"/>
                      <a:pt x="2102" y="4769"/>
                      <a:pt x="2141" y="5105"/>
                    </a:cubicBezTo>
                    <a:cubicBezTo>
                      <a:pt x="2159" y="5202"/>
                      <a:pt x="2230" y="5244"/>
                      <a:pt x="2305" y="5244"/>
                    </a:cubicBezTo>
                    <a:cubicBezTo>
                      <a:pt x="2399" y="5244"/>
                      <a:pt x="2498" y="5176"/>
                      <a:pt x="2498" y="5066"/>
                    </a:cubicBezTo>
                    <a:cubicBezTo>
                      <a:pt x="2498" y="4967"/>
                      <a:pt x="2558" y="4848"/>
                      <a:pt x="2598" y="4748"/>
                    </a:cubicBezTo>
                    <a:cubicBezTo>
                      <a:pt x="2657" y="4629"/>
                      <a:pt x="2677" y="4491"/>
                      <a:pt x="2736" y="4373"/>
                    </a:cubicBezTo>
                    <a:cubicBezTo>
                      <a:pt x="2836" y="4035"/>
                      <a:pt x="2955" y="3699"/>
                      <a:pt x="3074" y="3361"/>
                    </a:cubicBezTo>
                    <a:cubicBezTo>
                      <a:pt x="3312" y="2726"/>
                      <a:pt x="3608" y="2092"/>
                      <a:pt x="3965" y="1518"/>
                    </a:cubicBezTo>
                    <a:cubicBezTo>
                      <a:pt x="4044" y="1399"/>
                      <a:pt x="4163" y="1161"/>
                      <a:pt x="4282" y="1082"/>
                    </a:cubicBezTo>
                    <a:cubicBezTo>
                      <a:pt x="4314" y="1064"/>
                      <a:pt x="4341" y="1056"/>
                      <a:pt x="4365" y="1056"/>
                    </a:cubicBezTo>
                    <a:cubicBezTo>
                      <a:pt x="4447" y="1056"/>
                      <a:pt x="4489" y="1148"/>
                      <a:pt x="4520" y="1241"/>
                    </a:cubicBezTo>
                    <a:cubicBezTo>
                      <a:pt x="4620" y="1558"/>
                      <a:pt x="4520" y="1973"/>
                      <a:pt x="4461" y="2290"/>
                    </a:cubicBezTo>
                    <a:cubicBezTo>
                      <a:pt x="4322" y="3025"/>
                      <a:pt x="4184" y="3738"/>
                      <a:pt x="4025" y="4452"/>
                    </a:cubicBezTo>
                    <a:cubicBezTo>
                      <a:pt x="3999" y="4571"/>
                      <a:pt x="4115" y="4673"/>
                      <a:pt x="4218" y="4673"/>
                    </a:cubicBezTo>
                    <a:cubicBezTo>
                      <a:pt x="4269" y="4673"/>
                      <a:pt x="4316" y="4649"/>
                      <a:pt x="4342" y="4590"/>
                    </a:cubicBezTo>
                    <a:lnTo>
                      <a:pt x="4361" y="4550"/>
                    </a:lnTo>
                    <a:lnTo>
                      <a:pt x="4361" y="4550"/>
                    </a:lnTo>
                    <a:cubicBezTo>
                      <a:pt x="4361" y="4550"/>
                      <a:pt x="4361" y="4550"/>
                      <a:pt x="4362" y="4550"/>
                    </a:cubicBezTo>
                    <a:cubicBezTo>
                      <a:pt x="4362" y="4550"/>
                      <a:pt x="4362" y="4549"/>
                      <a:pt x="4362" y="4549"/>
                    </a:cubicBezTo>
                    <a:lnTo>
                      <a:pt x="4362" y="4549"/>
                    </a:lnTo>
                    <a:lnTo>
                      <a:pt x="5294" y="2568"/>
                    </a:lnTo>
                    <a:cubicBezTo>
                      <a:pt x="5591" y="1954"/>
                      <a:pt x="5868" y="1320"/>
                      <a:pt x="6245" y="765"/>
                    </a:cubicBezTo>
                    <a:cubicBezTo>
                      <a:pt x="6337" y="611"/>
                      <a:pt x="6548" y="351"/>
                      <a:pt x="6758" y="351"/>
                    </a:cubicBezTo>
                    <a:close/>
                    <a:moveTo>
                      <a:pt x="6741" y="1"/>
                    </a:moveTo>
                    <a:cubicBezTo>
                      <a:pt x="6674" y="1"/>
                      <a:pt x="6608" y="10"/>
                      <a:pt x="6542" y="31"/>
                    </a:cubicBezTo>
                    <a:cubicBezTo>
                      <a:pt x="6225" y="150"/>
                      <a:pt x="6027" y="427"/>
                      <a:pt x="5868" y="705"/>
                    </a:cubicBezTo>
                    <a:cubicBezTo>
                      <a:pt x="5670" y="1022"/>
                      <a:pt x="5511" y="1360"/>
                      <a:pt x="5334" y="1696"/>
                    </a:cubicBezTo>
                    <a:cubicBezTo>
                      <a:pt x="5106" y="2141"/>
                      <a:pt x="4888" y="2592"/>
                      <a:pt x="4675" y="3044"/>
                    </a:cubicBezTo>
                    <a:lnTo>
                      <a:pt x="4675" y="3044"/>
                    </a:lnTo>
                    <a:cubicBezTo>
                      <a:pt x="4711" y="2853"/>
                      <a:pt x="4746" y="2661"/>
                      <a:pt x="4779" y="2470"/>
                    </a:cubicBezTo>
                    <a:cubicBezTo>
                      <a:pt x="4877" y="1994"/>
                      <a:pt x="5075" y="1241"/>
                      <a:pt x="4679" y="823"/>
                    </a:cubicBezTo>
                    <a:cubicBezTo>
                      <a:pt x="4580" y="725"/>
                      <a:pt x="4482" y="684"/>
                      <a:pt x="4387" y="684"/>
                    </a:cubicBezTo>
                    <a:cubicBezTo>
                      <a:pt x="4044" y="684"/>
                      <a:pt x="3740" y="1214"/>
                      <a:pt x="3569" y="1478"/>
                    </a:cubicBezTo>
                    <a:cubicBezTo>
                      <a:pt x="3251" y="2033"/>
                      <a:pt x="2974" y="2628"/>
                      <a:pt x="2757" y="3223"/>
                    </a:cubicBezTo>
                    <a:cubicBezTo>
                      <a:pt x="2617" y="3580"/>
                      <a:pt x="2498" y="3936"/>
                      <a:pt x="2379" y="4312"/>
                    </a:cubicBezTo>
                    <a:cubicBezTo>
                      <a:pt x="2370" y="4338"/>
                      <a:pt x="2360" y="4364"/>
                      <a:pt x="2349" y="4391"/>
                    </a:cubicBezTo>
                    <a:lnTo>
                      <a:pt x="2349" y="4391"/>
                    </a:lnTo>
                    <a:cubicBezTo>
                      <a:pt x="2302" y="4210"/>
                      <a:pt x="2246" y="4031"/>
                      <a:pt x="2181" y="3857"/>
                    </a:cubicBezTo>
                    <a:cubicBezTo>
                      <a:pt x="2083" y="3559"/>
                      <a:pt x="1964" y="3202"/>
                      <a:pt x="1666" y="3044"/>
                    </a:cubicBezTo>
                    <a:cubicBezTo>
                      <a:pt x="1571" y="2989"/>
                      <a:pt x="1468" y="2962"/>
                      <a:pt x="1366" y="2962"/>
                    </a:cubicBezTo>
                    <a:cubicBezTo>
                      <a:pt x="1211" y="2962"/>
                      <a:pt x="1060" y="3024"/>
                      <a:pt x="952" y="3144"/>
                    </a:cubicBezTo>
                    <a:cubicBezTo>
                      <a:pt x="735" y="3400"/>
                      <a:pt x="695" y="3818"/>
                      <a:pt x="635" y="4135"/>
                    </a:cubicBezTo>
                    <a:cubicBezTo>
                      <a:pt x="338" y="5721"/>
                      <a:pt x="457" y="7365"/>
                      <a:pt x="21" y="8932"/>
                    </a:cubicBezTo>
                    <a:cubicBezTo>
                      <a:pt x="1" y="8971"/>
                      <a:pt x="21" y="9051"/>
                      <a:pt x="61" y="9090"/>
                    </a:cubicBezTo>
                    <a:cubicBezTo>
                      <a:pt x="952" y="9883"/>
                      <a:pt x="1864" y="10656"/>
                      <a:pt x="2757" y="11448"/>
                    </a:cubicBezTo>
                    <a:cubicBezTo>
                      <a:pt x="2895" y="11567"/>
                      <a:pt x="3014" y="11667"/>
                      <a:pt x="3153" y="11786"/>
                    </a:cubicBezTo>
                    <a:cubicBezTo>
                      <a:pt x="3171" y="11804"/>
                      <a:pt x="3191" y="11817"/>
                      <a:pt x="3210" y="11825"/>
                    </a:cubicBezTo>
                    <a:lnTo>
                      <a:pt x="3210" y="11825"/>
                    </a:lnTo>
                    <a:cubicBezTo>
                      <a:pt x="3234" y="11838"/>
                      <a:pt x="3261" y="11846"/>
                      <a:pt x="3290" y="11846"/>
                    </a:cubicBezTo>
                    <a:cubicBezTo>
                      <a:pt x="3316" y="11846"/>
                      <a:pt x="3343" y="11840"/>
                      <a:pt x="3370" y="11826"/>
                    </a:cubicBezTo>
                    <a:cubicBezTo>
                      <a:pt x="5075" y="10835"/>
                      <a:pt x="6701" y="9545"/>
                      <a:pt x="7950" y="7999"/>
                    </a:cubicBezTo>
                    <a:cubicBezTo>
                      <a:pt x="8524" y="7286"/>
                      <a:pt x="9021" y="6493"/>
                      <a:pt x="9357" y="5641"/>
                    </a:cubicBezTo>
                    <a:cubicBezTo>
                      <a:pt x="9515" y="5303"/>
                      <a:pt x="9734" y="4828"/>
                      <a:pt x="9476" y="4471"/>
                    </a:cubicBezTo>
                    <a:cubicBezTo>
                      <a:pt x="9371" y="4343"/>
                      <a:pt x="9225" y="4297"/>
                      <a:pt x="9074" y="4297"/>
                    </a:cubicBezTo>
                    <a:cubicBezTo>
                      <a:pt x="8968" y="4297"/>
                      <a:pt x="8860" y="4319"/>
                      <a:pt x="8762" y="4352"/>
                    </a:cubicBezTo>
                    <a:cubicBezTo>
                      <a:pt x="8405" y="4491"/>
                      <a:pt x="8088" y="4769"/>
                      <a:pt x="7792" y="5007"/>
                    </a:cubicBezTo>
                    <a:cubicBezTo>
                      <a:pt x="7628" y="5130"/>
                      <a:pt x="7468" y="5258"/>
                      <a:pt x="7312" y="5390"/>
                    </a:cubicBezTo>
                    <a:lnTo>
                      <a:pt x="7312" y="5390"/>
                    </a:lnTo>
                    <a:cubicBezTo>
                      <a:pt x="7552" y="4962"/>
                      <a:pt x="7788" y="4532"/>
                      <a:pt x="8030" y="4114"/>
                    </a:cubicBezTo>
                    <a:cubicBezTo>
                      <a:pt x="8267" y="3678"/>
                      <a:pt x="8545" y="3282"/>
                      <a:pt x="8723" y="2806"/>
                    </a:cubicBezTo>
                    <a:cubicBezTo>
                      <a:pt x="8841" y="2470"/>
                      <a:pt x="8921" y="1854"/>
                      <a:pt x="8405" y="1796"/>
                    </a:cubicBezTo>
                    <a:cubicBezTo>
                      <a:pt x="8385" y="1793"/>
                      <a:pt x="8364" y="1791"/>
                      <a:pt x="8343" y="1791"/>
                    </a:cubicBezTo>
                    <a:cubicBezTo>
                      <a:pt x="8090" y="1791"/>
                      <a:pt x="7856" y="2007"/>
                      <a:pt x="7673" y="2171"/>
                    </a:cubicBezTo>
                    <a:cubicBezTo>
                      <a:pt x="7375" y="2430"/>
                      <a:pt x="7118" y="2707"/>
                      <a:pt x="6880" y="3025"/>
                    </a:cubicBezTo>
                    <a:cubicBezTo>
                      <a:pt x="6786" y="3144"/>
                      <a:pt x="6691" y="3263"/>
                      <a:pt x="6595" y="3382"/>
                    </a:cubicBezTo>
                    <a:lnTo>
                      <a:pt x="6595" y="3382"/>
                    </a:lnTo>
                    <a:cubicBezTo>
                      <a:pt x="6604" y="3362"/>
                      <a:pt x="6613" y="3342"/>
                      <a:pt x="6621" y="3321"/>
                    </a:cubicBezTo>
                    <a:cubicBezTo>
                      <a:pt x="6899" y="2628"/>
                      <a:pt x="7237" y="1894"/>
                      <a:pt x="7356" y="1161"/>
                    </a:cubicBezTo>
                    <a:cubicBezTo>
                      <a:pt x="7414" y="844"/>
                      <a:pt x="7454" y="527"/>
                      <a:pt x="7256" y="249"/>
                    </a:cubicBezTo>
                    <a:cubicBezTo>
                      <a:pt x="7123" y="86"/>
                      <a:pt x="6935" y="1"/>
                      <a:pt x="67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9" name="Google Shape;5369;p55"/>
              <p:cNvSpPr/>
              <p:nvPr/>
            </p:nvSpPr>
            <p:spPr>
              <a:xfrm>
                <a:off x="1329900" y="3649675"/>
                <a:ext cx="433875" cy="412400"/>
              </a:xfrm>
              <a:custGeom>
                <a:avLst/>
                <a:gdLst/>
                <a:ahLst/>
                <a:cxnLst/>
                <a:rect l="l" t="t" r="r" b="b"/>
                <a:pathLst>
                  <a:path w="17355" h="16496" extrusionOk="0">
                    <a:moveTo>
                      <a:pt x="2705" y="1"/>
                    </a:moveTo>
                    <a:cubicBezTo>
                      <a:pt x="2705" y="1"/>
                      <a:pt x="1219" y="952"/>
                      <a:pt x="584" y="4341"/>
                    </a:cubicBezTo>
                    <a:cubicBezTo>
                      <a:pt x="1" y="7538"/>
                      <a:pt x="4377" y="16495"/>
                      <a:pt x="8753" y="16495"/>
                    </a:cubicBezTo>
                    <a:cubicBezTo>
                      <a:pt x="8991" y="16495"/>
                      <a:pt x="9228" y="16469"/>
                      <a:pt x="9465" y="16414"/>
                    </a:cubicBezTo>
                    <a:cubicBezTo>
                      <a:pt x="14064" y="15323"/>
                      <a:pt x="17355" y="4698"/>
                      <a:pt x="17355" y="4698"/>
                    </a:cubicBezTo>
                    <a:lnTo>
                      <a:pt x="12021" y="1170"/>
                    </a:lnTo>
                    <a:lnTo>
                      <a:pt x="8652" y="5689"/>
                    </a:lnTo>
                    <a:cubicBezTo>
                      <a:pt x="5401" y="1269"/>
                      <a:pt x="2705" y="1"/>
                      <a:pt x="27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0" name="Google Shape;5370;p55"/>
              <p:cNvSpPr/>
              <p:nvPr/>
            </p:nvSpPr>
            <p:spPr>
              <a:xfrm>
                <a:off x="1327650" y="3644725"/>
                <a:ext cx="441075" cy="421725"/>
              </a:xfrm>
              <a:custGeom>
                <a:avLst/>
                <a:gdLst/>
                <a:ahLst/>
                <a:cxnLst/>
                <a:rect l="l" t="t" r="r" b="b"/>
                <a:pathLst>
                  <a:path w="17643" h="16869" extrusionOk="0">
                    <a:moveTo>
                      <a:pt x="2815" y="416"/>
                    </a:moveTo>
                    <a:cubicBezTo>
                      <a:pt x="3310" y="675"/>
                      <a:pt x="5749" y="2121"/>
                      <a:pt x="8604" y="5987"/>
                    </a:cubicBezTo>
                    <a:lnTo>
                      <a:pt x="8742" y="6185"/>
                    </a:lnTo>
                    <a:lnTo>
                      <a:pt x="12172" y="1605"/>
                    </a:lnTo>
                    <a:lnTo>
                      <a:pt x="17226" y="4956"/>
                    </a:lnTo>
                    <a:cubicBezTo>
                      <a:pt x="16850" y="6165"/>
                      <a:pt x="13697" y="15462"/>
                      <a:pt x="9515" y="16433"/>
                    </a:cubicBezTo>
                    <a:cubicBezTo>
                      <a:pt x="9285" y="16488"/>
                      <a:pt x="9056" y="16513"/>
                      <a:pt x="8831" y="16513"/>
                    </a:cubicBezTo>
                    <a:cubicBezTo>
                      <a:pt x="7503" y="16513"/>
                      <a:pt x="6282" y="15644"/>
                      <a:pt x="5451" y="14847"/>
                    </a:cubicBezTo>
                    <a:cubicBezTo>
                      <a:pt x="2538" y="12053"/>
                      <a:pt x="437" y="6780"/>
                      <a:pt x="852" y="4560"/>
                    </a:cubicBezTo>
                    <a:cubicBezTo>
                      <a:pt x="1367" y="1764"/>
                      <a:pt x="2498" y="654"/>
                      <a:pt x="2815" y="416"/>
                    </a:cubicBezTo>
                    <a:close/>
                    <a:moveTo>
                      <a:pt x="2776" y="1"/>
                    </a:moveTo>
                    <a:lnTo>
                      <a:pt x="2696" y="59"/>
                    </a:lnTo>
                    <a:cubicBezTo>
                      <a:pt x="2636" y="99"/>
                      <a:pt x="1130" y="1090"/>
                      <a:pt x="495" y="4500"/>
                    </a:cubicBezTo>
                    <a:cubicBezTo>
                      <a:pt x="1" y="7256"/>
                      <a:pt x="2715" y="12706"/>
                      <a:pt x="5213" y="15105"/>
                    </a:cubicBezTo>
                    <a:cubicBezTo>
                      <a:pt x="6442" y="16274"/>
                      <a:pt x="7671" y="16869"/>
                      <a:pt x="8841" y="16869"/>
                    </a:cubicBezTo>
                    <a:cubicBezTo>
                      <a:pt x="9098" y="16869"/>
                      <a:pt x="9336" y="16850"/>
                      <a:pt x="9595" y="16790"/>
                    </a:cubicBezTo>
                    <a:cubicBezTo>
                      <a:pt x="14233" y="15680"/>
                      <a:pt x="17464" y="5372"/>
                      <a:pt x="17603" y="4936"/>
                    </a:cubicBezTo>
                    <a:lnTo>
                      <a:pt x="17643" y="4817"/>
                    </a:lnTo>
                    <a:lnTo>
                      <a:pt x="12072" y="1130"/>
                    </a:lnTo>
                    <a:lnTo>
                      <a:pt x="8742" y="5591"/>
                    </a:lnTo>
                    <a:cubicBezTo>
                      <a:pt x="5570" y="1328"/>
                      <a:pt x="2974" y="99"/>
                      <a:pt x="2874" y="40"/>
                    </a:cubicBezTo>
                    <a:lnTo>
                      <a:pt x="277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5371;p55"/>
              <p:cNvSpPr/>
              <p:nvPr/>
            </p:nvSpPr>
            <p:spPr>
              <a:xfrm>
                <a:off x="1338592" y="3700347"/>
                <a:ext cx="150171" cy="297904"/>
              </a:xfrm>
              <a:custGeom>
                <a:avLst/>
                <a:gdLst/>
                <a:ahLst/>
                <a:cxnLst/>
                <a:rect l="l" t="t" r="r" b="b"/>
                <a:pathLst>
                  <a:path w="7414" h="13898" extrusionOk="0">
                    <a:moveTo>
                      <a:pt x="6204" y="1"/>
                    </a:moveTo>
                    <a:cubicBezTo>
                      <a:pt x="4044" y="2916"/>
                      <a:pt x="1962" y="5908"/>
                      <a:pt x="0" y="8961"/>
                    </a:cubicBezTo>
                    <a:lnTo>
                      <a:pt x="1248" y="13897"/>
                    </a:lnTo>
                    <a:cubicBezTo>
                      <a:pt x="2617" y="9457"/>
                      <a:pt x="5035" y="5432"/>
                      <a:pt x="7414" y="1449"/>
                    </a:cubicBezTo>
                    <a:lnTo>
                      <a:pt x="620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2" name="Google Shape;5372;p55"/>
              <p:cNvSpPr/>
              <p:nvPr/>
            </p:nvSpPr>
            <p:spPr>
              <a:xfrm>
                <a:off x="1334500" y="3696275"/>
                <a:ext cx="158293" cy="305770"/>
              </a:xfrm>
              <a:custGeom>
                <a:avLst/>
                <a:gdLst/>
                <a:ahLst/>
                <a:cxnLst/>
                <a:rect l="l" t="t" r="r" b="b"/>
                <a:pathLst>
                  <a:path w="7815" h="14265" extrusionOk="0">
                    <a:moveTo>
                      <a:pt x="6416" y="469"/>
                    </a:moveTo>
                    <a:cubicBezTo>
                      <a:pt x="6744" y="873"/>
                      <a:pt x="7083" y="1266"/>
                      <a:pt x="7410" y="1669"/>
                    </a:cubicBezTo>
                    <a:lnTo>
                      <a:pt x="7410" y="1669"/>
                    </a:lnTo>
                    <a:cubicBezTo>
                      <a:pt x="5550" y="4744"/>
                      <a:pt x="3714" y="7842"/>
                      <a:pt x="2322" y="11154"/>
                    </a:cubicBezTo>
                    <a:cubicBezTo>
                      <a:pt x="2007" y="11911"/>
                      <a:pt x="1717" y="12680"/>
                      <a:pt x="1462" y="13452"/>
                    </a:cubicBezTo>
                    <a:lnTo>
                      <a:pt x="1462" y="13452"/>
                    </a:lnTo>
                    <a:cubicBezTo>
                      <a:pt x="1154" y="12203"/>
                      <a:pt x="844" y="10955"/>
                      <a:pt x="519" y="9706"/>
                    </a:cubicBezTo>
                    <a:cubicBezTo>
                      <a:pt x="484" y="9530"/>
                      <a:pt x="433" y="9354"/>
                      <a:pt x="394" y="9178"/>
                    </a:cubicBezTo>
                    <a:lnTo>
                      <a:pt x="394" y="9178"/>
                    </a:lnTo>
                    <a:cubicBezTo>
                      <a:pt x="2301" y="6213"/>
                      <a:pt x="4302" y="3305"/>
                      <a:pt x="6416" y="469"/>
                    </a:cubicBezTo>
                    <a:close/>
                    <a:moveTo>
                      <a:pt x="6439" y="1"/>
                    </a:moveTo>
                    <a:cubicBezTo>
                      <a:pt x="6373" y="1"/>
                      <a:pt x="6305" y="43"/>
                      <a:pt x="6268" y="93"/>
                    </a:cubicBezTo>
                    <a:cubicBezTo>
                      <a:pt x="4088" y="3006"/>
                      <a:pt x="2026" y="6000"/>
                      <a:pt x="44" y="9052"/>
                    </a:cubicBezTo>
                    <a:cubicBezTo>
                      <a:pt x="0" y="9125"/>
                      <a:pt x="15" y="9194"/>
                      <a:pt x="57" y="9244"/>
                    </a:cubicBezTo>
                    <a:lnTo>
                      <a:pt x="57" y="9244"/>
                    </a:lnTo>
                    <a:lnTo>
                      <a:pt x="1114" y="13532"/>
                    </a:lnTo>
                    <a:cubicBezTo>
                      <a:pt x="1173" y="13731"/>
                      <a:pt x="1233" y="13929"/>
                      <a:pt x="1273" y="14146"/>
                    </a:cubicBezTo>
                    <a:cubicBezTo>
                      <a:pt x="1293" y="14225"/>
                      <a:pt x="1367" y="14265"/>
                      <a:pt x="1441" y="14265"/>
                    </a:cubicBezTo>
                    <a:cubicBezTo>
                      <a:pt x="1515" y="14265"/>
                      <a:pt x="1589" y="14225"/>
                      <a:pt x="1609" y="14146"/>
                    </a:cubicBezTo>
                    <a:cubicBezTo>
                      <a:pt x="2679" y="10697"/>
                      <a:pt x="4384" y="7486"/>
                      <a:pt x="6189" y="4393"/>
                    </a:cubicBezTo>
                    <a:cubicBezTo>
                      <a:pt x="6723" y="3502"/>
                      <a:pt x="7239" y="2609"/>
                      <a:pt x="7775" y="1737"/>
                    </a:cubicBezTo>
                    <a:cubicBezTo>
                      <a:pt x="7814" y="1658"/>
                      <a:pt x="7794" y="1578"/>
                      <a:pt x="7754" y="1520"/>
                    </a:cubicBezTo>
                    <a:cubicBezTo>
                      <a:pt x="7338" y="1044"/>
                      <a:pt x="6942" y="548"/>
                      <a:pt x="6546" y="53"/>
                    </a:cubicBezTo>
                    <a:cubicBezTo>
                      <a:pt x="6516" y="16"/>
                      <a:pt x="6478" y="1"/>
                      <a:pt x="64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 name="Google Shape;5373;p55"/>
              <p:cNvSpPr/>
              <p:nvPr/>
            </p:nvSpPr>
            <p:spPr>
              <a:xfrm rot="567327">
                <a:off x="1428613" y="3754402"/>
                <a:ext cx="79150" cy="357090"/>
              </a:xfrm>
              <a:custGeom>
                <a:avLst/>
                <a:gdLst/>
                <a:ahLst/>
                <a:cxnLst/>
                <a:rect l="l" t="t" r="r" b="b"/>
                <a:pathLst>
                  <a:path w="3847" h="15145" extrusionOk="0">
                    <a:moveTo>
                      <a:pt x="3172" y="0"/>
                    </a:moveTo>
                    <a:cubicBezTo>
                      <a:pt x="1962" y="3747"/>
                      <a:pt x="873" y="9436"/>
                      <a:pt x="1" y="13262"/>
                    </a:cubicBezTo>
                    <a:lnTo>
                      <a:pt x="3807" y="15145"/>
                    </a:lnTo>
                    <a:cubicBezTo>
                      <a:pt x="3529" y="10467"/>
                      <a:pt x="3548" y="5769"/>
                      <a:pt x="3846" y="1091"/>
                    </a:cubicBezTo>
                    <a:lnTo>
                      <a:pt x="31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4" name="Google Shape;5374;p55"/>
              <p:cNvSpPr/>
              <p:nvPr/>
            </p:nvSpPr>
            <p:spPr>
              <a:xfrm rot="567327">
                <a:off x="1424514" y="3750509"/>
                <a:ext cx="87298" cy="365178"/>
              </a:xfrm>
              <a:custGeom>
                <a:avLst/>
                <a:gdLst/>
                <a:ahLst/>
                <a:cxnLst/>
                <a:rect l="l" t="t" r="r" b="b"/>
                <a:pathLst>
                  <a:path w="4243" h="15488" extrusionOk="0">
                    <a:moveTo>
                      <a:pt x="3418" y="588"/>
                    </a:moveTo>
                    <a:cubicBezTo>
                      <a:pt x="3448" y="634"/>
                      <a:pt x="3478" y="678"/>
                      <a:pt x="3508" y="720"/>
                    </a:cubicBezTo>
                    <a:cubicBezTo>
                      <a:pt x="3569" y="839"/>
                      <a:pt x="3648" y="958"/>
                      <a:pt x="3707" y="1058"/>
                    </a:cubicBezTo>
                    <a:cubicBezTo>
                      <a:pt x="3746" y="1137"/>
                      <a:pt x="3846" y="1236"/>
                      <a:pt x="3865" y="1315"/>
                    </a:cubicBezTo>
                    <a:cubicBezTo>
                      <a:pt x="3886" y="1394"/>
                      <a:pt x="3826" y="1653"/>
                      <a:pt x="3826" y="1772"/>
                    </a:cubicBezTo>
                    <a:cubicBezTo>
                      <a:pt x="3807" y="2089"/>
                      <a:pt x="3786" y="2385"/>
                      <a:pt x="3786" y="2702"/>
                    </a:cubicBezTo>
                    <a:cubicBezTo>
                      <a:pt x="3746" y="3278"/>
                      <a:pt x="3727" y="3833"/>
                      <a:pt x="3707" y="4407"/>
                    </a:cubicBezTo>
                    <a:cubicBezTo>
                      <a:pt x="3627" y="6727"/>
                      <a:pt x="3608" y="9046"/>
                      <a:pt x="3667" y="11366"/>
                    </a:cubicBezTo>
                    <a:cubicBezTo>
                      <a:pt x="3686" y="12577"/>
                      <a:pt x="3738" y="13804"/>
                      <a:pt x="3808" y="15018"/>
                    </a:cubicBezTo>
                    <a:lnTo>
                      <a:pt x="3808" y="15018"/>
                    </a:lnTo>
                    <a:cubicBezTo>
                      <a:pt x="2790" y="14525"/>
                      <a:pt x="1774" y="14016"/>
                      <a:pt x="773" y="13507"/>
                    </a:cubicBezTo>
                    <a:cubicBezTo>
                      <a:pt x="656" y="13448"/>
                      <a:pt x="529" y="13390"/>
                      <a:pt x="407" y="13332"/>
                    </a:cubicBezTo>
                    <a:lnTo>
                      <a:pt x="407" y="13332"/>
                    </a:lnTo>
                    <a:cubicBezTo>
                      <a:pt x="1187" y="9886"/>
                      <a:pt x="1855" y="6384"/>
                      <a:pt x="2755" y="2961"/>
                    </a:cubicBezTo>
                    <a:cubicBezTo>
                      <a:pt x="2961" y="2172"/>
                      <a:pt x="3182" y="1368"/>
                      <a:pt x="3418" y="588"/>
                    </a:cubicBezTo>
                    <a:close/>
                    <a:moveTo>
                      <a:pt x="3373" y="0"/>
                    </a:moveTo>
                    <a:cubicBezTo>
                      <a:pt x="3298" y="0"/>
                      <a:pt x="3226" y="47"/>
                      <a:pt x="3191" y="125"/>
                    </a:cubicBezTo>
                    <a:cubicBezTo>
                      <a:pt x="2081" y="3535"/>
                      <a:pt x="1388" y="7084"/>
                      <a:pt x="635" y="10592"/>
                    </a:cubicBezTo>
                    <a:cubicBezTo>
                      <a:pt x="437" y="11524"/>
                      <a:pt x="238" y="12455"/>
                      <a:pt x="20" y="13388"/>
                    </a:cubicBezTo>
                    <a:cubicBezTo>
                      <a:pt x="1" y="13446"/>
                      <a:pt x="40" y="13546"/>
                      <a:pt x="99" y="13586"/>
                    </a:cubicBezTo>
                    <a:cubicBezTo>
                      <a:pt x="1209" y="14120"/>
                      <a:pt x="2319" y="14675"/>
                      <a:pt x="3429" y="15230"/>
                    </a:cubicBezTo>
                    <a:lnTo>
                      <a:pt x="3905" y="15468"/>
                    </a:lnTo>
                    <a:cubicBezTo>
                      <a:pt x="3931" y="15482"/>
                      <a:pt x="3957" y="15487"/>
                      <a:pt x="3982" y="15487"/>
                    </a:cubicBezTo>
                    <a:cubicBezTo>
                      <a:pt x="4014" y="15487"/>
                      <a:pt x="4044" y="15478"/>
                      <a:pt x="4070" y="15462"/>
                    </a:cubicBezTo>
                    <a:lnTo>
                      <a:pt x="4070" y="15462"/>
                    </a:lnTo>
                    <a:cubicBezTo>
                      <a:pt x="4121" y="15442"/>
                      <a:pt x="4161" y="15400"/>
                      <a:pt x="4164" y="15334"/>
                    </a:cubicBezTo>
                    <a:lnTo>
                      <a:pt x="4164" y="15334"/>
                    </a:lnTo>
                    <a:cubicBezTo>
                      <a:pt x="4173" y="15298"/>
                      <a:pt x="4173" y="15262"/>
                      <a:pt x="4159" y="15229"/>
                    </a:cubicBezTo>
                    <a:lnTo>
                      <a:pt x="4159" y="15229"/>
                    </a:lnTo>
                    <a:cubicBezTo>
                      <a:pt x="4043" y="12898"/>
                      <a:pt x="3984" y="10565"/>
                      <a:pt x="3984" y="8234"/>
                    </a:cubicBezTo>
                    <a:cubicBezTo>
                      <a:pt x="3984" y="7063"/>
                      <a:pt x="4005" y="5895"/>
                      <a:pt x="4044" y="4724"/>
                    </a:cubicBezTo>
                    <a:cubicBezTo>
                      <a:pt x="4063" y="4130"/>
                      <a:pt x="4084" y="3556"/>
                      <a:pt x="4124" y="2961"/>
                    </a:cubicBezTo>
                    <a:cubicBezTo>
                      <a:pt x="4124" y="2683"/>
                      <a:pt x="4143" y="2406"/>
                      <a:pt x="4163" y="2128"/>
                    </a:cubicBezTo>
                    <a:cubicBezTo>
                      <a:pt x="4163" y="1989"/>
                      <a:pt x="4182" y="1830"/>
                      <a:pt x="4182" y="1692"/>
                    </a:cubicBezTo>
                    <a:cubicBezTo>
                      <a:pt x="4203" y="1553"/>
                      <a:pt x="4243" y="1335"/>
                      <a:pt x="4203" y="1196"/>
                    </a:cubicBezTo>
                    <a:cubicBezTo>
                      <a:pt x="4143" y="1018"/>
                      <a:pt x="3984" y="820"/>
                      <a:pt x="3886" y="661"/>
                    </a:cubicBezTo>
                    <a:cubicBezTo>
                      <a:pt x="3767" y="463"/>
                      <a:pt x="3648" y="284"/>
                      <a:pt x="3529" y="86"/>
                    </a:cubicBezTo>
                    <a:cubicBezTo>
                      <a:pt x="3486" y="27"/>
                      <a:pt x="3429" y="0"/>
                      <a:pt x="3373"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75" name="Google Shape;5375;p55"/>
              <p:cNvSpPr/>
              <p:nvPr/>
            </p:nvSpPr>
            <p:spPr>
              <a:xfrm rot="859126">
                <a:off x="1561355" y="3748254"/>
                <a:ext cx="130642" cy="270423"/>
              </a:xfrm>
              <a:custGeom>
                <a:avLst/>
                <a:gdLst/>
                <a:ahLst/>
                <a:cxnLst/>
                <a:rect l="l" t="t" r="r" b="b"/>
                <a:pathLst>
                  <a:path w="7277" h="14253" extrusionOk="0">
                    <a:moveTo>
                      <a:pt x="1" y="0"/>
                    </a:moveTo>
                    <a:lnTo>
                      <a:pt x="159" y="1843"/>
                    </a:lnTo>
                    <a:cubicBezTo>
                      <a:pt x="516" y="3468"/>
                      <a:pt x="1190" y="4996"/>
                      <a:pt x="1864" y="6521"/>
                    </a:cubicBezTo>
                    <a:cubicBezTo>
                      <a:pt x="3054" y="9119"/>
                      <a:pt x="4264" y="11696"/>
                      <a:pt x="5532" y="14252"/>
                    </a:cubicBezTo>
                    <a:lnTo>
                      <a:pt x="7277" y="10010"/>
                    </a:lnTo>
                    <a:cubicBezTo>
                      <a:pt x="4501" y="6957"/>
                      <a:pt x="2043" y="3587"/>
                      <a:pt x="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6" name="Google Shape;5376;p55"/>
              <p:cNvSpPr/>
              <p:nvPr/>
            </p:nvSpPr>
            <p:spPr>
              <a:xfrm rot="859126">
                <a:off x="1557931" y="3744966"/>
                <a:ext cx="137877" cy="277159"/>
              </a:xfrm>
              <a:custGeom>
                <a:avLst/>
                <a:gdLst/>
                <a:ahLst/>
                <a:cxnLst/>
                <a:rect l="l" t="t" r="r" b="b"/>
                <a:pathLst>
                  <a:path w="7680" h="14608" extrusionOk="0">
                    <a:moveTo>
                      <a:pt x="434" y="948"/>
                    </a:moveTo>
                    <a:cubicBezTo>
                      <a:pt x="1944" y="3507"/>
                      <a:pt x="3651" y="5933"/>
                      <a:pt x="5543" y="8224"/>
                    </a:cubicBezTo>
                    <a:cubicBezTo>
                      <a:pt x="6092" y="8905"/>
                      <a:pt x="6675" y="9566"/>
                      <a:pt x="7262" y="10210"/>
                    </a:cubicBezTo>
                    <a:lnTo>
                      <a:pt x="7262" y="10210"/>
                    </a:lnTo>
                    <a:cubicBezTo>
                      <a:pt x="6775" y="11419"/>
                      <a:pt x="6268" y="12646"/>
                      <a:pt x="5762" y="13854"/>
                    </a:cubicBezTo>
                    <a:cubicBezTo>
                      <a:pt x="5738" y="13907"/>
                      <a:pt x="5716" y="13959"/>
                      <a:pt x="5695" y="14012"/>
                    </a:cubicBezTo>
                    <a:lnTo>
                      <a:pt x="5695" y="14012"/>
                    </a:lnTo>
                    <a:cubicBezTo>
                      <a:pt x="4665" y="11902"/>
                      <a:pt x="3667" y="9775"/>
                      <a:pt x="2688" y="7630"/>
                    </a:cubicBezTo>
                    <a:cubicBezTo>
                      <a:pt x="2173" y="6520"/>
                      <a:pt x="1658" y="5409"/>
                      <a:pt x="1222" y="4279"/>
                    </a:cubicBezTo>
                    <a:cubicBezTo>
                      <a:pt x="925" y="3467"/>
                      <a:pt x="587" y="2614"/>
                      <a:pt x="508" y="1762"/>
                    </a:cubicBezTo>
                    <a:cubicBezTo>
                      <a:pt x="488" y="1487"/>
                      <a:pt x="462" y="1218"/>
                      <a:pt x="434" y="948"/>
                    </a:cubicBezTo>
                    <a:close/>
                    <a:moveTo>
                      <a:pt x="188" y="0"/>
                    </a:moveTo>
                    <a:cubicBezTo>
                      <a:pt x="95" y="0"/>
                      <a:pt x="0" y="65"/>
                      <a:pt x="13" y="176"/>
                    </a:cubicBezTo>
                    <a:cubicBezTo>
                      <a:pt x="53" y="652"/>
                      <a:pt x="93" y="1128"/>
                      <a:pt x="132" y="1623"/>
                    </a:cubicBezTo>
                    <a:cubicBezTo>
                      <a:pt x="211" y="2415"/>
                      <a:pt x="468" y="3189"/>
                      <a:pt x="727" y="3943"/>
                    </a:cubicBezTo>
                    <a:cubicBezTo>
                      <a:pt x="1123" y="5072"/>
                      <a:pt x="1639" y="6163"/>
                      <a:pt x="2133" y="7252"/>
                    </a:cubicBezTo>
                    <a:cubicBezTo>
                      <a:pt x="2649" y="8402"/>
                      <a:pt x="3185" y="9552"/>
                      <a:pt x="3719" y="10701"/>
                    </a:cubicBezTo>
                    <a:cubicBezTo>
                      <a:pt x="4335" y="11991"/>
                      <a:pt x="4948" y="13259"/>
                      <a:pt x="5564" y="14528"/>
                    </a:cubicBezTo>
                    <a:cubicBezTo>
                      <a:pt x="5596" y="14584"/>
                      <a:pt x="5648" y="14608"/>
                      <a:pt x="5701" y="14608"/>
                    </a:cubicBezTo>
                    <a:cubicBezTo>
                      <a:pt x="5778" y="14608"/>
                      <a:pt x="5857" y="14559"/>
                      <a:pt x="5881" y="14488"/>
                    </a:cubicBezTo>
                    <a:cubicBezTo>
                      <a:pt x="6396" y="13239"/>
                      <a:pt x="6912" y="12010"/>
                      <a:pt x="7427" y="10762"/>
                    </a:cubicBezTo>
                    <a:cubicBezTo>
                      <a:pt x="7486" y="10582"/>
                      <a:pt x="7565" y="10405"/>
                      <a:pt x="7644" y="10226"/>
                    </a:cubicBezTo>
                    <a:cubicBezTo>
                      <a:pt x="7680" y="10137"/>
                      <a:pt x="7632" y="10069"/>
                      <a:pt x="7560" y="10039"/>
                    </a:cubicBezTo>
                    <a:lnTo>
                      <a:pt x="7560" y="10039"/>
                    </a:lnTo>
                    <a:cubicBezTo>
                      <a:pt x="5409" y="7668"/>
                      <a:pt x="3456" y="5121"/>
                      <a:pt x="1737" y="2415"/>
                    </a:cubicBezTo>
                    <a:cubicBezTo>
                      <a:pt x="1261" y="1643"/>
                      <a:pt x="786" y="869"/>
                      <a:pt x="330" y="76"/>
                    </a:cubicBezTo>
                    <a:cubicBezTo>
                      <a:pt x="300" y="24"/>
                      <a:pt x="245" y="0"/>
                      <a:pt x="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 name="Google Shape;5377;p55"/>
              <p:cNvSpPr/>
              <p:nvPr/>
            </p:nvSpPr>
            <p:spPr>
              <a:xfrm>
                <a:off x="1608212" y="3684202"/>
                <a:ext cx="158579" cy="140890"/>
              </a:xfrm>
              <a:custGeom>
                <a:avLst/>
                <a:gdLst/>
                <a:ahLst/>
                <a:cxnLst/>
                <a:rect l="l" t="t" r="r" b="b"/>
                <a:pathLst>
                  <a:path w="9181" h="7970" extrusionOk="0">
                    <a:moveTo>
                      <a:pt x="9166" y="4851"/>
                    </a:moveTo>
                    <a:cubicBezTo>
                      <a:pt x="9175" y="4856"/>
                      <a:pt x="9180" y="4859"/>
                      <a:pt x="9181" y="4859"/>
                    </a:cubicBezTo>
                    <a:cubicBezTo>
                      <a:pt x="9181" y="4859"/>
                      <a:pt x="9180" y="4858"/>
                      <a:pt x="9177" y="4856"/>
                    </a:cubicBezTo>
                    <a:cubicBezTo>
                      <a:pt x="9174" y="4854"/>
                      <a:pt x="9170" y="4852"/>
                      <a:pt x="9166" y="4851"/>
                    </a:cubicBezTo>
                    <a:close/>
                    <a:moveTo>
                      <a:pt x="1288" y="1"/>
                    </a:moveTo>
                    <a:lnTo>
                      <a:pt x="0" y="1407"/>
                    </a:lnTo>
                    <a:cubicBezTo>
                      <a:pt x="2220" y="4005"/>
                      <a:pt x="5054" y="6006"/>
                      <a:pt x="7850" y="7969"/>
                    </a:cubicBezTo>
                    <a:cubicBezTo>
                      <a:pt x="7850" y="7969"/>
                      <a:pt x="8926" y="4851"/>
                      <a:pt x="9162" y="4851"/>
                    </a:cubicBezTo>
                    <a:cubicBezTo>
                      <a:pt x="9163" y="4851"/>
                      <a:pt x="9164" y="4851"/>
                      <a:pt x="9166" y="4851"/>
                    </a:cubicBezTo>
                    <a:lnTo>
                      <a:pt x="9166" y="4851"/>
                    </a:lnTo>
                    <a:cubicBezTo>
                      <a:pt x="8784" y="4631"/>
                      <a:pt x="1288" y="1"/>
                      <a:pt x="128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8" name="Google Shape;5378;p55"/>
              <p:cNvSpPr/>
              <p:nvPr/>
            </p:nvSpPr>
            <p:spPr>
              <a:xfrm>
                <a:off x="1601200" y="3681500"/>
                <a:ext cx="165730" cy="147448"/>
              </a:xfrm>
              <a:custGeom>
                <a:avLst/>
                <a:gdLst/>
                <a:ahLst/>
                <a:cxnLst/>
                <a:rect l="l" t="t" r="r" b="b"/>
                <a:pathLst>
                  <a:path w="9595" h="8341" extrusionOk="0">
                    <a:moveTo>
                      <a:pt x="9455" y="4864"/>
                    </a:moveTo>
                    <a:cubicBezTo>
                      <a:pt x="9456" y="4865"/>
                      <a:pt x="9456" y="4865"/>
                      <a:pt x="9456" y="4865"/>
                    </a:cubicBezTo>
                    <a:cubicBezTo>
                      <a:pt x="9456" y="4865"/>
                      <a:pt x="9456" y="4865"/>
                      <a:pt x="9455" y="4864"/>
                    </a:cubicBezTo>
                    <a:close/>
                    <a:moveTo>
                      <a:pt x="9447" y="5175"/>
                    </a:moveTo>
                    <a:cubicBezTo>
                      <a:pt x="9452" y="5175"/>
                      <a:pt x="9457" y="5180"/>
                      <a:pt x="9452" y="5180"/>
                    </a:cubicBezTo>
                    <a:cubicBezTo>
                      <a:pt x="9450" y="5180"/>
                      <a:pt x="9447" y="5180"/>
                      <a:pt x="9442" y="5177"/>
                    </a:cubicBezTo>
                    <a:lnTo>
                      <a:pt x="9442" y="5177"/>
                    </a:lnTo>
                    <a:cubicBezTo>
                      <a:pt x="9443" y="5176"/>
                      <a:pt x="9445" y="5175"/>
                      <a:pt x="9447" y="5175"/>
                    </a:cubicBezTo>
                    <a:close/>
                    <a:moveTo>
                      <a:pt x="1513" y="404"/>
                    </a:moveTo>
                    <a:lnTo>
                      <a:pt x="1513" y="404"/>
                    </a:lnTo>
                    <a:cubicBezTo>
                      <a:pt x="2371" y="937"/>
                      <a:pt x="3227" y="1470"/>
                      <a:pt x="4103" y="2003"/>
                    </a:cubicBezTo>
                    <a:cubicBezTo>
                      <a:pt x="5531" y="2875"/>
                      <a:pt x="6939" y="3748"/>
                      <a:pt x="8366" y="4620"/>
                    </a:cubicBezTo>
                    <a:cubicBezTo>
                      <a:pt x="8604" y="4758"/>
                      <a:pt x="8821" y="4916"/>
                      <a:pt x="9059" y="5056"/>
                    </a:cubicBezTo>
                    <a:cubicBezTo>
                      <a:pt x="9067" y="5059"/>
                      <a:pt x="9076" y="5063"/>
                      <a:pt x="9085" y="5068"/>
                    </a:cubicBezTo>
                    <a:lnTo>
                      <a:pt x="9085" y="5068"/>
                    </a:lnTo>
                    <a:cubicBezTo>
                      <a:pt x="8966" y="5255"/>
                      <a:pt x="8892" y="5471"/>
                      <a:pt x="8802" y="5670"/>
                    </a:cubicBezTo>
                    <a:cubicBezTo>
                      <a:pt x="8525" y="6304"/>
                      <a:pt x="8287" y="6959"/>
                      <a:pt x="8049" y="7612"/>
                    </a:cubicBezTo>
                    <a:cubicBezTo>
                      <a:pt x="8027" y="7699"/>
                      <a:pt x="7999" y="7792"/>
                      <a:pt x="7969" y="7884"/>
                    </a:cubicBezTo>
                    <a:lnTo>
                      <a:pt x="7969" y="7884"/>
                    </a:lnTo>
                    <a:cubicBezTo>
                      <a:pt x="5848" y="6399"/>
                      <a:pt x="3734" y="4887"/>
                      <a:pt x="1883" y="3093"/>
                    </a:cubicBezTo>
                    <a:cubicBezTo>
                      <a:pt x="1372" y="2618"/>
                      <a:pt x="894" y="2109"/>
                      <a:pt x="435" y="1583"/>
                    </a:cubicBezTo>
                    <a:lnTo>
                      <a:pt x="435" y="1583"/>
                    </a:lnTo>
                    <a:cubicBezTo>
                      <a:pt x="799" y="1199"/>
                      <a:pt x="1163" y="802"/>
                      <a:pt x="1513" y="404"/>
                    </a:cubicBezTo>
                    <a:close/>
                    <a:moveTo>
                      <a:pt x="1498" y="0"/>
                    </a:moveTo>
                    <a:cubicBezTo>
                      <a:pt x="1444" y="0"/>
                      <a:pt x="1393" y="22"/>
                      <a:pt x="1368" y="61"/>
                    </a:cubicBezTo>
                    <a:cubicBezTo>
                      <a:pt x="932" y="516"/>
                      <a:pt x="496" y="992"/>
                      <a:pt x="59" y="1448"/>
                    </a:cubicBezTo>
                    <a:cubicBezTo>
                      <a:pt x="1" y="1528"/>
                      <a:pt x="1" y="1626"/>
                      <a:pt x="59" y="1705"/>
                    </a:cubicBezTo>
                    <a:cubicBezTo>
                      <a:pt x="1804" y="3727"/>
                      <a:pt x="3905" y="5413"/>
                      <a:pt x="6067" y="6959"/>
                    </a:cubicBezTo>
                    <a:cubicBezTo>
                      <a:pt x="6689" y="7405"/>
                      <a:pt x="7311" y="7853"/>
                      <a:pt x="7933" y="8281"/>
                    </a:cubicBezTo>
                    <a:lnTo>
                      <a:pt x="7933" y="8281"/>
                    </a:lnTo>
                    <a:cubicBezTo>
                      <a:pt x="7938" y="8285"/>
                      <a:pt x="7943" y="8289"/>
                      <a:pt x="7949" y="8293"/>
                    </a:cubicBezTo>
                    <a:lnTo>
                      <a:pt x="7949" y="8293"/>
                    </a:lnTo>
                    <a:cubicBezTo>
                      <a:pt x="7956" y="8297"/>
                      <a:pt x="7963" y="8302"/>
                      <a:pt x="7970" y="8307"/>
                    </a:cubicBezTo>
                    <a:cubicBezTo>
                      <a:pt x="8000" y="8331"/>
                      <a:pt x="8031" y="8341"/>
                      <a:pt x="8060" y="8341"/>
                    </a:cubicBezTo>
                    <a:cubicBezTo>
                      <a:pt x="8106" y="8341"/>
                      <a:pt x="8148" y="8315"/>
                      <a:pt x="8177" y="8277"/>
                    </a:cubicBezTo>
                    <a:lnTo>
                      <a:pt x="8177" y="8277"/>
                    </a:lnTo>
                    <a:cubicBezTo>
                      <a:pt x="8198" y="8259"/>
                      <a:pt x="8215" y="8236"/>
                      <a:pt x="8226" y="8207"/>
                    </a:cubicBezTo>
                    <a:cubicBezTo>
                      <a:pt x="8406" y="7692"/>
                      <a:pt x="8583" y="7176"/>
                      <a:pt x="8781" y="6681"/>
                    </a:cubicBezTo>
                    <a:cubicBezTo>
                      <a:pt x="8900" y="6325"/>
                      <a:pt x="9040" y="5968"/>
                      <a:pt x="9199" y="5630"/>
                    </a:cubicBezTo>
                    <a:lnTo>
                      <a:pt x="9376" y="5273"/>
                    </a:lnTo>
                    <a:cubicBezTo>
                      <a:pt x="9390" y="5247"/>
                      <a:pt x="9412" y="5212"/>
                      <a:pt x="9426" y="5197"/>
                    </a:cubicBezTo>
                    <a:lnTo>
                      <a:pt x="9426" y="5197"/>
                    </a:lnTo>
                    <a:cubicBezTo>
                      <a:pt x="9429" y="5196"/>
                      <a:pt x="9433" y="5195"/>
                      <a:pt x="9436" y="5194"/>
                    </a:cubicBezTo>
                    <a:cubicBezTo>
                      <a:pt x="9535" y="5175"/>
                      <a:pt x="9595" y="5035"/>
                      <a:pt x="9535" y="4937"/>
                    </a:cubicBezTo>
                    <a:cubicBezTo>
                      <a:pt x="9496" y="4873"/>
                      <a:pt x="9449" y="4844"/>
                      <a:pt x="9400" y="4839"/>
                    </a:cubicBezTo>
                    <a:lnTo>
                      <a:pt x="9400" y="4839"/>
                    </a:lnTo>
                    <a:cubicBezTo>
                      <a:pt x="9399" y="4838"/>
                      <a:pt x="9398" y="4838"/>
                      <a:pt x="9397" y="4837"/>
                    </a:cubicBezTo>
                    <a:cubicBezTo>
                      <a:pt x="9336" y="4797"/>
                      <a:pt x="9297" y="4778"/>
                      <a:pt x="9238" y="4739"/>
                    </a:cubicBezTo>
                    <a:lnTo>
                      <a:pt x="8643" y="4382"/>
                    </a:lnTo>
                    <a:cubicBezTo>
                      <a:pt x="8009" y="3986"/>
                      <a:pt x="7375" y="3608"/>
                      <a:pt x="6740" y="3212"/>
                    </a:cubicBezTo>
                    <a:cubicBezTo>
                      <a:pt x="5353" y="2360"/>
                      <a:pt x="3945" y="1488"/>
                      <a:pt x="2557" y="635"/>
                    </a:cubicBezTo>
                    <a:cubicBezTo>
                      <a:pt x="2221" y="436"/>
                      <a:pt x="1904" y="219"/>
                      <a:pt x="1587" y="21"/>
                    </a:cubicBezTo>
                    <a:cubicBezTo>
                      <a:pt x="1558" y="7"/>
                      <a:pt x="1527" y="0"/>
                      <a:pt x="149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9" name="Google Shape;5379;p55"/>
              <p:cNvSpPr/>
              <p:nvPr/>
            </p:nvSpPr>
            <p:spPr>
              <a:xfrm>
                <a:off x="1327650" y="3644725"/>
                <a:ext cx="441075" cy="421725"/>
              </a:xfrm>
              <a:custGeom>
                <a:avLst/>
                <a:gdLst/>
                <a:ahLst/>
                <a:cxnLst/>
                <a:rect l="l" t="t" r="r" b="b"/>
                <a:pathLst>
                  <a:path w="17643" h="16869" extrusionOk="0">
                    <a:moveTo>
                      <a:pt x="2815" y="416"/>
                    </a:moveTo>
                    <a:cubicBezTo>
                      <a:pt x="3310" y="675"/>
                      <a:pt x="5749" y="2121"/>
                      <a:pt x="8604" y="5987"/>
                    </a:cubicBezTo>
                    <a:lnTo>
                      <a:pt x="8742" y="6185"/>
                    </a:lnTo>
                    <a:lnTo>
                      <a:pt x="12172" y="1605"/>
                    </a:lnTo>
                    <a:lnTo>
                      <a:pt x="17226" y="4956"/>
                    </a:lnTo>
                    <a:cubicBezTo>
                      <a:pt x="16850" y="6165"/>
                      <a:pt x="13697" y="15462"/>
                      <a:pt x="9515" y="16433"/>
                    </a:cubicBezTo>
                    <a:cubicBezTo>
                      <a:pt x="9285" y="16488"/>
                      <a:pt x="9056" y="16513"/>
                      <a:pt x="8831" y="16513"/>
                    </a:cubicBezTo>
                    <a:cubicBezTo>
                      <a:pt x="7503" y="16513"/>
                      <a:pt x="6282" y="15644"/>
                      <a:pt x="5451" y="14847"/>
                    </a:cubicBezTo>
                    <a:cubicBezTo>
                      <a:pt x="2538" y="12053"/>
                      <a:pt x="437" y="6780"/>
                      <a:pt x="852" y="4560"/>
                    </a:cubicBezTo>
                    <a:cubicBezTo>
                      <a:pt x="1367" y="1764"/>
                      <a:pt x="2498" y="654"/>
                      <a:pt x="2815" y="416"/>
                    </a:cubicBezTo>
                    <a:close/>
                    <a:moveTo>
                      <a:pt x="2776" y="1"/>
                    </a:moveTo>
                    <a:lnTo>
                      <a:pt x="2696" y="59"/>
                    </a:lnTo>
                    <a:cubicBezTo>
                      <a:pt x="2636" y="99"/>
                      <a:pt x="1130" y="1090"/>
                      <a:pt x="495" y="4500"/>
                    </a:cubicBezTo>
                    <a:cubicBezTo>
                      <a:pt x="1" y="7256"/>
                      <a:pt x="2715" y="12706"/>
                      <a:pt x="5213" y="15105"/>
                    </a:cubicBezTo>
                    <a:cubicBezTo>
                      <a:pt x="6442" y="16274"/>
                      <a:pt x="7671" y="16869"/>
                      <a:pt x="8841" y="16869"/>
                    </a:cubicBezTo>
                    <a:cubicBezTo>
                      <a:pt x="9098" y="16869"/>
                      <a:pt x="9336" y="16850"/>
                      <a:pt x="9595" y="16790"/>
                    </a:cubicBezTo>
                    <a:cubicBezTo>
                      <a:pt x="14233" y="15680"/>
                      <a:pt x="17464" y="5372"/>
                      <a:pt x="17603" y="4936"/>
                    </a:cubicBezTo>
                    <a:lnTo>
                      <a:pt x="17643" y="4817"/>
                    </a:lnTo>
                    <a:lnTo>
                      <a:pt x="12072" y="1130"/>
                    </a:lnTo>
                    <a:lnTo>
                      <a:pt x="8742" y="5591"/>
                    </a:lnTo>
                    <a:cubicBezTo>
                      <a:pt x="5570" y="1328"/>
                      <a:pt x="2974" y="99"/>
                      <a:pt x="2874" y="40"/>
                    </a:cubicBezTo>
                    <a:lnTo>
                      <a:pt x="2776"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0" name="Google Shape;5380;p55"/>
              <p:cNvSpPr/>
              <p:nvPr/>
            </p:nvSpPr>
            <p:spPr>
              <a:xfrm>
                <a:off x="595675" y="4046125"/>
                <a:ext cx="230950" cy="287300"/>
              </a:xfrm>
              <a:custGeom>
                <a:avLst/>
                <a:gdLst/>
                <a:ahLst/>
                <a:cxnLst/>
                <a:rect l="l" t="t" r="r" b="b"/>
                <a:pathLst>
                  <a:path w="9238" h="11492" extrusionOk="0">
                    <a:moveTo>
                      <a:pt x="6146" y="1"/>
                    </a:moveTo>
                    <a:cubicBezTo>
                      <a:pt x="4718" y="834"/>
                      <a:pt x="3391" y="1883"/>
                      <a:pt x="2241" y="3073"/>
                    </a:cubicBezTo>
                    <a:cubicBezTo>
                      <a:pt x="1290" y="4084"/>
                      <a:pt x="556" y="5155"/>
                      <a:pt x="80" y="6463"/>
                    </a:cubicBezTo>
                    <a:cubicBezTo>
                      <a:pt x="40" y="6601"/>
                      <a:pt x="1" y="6741"/>
                      <a:pt x="21" y="6899"/>
                    </a:cubicBezTo>
                    <a:cubicBezTo>
                      <a:pt x="58" y="7129"/>
                      <a:pt x="183" y="7209"/>
                      <a:pt x="340" y="7209"/>
                    </a:cubicBezTo>
                    <a:cubicBezTo>
                      <a:pt x="602" y="7209"/>
                      <a:pt x="950" y="6984"/>
                      <a:pt x="1111" y="6860"/>
                    </a:cubicBezTo>
                    <a:cubicBezTo>
                      <a:pt x="1726" y="6403"/>
                      <a:pt x="2321" y="5888"/>
                      <a:pt x="2855" y="5353"/>
                    </a:cubicBezTo>
                    <a:lnTo>
                      <a:pt x="2855" y="5353"/>
                    </a:lnTo>
                    <a:cubicBezTo>
                      <a:pt x="2321" y="6225"/>
                      <a:pt x="1864" y="7137"/>
                      <a:pt x="1329" y="8028"/>
                    </a:cubicBezTo>
                    <a:cubicBezTo>
                      <a:pt x="1171" y="8306"/>
                      <a:pt x="418" y="9495"/>
                      <a:pt x="1012" y="9714"/>
                    </a:cubicBezTo>
                    <a:cubicBezTo>
                      <a:pt x="1031" y="9720"/>
                      <a:pt x="1051" y="9723"/>
                      <a:pt x="1072" y="9723"/>
                    </a:cubicBezTo>
                    <a:cubicBezTo>
                      <a:pt x="1244" y="9723"/>
                      <a:pt x="1461" y="9524"/>
                      <a:pt x="1567" y="9437"/>
                    </a:cubicBezTo>
                    <a:cubicBezTo>
                      <a:pt x="1964" y="9099"/>
                      <a:pt x="2300" y="8702"/>
                      <a:pt x="2598" y="8287"/>
                    </a:cubicBezTo>
                    <a:cubicBezTo>
                      <a:pt x="2995" y="7751"/>
                      <a:pt x="3450" y="7275"/>
                      <a:pt x="3906" y="6522"/>
                    </a:cubicBezTo>
                    <a:lnTo>
                      <a:pt x="3906" y="6522"/>
                    </a:lnTo>
                    <a:cubicBezTo>
                      <a:pt x="3470" y="7454"/>
                      <a:pt x="3133" y="7970"/>
                      <a:pt x="2876" y="8702"/>
                    </a:cubicBezTo>
                    <a:cubicBezTo>
                      <a:pt x="2617" y="9397"/>
                      <a:pt x="2241" y="10169"/>
                      <a:pt x="2202" y="10903"/>
                    </a:cubicBezTo>
                    <a:cubicBezTo>
                      <a:pt x="2187" y="11225"/>
                      <a:pt x="2398" y="11492"/>
                      <a:pt x="2676" y="11492"/>
                    </a:cubicBezTo>
                    <a:cubicBezTo>
                      <a:pt x="2776" y="11492"/>
                      <a:pt x="2885" y="11457"/>
                      <a:pt x="2995" y="11379"/>
                    </a:cubicBezTo>
                    <a:cubicBezTo>
                      <a:pt x="3291" y="11181"/>
                      <a:pt x="3470" y="10804"/>
                      <a:pt x="3629" y="10486"/>
                    </a:cubicBezTo>
                    <a:cubicBezTo>
                      <a:pt x="3827" y="10111"/>
                      <a:pt x="4025" y="9733"/>
                      <a:pt x="4203" y="9357"/>
                    </a:cubicBezTo>
                    <a:cubicBezTo>
                      <a:pt x="4560" y="8644"/>
                      <a:pt x="4898" y="7909"/>
                      <a:pt x="5234" y="7177"/>
                    </a:cubicBezTo>
                    <a:lnTo>
                      <a:pt x="5234" y="7177"/>
                    </a:lnTo>
                    <a:cubicBezTo>
                      <a:pt x="5096" y="7791"/>
                      <a:pt x="4977" y="8406"/>
                      <a:pt x="4858" y="9020"/>
                    </a:cubicBezTo>
                    <a:cubicBezTo>
                      <a:pt x="4779" y="9416"/>
                      <a:pt x="4699" y="9812"/>
                      <a:pt x="4699" y="10230"/>
                    </a:cubicBezTo>
                    <a:cubicBezTo>
                      <a:pt x="4699" y="10525"/>
                      <a:pt x="4854" y="10802"/>
                      <a:pt x="5058" y="10802"/>
                    </a:cubicBezTo>
                    <a:cubicBezTo>
                      <a:pt x="5156" y="10802"/>
                      <a:pt x="5264" y="10740"/>
                      <a:pt x="5373" y="10586"/>
                    </a:cubicBezTo>
                    <a:cubicBezTo>
                      <a:pt x="5809" y="10011"/>
                      <a:pt x="6127" y="9337"/>
                      <a:pt x="6404" y="8663"/>
                    </a:cubicBezTo>
                    <a:cubicBezTo>
                      <a:pt x="6542" y="8306"/>
                      <a:pt x="6682" y="7949"/>
                      <a:pt x="6801" y="7592"/>
                    </a:cubicBezTo>
                    <a:lnTo>
                      <a:pt x="6978" y="7058"/>
                    </a:lnTo>
                    <a:cubicBezTo>
                      <a:pt x="6998" y="6944"/>
                      <a:pt x="7126" y="6719"/>
                      <a:pt x="7119" y="6613"/>
                    </a:cubicBezTo>
                    <a:lnTo>
                      <a:pt x="7119" y="6613"/>
                    </a:lnTo>
                    <a:cubicBezTo>
                      <a:pt x="7179" y="7085"/>
                      <a:pt x="7317" y="7556"/>
                      <a:pt x="7494" y="7989"/>
                    </a:cubicBezTo>
                    <a:cubicBezTo>
                      <a:pt x="7554" y="8147"/>
                      <a:pt x="7633" y="8306"/>
                      <a:pt x="7752" y="8406"/>
                    </a:cubicBezTo>
                    <a:cubicBezTo>
                      <a:pt x="7833" y="8487"/>
                      <a:pt x="7952" y="8540"/>
                      <a:pt x="8063" y="8540"/>
                    </a:cubicBezTo>
                    <a:cubicBezTo>
                      <a:pt x="8114" y="8540"/>
                      <a:pt x="8164" y="8529"/>
                      <a:pt x="8207" y="8504"/>
                    </a:cubicBezTo>
                    <a:cubicBezTo>
                      <a:pt x="8386" y="8425"/>
                      <a:pt x="8445" y="8247"/>
                      <a:pt x="8485" y="8068"/>
                    </a:cubicBezTo>
                    <a:cubicBezTo>
                      <a:pt x="8941" y="6305"/>
                      <a:pt x="8743" y="4441"/>
                      <a:pt x="9238" y="2697"/>
                    </a:cubicBezTo>
                    <a:lnTo>
                      <a:pt x="6146"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81" name="Google Shape;5381;p55"/>
              <p:cNvSpPr/>
              <p:nvPr/>
            </p:nvSpPr>
            <p:spPr>
              <a:xfrm>
                <a:off x="588275" y="4041950"/>
                <a:ext cx="243325" cy="296050"/>
              </a:xfrm>
              <a:custGeom>
                <a:avLst/>
                <a:gdLst/>
                <a:ahLst/>
                <a:cxnLst/>
                <a:rect l="l" t="t" r="r" b="b"/>
                <a:pathLst>
                  <a:path w="9733" h="11842" extrusionOk="0">
                    <a:moveTo>
                      <a:pt x="6425" y="393"/>
                    </a:moveTo>
                    <a:lnTo>
                      <a:pt x="6425" y="393"/>
                    </a:lnTo>
                    <a:cubicBezTo>
                      <a:pt x="7302" y="1139"/>
                      <a:pt x="8161" y="1902"/>
                      <a:pt x="9019" y="2645"/>
                    </a:cubicBezTo>
                    <a:cubicBezTo>
                      <a:pt x="9134" y="2743"/>
                      <a:pt x="9235" y="2841"/>
                      <a:pt x="9344" y="2940"/>
                    </a:cubicBezTo>
                    <a:lnTo>
                      <a:pt x="9344" y="2940"/>
                    </a:lnTo>
                    <a:cubicBezTo>
                      <a:pt x="9018" y="4192"/>
                      <a:pt x="9014" y="5499"/>
                      <a:pt x="8860" y="6768"/>
                    </a:cubicBezTo>
                    <a:cubicBezTo>
                      <a:pt x="8820" y="7106"/>
                      <a:pt x="8781" y="7442"/>
                      <a:pt x="8701" y="7780"/>
                    </a:cubicBezTo>
                    <a:cubicBezTo>
                      <a:pt x="8663" y="7972"/>
                      <a:pt x="8625" y="8535"/>
                      <a:pt x="8335" y="8535"/>
                    </a:cubicBezTo>
                    <a:cubicBezTo>
                      <a:pt x="8325" y="8535"/>
                      <a:pt x="8315" y="8534"/>
                      <a:pt x="8305" y="8533"/>
                    </a:cubicBezTo>
                    <a:cubicBezTo>
                      <a:pt x="8027" y="8473"/>
                      <a:pt x="7908" y="7958"/>
                      <a:pt x="7829" y="7740"/>
                    </a:cubicBezTo>
                    <a:cubicBezTo>
                      <a:pt x="7721" y="7434"/>
                      <a:pt x="7646" y="7128"/>
                      <a:pt x="7589" y="6822"/>
                    </a:cubicBezTo>
                    <a:lnTo>
                      <a:pt x="7589" y="6822"/>
                    </a:lnTo>
                    <a:cubicBezTo>
                      <a:pt x="7591" y="6804"/>
                      <a:pt x="7591" y="6786"/>
                      <a:pt x="7591" y="6768"/>
                    </a:cubicBezTo>
                    <a:lnTo>
                      <a:pt x="7591" y="6768"/>
                    </a:lnTo>
                    <a:lnTo>
                      <a:pt x="7580" y="6770"/>
                    </a:lnTo>
                    <a:lnTo>
                      <a:pt x="7580" y="6770"/>
                    </a:lnTo>
                    <a:cubicBezTo>
                      <a:pt x="7577" y="6756"/>
                      <a:pt x="7575" y="6742"/>
                      <a:pt x="7572" y="6729"/>
                    </a:cubicBezTo>
                    <a:cubicBezTo>
                      <a:pt x="7563" y="6639"/>
                      <a:pt x="7494" y="6598"/>
                      <a:pt x="7420" y="6598"/>
                    </a:cubicBezTo>
                    <a:cubicBezTo>
                      <a:pt x="7330" y="6598"/>
                      <a:pt x="7235" y="6659"/>
                      <a:pt x="7235" y="6768"/>
                    </a:cubicBezTo>
                    <a:cubicBezTo>
                      <a:pt x="7235" y="6887"/>
                      <a:pt x="7155" y="7006"/>
                      <a:pt x="7116" y="7085"/>
                    </a:cubicBezTo>
                    <a:cubicBezTo>
                      <a:pt x="7076" y="7225"/>
                      <a:pt x="7036" y="7344"/>
                      <a:pt x="6997" y="7482"/>
                    </a:cubicBezTo>
                    <a:cubicBezTo>
                      <a:pt x="6878" y="7820"/>
                      <a:pt x="6779" y="8156"/>
                      <a:pt x="6640" y="8473"/>
                    </a:cubicBezTo>
                    <a:cubicBezTo>
                      <a:pt x="6402" y="9107"/>
                      <a:pt x="6124" y="9742"/>
                      <a:pt x="5768" y="10317"/>
                    </a:cubicBezTo>
                    <a:cubicBezTo>
                      <a:pt x="5688" y="10436"/>
                      <a:pt x="5569" y="10674"/>
                      <a:pt x="5450" y="10753"/>
                    </a:cubicBezTo>
                    <a:cubicBezTo>
                      <a:pt x="5419" y="10771"/>
                      <a:pt x="5392" y="10779"/>
                      <a:pt x="5368" y="10779"/>
                    </a:cubicBezTo>
                    <a:cubicBezTo>
                      <a:pt x="5286" y="10779"/>
                      <a:pt x="5243" y="10687"/>
                      <a:pt x="5213" y="10595"/>
                    </a:cubicBezTo>
                    <a:cubicBezTo>
                      <a:pt x="5094" y="10278"/>
                      <a:pt x="5213" y="9860"/>
                      <a:pt x="5273" y="9543"/>
                    </a:cubicBezTo>
                    <a:cubicBezTo>
                      <a:pt x="5392" y="8830"/>
                      <a:pt x="5530" y="8097"/>
                      <a:pt x="5709" y="7383"/>
                    </a:cubicBezTo>
                    <a:cubicBezTo>
                      <a:pt x="5736" y="7263"/>
                      <a:pt x="5619" y="7161"/>
                      <a:pt x="5516" y="7161"/>
                    </a:cubicBezTo>
                    <a:cubicBezTo>
                      <a:pt x="5465" y="7161"/>
                      <a:pt x="5418" y="7186"/>
                      <a:pt x="5392" y="7244"/>
                    </a:cubicBezTo>
                    <a:cubicBezTo>
                      <a:pt x="5054" y="7938"/>
                      <a:pt x="4757" y="8612"/>
                      <a:pt x="4420" y="9286"/>
                    </a:cubicBezTo>
                    <a:cubicBezTo>
                      <a:pt x="4123" y="9881"/>
                      <a:pt x="3846" y="10515"/>
                      <a:pt x="3489" y="11070"/>
                    </a:cubicBezTo>
                    <a:cubicBezTo>
                      <a:pt x="3381" y="11224"/>
                      <a:pt x="3179" y="11483"/>
                      <a:pt x="2974" y="11483"/>
                    </a:cubicBezTo>
                    <a:cubicBezTo>
                      <a:pt x="2914" y="11483"/>
                      <a:pt x="2853" y="11461"/>
                      <a:pt x="2794" y="11407"/>
                    </a:cubicBezTo>
                    <a:cubicBezTo>
                      <a:pt x="2556" y="11208"/>
                      <a:pt x="2696" y="10772"/>
                      <a:pt x="2755" y="10515"/>
                    </a:cubicBezTo>
                    <a:cubicBezTo>
                      <a:pt x="2934" y="9881"/>
                      <a:pt x="3191" y="9247"/>
                      <a:pt x="3449" y="8652"/>
                    </a:cubicBezTo>
                    <a:cubicBezTo>
                      <a:pt x="3706" y="7997"/>
                      <a:pt x="4063" y="7402"/>
                      <a:pt x="4340" y="6789"/>
                    </a:cubicBezTo>
                    <a:lnTo>
                      <a:pt x="4340" y="6789"/>
                    </a:lnTo>
                    <a:cubicBezTo>
                      <a:pt x="4340" y="6789"/>
                      <a:pt x="4340" y="6789"/>
                      <a:pt x="4340" y="6789"/>
                    </a:cubicBezTo>
                    <a:cubicBezTo>
                      <a:pt x="4410" y="6651"/>
                      <a:pt x="4298" y="6523"/>
                      <a:pt x="4183" y="6523"/>
                    </a:cubicBezTo>
                    <a:cubicBezTo>
                      <a:pt x="4132" y="6523"/>
                      <a:pt x="4080" y="6549"/>
                      <a:pt x="4044" y="6610"/>
                    </a:cubicBezTo>
                    <a:cubicBezTo>
                      <a:pt x="4044" y="6610"/>
                      <a:pt x="4044" y="6610"/>
                      <a:pt x="4044" y="6610"/>
                    </a:cubicBezTo>
                    <a:lnTo>
                      <a:pt x="4044" y="6610"/>
                    </a:lnTo>
                    <a:cubicBezTo>
                      <a:pt x="3706" y="7146"/>
                      <a:pt x="3310" y="7640"/>
                      <a:pt x="2913" y="8156"/>
                    </a:cubicBezTo>
                    <a:cubicBezTo>
                      <a:pt x="2517" y="8652"/>
                      <a:pt x="2141" y="9167"/>
                      <a:pt x="1625" y="9564"/>
                    </a:cubicBezTo>
                    <a:cubicBezTo>
                      <a:pt x="1540" y="9628"/>
                      <a:pt x="1443" y="9686"/>
                      <a:pt x="1369" y="9686"/>
                    </a:cubicBezTo>
                    <a:cubicBezTo>
                      <a:pt x="1305" y="9686"/>
                      <a:pt x="1258" y="9643"/>
                      <a:pt x="1248" y="9524"/>
                    </a:cubicBezTo>
                    <a:cubicBezTo>
                      <a:pt x="1248" y="9326"/>
                      <a:pt x="1327" y="9128"/>
                      <a:pt x="1407" y="8969"/>
                    </a:cubicBezTo>
                    <a:cubicBezTo>
                      <a:pt x="1586" y="8552"/>
                      <a:pt x="1843" y="8176"/>
                      <a:pt x="2062" y="7799"/>
                    </a:cubicBezTo>
                    <a:cubicBezTo>
                      <a:pt x="2467" y="7084"/>
                      <a:pt x="2855" y="6367"/>
                      <a:pt x="3278" y="5670"/>
                    </a:cubicBezTo>
                    <a:lnTo>
                      <a:pt x="3278" y="5670"/>
                    </a:lnTo>
                    <a:cubicBezTo>
                      <a:pt x="3282" y="5666"/>
                      <a:pt x="3287" y="5662"/>
                      <a:pt x="3291" y="5658"/>
                    </a:cubicBezTo>
                    <a:cubicBezTo>
                      <a:pt x="3289" y="5657"/>
                      <a:pt x="3288" y="5656"/>
                      <a:pt x="3287" y="5655"/>
                    </a:cubicBezTo>
                    <a:lnTo>
                      <a:pt x="3287" y="5655"/>
                    </a:lnTo>
                    <a:cubicBezTo>
                      <a:pt x="3295" y="5643"/>
                      <a:pt x="3302" y="5631"/>
                      <a:pt x="3310" y="5618"/>
                    </a:cubicBezTo>
                    <a:cubicBezTo>
                      <a:pt x="3385" y="5485"/>
                      <a:pt x="3270" y="5351"/>
                      <a:pt x="3149" y="5351"/>
                    </a:cubicBezTo>
                    <a:cubicBezTo>
                      <a:pt x="3108" y="5351"/>
                      <a:pt x="3067" y="5366"/>
                      <a:pt x="3032" y="5401"/>
                    </a:cubicBezTo>
                    <a:cubicBezTo>
                      <a:pt x="2437" y="5975"/>
                      <a:pt x="1803" y="6591"/>
                      <a:pt x="1110" y="7006"/>
                    </a:cubicBezTo>
                    <a:cubicBezTo>
                      <a:pt x="1009" y="7063"/>
                      <a:pt x="815" y="7194"/>
                      <a:pt x="664" y="7194"/>
                    </a:cubicBezTo>
                    <a:cubicBezTo>
                      <a:pt x="606" y="7194"/>
                      <a:pt x="554" y="7175"/>
                      <a:pt x="515" y="7125"/>
                    </a:cubicBezTo>
                    <a:cubicBezTo>
                      <a:pt x="416" y="6987"/>
                      <a:pt x="555" y="6689"/>
                      <a:pt x="614" y="6530"/>
                    </a:cubicBezTo>
                    <a:cubicBezTo>
                      <a:pt x="674" y="6332"/>
                      <a:pt x="772" y="6134"/>
                      <a:pt x="872" y="5936"/>
                    </a:cubicBezTo>
                    <a:cubicBezTo>
                      <a:pt x="1586" y="4389"/>
                      <a:pt x="2794" y="3121"/>
                      <a:pt x="4084" y="2031"/>
                    </a:cubicBezTo>
                    <a:cubicBezTo>
                      <a:pt x="4821" y="1425"/>
                      <a:pt x="5597" y="873"/>
                      <a:pt x="6425" y="393"/>
                    </a:cubicBezTo>
                    <a:close/>
                    <a:moveTo>
                      <a:pt x="6455" y="1"/>
                    </a:moveTo>
                    <a:cubicBezTo>
                      <a:pt x="6426" y="1"/>
                      <a:pt x="6394" y="9"/>
                      <a:pt x="6362" y="28"/>
                    </a:cubicBezTo>
                    <a:cubicBezTo>
                      <a:pt x="4639" y="1020"/>
                      <a:pt x="3013" y="2288"/>
                      <a:pt x="1763" y="3834"/>
                    </a:cubicBezTo>
                    <a:cubicBezTo>
                      <a:pt x="1189" y="4569"/>
                      <a:pt x="714" y="5341"/>
                      <a:pt x="357" y="6194"/>
                    </a:cubicBezTo>
                    <a:cubicBezTo>
                      <a:pt x="217" y="6551"/>
                      <a:pt x="0" y="7006"/>
                      <a:pt x="257" y="7363"/>
                    </a:cubicBezTo>
                    <a:cubicBezTo>
                      <a:pt x="348" y="7500"/>
                      <a:pt x="486" y="7552"/>
                      <a:pt x="632" y="7552"/>
                    </a:cubicBezTo>
                    <a:cubicBezTo>
                      <a:pt x="740" y="7552"/>
                      <a:pt x="851" y="7524"/>
                      <a:pt x="952" y="7482"/>
                    </a:cubicBezTo>
                    <a:cubicBezTo>
                      <a:pt x="1327" y="7344"/>
                      <a:pt x="1625" y="7085"/>
                      <a:pt x="1922" y="6847"/>
                    </a:cubicBezTo>
                    <a:cubicBezTo>
                      <a:pt x="2093" y="6713"/>
                      <a:pt x="2261" y="6575"/>
                      <a:pt x="2426" y="6435"/>
                    </a:cubicBezTo>
                    <a:lnTo>
                      <a:pt x="2426" y="6435"/>
                    </a:lnTo>
                    <a:cubicBezTo>
                      <a:pt x="2184" y="6868"/>
                      <a:pt x="1951" y="7304"/>
                      <a:pt x="1705" y="7740"/>
                    </a:cubicBezTo>
                    <a:cubicBezTo>
                      <a:pt x="1446" y="8156"/>
                      <a:pt x="1169" y="8573"/>
                      <a:pt x="1010" y="9028"/>
                    </a:cubicBezTo>
                    <a:cubicBezTo>
                      <a:pt x="872" y="9385"/>
                      <a:pt x="812" y="10000"/>
                      <a:pt x="1327" y="10059"/>
                    </a:cubicBezTo>
                    <a:cubicBezTo>
                      <a:pt x="1347" y="10061"/>
                      <a:pt x="1366" y="10063"/>
                      <a:pt x="1385" y="10063"/>
                    </a:cubicBezTo>
                    <a:cubicBezTo>
                      <a:pt x="1641" y="10063"/>
                      <a:pt x="1876" y="9829"/>
                      <a:pt x="2041" y="9662"/>
                    </a:cubicBezTo>
                    <a:cubicBezTo>
                      <a:pt x="2339" y="9424"/>
                      <a:pt x="2596" y="9128"/>
                      <a:pt x="2834" y="8830"/>
                    </a:cubicBezTo>
                    <a:cubicBezTo>
                      <a:pt x="2936" y="8701"/>
                      <a:pt x="3039" y="8573"/>
                      <a:pt x="3141" y="8445"/>
                    </a:cubicBezTo>
                    <a:lnTo>
                      <a:pt x="3141" y="8445"/>
                    </a:lnTo>
                    <a:cubicBezTo>
                      <a:pt x="3131" y="8467"/>
                      <a:pt x="3121" y="8490"/>
                      <a:pt x="3111" y="8513"/>
                    </a:cubicBezTo>
                    <a:cubicBezTo>
                      <a:pt x="2834" y="9207"/>
                      <a:pt x="2498" y="9940"/>
                      <a:pt x="2358" y="10693"/>
                    </a:cubicBezTo>
                    <a:cubicBezTo>
                      <a:pt x="2318" y="10991"/>
                      <a:pt x="2279" y="11327"/>
                      <a:pt x="2477" y="11586"/>
                    </a:cubicBezTo>
                    <a:cubicBezTo>
                      <a:pt x="2609" y="11746"/>
                      <a:pt x="2794" y="11842"/>
                      <a:pt x="2985" y="11842"/>
                    </a:cubicBezTo>
                    <a:cubicBezTo>
                      <a:pt x="3053" y="11842"/>
                      <a:pt x="3123" y="11830"/>
                      <a:pt x="3191" y="11803"/>
                    </a:cubicBezTo>
                    <a:cubicBezTo>
                      <a:pt x="3489" y="11705"/>
                      <a:pt x="3706" y="11407"/>
                      <a:pt x="3865" y="11150"/>
                    </a:cubicBezTo>
                    <a:cubicBezTo>
                      <a:pt x="4063" y="10812"/>
                      <a:pt x="4221" y="10476"/>
                      <a:pt x="4401" y="10138"/>
                    </a:cubicBezTo>
                    <a:cubicBezTo>
                      <a:pt x="4623" y="9684"/>
                      <a:pt x="4840" y="9225"/>
                      <a:pt x="5057" y="8763"/>
                    </a:cubicBezTo>
                    <a:lnTo>
                      <a:pt x="5057" y="8763"/>
                    </a:lnTo>
                    <a:cubicBezTo>
                      <a:pt x="5016" y="8963"/>
                      <a:pt x="4976" y="9164"/>
                      <a:pt x="4935" y="9366"/>
                    </a:cubicBezTo>
                    <a:cubicBezTo>
                      <a:pt x="4856" y="9860"/>
                      <a:pt x="4639" y="10614"/>
                      <a:pt x="5035" y="11010"/>
                    </a:cubicBezTo>
                    <a:cubicBezTo>
                      <a:pt x="5139" y="11110"/>
                      <a:pt x="5240" y="11151"/>
                      <a:pt x="5338" y="11151"/>
                    </a:cubicBezTo>
                    <a:cubicBezTo>
                      <a:pt x="5689" y="11151"/>
                      <a:pt x="5990" y="10620"/>
                      <a:pt x="6145" y="10357"/>
                    </a:cubicBezTo>
                    <a:cubicBezTo>
                      <a:pt x="6481" y="9802"/>
                      <a:pt x="6740" y="9207"/>
                      <a:pt x="6978" y="8612"/>
                    </a:cubicBezTo>
                    <a:cubicBezTo>
                      <a:pt x="7116" y="8256"/>
                      <a:pt x="7235" y="7899"/>
                      <a:pt x="7353" y="7542"/>
                    </a:cubicBezTo>
                    <a:cubicBezTo>
                      <a:pt x="7360" y="7523"/>
                      <a:pt x="7367" y="7504"/>
                      <a:pt x="7374" y="7485"/>
                    </a:cubicBezTo>
                    <a:lnTo>
                      <a:pt x="7374" y="7485"/>
                    </a:lnTo>
                    <a:cubicBezTo>
                      <a:pt x="7419" y="7650"/>
                      <a:pt x="7472" y="7814"/>
                      <a:pt x="7533" y="7978"/>
                    </a:cubicBezTo>
                    <a:cubicBezTo>
                      <a:pt x="7652" y="8295"/>
                      <a:pt x="7771" y="8631"/>
                      <a:pt x="8067" y="8811"/>
                    </a:cubicBezTo>
                    <a:cubicBezTo>
                      <a:pt x="8156" y="8855"/>
                      <a:pt x="8251" y="8878"/>
                      <a:pt x="8344" y="8878"/>
                    </a:cubicBezTo>
                    <a:cubicBezTo>
                      <a:pt x="8499" y="8878"/>
                      <a:pt x="8650" y="8816"/>
                      <a:pt x="8762" y="8692"/>
                    </a:cubicBezTo>
                    <a:cubicBezTo>
                      <a:pt x="8979" y="8433"/>
                      <a:pt x="9019" y="8018"/>
                      <a:pt x="9079" y="7720"/>
                    </a:cubicBezTo>
                    <a:cubicBezTo>
                      <a:pt x="9375" y="6134"/>
                      <a:pt x="9277" y="4489"/>
                      <a:pt x="9713" y="2923"/>
                    </a:cubicBezTo>
                    <a:cubicBezTo>
                      <a:pt x="9732" y="2864"/>
                      <a:pt x="9713" y="2785"/>
                      <a:pt x="9674" y="2745"/>
                    </a:cubicBezTo>
                    <a:cubicBezTo>
                      <a:pt x="8762" y="1971"/>
                      <a:pt x="7869" y="1178"/>
                      <a:pt x="6978" y="385"/>
                    </a:cubicBezTo>
                    <a:cubicBezTo>
                      <a:pt x="6838" y="287"/>
                      <a:pt x="6700" y="168"/>
                      <a:pt x="6581" y="49"/>
                    </a:cubicBezTo>
                    <a:cubicBezTo>
                      <a:pt x="6563" y="35"/>
                      <a:pt x="6545" y="25"/>
                      <a:pt x="6527" y="18"/>
                    </a:cubicBezTo>
                    <a:lnTo>
                      <a:pt x="6527" y="18"/>
                    </a:lnTo>
                    <a:cubicBezTo>
                      <a:pt x="6505" y="7"/>
                      <a:pt x="6481" y="1"/>
                      <a:pt x="6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2" name="Google Shape;5382;p55"/>
              <p:cNvSpPr/>
              <p:nvPr/>
            </p:nvSpPr>
            <p:spPr>
              <a:xfrm>
                <a:off x="659625" y="3659075"/>
                <a:ext cx="346925" cy="530800"/>
              </a:xfrm>
              <a:custGeom>
                <a:avLst/>
                <a:gdLst/>
                <a:ahLst/>
                <a:cxnLst/>
                <a:rect l="l" t="t" r="r" b="b"/>
                <a:pathLst>
                  <a:path w="13877" h="21232" extrusionOk="0">
                    <a:moveTo>
                      <a:pt x="11260" y="1"/>
                    </a:moveTo>
                    <a:cubicBezTo>
                      <a:pt x="11260" y="1"/>
                      <a:pt x="7969" y="1111"/>
                      <a:pt x="5273" y="5273"/>
                    </a:cubicBezTo>
                    <a:cubicBezTo>
                      <a:pt x="3172" y="8524"/>
                      <a:pt x="0" y="15978"/>
                      <a:pt x="0" y="15978"/>
                    </a:cubicBezTo>
                    <a:lnTo>
                      <a:pt x="6759" y="21232"/>
                    </a:lnTo>
                    <a:cubicBezTo>
                      <a:pt x="6759" y="21232"/>
                      <a:pt x="11339" y="12827"/>
                      <a:pt x="12608" y="9198"/>
                    </a:cubicBezTo>
                    <a:cubicBezTo>
                      <a:pt x="13876" y="5572"/>
                      <a:pt x="13737" y="1071"/>
                      <a:pt x="13737" y="1071"/>
                    </a:cubicBezTo>
                    <a:lnTo>
                      <a:pt x="11260"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3" name="Google Shape;5383;p55"/>
              <p:cNvSpPr/>
              <p:nvPr/>
            </p:nvSpPr>
            <p:spPr>
              <a:xfrm>
                <a:off x="654150" y="3654125"/>
                <a:ext cx="356350" cy="542700"/>
              </a:xfrm>
              <a:custGeom>
                <a:avLst/>
                <a:gdLst/>
                <a:ahLst/>
                <a:cxnLst/>
                <a:rect l="l" t="t" r="r" b="b"/>
                <a:pathLst>
                  <a:path w="14254" h="21708" extrusionOk="0">
                    <a:moveTo>
                      <a:pt x="11479" y="378"/>
                    </a:moveTo>
                    <a:lnTo>
                      <a:pt x="13778" y="1388"/>
                    </a:lnTo>
                    <a:cubicBezTo>
                      <a:pt x="13797" y="2102"/>
                      <a:pt x="13797" y="6106"/>
                      <a:pt x="12668" y="9338"/>
                    </a:cubicBezTo>
                    <a:cubicBezTo>
                      <a:pt x="11518" y="12608"/>
                      <a:pt x="7613" y="19923"/>
                      <a:pt x="6939" y="21171"/>
                    </a:cubicBezTo>
                    <a:lnTo>
                      <a:pt x="437" y="16117"/>
                    </a:lnTo>
                    <a:cubicBezTo>
                      <a:pt x="873" y="15126"/>
                      <a:pt x="3727" y="8545"/>
                      <a:pt x="5651" y="5571"/>
                    </a:cubicBezTo>
                    <a:cubicBezTo>
                      <a:pt x="8069" y="1824"/>
                      <a:pt x="11003" y="555"/>
                      <a:pt x="11479" y="378"/>
                    </a:cubicBezTo>
                    <a:close/>
                    <a:moveTo>
                      <a:pt x="11479" y="0"/>
                    </a:moveTo>
                    <a:lnTo>
                      <a:pt x="11419" y="21"/>
                    </a:lnTo>
                    <a:cubicBezTo>
                      <a:pt x="11281" y="61"/>
                      <a:pt x="8030" y="1210"/>
                      <a:pt x="5353" y="5373"/>
                    </a:cubicBezTo>
                    <a:cubicBezTo>
                      <a:pt x="3252" y="8603"/>
                      <a:pt x="101" y="16038"/>
                      <a:pt x="61" y="16117"/>
                    </a:cubicBezTo>
                    <a:lnTo>
                      <a:pt x="1" y="16236"/>
                    </a:lnTo>
                    <a:lnTo>
                      <a:pt x="7039" y="21707"/>
                    </a:lnTo>
                    <a:lnTo>
                      <a:pt x="7137" y="21509"/>
                    </a:lnTo>
                    <a:cubicBezTo>
                      <a:pt x="7197" y="21430"/>
                      <a:pt x="11736" y="13064"/>
                      <a:pt x="13004" y="9457"/>
                    </a:cubicBezTo>
                    <a:cubicBezTo>
                      <a:pt x="14254" y="5849"/>
                      <a:pt x="14135" y="1309"/>
                      <a:pt x="14135" y="1269"/>
                    </a:cubicBezTo>
                    <a:lnTo>
                      <a:pt x="14135" y="1150"/>
                    </a:lnTo>
                    <a:lnTo>
                      <a:pt x="1147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4" name="Google Shape;5384;p55"/>
              <p:cNvSpPr/>
              <p:nvPr/>
            </p:nvSpPr>
            <p:spPr>
              <a:xfrm>
                <a:off x="659923" y="3982772"/>
                <a:ext cx="230863" cy="208797"/>
              </a:xfrm>
              <a:custGeom>
                <a:avLst/>
                <a:gdLst/>
                <a:ahLst/>
                <a:cxnLst/>
                <a:rect l="l" t="t" r="r" b="b"/>
                <a:pathLst>
                  <a:path w="12114" h="11360" extrusionOk="0">
                    <a:moveTo>
                      <a:pt x="2083" y="0"/>
                    </a:moveTo>
                    <a:lnTo>
                      <a:pt x="1" y="3906"/>
                    </a:lnTo>
                    <a:lnTo>
                      <a:pt x="9397" y="11360"/>
                    </a:lnTo>
                    <a:lnTo>
                      <a:pt x="12113" y="8802"/>
                    </a:lnTo>
                    <a:cubicBezTo>
                      <a:pt x="11101" y="7554"/>
                      <a:pt x="9872" y="6523"/>
                      <a:pt x="8643" y="5472"/>
                    </a:cubicBezTo>
                    <a:cubicBezTo>
                      <a:pt x="7039" y="4124"/>
                      <a:pt x="5453" y="2776"/>
                      <a:pt x="3846" y="1428"/>
                    </a:cubicBezTo>
                    <a:cubicBezTo>
                      <a:pt x="3272" y="933"/>
                      <a:pt x="2697" y="437"/>
                      <a:pt x="208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5" name="Google Shape;5385;p55"/>
              <p:cNvSpPr/>
              <p:nvPr/>
            </p:nvSpPr>
            <p:spPr>
              <a:xfrm>
                <a:off x="656150" y="3979225"/>
                <a:ext cx="238409" cy="215708"/>
              </a:xfrm>
              <a:custGeom>
                <a:avLst/>
                <a:gdLst/>
                <a:ahLst/>
                <a:cxnLst/>
                <a:rect l="l" t="t" r="r" b="b"/>
                <a:pathLst>
                  <a:path w="12510" h="11736" extrusionOk="0">
                    <a:moveTo>
                      <a:pt x="2350" y="445"/>
                    </a:moveTo>
                    <a:cubicBezTo>
                      <a:pt x="3720" y="1486"/>
                      <a:pt x="4984" y="2633"/>
                      <a:pt x="6285" y="3742"/>
                    </a:cubicBezTo>
                    <a:cubicBezTo>
                      <a:pt x="7612" y="4853"/>
                      <a:pt x="8941" y="5963"/>
                      <a:pt x="10229" y="7112"/>
                    </a:cubicBezTo>
                    <a:cubicBezTo>
                      <a:pt x="10880" y="7707"/>
                      <a:pt x="11513" y="8319"/>
                      <a:pt x="12080" y="8981"/>
                    </a:cubicBezTo>
                    <a:lnTo>
                      <a:pt x="12080" y="8981"/>
                    </a:lnTo>
                    <a:cubicBezTo>
                      <a:pt x="11246" y="9762"/>
                      <a:pt x="10427" y="10542"/>
                      <a:pt x="9593" y="11324"/>
                    </a:cubicBezTo>
                    <a:lnTo>
                      <a:pt x="9593" y="11324"/>
                    </a:lnTo>
                    <a:cubicBezTo>
                      <a:pt x="8571" y="10526"/>
                      <a:pt x="7566" y="9711"/>
                      <a:pt x="6563" y="8915"/>
                    </a:cubicBezTo>
                    <a:cubicBezTo>
                      <a:pt x="4858" y="7567"/>
                      <a:pt x="3172" y="6240"/>
                      <a:pt x="1488" y="4892"/>
                    </a:cubicBezTo>
                    <a:cubicBezTo>
                      <a:pt x="1124" y="4619"/>
                      <a:pt x="776" y="4329"/>
                      <a:pt x="415" y="4054"/>
                    </a:cubicBezTo>
                    <a:lnTo>
                      <a:pt x="415" y="4054"/>
                    </a:lnTo>
                    <a:cubicBezTo>
                      <a:pt x="1003" y="2954"/>
                      <a:pt x="1593" y="1871"/>
                      <a:pt x="2181" y="769"/>
                    </a:cubicBezTo>
                    <a:cubicBezTo>
                      <a:pt x="2233" y="666"/>
                      <a:pt x="2293" y="554"/>
                      <a:pt x="2350" y="445"/>
                    </a:cubicBezTo>
                    <a:close/>
                    <a:moveTo>
                      <a:pt x="2289" y="1"/>
                    </a:moveTo>
                    <a:cubicBezTo>
                      <a:pt x="2267" y="1"/>
                      <a:pt x="2247" y="6"/>
                      <a:pt x="2228" y="16"/>
                    </a:cubicBezTo>
                    <a:lnTo>
                      <a:pt x="2228" y="16"/>
                    </a:lnTo>
                    <a:cubicBezTo>
                      <a:pt x="2193" y="28"/>
                      <a:pt x="2163" y="53"/>
                      <a:pt x="2141" y="95"/>
                    </a:cubicBezTo>
                    <a:cubicBezTo>
                      <a:pt x="1528" y="1245"/>
                      <a:pt x="912" y="2374"/>
                      <a:pt x="299" y="3524"/>
                    </a:cubicBezTo>
                    <a:cubicBezTo>
                      <a:pt x="219" y="3682"/>
                      <a:pt x="119" y="3841"/>
                      <a:pt x="40" y="4020"/>
                    </a:cubicBezTo>
                    <a:cubicBezTo>
                      <a:pt x="1" y="4079"/>
                      <a:pt x="1" y="4179"/>
                      <a:pt x="61" y="4218"/>
                    </a:cubicBezTo>
                    <a:cubicBezTo>
                      <a:pt x="1131" y="5070"/>
                      <a:pt x="2181" y="5902"/>
                      <a:pt x="3232" y="6735"/>
                    </a:cubicBezTo>
                    <a:cubicBezTo>
                      <a:pt x="4937" y="8083"/>
                      <a:pt x="6621" y="9431"/>
                      <a:pt x="8326" y="10760"/>
                    </a:cubicBezTo>
                    <a:cubicBezTo>
                      <a:pt x="8704" y="11077"/>
                      <a:pt x="9100" y="11373"/>
                      <a:pt x="9476" y="11691"/>
                    </a:cubicBezTo>
                    <a:cubicBezTo>
                      <a:pt x="9515" y="11721"/>
                      <a:pt x="9560" y="11736"/>
                      <a:pt x="9605" y="11736"/>
                    </a:cubicBezTo>
                    <a:cubicBezTo>
                      <a:pt x="9650" y="11736"/>
                      <a:pt x="9695" y="11721"/>
                      <a:pt x="9734" y="11691"/>
                    </a:cubicBezTo>
                    <a:cubicBezTo>
                      <a:pt x="10626" y="10839"/>
                      <a:pt x="11537" y="9967"/>
                      <a:pt x="12430" y="9114"/>
                    </a:cubicBezTo>
                    <a:cubicBezTo>
                      <a:pt x="12509" y="9055"/>
                      <a:pt x="12489" y="8936"/>
                      <a:pt x="12430" y="8876"/>
                    </a:cubicBezTo>
                    <a:cubicBezTo>
                      <a:pt x="11379" y="7588"/>
                      <a:pt x="10091" y="6518"/>
                      <a:pt x="8822" y="5427"/>
                    </a:cubicBezTo>
                    <a:cubicBezTo>
                      <a:pt x="7435" y="4258"/>
                      <a:pt x="6047" y="3069"/>
                      <a:pt x="4660" y="1898"/>
                    </a:cubicBezTo>
                    <a:cubicBezTo>
                      <a:pt x="3906" y="1264"/>
                      <a:pt x="3172" y="611"/>
                      <a:pt x="2379" y="35"/>
                    </a:cubicBezTo>
                    <a:cubicBezTo>
                      <a:pt x="2349" y="11"/>
                      <a:pt x="2318" y="1"/>
                      <a:pt x="22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6" name="Google Shape;5386;p55"/>
              <p:cNvSpPr/>
              <p:nvPr/>
            </p:nvSpPr>
            <p:spPr>
              <a:xfrm rot="402063">
                <a:off x="718081" y="3890089"/>
                <a:ext cx="223897" cy="228743"/>
              </a:xfrm>
              <a:custGeom>
                <a:avLst/>
                <a:gdLst/>
                <a:ahLst/>
                <a:cxnLst/>
                <a:rect l="l" t="t" r="r" b="b"/>
                <a:pathLst>
                  <a:path w="11201" h="11359" extrusionOk="0">
                    <a:moveTo>
                      <a:pt x="674" y="1"/>
                    </a:moveTo>
                    <a:lnTo>
                      <a:pt x="0" y="2557"/>
                    </a:lnTo>
                    <a:cubicBezTo>
                      <a:pt x="615" y="2993"/>
                      <a:pt x="1190" y="3490"/>
                      <a:pt x="1765" y="3984"/>
                    </a:cubicBezTo>
                    <a:cubicBezTo>
                      <a:pt x="3351" y="5332"/>
                      <a:pt x="4956" y="6680"/>
                      <a:pt x="6542" y="8028"/>
                    </a:cubicBezTo>
                    <a:cubicBezTo>
                      <a:pt x="7771" y="9080"/>
                      <a:pt x="9000" y="10110"/>
                      <a:pt x="10011" y="11358"/>
                    </a:cubicBezTo>
                    <a:lnTo>
                      <a:pt x="11201" y="8980"/>
                    </a:lnTo>
                    <a:cubicBezTo>
                      <a:pt x="7652" y="6046"/>
                      <a:pt x="4144" y="3054"/>
                      <a:pt x="67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7" name="Google Shape;5387;p55"/>
              <p:cNvSpPr/>
              <p:nvPr/>
            </p:nvSpPr>
            <p:spPr>
              <a:xfrm rot="402063">
                <a:off x="714097" y="3886802"/>
                <a:ext cx="231433" cy="235388"/>
              </a:xfrm>
              <a:custGeom>
                <a:avLst/>
                <a:gdLst/>
                <a:ahLst/>
                <a:cxnLst/>
                <a:rect l="l" t="t" r="r" b="b"/>
                <a:pathLst>
                  <a:path w="11578" h="11689" extrusionOk="0">
                    <a:moveTo>
                      <a:pt x="980" y="499"/>
                    </a:moveTo>
                    <a:lnTo>
                      <a:pt x="980" y="499"/>
                    </a:lnTo>
                    <a:cubicBezTo>
                      <a:pt x="3603" y="2791"/>
                      <a:pt x="6262" y="5064"/>
                      <a:pt x="8921" y="7318"/>
                    </a:cubicBezTo>
                    <a:cubicBezTo>
                      <a:pt x="9683" y="7947"/>
                      <a:pt x="10428" y="8575"/>
                      <a:pt x="11170" y="9205"/>
                    </a:cubicBezTo>
                    <a:lnTo>
                      <a:pt x="11170" y="9205"/>
                    </a:lnTo>
                    <a:cubicBezTo>
                      <a:pt x="10836" y="9871"/>
                      <a:pt x="10503" y="10524"/>
                      <a:pt x="10183" y="11189"/>
                    </a:cubicBezTo>
                    <a:lnTo>
                      <a:pt x="10183" y="11189"/>
                    </a:lnTo>
                    <a:cubicBezTo>
                      <a:pt x="9148" y="10002"/>
                      <a:pt x="7944" y="8968"/>
                      <a:pt x="6741" y="7952"/>
                    </a:cubicBezTo>
                    <a:cubicBezTo>
                      <a:pt x="5353" y="6784"/>
                      <a:pt x="3946" y="5594"/>
                      <a:pt x="2559" y="4424"/>
                    </a:cubicBezTo>
                    <a:cubicBezTo>
                      <a:pt x="1846" y="3824"/>
                      <a:pt x="1150" y="3206"/>
                      <a:pt x="405" y="2654"/>
                    </a:cubicBezTo>
                    <a:lnTo>
                      <a:pt x="405" y="2654"/>
                    </a:lnTo>
                    <a:cubicBezTo>
                      <a:pt x="591" y="1931"/>
                      <a:pt x="791" y="1221"/>
                      <a:pt x="980" y="499"/>
                    </a:cubicBezTo>
                    <a:close/>
                    <a:moveTo>
                      <a:pt x="872" y="1"/>
                    </a:moveTo>
                    <a:cubicBezTo>
                      <a:pt x="817" y="1"/>
                      <a:pt x="764" y="25"/>
                      <a:pt x="733" y="79"/>
                    </a:cubicBezTo>
                    <a:lnTo>
                      <a:pt x="733" y="79"/>
                    </a:lnTo>
                    <a:cubicBezTo>
                      <a:pt x="706" y="112"/>
                      <a:pt x="691" y="152"/>
                      <a:pt x="695" y="194"/>
                    </a:cubicBezTo>
                    <a:lnTo>
                      <a:pt x="695" y="194"/>
                    </a:lnTo>
                    <a:cubicBezTo>
                      <a:pt x="465" y="1021"/>
                      <a:pt x="253" y="1831"/>
                      <a:pt x="22" y="2661"/>
                    </a:cubicBezTo>
                    <a:cubicBezTo>
                      <a:pt x="1" y="2740"/>
                      <a:pt x="41" y="2819"/>
                      <a:pt x="101" y="2859"/>
                    </a:cubicBezTo>
                    <a:cubicBezTo>
                      <a:pt x="1528" y="3929"/>
                      <a:pt x="2855" y="5119"/>
                      <a:pt x="4203" y="6268"/>
                    </a:cubicBezTo>
                    <a:cubicBezTo>
                      <a:pt x="5512" y="7378"/>
                      <a:pt x="6860" y="8468"/>
                      <a:pt x="8149" y="9638"/>
                    </a:cubicBezTo>
                    <a:cubicBezTo>
                      <a:pt x="8842" y="10252"/>
                      <a:pt x="9497" y="10926"/>
                      <a:pt x="10091" y="11639"/>
                    </a:cubicBezTo>
                    <a:cubicBezTo>
                      <a:pt x="10125" y="11673"/>
                      <a:pt x="10172" y="11689"/>
                      <a:pt x="10218" y="11689"/>
                    </a:cubicBezTo>
                    <a:cubicBezTo>
                      <a:pt x="10283" y="11689"/>
                      <a:pt x="10346" y="11658"/>
                      <a:pt x="10369" y="11600"/>
                    </a:cubicBezTo>
                    <a:cubicBezTo>
                      <a:pt x="10765" y="10807"/>
                      <a:pt x="11162" y="10035"/>
                      <a:pt x="11538" y="9242"/>
                    </a:cubicBezTo>
                    <a:cubicBezTo>
                      <a:pt x="11577" y="9162"/>
                      <a:pt x="11577" y="9083"/>
                      <a:pt x="11519" y="9023"/>
                    </a:cubicBezTo>
                    <a:cubicBezTo>
                      <a:pt x="8744" y="6723"/>
                      <a:pt x="6008" y="4405"/>
                      <a:pt x="3292" y="2045"/>
                    </a:cubicBezTo>
                    <a:cubicBezTo>
                      <a:pt x="2538" y="1392"/>
                      <a:pt x="1766" y="718"/>
                      <a:pt x="1013" y="44"/>
                    </a:cubicBezTo>
                    <a:cubicBezTo>
                      <a:pt x="975" y="14"/>
                      <a:pt x="933" y="2"/>
                      <a:pt x="893" y="2"/>
                    </a:cubicBezTo>
                    <a:cubicBezTo>
                      <a:pt x="893" y="2"/>
                      <a:pt x="892" y="2"/>
                      <a:pt x="892" y="2"/>
                    </a:cubicBezTo>
                    <a:lnTo>
                      <a:pt x="892" y="2"/>
                    </a:lnTo>
                    <a:cubicBezTo>
                      <a:pt x="885" y="1"/>
                      <a:pt x="879" y="1"/>
                      <a:pt x="87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 name="Google Shape;5388;p55"/>
              <p:cNvSpPr/>
              <p:nvPr/>
            </p:nvSpPr>
            <p:spPr>
              <a:xfrm>
                <a:off x="767402" y="3801131"/>
                <a:ext cx="222539" cy="199707"/>
              </a:xfrm>
              <a:custGeom>
                <a:avLst/>
                <a:gdLst/>
                <a:ahLst/>
                <a:cxnLst/>
                <a:rect l="l" t="t" r="r" b="b"/>
                <a:pathLst>
                  <a:path w="11477" h="11438" extrusionOk="0">
                    <a:moveTo>
                      <a:pt x="971" y="1"/>
                    </a:moveTo>
                    <a:lnTo>
                      <a:pt x="0" y="2459"/>
                    </a:lnTo>
                    <a:cubicBezTo>
                      <a:pt x="3468" y="5491"/>
                      <a:pt x="6957" y="8485"/>
                      <a:pt x="10506" y="11438"/>
                    </a:cubicBezTo>
                    <a:lnTo>
                      <a:pt x="11477" y="8961"/>
                    </a:lnTo>
                    <a:cubicBezTo>
                      <a:pt x="7929" y="6027"/>
                      <a:pt x="4420" y="3033"/>
                      <a:pt x="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9" name="Google Shape;5389;p55"/>
              <p:cNvSpPr/>
              <p:nvPr/>
            </p:nvSpPr>
            <p:spPr>
              <a:xfrm>
                <a:off x="764275" y="3795425"/>
                <a:ext cx="231458" cy="205661"/>
              </a:xfrm>
              <a:custGeom>
                <a:avLst/>
                <a:gdLst/>
                <a:ahLst/>
                <a:cxnLst/>
                <a:rect l="l" t="t" r="r" b="b"/>
                <a:pathLst>
                  <a:path w="11937" h="11779" extrusionOk="0">
                    <a:moveTo>
                      <a:pt x="1173" y="0"/>
                    </a:moveTo>
                    <a:cubicBezTo>
                      <a:pt x="1101" y="0"/>
                      <a:pt x="1029" y="44"/>
                      <a:pt x="991" y="121"/>
                    </a:cubicBezTo>
                    <a:cubicBezTo>
                      <a:pt x="674" y="953"/>
                      <a:pt x="357" y="1767"/>
                      <a:pt x="19" y="2599"/>
                    </a:cubicBezTo>
                    <a:cubicBezTo>
                      <a:pt x="0" y="2639"/>
                      <a:pt x="40" y="2718"/>
                      <a:pt x="79" y="2758"/>
                    </a:cubicBezTo>
                    <a:cubicBezTo>
                      <a:pt x="2775" y="5136"/>
                      <a:pt x="5490" y="7476"/>
                      <a:pt x="8246" y="9794"/>
                    </a:cubicBezTo>
                    <a:cubicBezTo>
                      <a:pt x="9019" y="10449"/>
                      <a:pt x="9811" y="11083"/>
                      <a:pt x="10585" y="11737"/>
                    </a:cubicBezTo>
                    <a:cubicBezTo>
                      <a:pt x="10623" y="11766"/>
                      <a:pt x="10663" y="11779"/>
                      <a:pt x="10702" y="11779"/>
                    </a:cubicBezTo>
                    <a:cubicBezTo>
                      <a:pt x="10846" y="11779"/>
                      <a:pt x="10967" y="11605"/>
                      <a:pt x="10842" y="11480"/>
                    </a:cubicBezTo>
                    <a:cubicBezTo>
                      <a:pt x="8067" y="9199"/>
                      <a:pt x="5332" y="6860"/>
                      <a:pt x="2617" y="4521"/>
                    </a:cubicBezTo>
                    <a:cubicBezTo>
                      <a:pt x="1873" y="3874"/>
                      <a:pt x="1148" y="3226"/>
                      <a:pt x="408" y="2597"/>
                    </a:cubicBezTo>
                    <a:lnTo>
                      <a:pt x="408" y="2597"/>
                    </a:lnTo>
                    <a:cubicBezTo>
                      <a:pt x="682" y="1893"/>
                      <a:pt x="955" y="1176"/>
                      <a:pt x="1229" y="472"/>
                    </a:cubicBezTo>
                    <a:lnTo>
                      <a:pt x="1229" y="472"/>
                    </a:lnTo>
                    <a:cubicBezTo>
                      <a:pt x="3878" y="2773"/>
                      <a:pt x="6529" y="5074"/>
                      <a:pt x="9217" y="7317"/>
                    </a:cubicBezTo>
                    <a:cubicBezTo>
                      <a:pt x="9991" y="7970"/>
                      <a:pt x="10763" y="8625"/>
                      <a:pt x="11556" y="9279"/>
                    </a:cubicBezTo>
                    <a:cubicBezTo>
                      <a:pt x="11588" y="9307"/>
                      <a:pt x="11624" y="9319"/>
                      <a:pt x="11660" y="9319"/>
                    </a:cubicBezTo>
                    <a:cubicBezTo>
                      <a:pt x="11801" y="9319"/>
                      <a:pt x="11937" y="9132"/>
                      <a:pt x="11794" y="9022"/>
                    </a:cubicBezTo>
                    <a:cubicBezTo>
                      <a:pt x="9039" y="6722"/>
                      <a:pt x="6304" y="4402"/>
                      <a:pt x="3587" y="2044"/>
                    </a:cubicBezTo>
                    <a:cubicBezTo>
                      <a:pt x="2815" y="1389"/>
                      <a:pt x="2041" y="715"/>
                      <a:pt x="1288" y="41"/>
                    </a:cubicBezTo>
                    <a:cubicBezTo>
                      <a:pt x="1253" y="13"/>
                      <a:pt x="1213" y="0"/>
                      <a:pt x="11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0" name="Google Shape;5390;p55"/>
              <p:cNvSpPr/>
              <p:nvPr/>
            </p:nvSpPr>
            <p:spPr>
              <a:xfrm rot="659950">
                <a:off x="839881" y="3706032"/>
                <a:ext cx="184704" cy="166348"/>
              </a:xfrm>
              <a:custGeom>
                <a:avLst/>
                <a:gdLst/>
                <a:ahLst/>
                <a:cxnLst/>
                <a:rect l="l" t="t" r="r" b="b"/>
                <a:pathLst>
                  <a:path w="11479" h="11439" extrusionOk="0">
                    <a:moveTo>
                      <a:pt x="972" y="0"/>
                    </a:moveTo>
                    <a:lnTo>
                      <a:pt x="0" y="2458"/>
                    </a:lnTo>
                    <a:cubicBezTo>
                      <a:pt x="3470" y="5492"/>
                      <a:pt x="6978" y="8484"/>
                      <a:pt x="10527" y="11439"/>
                    </a:cubicBezTo>
                    <a:lnTo>
                      <a:pt x="11478" y="8960"/>
                    </a:lnTo>
                    <a:cubicBezTo>
                      <a:pt x="7929" y="6026"/>
                      <a:pt x="4441" y="3034"/>
                      <a:pt x="97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1" name="Google Shape;5391;p55"/>
              <p:cNvSpPr/>
              <p:nvPr/>
            </p:nvSpPr>
            <p:spPr>
              <a:xfrm rot="659950">
                <a:off x="837031" y="3703544"/>
                <a:ext cx="191768" cy="171307"/>
              </a:xfrm>
              <a:custGeom>
                <a:avLst/>
                <a:gdLst/>
                <a:ahLst/>
                <a:cxnLst/>
                <a:rect l="l" t="t" r="r" b="b"/>
                <a:pathLst>
                  <a:path w="11918" h="11780" extrusionOk="0">
                    <a:moveTo>
                      <a:pt x="1154" y="1"/>
                    </a:moveTo>
                    <a:cubicBezTo>
                      <a:pt x="1081" y="1"/>
                      <a:pt x="1010" y="45"/>
                      <a:pt x="971" y="121"/>
                    </a:cubicBezTo>
                    <a:cubicBezTo>
                      <a:pt x="654" y="954"/>
                      <a:pt x="337" y="1766"/>
                      <a:pt x="20" y="2599"/>
                    </a:cubicBezTo>
                    <a:cubicBezTo>
                      <a:pt x="1" y="2638"/>
                      <a:pt x="20" y="2738"/>
                      <a:pt x="59" y="2757"/>
                    </a:cubicBezTo>
                    <a:cubicBezTo>
                      <a:pt x="2755" y="5136"/>
                      <a:pt x="5491" y="7475"/>
                      <a:pt x="8226" y="9795"/>
                    </a:cubicBezTo>
                    <a:cubicBezTo>
                      <a:pt x="9019" y="10448"/>
                      <a:pt x="9793" y="11083"/>
                      <a:pt x="10565" y="11738"/>
                    </a:cubicBezTo>
                    <a:cubicBezTo>
                      <a:pt x="10603" y="11767"/>
                      <a:pt x="10645" y="11779"/>
                      <a:pt x="10685" y="11779"/>
                    </a:cubicBezTo>
                    <a:cubicBezTo>
                      <a:pt x="10834" y="11779"/>
                      <a:pt x="10964" y="11608"/>
                      <a:pt x="10824" y="11500"/>
                    </a:cubicBezTo>
                    <a:cubicBezTo>
                      <a:pt x="8049" y="9200"/>
                      <a:pt x="5313" y="6861"/>
                      <a:pt x="2597" y="4522"/>
                    </a:cubicBezTo>
                    <a:cubicBezTo>
                      <a:pt x="1868" y="3871"/>
                      <a:pt x="1122" y="3237"/>
                      <a:pt x="393" y="2587"/>
                    </a:cubicBezTo>
                    <a:lnTo>
                      <a:pt x="393" y="2587"/>
                    </a:lnTo>
                    <a:cubicBezTo>
                      <a:pt x="666" y="1887"/>
                      <a:pt x="940" y="1185"/>
                      <a:pt x="1227" y="471"/>
                    </a:cubicBezTo>
                    <a:lnTo>
                      <a:pt x="1227" y="471"/>
                    </a:lnTo>
                    <a:cubicBezTo>
                      <a:pt x="3858" y="2791"/>
                      <a:pt x="6509" y="5072"/>
                      <a:pt x="9198" y="7316"/>
                    </a:cubicBezTo>
                    <a:cubicBezTo>
                      <a:pt x="9971" y="7971"/>
                      <a:pt x="10764" y="8625"/>
                      <a:pt x="11537" y="9280"/>
                    </a:cubicBezTo>
                    <a:cubicBezTo>
                      <a:pt x="11573" y="9307"/>
                      <a:pt x="11611" y="9319"/>
                      <a:pt x="11648" y="9319"/>
                    </a:cubicBezTo>
                    <a:cubicBezTo>
                      <a:pt x="11794" y="9319"/>
                      <a:pt x="11917" y="9133"/>
                      <a:pt x="11775" y="9021"/>
                    </a:cubicBezTo>
                    <a:cubicBezTo>
                      <a:pt x="9019" y="6722"/>
                      <a:pt x="6284" y="4403"/>
                      <a:pt x="3569" y="2043"/>
                    </a:cubicBezTo>
                    <a:cubicBezTo>
                      <a:pt x="2795" y="1390"/>
                      <a:pt x="2042" y="716"/>
                      <a:pt x="1269" y="42"/>
                    </a:cubicBezTo>
                    <a:cubicBezTo>
                      <a:pt x="1234" y="14"/>
                      <a:pt x="1194" y="1"/>
                      <a:pt x="115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2" name="Google Shape;5392;p55"/>
              <p:cNvSpPr/>
              <p:nvPr/>
            </p:nvSpPr>
            <p:spPr>
              <a:xfrm>
                <a:off x="654150" y="3654125"/>
                <a:ext cx="356350" cy="542700"/>
              </a:xfrm>
              <a:custGeom>
                <a:avLst/>
                <a:gdLst/>
                <a:ahLst/>
                <a:cxnLst/>
                <a:rect l="l" t="t" r="r" b="b"/>
                <a:pathLst>
                  <a:path w="14254" h="21708" extrusionOk="0">
                    <a:moveTo>
                      <a:pt x="11479" y="378"/>
                    </a:moveTo>
                    <a:lnTo>
                      <a:pt x="13778" y="1388"/>
                    </a:lnTo>
                    <a:cubicBezTo>
                      <a:pt x="13797" y="2102"/>
                      <a:pt x="13797" y="6106"/>
                      <a:pt x="12668" y="9338"/>
                    </a:cubicBezTo>
                    <a:cubicBezTo>
                      <a:pt x="11518" y="12608"/>
                      <a:pt x="7613" y="19923"/>
                      <a:pt x="6939" y="21171"/>
                    </a:cubicBezTo>
                    <a:lnTo>
                      <a:pt x="437" y="16117"/>
                    </a:lnTo>
                    <a:cubicBezTo>
                      <a:pt x="873" y="15126"/>
                      <a:pt x="3727" y="8545"/>
                      <a:pt x="5651" y="5571"/>
                    </a:cubicBezTo>
                    <a:cubicBezTo>
                      <a:pt x="8069" y="1824"/>
                      <a:pt x="11003" y="555"/>
                      <a:pt x="11479" y="378"/>
                    </a:cubicBezTo>
                    <a:close/>
                    <a:moveTo>
                      <a:pt x="11479" y="0"/>
                    </a:moveTo>
                    <a:lnTo>
                      <a:pt x="11419" y="21"/>
                    </a:lnTo>
                    <a:cubicBezTo>
                      <a:pt x="11281" y="61"/>
                      <a:pt x="8030" y="1210"/>
                      <a:pt x="5353" y="5373"/>
                    </a:cubicBezTo>
                    <a:cubicBezTo>
                      <a:pt x="3252" y="8603"/>
                      <a:pt x="101" y="16038"/>
                      <a:pt x="61" y="16117"/>
                    </a:cubicBezTo>
                    <a:lnTo>
                      <a:pt x="1" y="16236"/>
                    </a:lnTo>
                    <a:lnTo>
                      <a:pt x="7039" y="21707"/>
                    </a:lnTo>
                    <a:lnTo>
                      <a:pt x="7137" y="21509"/>
                    </a:lnTo>
                    <a:cubicBezTo>
                      <a:pt x="7197" y="21430"/>
                      <a:pt x="11736" y="13064"/>
                      <a:pt x="13004" y="9457"/>
                    </a:cubicBezTo>
                    <a:cubicBezTo>
                      <a:pt x="14254" y="5849"/>
                      <a:pt x="14135" y="1309"/>
                      <a:pt x="14135" y="1269"/>
                    </a:cubicBezTo>
                    <a:lnTo>
                      <a:pt x="14135" y="1150"/>
                    </a:lnTo>
                    <a:lnTo>
                      <a:pt x="1147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3" name="Google Shape;5393;p55"/>
              <p:cNvSpPr/>
              <p:nvPr/>
            </p:nvSpPr>
            <p:spPr>
              <a:xfrm>
                <a:off x="810275" y="3649675"/>
                <a:ext cx="728000" cy="628900"/>
              </a:xfrm>
              <a:custGeom>
                <a:avLst/>
                <a:gdLst/>
                <a:ahLst/>
                <a:cxnLst/>
                <a:rect l="l" t="t" r="r" b="b"/>
                <a:pathLst>
                  <a:path w="29120" h="25156" extrusionOk="0">
                    <a:moveTo>
                      <a:pt x="23490" y="1"/>
                    </a:moveTo>
                    <a:lnTo>
                      <a:pt x="5174" y="913"/>
                    </a:lnTo>
                    <a:cubicBezTo>
                      <a:pt x="4579" y="2517"/>
                      <a:pt x="3984" y="4143"/>
                      <a:pt x="3469" y="5808"/>
                    </a:cubicBezTo>
                    <a:cubicBezTo>
                      <a:pt x="1626" y="11795"/>
                      <a:pt x="1" y="17979"/>
                      <a:pt x="1" y="24303"/>
                    </a:cubicBezTo>
                    <a:cubicBezTo>
                      <a:pt x="1" y="24303"/>
                      <a:pt x="7930" y="25155"/>
                      <a:pt x="14688" y="25155"/>
                    </a:cubicBezTo>
                    <a:cubicBezTo>
                      <a:pt x="21449" y="25155"/>
                      <a:pt x="29119" y="24066"/>
                      <a:pt x="29119" y="24066"/>
                    </a:cubicBezTo>
                    <a:cubicBezTo>
                      <a:pt x="29119" y="24066"/>
                      <a:pt x="26920" y="8485"/>
                      <a:pt x="2349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4" name="Google Shape;5394;p55"/>
              <p:cNvSpPr/>
              <p:nvPr/>
            </p:nvSpPr>
            <p:spPr>
              <a:xfrm>
                <a:off x="805800" y="3645200"/>
                <a:ext cx="736950" cy="637650"/>
              </a:xfrm>
              <a:custGeom>
                <a:avLst/>
                <a:gdLst/>
                <a:ahLst/>
                <a:cxnLst/>
                <a:rect l="l" t="t" r="r" b="b"/>
                <a:pathLst>
                  <a:path w="29478" h="25506" extrusionOk="0">
                    <a:moveTo>
                      <a:pt x="23545" y="373"/>
                    </a:moveTo>
                    <a:cubicBezTo>
                      <a:pt x="24253" y="2155"/>
                      <a:pt x="24832" y="3993"/>
                      <a:pt x="25354" y="5849"/>
                    </a:cubicBezTo>
                    <a:cubicBezTo>
                      <a:pt x="25929" y="7911"/>
                      <a:pt x="26425" y="9972"/>
                      <a:pt x="26880" y="12053"/>
                    </a:cubicBezTo>
                    <a:cubicBezTo>
                      <a:pt x="27316" y="13995"/>
                      <a:pt x="27713" y="15938"/>
                      <a:pt x="28069" y="17881"/>
                    </a:cubicBezTo>
                    <a:cubicBezTo>
                      <a:pt x="28328" y="19348"/>
                      <a:pt x="28585" y="20814"/>
                      <a:pt x="28823" y="22281"/>
                    </a:cubicBezTo>
                    <a:cubicBezTo>
                      <a:pt x="28883" y="22738"/>
                      <a:pt x="28962" y="23193"/>
                      <a:pt x="29041" y="23650"/>
                    </a:cubicBezTo>
                    <a:cubicBezTo>
                      <a:pt x="29055" y="23795"/>
                      <a:pt x="29059" y="23962"/>
                      <a:pt x="29084" y="24110"/>
                    </a:cubicBezTo>
                    <a:lnTo>
                      <a:pt x="29084" y="24110"/>
                    </a:lnTo>
                    <a:cubicBezTo>
                      <a:pt x="28158" y="24238"/>
                      <a:pt x="27137" y="24350"/>
                      <a:pt x="26187" y="24462"/>
                    </a:cubicBezTo>
                    <a:cubicBezTo>
                      <a:pt x="23827" y="24720"/>
                      <a:pt x="21449" y="24919"/>
                      <a:pt x="19090" y="25037"/>
                    </a:cubicBezTo>
                    <a:cubicBezTo>
                      <a:pt x="17639" y="25112"/>
                      <a:pt x="16188" y="25147"/>
                      <a:pt x="14737" y="25147"/>
                    </a:cubicBezTo>
                    <a:cubicBezTo>
                      <a:pt x="13512" y="25147"/>
                      <a:pt x="12287" y="25122"/>
                      <a:pt x="11061" y="25077"/>
                    </a:cubicBezTo>
                    <a:cubicBezTo>
                      <a:pt x="8664" y="24998"/>
                      <a:pt x="6285" y="24839"/>
                      <a:pt x="3886" y="24641"/>
                    </a:cubicBezTo>
                    <a:cubicBezTo>
                      <a:pt x="3074" y="24581"/>
                      <a:pt x="2241" y="24501"/>
                      <a:pt x="1428" y="24422"/>
                    </a:cubicBezTo>
                    <a:cubicBezTo>
                      <a:pt x="1071" y="24387"/>
                      <a:pt x="714" y="24319"/>
                      <a:pt x="358" y="24306"/>
                    </a:cubicBezTo>
                    <a:lnTo>
                      <a:pt x="358" y="24306"/>
                    </a:lnTo>
                    <a:cubicBezTo>
                      <a:pt x="372" y="21234"/>
                      <a:pt x="766" y="18201"/>
                      <a:pt x="1388" y="15205"/>
                    </a:cubicBezTo>
                    <a:cubicBezTo>
                      <a:pt x="2003" y="12172"/>
                      <a:pt x="2855" y="9179"/>
                      <a:pt x="3748" y="6225"/>
                    </a:cubicBezTo>
                    <a:cubicBezTo>
                      <a:pt x="4268" y="4545"/>
                      <a:pt x="4866" y="2902"/>
                      <a:pt x="5483" y="1261"/>
                    </a:cubicBezTo>
                    <a:lnTo>
                      <a:pt x="5483" y="1261"/>
                    </a:lnTo>
                    <a:cubicBezTo>
                      <a:pt x="6054" y="1227"/>
                      <a:pt x="6624" y="1208"/>
                      <a:pt x="7176" y="1171"/>
                    </a:cubicBezTo>
                    <a:cubicBezTo>
                      <a:pt x="8643" y="1092"/>
                      <a:pt x="10091" y="1031"/>
                      <a:pt x="11558" y="952"/>
                    </a:cubicBezTo>
                    <a:cubicBezTo>
                      <a:pt x="13321" y="873"/>
                      <a:pt x="15066" y="774"/>
                      <a:pt x="16831" y="695"/>
                    </a:cubicBezTo>
                    <a:cubicBezTo>
                      <a:pt x="18356" y="616"/>
                      <a:pt x="19883" y="556"/>
                      <a:pt x="21409" y="476"/>
                    </a:cubicBezTo>
                    <a:cubicBezTo>
                      <a:pt x="21905" y="457"/>
                      <a:pt x="22400" y="418"/>
                      <a:pt x="22915" y="397"/>
                    </a:cubicBezTo>
                    <a:cubicBezTo>
                      <a:pt x="23074" y="397"/>
                      <a:pt x="23233" y="378"/>
                      <a:pt x="23391" y="378"/>
                    </a:cubicBezTo>
                    <a:cubicBezTo>
                      <a:pt x="23429" y="378"/>
                      <a:pt x="23490" y="378"/>
                      <a:pt x="23545" y="373"/>
                    </a:cubicBezTo>
                    <a:close/>
                    <a:moveTo>
                      <a:pt x="23669" y="1"/>
                    </a:moveTo>
                    <a:cubicBezTo>
                      <a:pt x="23055" y="40"/>
                      <a:pt x="22440" y="61"/>
                      <a:pt x="21845" y="101"/>
                    </a:cubicBezTo>
                    <a:cubicBezTo>
                      <a:pt x="20378" y="159"/>
                      <a:pt x="18932" y="238"/>
                      <a:pt x="17465" y="318"/>
                    </a:cubicBezTo>
                    <a:cubicBezTo>
                      <a:pt x="15700" y="397"/>
                      <a:pt x="13956" y="476"/>
                      <a:pt x="12192" y="576"/>
                    </a:cubicBezTo>
                    <a:cubicBezTo>
                      <a:pt x="10665" y="656"/>
                      <a:pt x="9139" y="714"/>
                      <a:pt x="7612" y="794"/>
                    </a:cubicBezTo>
                    <a:cubicBezTo>
                      <a:pt x="6880" y="833"/>
                      <a:pt x="6126" y="833"/>
                      <a:pt x="5392" y="912"/>
                    </a:cubicBezTo>
                    <a:lnTo>
                      <a:pt x="5353" y="912"/>
                    </a:lnTo>
                    <a:cubicBezTo>
                      <a:pt x="5283" y="912"/>
                      <a:pt x="5235" y="950"/>
                      <a:pt x="5210" y="1000"/>
                    </a:cubicBezTo>
                    <a:lnTo>
                      <a:pt x="5210" y="1000"/>
                    </a:lnTo>
                    <a:cubicBezTo>
                      <a:pt x="5204" y="1009"/>
                      <a:pt x="5199" y="1020"/>
                      <a:pt x="5194" y="1031"/>
                    </a:cubicBezTo>
                    <a:cubicBezTo>
                      <a:pt x="4639" y="2538"/>
                      <a:pt x="4084" y="4044"/>
                      <a:pt x="3589" y="5551"/>
                    </a:cubicBezTo>
                    <a:cubicBezTo>
                      <a:pt x="3113" y="7057"/>
                      <a:pt x="2677" y="8545"/>
                      <a:pt x="2260" y="10052"/>
                    </a:cubicBezTo>
                    <a:cubicBezTo>
                      <a:pt x="1428" y="13065"/>
                      <a:pt x="754" y="16117"/>
                      <a:pt x="357" y="19229"/>
                    </a:cubicBezTo>
                    <a:cubicBezTo>
                      <a:pt x="140" y="20973"/>
                      <a:pt x="0" y="22717"/>
                      <a:pt x="0" y="24482"/>
                    </a:cubicBezTo>
                    <a:cubicBezTo>
                      <a:pt x="0" y="24581"/>
                      <a:pt x="80" y="24641"/>
                      <a:pt x="180" y="24660"/>
                    </a:cubicBezTo>
                    <a:cubicBezTo>
                      <a:pt x="1190" y="24760"/>
                      <a:pt x="2202" y="24858"/>
                      <a:pt x="3193" y="24938"/>
                    </a:cubicBezTo>
                    <a:cubicBezTo>
                      <a:pt x="5511" y="25136"/>
                      <a:pt x="7831" y="25294"/>
                      <a:pt x="10170" y="25394"/>
                    </a:cubicBezTo>
                    <a:cubicBezTo>
                      <a:pt x="11714" y="25463"/>
                      <a:pt x="13258" y="25506"/>
                      <a:pt x="14805" y="25506"/>
                    </a:cubicBezTo>
                    <a:cubicBezTo>
                      <a:pt x="15920" y="25506"/>
                      <a:pt x="17037" y="25484"/>
                      <a:pt x="18158" y="25434"/>
                    </a:cubicBezTo>
                    <a:cubicBezTo>
                      <a:pt x="20616" y="25334"/>
                      <a:pt x="23074" y="25136"/>
                      <a:pt x="25532" y="24879"/>
                    </a:cubicBezTo>
                    <a:cubicBezTo>
                      <a:pt x="26385" y="24800"/>
                      <a:pt x="27218" y="24700"/>
                      <a:pt x="28069" y="24581"/>
                    </a:cubicBezTo>
                    <a:cubicBezTo>
                      <a:pt x="28466" y="24541"/>
                      <a:pt x="28883" y="24501"/>
                      <a:pt x="29298" y="24422"/>
                    </a:cubicBezTo>
                    <a:lnTo>
                      <a:pt x="29338" y="24422"/>
                    </a:lnTo>
                    <a:cubicBezTo>
                      <a:pt x="29457" y="24403"/>
                      <a:pt x="29478" y="24284"/>
                      <a:pt x="29478" y="24205"/>
                    </a:cubicBezTo>
                    <a:cubicBezTo>
                      <a:pt x="29398" y="23669"/>
                      <a:pt x="29298" y="23135"/>
                      <a:pt x="29219" y="22579"/>
                    </a:cubicBezTo>
                    <a:cubicBezTo>
                      <a:pt x="29002" y="21192"/>
                      <a:pt x="28764" y="19823"/>
                      <a:pt x="28526" y="18436"/>
                    </a:cubicBezTo>
                    <a:cubicBezTo>
                      <a:pt x="28169" y="16514"/>
                      <a:pt x="27812" y="14611"/>
                      <a:pt x="27395" y="12727"/>
                    </a:cubicBezTo>
                    <a:cubicBezTo>
                      <a:pt x="26940" y="10646"/>
                      <a:pt x="26465" y="8564"/>
                      <a:pt x="25909" y="6502"/>
                    </a:cubicBezTo>
                    <a:cubicBezTo>
                      <a:pt x="25373" y="4560"/>
                      <a:pt x="24799" y="2638"/>
                      <a:pt x="24086" y="754"/>
                    </a:cubicBezTo>
                    <a:cubicBezTo>
                      <a:pt x="24007" y="556"/>
                      <a:pt x="23927" y="338"/>
                      <a:pt x="23827" y="140"/>
                    </a:cubicBezTo>
                    <a:cubicBezTo>
                      <a:pt x="23808" y="61"/>
                      <a:pt x="23748" y="1"/>
                      <a:pt x="236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 name="Google Shape;5395;p55"/>
              <p:cNvSpPr/>
              <p:nvPr/>
            </p:nvSpPr>
            <p:spPr>
              <a:xfrm>
                <a:off x="815525" y="4168950"/>
                <a:ext cx="717025" cy="33500"/>
              </a:xfrm>
              <a:custGeom>
                <a:avLst/>
                <a:gdLst/>
                <a:ahLst/>
                <a:cxnLst/>
                <a:rect l="l" t="t" r="r" b="b"/>
                <a:pathLst>
                  <a:path w="28681" h="1340" extrusionOk="0">
                    <a:moveTo>
                      <a:pt x="273" y="1"/>
                    </a:moveTo>
                    <a:cubicBezTo>
                      <a:pt x="78" y="1"/>
                      <a:pt x="0" y="322"/>
                      <a:pt x="206" y="340"/>
                    </a:cubicBezTo>
                    <a:cubicBezTo>
                      <a:pt x="2804" y="757"/>
                      <a:pt x="5420" y="975"/>
                      <a:pt x="8056" y="1133"/>
                    </a:cubicBezTo>
                    <a:cubicBezTo>
                      <a:pt x="10250" y="1270"/>
                      <a:pt x="12450" y="1340"/>
                      <a:pt x="14652" y="1340"/>
                    </a:cubicBezTo>
                    <a:cubicBezTo>
                      <a:pt x="16608" y="1340"/>
                      <a:pt x="18567" y="1285"/>
                      <a:pt x="20525" y="1173"/>
                    </a:cubicBezTo>
                    <a:cubicBezTo>
                      <a:pt x="23181" y="1014"/>
                      <a:pt x="25838" y="737"/>
                      <a:pt x="28473" y="340"/>
                    </a:cubicBezTo>
                    <a:cubicBezTo>
                      <a:pt x="28681" y="322"/>
                      <a:pt x="28602" y="1"/>
                      <a:pt x="28408" y="1"/>
                    </a:cubicBezTo>
                    <a:cubicBezTo>
                      <a:pt x="28397" y="1"/>
                      <a:pt x="28386" y="2"/>
                      <a:pt x="28375" y="4"/>
                    </a:cubicBezTo>
                    <a:cubicBezTo>
                      <a:pt x="23816" y="697"/>
                      <a:pt x="19196" y="975"/>
                      <a:pt x="14597" y="975"/>
                    </a:cubicBezTo>
                    <a:cubicBezTo>
                      <a:pt x="11050" y="975"/>
                      <a:pt x="7482" y="816"/>
                      <a:pt x="3953" y="459"/>
                    </a:cubicBezTo>
                    <a:cubicBezTo>
                      <a:pt x="2724" y="340"/>
                      <a:pt x="1514" y="202"/>
                      <a:pt x="306" y="4"/>
                    </a:cubicBezTo>
                    <a:cubicBezTo>
                      <a:pt x="294" y="2"/>
                      <a:pt x="283" y="1"/>
                      <a:pt x="2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 name="Google Shape;5396;p55"/>
              <p:cNvSpPr/>
              <p:nvPr/>
            </p:nvSpPr>
            <p:spPr>
              <a:xfrm>
                <a:off x="843975" y="4196700"/>
                <a:ext cx="16350" cy="47300"/>
              </a:xfrm>
              <a:custGeom>
                <a:avLst/>
                <a:gdLst/>
                <a:ahLst/>
                <a:cxnLst/>
                <a:rect l="l" t="t" r="r" b="b"/>
                <a:pathLst>
                  <a:path w="654" h="1892" extrusionOk="0">
                    <a:moveTo>
                      <a:pt x="463" y="0"/>
                    </a:moveTo>
                    <a:cubicBezTo>
                      <a:pt x="391" y="0"/>
                      <a:pt x="315" y="57"/>
                      <a:pt x="297" y="142"/>
                    </a:cubicBezTo>
                    <a:cubicBezTo>
                      <a:pt x="178" y="638"/>
                      <a:pt x="99" y="1154"/>
                      <a:pt x="20" y="1669"/>
                    </a:cubicBezTo>
                    <a:cubicBezTo>
                      <a:pt x="1" y="1768"/>
                      <a:pt x="40" y="1867"/>
                      <a:pt x="139" y="1886"/>
                    </a:cubicBezTo>
                    <a:cubicBezTo>
                      <a:pt x="152" y="1890"/>
                      <a:pt x="167" y="1892"/>
                      <a:pt x="182" y="1892"/>
                    </a:cubicBezTo>
                    <a:cubicBezTo>
                      <a:pt x="256" y="1892"/>
                      <a:pt x="340" y="1850"/>
                      <a:pt x="357" y="1768"/>
                    </a:cubicBezTo>
                    <a:cubicBezTo>
                      <a:pt x="437" y="1252"/>
                      <a:pt x="516" y="737"/>
                      <a:pt x="635" y="221"/>
                    </a:cubicBezTo>
                    <a:cubicBezTo>
                      <a:pt x="654" y="142"/>
                      <a:pt x="595" y="44"/>
                      <a:pt x="495" y="4"/>
                    </a:cubicBezTo>
                    <a:cubicBezTo>
                      <a:pt x="485" y="1"/>
                      <a:pt x="474" y="0"/>
                      <a:pt x="4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 name="Google Shape;5397;p55"/>
              <p:cNvSpPr/>
              <p:nvPr/>
            </p:nvSpPr>
            <p:spPr>
              <a:xfrm>
                <a:off x="897500" y="4200175"/>
                <a:ext cx="15500" cy="51125"/>
              </a:xfrm>
              <a:custGeom>
                <a:avLst/>
                <a:gdLst/>
                <a:ahLst/>
                <a:cxnLst/>
                <a:rect l="l" t="t" r="r" b="b"/>
                <a:pathLst>
                  <a:path w="620" h="2045" extrusionOk="0">
                    <a:moveTo>
                      <a:pt x="396" y="0"/>
                    </a:moveTo>
                    <a:cubicBezTo>
                      <a:pt x="327" y="0"/>
                      <a:pt x="261" y="37"/>
                      <a:pt x="238" y="122"/>
                    </a:cubicBezTo>
                    <a:cubicBezTo>
                      <a:pt x="119" y="698"/>
                      <a:pt x="40" y="1292"/>
                      <a:pt x="0" y="1866"/>
                    </a:cubicBezTo>
                    <a:cubicBezTo>
                      <a:pt x="0" y="1985"/>
                      <a:pt x="84" y="2045"/>
                      <a:pt x="171" y="2045"/>
                    </a:cubicBezTo>
                    <a:cubicBezTo>
                      <a:pt x="258" y="2045"/>
                      <a:pt x="347" y="1985"/>
                      <a:pt x="357" y="1866"/>
                    </a:cubicBezTo>
                    <a:cubicBezTo>
                      <a:pt x="397" y="1311"/>
                      <a:pt x="456" y="756"/>
                      <a:pt x="595" y="222"/>
                    </a:cubicBezTo>
                    <a:cubicBezTo>
                      <a:pt x="619" y="89"/>
                      <a:pt x="504" y="0"/>
                      <a:pt x="3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8" name="Google Shape;5398;p55"/>
              <p:cNvSpPr/>
              <p:nvPr/>
            </p:nvSpPr>
            <p:spPr>
              <a:xfrm>
                <a:off x="949025" y="4206475"/>
                <a:ext cx="14775" cy="42350"/>
              </a:xfrm>
              <a:custGeom>
                <a:avLst/>
                <a:gdLst/>
                <a:ahLst/>
                <a:cxnLst/>
                <a:rect l="l" t="t" r="r" b="b"/>
                <a:pathLst>
                  <a:path w="591" h="1694" extrusionOk="0">
                    <a:moveTo>
                      <a:pt x="383" y="0"/>
                    </a:moveTo>
                    <a:cubicBezTo>
                      <a:pt x="312" y="0"/>
                      <a:pt x="243" y="40"/>
                      <a:pt x="218" y="128"/>
                    </a:cubicBezTo>
                    <a:cubicBezTo>
                      <a:pt x="99" y="584"/>
                      <a:pt x="20" y="1059"/>
                      <a:pt x="1" y="1516"/>
                    </a:cubicBezTo>
                    <a:cubicBezTo>
                      <a:pt x="1" y="1614"/>
                      <a:pt x="99" y="1694"/>
                      <a:pt x="179" y="1694"/>
                    </a:cubicBezTo>
                    <a:cubicBezTo>
                      <a:pt x="278" y="1694"/>
                      <a:pt x="358" y="1614"/>
                      <a:pt x="358" y="1516"/>
                    </a:cubicBezTo>
                    <a:cubicBezTo>
                      <a:pt x="377" y="1080"/>
                      <a:pt x="437" y="644"/>
                      <a:pt x="556" y="227"/>
                    </a:cubicBezTo>
                    <a:cubicBezTo>
                      <a:pt x="591" y="85"/>
                      <a:pt x="486" y="0"/>
                      <a:pt x="3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9" name="Google Shape;5399;p55"/>
              <p:cNvSpPr/>
              <p:nvPr/>
            </p:nvSpPr>
            <p:spPr>
              <a:xfrm>
                <a:off x="1006000" y="4212125"/>
                <a:ext cx="10925" cy="39200"/>
              </a:xfrm>
              <a:custGeom>
                <a:avLst/>
                <a:gdLst/>
                <a:ahLst/>
                <a:cxnLst/>
                <a:rect l="l" t="t" r="r" b="b"/>
                <a:pathLst>
                  <a:path w="437" h="1568" extrusionOk="0">
                    <a:moveTo>
                      <a:pt x="259" y="1"/>
                    </a:moveTo>
                    <a:cubicBezTo>
                      <a:pt x="159" y="1"/>
                      <a:pt x="80" y="80"/>
                      <a:pt x="80" y="180"/>
                    </a:cubicBezTo>
                    <a:cubicBezTo>
                      <a:pt x="61" y="576"/>
                      <a:pt x="40" y="992"/>
                      <a:pt x="21" y="1388"/>
                    </a:cubicBezTo>
                    <a:cubicBezTo>
                      <a:pt x="1" y="1488"/>
                      <a:pt x="101" y="1568"/>
                      <a:pt x="199" y="1568"/>
                    </a:cubicBezTo>
                    <a:cubicBezTo>
                      <a:pt x="299" y="1568"/>
                      <a:pt x="358" y="1488"/>
                      <a:pt x="378" y="1388"/>
                    </a:cubicBezTo>
                    <a:cubicBezTo>
                      <a:pt x="397" y="992"/>
                      <a:pt x="418" y="576"/>
                      <a:pt x="437" y="180"/>
                    </a:cubicBezTo>
                    <a:cubicBezTo>
                      <a:pt x="437" y="80"/>
                      <a:pt x="358" y="1"/>
                      <a:pt x="25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0" name="Google Shape;5400;p55"/>
              <p:cNvSpPr/>
              <p:nvPr/>
            </p:nvSpPr>
            <p:spPr>
              <a:xfrm>
                <a:off x="1059050" y="4210350"/>
                <a:ext cx="11400" cy="42475"/>
              </a:xfrm>
              <a:custGeom>
                <a:avLst/>
                <a:gdLst/>
                <a:ahLst/>
                <a:cxnLst/>
                <a:rect l="l" t="t" r="r" b="b"/>
                <a:pathLst>
                  <a:path w="456" h="1699" extrusionOk="0">
                    <a:moveTo>
                      <a:pt x="260" y="1"/>
                    </a:moveTo>
                    <a:cubicBezTo>
                      <a:pt x="185" y="1"/>
                      <a:pt x="99" y="54"/>
                      <a:pt x="99" y="132"/>
                    </a:cubicBezTo>
                    <a:cubicBezTo>
                      <a:pt x="20" y="587"/>
                      <a:pt x="1" y="1063"/>
                      <a:pt x="1" y="1520"/>
                    </a:cubicBezTo>
                    <a:cubicBezTo>
                      <a:pt x="1" y="1639"/>
                      <a:pt x="90" y="1698"/>
                      <a:pt x="179" y="1698"/>
                    </a:cubicBezTo>
                    <a:cubicBezTo>
                      <a:pt x="268" y="1698"/>
                      <a:pt x="357" y="1639"/>
                      <a:pt x="357" y="1520"/>
                    </a:cubicBezTo>
                    <a:cubicBezTo>
                      <a:pt x="357" y="1084"/>
                      <a:pt x="376" y="647"/>
                      <a:pt x="437" y="230"/>
                    </a:cubicBezTo>
                    <a:cubicBezTo>
                      <a:pt x="456" y="132"/>
                      <a:pt x="416" y="32"/>
                      <a:pt x="318" y="13"/>
                    </a:cubicBezTo>
                    <a:cubicBezTo>
                      <a:pt x="301" y="5"/>
                      <a:pt x="281" y="1"/>
                      <a:pt x="26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1" name="Google Shape;5401;p55"/>
              <p:cNvSpPr/>
              <p:nvPr/>
            </p:nvSpPr>
            <p:spPr>
              <a:xfrm>
                <a:off x="1110075" y="4213025"/>
                <a:ext cx="9450" cy="42250"/>
              </a:xfrm>
              <a:custGeom>
                <a:avLst/>
                <a:gdLst/>
                <a:ahLst/>
                <a:cxnLst/>
                <a:rect l="l" t="t" r="r" b="b"/>
                <a:pathLst>
                  <a:path w="378" h="1690" extrusionOk="0">
                    <a:moveTo>
                      <a:pt x="179" y="0"/>
                    </a:moveTo>
                    <a:cubicBezTo>
                      <a:pt x="90" y="0"/>
                      <a:pt x="1" y="54"/>
                      <a:pt x="1" y="163"/>
                    </a:cubicBezTo>
                    <a:cubicBezTo>
                      <a:pt x="21" y="620"/>
                      <a:pt x="21" y="1075"/>
                      <a:pt x="21" y="1511"/>
                    </a:cubicBezTo>
                    <a:cubicBezTo>
                      <a:pt x="21" y="1630"/>
                      <a:pt x="110" y="1689"/>
                      <a:pt x="200" y="1689"/>
                    </a:cubicBezTo>
                    <a:cubicBezTo>
                      <a:pt x="289" y="1689"/>
                      <a:pt x="378" y="1630"/>
                      <a:pt x="378" y="1511"/>
                    </a:cubicBezTo>
                    <a:cubicBezTo>
                      <a:pt x="378" y="1075"/>
                      <a:pt x="357" y="620"/>
                      <a:pt x="357" y="163"/>
                    </a:cubicBezTo>
                    <a:cubicBezTo>
                      <a:pt x="357" y="54"/>
                      <a:pt x="268" y="0"/>
                      <a:pt x="17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2" name="Google Shape;5402;p55"/>
              <p:cNvSpPr/>
              <p:nvPr/>
            </p:nvSpPr>
            <p:spPr>
              <a:xfrm>
                <a:off x="1165575" y="4214625"/>
                <a:ext cx="10925" cy="43125"/>
              </a:xfrm>
              <a:custGeom>
                <a:avLst/>
                <a:gdLst/>
                <a:ahLst/>
                <a:cxnLst/>
                <a:rect l="l" t="t" r="r" b="b"/>
                <a:pathLst>
                  <a:path w="437" h="1725" extrusionOk="0">
                    <a:moveTo>
                      <a:pt x="259" y="1"/>
                    </a:moveTo>
                    <a:cubicBezTo>
                      <a:pt x="159" y="1"/>
                      <a:pt x="80" y="80"/>
                      <a:pt x="80" y="178"/>
                    </a:cubicBezTo>
                    <a:cubicBezTo>
                      <a:pt x="61" y="635"/>
                      <a:pt x="40" y="1090"/>
                      <a:pt x="1" y="1547"/>
                    </a:cubicBezTo>
                    <a:cubicBezTo>
                      <a:pt x="1" y="1645"/>
                      <a:pt x="80" y="1724"/>
                      <a:pt x="180" y="1724"/>
                    </a:cubicBezTo>
                    <a:cubicBezTo>
                      <a:pt x="278" y="1724"/>
                      <a:pt x="358" y="1645"/>
                      <a:pt x="358" y="1547"/>
                    </a:cubicBezTo>
                    <a:cubicBezTo>
                      <a:pt x="378" y="1090"/>
                      <a:pt x="418" y="635"/>
                      <a:pt x="437" y="178"/>
                    </a:cubicBezTo>
                    <a:cubicBezTo>
                      <a:pt x="437" y="80"/>
                      <a:pt x="358" y="1"/>
                      <a:pt x="25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3" name="Google Shape;5403;p55"/>
              <p:cNvSpPr/>
              <p:nvPr/>
            </p:nvSpPr>
            <p:spPr>
              <a:xfrm>
                <a:off x="1219625" y="4214625"/>
                <a:ext cx="9400" cy="44600"/>
              </a:xfrm>
              <a:custGeom>
                <a:avLst/>
                <a:gdLst/>
                <a:ahLst/>
                <a:cxnLst/>
                <a:rect l="l" t="t" r="r" b="b"/>
                <a:pathLst>
                  <a:path w="376" h="1784" extrusionOk="0">
                    <a:moveTo>
                      <a:pt x="178" y="1"/>
                    </a:moveTo>
                    <a:cubicBezTo>
                      <a:pt x="79" y="1"/>
                      <a:pt x="0" y="80"/>
                      <a:pt x="0" y="178"/>
                    </a:cubicBezTo>
                    <a:cubicBezTo>
                      <a:pt x="19" y="654"/>
                      <a:pt x="19" y="1130"/>
                      <a:pt x="19" y="1606"/>
                    </a:cubicBezTo>
                    <a:cubicBezTo>
                      <a:pt x="19" y="1724"/>
                      <a:pt x="108" y="1784"/>
                      <a:pt x="198" y="1784"/>
                    </a:cubicBezTo>
                    <a:cubicBezTo>
                      <a:pt x="287" y="1784"/>
                      <a:pt x="376" y="1724"/>
                      <a:pt x="376" y="1606"/>
                    </a:cubicBezTo>
                    <a:cubicBezTo>
                      <a:pt x="376" y="1130"/>
                      <a:pt x="376" y="654"/>
                      <a:pt x="357" y="178"/>
                    </a:cubicBezTo>
                    <a:cubicBezTo>
                      <a:pt x="357" y="80"/>
                      <a:pt x="278" y="1"/>
                      <a:pt x="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 name="Google Shape;5404;p55"/>
              <p:cNvSpPr/>
              <p:nvPr/>
            </p:nvSpPr>
            <p:spPr>
              <a:xfrm>
                <a:off x="1275600" y="4212650"/>
                <a:ext cx="10450" cy="41650"/>
              </a:xfrm>
              <a:custGeom>
                <a:avLst/>
                <a:gdLst/>
                <a:ahLst/>
                <a:cxnLst/>
                <a:rect l="l" t="t" r="r" b="b"/>
                <a:pathLst>
                  <a:path w="418" h="1666" extrusionOk="0">
                    <a:moveTo>
                      <a:pt x="180" y="0"/>
                    </a:moveTo>
                    <a:cubicBezTo>
                      <a:pt x="80" y="0"/>
                      <a:pt x="0" y="80"/>
                      <a:pt x="0" y="178"/>
                    </a:cubicBezTo>
                    <a:cubicBezTo>
                      <a:pt x="21" y="614"/>
                      <a:pt x="40" y="1050"/>
                      <a:pt x="61" y="1507"/>
                    </a:cubicBezTo>
                    <a:cubicBezTo>
                      <a:pt x="61" y="1586"/>
                      <a:pt x="140" y="1666"/>
                      <a:pt x="238" y="1666"/>
                    </a:cubicBezTo>
                    <a:cubicBezTo>
                      <a:pt x="338" y="1666"/>
                      <a:pt x="417" y="1586"/>
                      <a:pt x="417" y="1507"/>
                    </a:cubicBezTo>
                    <a:cubicBezTo>
                      <a:pt x="397" y="1050"/>
                      <a:pt x="378" y="614"/>
                      <a:pt x="357" y="178"/>
                    </a:cubicBezTo>
                    <a:cubicBezTo>
                      <a:pt x="338" y="80"/>
                      <a:pt x="278" y="0"/>
                      <a:pt x="1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5" name="Google Shape;5405;p55"/>
              <p:cNvSpPr/>
              <p:nvPr/>
            </p:nvSpPr>
            <p:spPr>
              <a:xfrm>
                <a:off x="1331625" y="4210150"/>
                <a:ext cx="12375" cy="40650"/>
              </a:xfrm>
              <a:custGeom>
                <a:avLst/>
                <a:gdLst/>
                <a:ahLst/>
                <a:cxnLst/>
                <a:rect l="l" t="t" r="r" b="b"/>
                <a:pathLst>
                  <a:path w="495" h="1626" extrusionOk="0">
                    <a:moveTo>
                      <a:pt x="178" y="1"/>
                    </a:moveTo>
                    <a:cubicBezTo>
                      <a:pt x="98" y="1"/>
                      <a:pt x="0" y="100"/>
                      <a:pt x="0" y="180"/>
                    </a:cubicBezTo>
                    <a:cubicBezTo>
                      <a:pt x="40" y="595"/>
                      <a:pt x="98" y="1031"/>
                      <a:pt x="138" y="1448"/>
                    </a:cubicBezTo>
                    <a:cubicBezTo>
                      <a:pt x="138" y="1528"/>
                      <a:pt x="198" y="1626"/>
                      <a:pt x="317" y="1626"/>
                    </a:cubicBezTo>
                    <a:cubicBezTo>
                      <a:pt x="397" y="1626"/>
                      <a:pt x="495" y="1528"/>
                      <a:pt x="495" y="1448"/>
                    </a:cubicBezTo>
                    <a:cubicBezTo>
                      <a:pt x="436" y="1031"/>
                      <a:pt x="397" y="595"/>
                      <a:pt x="357" y="180"/>
                    </a:cubicBezTo>
                    <a:cubicBezTo>
                      <a:pt x="336" y="100"/>
                      <a:pt x="278" y="1"/>
                      <a:pt x="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6" name="Google Shape;5406;p55"/>
              <p:cNvSpPr/>
              <p:nvPr/>
            </p:nvSpPr>
            <p:spPr>
              <a:xfrm>
                <a:off x="1382650" y="4208850"/>
                <a:ext cx="13425" cy="37100"/>
              </a:xfrm>
              <a:custGeom>
                <a:avLst/>
                <a:gdLst/>
                <a:ahLst/>
                <a:cxnLst/>
                <a:rect l="l" t="t" r="r" b="b"/>
                <a:pathLst>
                  <a:path w="537" h="1484" extrusionOk="0">
                    <a:moveTo>
                      <a:pt x="194" y="1"/>
                    </a:moveTo>
                    <a:cubicBezTo>
                      <a:pt x="175" y="1"/>
                      <a:pt x="156" y="4"/>
                      <a:pt x="140" y="13"/>
                    </a:cubicBezTo>
                    <a:cubicBezTo>
                      <a:pt x="40" y="33"/>
                      <a:pt x="0" y="132"/>
                      <a:pt x="21" y="232"/>
                    </a:cubicBezTo>
                    <a:cubicBezTo>
                      <a:pt x="60" y="589"/>
                      <a:pt x="119" y="964"/>
                      <a:pt x="179" y="1342"/>
                    </a:cubicBezTo>
                    <a:cubicBezTo>
                      <a:pt x="196" y="1427"/>
                      <a:pt x="288" y="1484"/>
                      <a:pt x="363" y="1484"/>
                    </a:cubicBezTo>
                    <a:cubicBezTo>
                      <a:pt x="375" y="1484"/>
                      <a:pt x="386" y="1482"/>
                      <a:pt x="396" y="1480"/>
                    </a:cubicBezTo>
                    <a:cubicBezTo>
                      <a:pt x="496" y="1440"/>
                      <a:pt x="536" y="1361"/>
                      <a:pt x="515" y="1262"/>
                    </a:cubicBezTo>
                    <a:cubicBezTo>
                      <a:pt x="457" y="885"/>
                      <a:pt x="417" y="509"/>
                      <a:pt x="357" y="132"/>
                    </a:cubicBezTo>
                    <a:cubicBezTo>
                      <a:pt x="342" y="54"/>
                      <a:pt x="265" y="1"/>
                      <a:pt x="1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7" name="Google Shape;5407;p55"/>
              <p:cNvSpPr/>
              <p:nvPr/>
            </p:nvSpPr>
            <p:spPr>
              <a:xfrm>
                <a:off x="1435675" y="4200750"/>
                <a:ext cx="12925" cy="42750"/>
              </a:xfrm>
              <a:custGeom>
                <a:avLst/>
                <a:gdLst/>
                <a:ahLst/>
                <a:cxnLst/>
                <a:rect l="l" t="t" r="r" b="b"/>
                <a:pathLst>
                  <a:path w="517" h="1710" extrusionOk="0">
                    <a:moveTo>
                      <a:pt x="178" y="1"/>
                    </a:moveTo>
                    <a:cubicBezTo>
                      <a:pt x="99" y="1"/>
                      <a:pt x="1" y="80"/>
                      <a:pt x="1" y="178"/>
                    </a:cubicBezTo>
                    <a:cubicBezTo>
                      <a:pt x="41" y="654"/>
                      <a:pt x="80" y="1111"/>
                      <a:pt x="159" y="1586"/>
                    </a:cubicBezTo>
                    <a:cubicBezTo>
                      <a:pt x="176" y="1656"/>
                      <a:pt x="268" y="1709"/>
                      <a:pt x="344" y="1709"/>
                    </a:cubicBezTo>
                    <a:cubicBezTo>
                      <a:pt x="356" y="1709"/>
                      <a:pt x="367" y="1708"/>
                      <a:pt x="377" y="1705"/>
                    </a:cubicBezTo>
                    <a:cubicBezTo>
                      <a:pt x="477" y="1666"/>
                      <a:pt x="516" y="1586"/>
                      <a:pt x="496" y="1487"/>
                    </a:cubicBezTo>
                    <a:cubicBezTo>
                      <a:pt x="437" y="1050"/>
                      <a:pt x="377" y="614"/>
                      <a:pt x="358" y="178"/>
                    </a:cubicBezTo>
                    <a:cubicBezTo>
                      <a:pt x="358" y="80"/>
                      <a:pt x="278" y="1"/>
                      <a:pt x="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8" name="Google Shape;5408;p55"/>
              <p:cNvSpPr/>
              <p:nvPr/>
            </p:nvSpPr>
            <p:spPr>
              <a:xfrm>
                <a:off x="1488225" y="4194300"/>
                <a:ext cx="10925" cy="44750"/>
              </a:xfrm>
              <a:custGeom>
                <a:avLst/>
                <a:gdLst/>
                <a:ahLst/>
                <a:cxnLst/>
                <a:rect l="l" t="t" r="r" b="b"/>
                <a:pathLst>
                  <a:path w="437" h="1790" extrusionOk="0">
                    <a:moveTo>
                      <a:pt x="178" y="0"/>
                    </a:moveTo>
                    <a:cubicBezTo>
                      <a:pt x="98" y="0"/>
                      <a:pt x="0" y="79"/>
                      <a:pt x="19" y="179"/>
                    </a:cubicBezTo>
                    <a:cubicBezTo>
                      <a:pt x="59" y="655"/>
                      <a:pt x="79" y="1150"/>
                      <a:pt x="59" y="1626"/>
                    </a:cubicBezTo>
                    <a:cubicBezTo>
                      <a:pt x="59" y="1735"/>
                      <a:pt x="148" y="1790"/>
                      <a:pt x="237" y="1790"/>
                    </a:cubicBezTo>
                    <a:cubicBezTo>
                      <a:pt x="326" y="1790"/>
                      <a:pt x="416" y="1735"/>
                      <a:pt x="416" y="1626"/>
                    </a:cubicBezTo>
                    <a:cubicBezTo>
                      <a:pt x="436" y="1150"/>
                      <a:pt x="416" y="655"/>
                      <a:pt x="357" y="179"/>
                    </a:cubicBezTo>
                    <a:cubicBezTo>
                      <a:pt x="357" y="79"/>
                      <a:pt x="297" y="0"/>
                      <a:pt x="1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9" name="Google Shape;5409;p55"/>
              <p:cNvSpPr/>
              <p:nvPr/>
            </p:nvSpPr>
            <p:spPr>
              <a:xfrm>
                <a:off x="1053100" y="3754750"/>
                <a:ext cx="229450" cy="338975"/>
              </a:xfrm>
              <a:custGeom>
                <a:avLst/>
                <a:gdLst/>
                <a:ahLst/>
                <a:cxnLst/>
                <a:rect l="l" t="t" r="r" b="b"/>
                <a:pathLst>
                  <a:path w="9178" h="13559" extrusionOk="0">
                    <a:moveTo>
                      <a:pt x="4500" y="0"/>
                    </a:moveTo>
                    <a:cubicBezTo>
                      <a:pt x="3707" y="1150"/>
                      <a:pt x="2697" y="2141"/>
                      <a:pt x="1824" y="3231"/>
                    </a:cubicBezTo>
                    <a:cubicBezTo>
                      <a:pt x="971" y="4301"/>
                      <a:pt x="239" y="5570"/>
                      <a:pt x="120" y="6938"/>
                    </a:cubicBezTo>
                    <a:cubicBezTo>
                      <a:pt x="1" y="8365"/>
                      <a:pt x="575" y="9753"/>
                      <a:pt x="1428" y="10903"/>
                    </a:cubicBezTo>
                    <a:cubicBezTo>
                      <a:pt x="2261" y="12052"/>
                      <a:pt x="3608" y="13044"/>
                      <a:pt x="4658" y="13559"/>
                    </a:cubicBezTo>
                    <a:cubicBezTo>
                      <a:pt x="5689" y="13023"/>
                      <a:pt x="6997" y="12013"/>
                      <a:pt x="7830" y="10842"/>
                    </a:cubicBezTo>
                    <a:cubicBezTo>
                      <a:pt x="8643" y="9674"/>
                      <a:pt x="9178" y="8246"/>
                      <a:pt x="9040" y="6838"/>
                    </a:cubicBezTo>
                    <a:cubicBezTo>
                      <a:pt x="8881" y="5471"/>
                      <a:pt x="8128" y="4222"/>
                      <a:pt x="7235" y="3172"/>
                    </a:cubicBezTo>
                    <a:cubicBezTo>
                      <a:pt x="6344" y="2101"/>
                      <a:pt x="5313" y="1150"/>
                      <a:pt x="450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0" name="Google Shape;5410;p55"/>
              <p:cNvSpPr/>
              <p:nvPr/>
            </p:nvSpPr>
            <p:spPr>
              <a:xfrm>
                <a:off x="1039700" y="3750900"/>
                <a:ext cx="253275" cy="347275"/>
              </a:xfrm>
              <a:custGeom>
                <a:avLst/>
                <a:gdLst/>
                <a:ahLst/>
                <a:cxnLst/>
                <a:rect l="l" t="t" r="r" b="b"/>
                <a:pathLst>
                  <a:path w="10131" h="13891" extrusionOk="0">
                    <a:moveTo>
                      <a:pt x="5039" y="470"/>
                    </a:moveTo>
                    <a:lnTo>
                      <a:pt x="5039" y="470"/>
                    </a:lnTo>
                    <a:cubicBezTo>
                      <a:pt x="6318" y="2152"/>
                      <a:pt x="8068" y="3508"/>
                      <a:pt x="8961" y="5467"/>
                    </a:cubicBezTo>
                    <a:cubicBezTo>
                      <a:pt x="9417" y="6477"/>
                      <a:pt x="9536" y="7587"/>
                      <a:pt x="9259" y="8678"/>
                    </a:cubicBezTo>
                    <a:cubicBezTo>
                      <a:pt x="9000" y="9709"/>
                      <a:pt x="8445" y="10679"/>
                      <a:pt x="7732" y="11493"/>
                    </a:cubicBezTo>
                    <a:cubicBezTo>
                      <a:pt x="7020" y="12301"/>
                      <a:pt x="6140" y="12997"/>
                      <a:pt x="5182" y="13526"/>
                    </a:cubicBezTo>
                    <a:lnTo>
                      <a:pt x="5182" y="13526"/>
                    </a:lnTo>
                    <a:cubicBezTo>
                      <a:pt x="3396" y="12591"/>
                      <a:pt x="1813" y="11083"/>
                      <a:pt x="1131" y="9173"/>
                    </a:cubicBezTo>
                    <a:cubicBezTo>
                      <a:pt x="775" y="8123"/>
                      <a:pt x="714" y="7053"/>
                      <a:pt x="1071" y="6001"/>
                    </a:cubicBezTo>
                    <a:cubicBezTo>
                      <a:pt x="1409" y="4951"/>
                      <a:pt x="2043" y="4039"/>
                      <a:pt x="2736" y="3186"/>
                    </a:cubicBezTo>
                    <a:cubicBezTo>
                      <a:pt x="3493" y="2283"/>
                      <a:pt x="4335" y="1431"/>
                      <a:pt x="5039" y="470"/>
                    </a:cubicBezTo>
                    <a:close/>
                    <a:moveTo>
                      <a:pt x="5026" y="1"/>
                    </a:moveTo>
                    <a:cubicBezTo>
                      <a:pt x="4973" y="1"/>
                      <a:pt x="4918" y="22"/>
                      <a:pt x="4877" y="75"/>
                    </a:cubicBezTo>
                    <a:lnTo>
                      <a:pt x="4877" y="75"/>
                    </a:lnTo>
                    <a:cubicBezTo>
                      <a:pt x="4871" y="83"/>
                      <a:pt x="4865" y="91"/>
                      <a:pt x="4860" y="100"/>
                    </a:cubicBezTo>
                    <a:lnTo>
                      <a:pt x="4860" y="100"/>
                    </a:lnTo>
                    <a:cubicBezTo>
                      <a:pt x="3533" y="2010"/>
                      <a:pt x="1564" y="3513"/>
                      <a:pt x="775" y="5763"/>
                    </a:cubicBezTo>
                    <a:cubicBezTo>
                      <a:pt x="1" y="7944"/>
                      <a:pt x="894" y="10283"/>
                      <a:pt x="2440" y="11889"/>
                    </a:cubicBezTo>
                    <a:cubicBezTo>
                      <a:pt x="3133" y="12643"/>
                      <a:pt x="3986" y="13277"/>
                      <a:pt x="4898" y="13772"/>
                    </a:cubicBezTo>
                    <a:cubicBezTo>
                      <a:pt x="4977" y="13811"/>
                      <a:pt x="5075" y="13891"/>
                      <a:pt x="5155" y="13891"/>
                    </a:cubicBezTo>
                    <a:cubicBezTo>
                      <a:pt x="5255" y="13891"/>
                      <a:pt x="5353" y="13832"/>
                      <a:pt x="5432" y="13792"/>
                    </a:cubicBezTo>
                    <a:cubicBezTo>
                      <a:pt x="5651" y="13653"/>
                      <a:pt x="5868" y="13534"/>
                      <a:pt x="6087" y="13375"/>
                    </a:cubicBezTo>
                    <a:cubicBezTo>
                      <a:pt x="6523" y="13098"/>
                      <a:pt x="6920" y="12780"/>
                      <a:pt x="7316" y="12424"/>
                    </a:cubicBezTo>
                    <a:cubicBezTo>
                      <a:pt x="8942" y="10938"/>
                      <a:pt x="10131" y="8678"/>
                      <a:pt x="9655" y="6437"/>
                    </a:cubicBezTo>
                    <a:cubicBezTo>
                      <a:pt x="9080" y="3781"/>
                      <a:pt x="6701" y="2156"/>
                      <a:pt x="5194" y="75"/>
                    </a:cubicBezTo>
                    <a:cubicBezTo>
                      <a:pt x="5154" y="22"/>
                      <a:pt x="5098" y="1"/>
                      <a:pt x="5043" y="1"/>
                    </a:cubicBezTo>
                    <a:cubicBezTo>
                      <a:pt x="5040" y="1"/>
                      <a:pt x="5037" y="1"/>
                      <a:pt x="5034" y="1"/>
                    </a:cubicBezTo>
                    <a:lnTo>
                      <a:pt x="5034" y="1"/>
                    </a:lnTo>
                    <a:cubicBezTo>
                      <a:pt x="5031" y="1"/>
                      <a:pt x="5029" y="1"/>
                      <a:pt x="502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1" name="Google Shape;5411;p55"/>
              <p:cNvSpPr/>
              <p:nvPr/>
            </p:nvSpPr>
            <p:spPr>
              <a:xfrm>
                <a:off x="1160625" y="3756100"/>
                <a:ext cx="12425" cy="335150"/>
              </a:xfrm>
              <a:custGeom>
                <a:avLst/>
                <a:gdLst/>
                <a:ahLst/>
                <a:cxnLst/>
                <a:rect l="l" t="t" r="r" b="b"/>
                <a:pathLst>
                  <a:path w="497" h="13406" extrusionOk="0">
                    <a:moveTo>
                      <a:pt x="179" y="1"/>
                    </a:moveTo>
                    <a:cubicBezTo>
                      <a:pt x="90" y="1"/>
                      <a:pt x="0" y="55"/>
                      <a:pt x="0" y="163"/>
                    </a:cubicBezTo>
                    <a:cubicBezTo>
                      <a:pt x="40" y="3554"/>
                      <a:pt x="80" y="6943"/>
                      <a:pt x="119" y="10313"/>
                    </a:cubicBezTo>
                    <a:cubicBezTo>
                      <a:pt x="119" y="11285"/>
                      <a:pt x="140" y="12255"/>
                      <a:pt x="140" y="13227"/>
                    </a:cubicBezTo>
                    <a:cubicBezTo>
                      <a:pt x="150" y="13346"/>
                      <a:pt x="239" y="13406"/>
                      <a:pt x="326" y="13406"/>
                    </a:cubicBezTo>
                    <a:cubicBezTo>
                      <a:pt x="412" y="13406"/>
                      <a:pt x="497" y="13346"/>
                      <a:pt x="497" y="13227"/>
                    </a:cubicBezTo>
                    <a:cubicBezTo>
                      <a:pt x="457" y="9858"/>
                      <a:pt x="418" y="6467"/>
                      <a:pt x="378" y="3078"/>
                    </a:cubicBezTo>
                    <a:cubicBezTo>
                      <a:pt x="378" y="2106"/>
                      <a:pt x="357" y="1136"/>
                      <a:pt x="357" y="163"/>
                    </a:cubicBezTo>
                    <a:cubicBezTo>
                      <a:pt x="357" y="55"/>
                      <a:pt x="268" y="1"/>
                      <a:pt x="1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2" name="Google Shape;5412;p55"/>
              <p:cNvSpPr/>
              <p:nvPr/>
            </p:nvSpPr>
            <p:spPr>
              <a:xfrm>
                <a:off x="1074375" y="4000450"/>
                <a:ext cx="190169" cy="65000"/>
              </a:xfrm>
              <a:custGeom>
                <a:avLst/>
                <a:gdLst/>
                <a:ahLst/>
                <a:cxnLst/>
                <a:rect l="l" t="t" r="r" b="b"/>
                <a:pathLst>
                  <a:path w="12132" h="3700" extrusionOk="0">
                    <a:moveTo>
                      <a:pt x="11873" y="1"/>
                    </a:moveTo>
                    <a:cubicBezTo>
                      <a:pt x="11845" y="1"/>
                      <a:pt x="11815" y="9"/>
                      <a:pt x="11784" y="27"/>
                    </a:cubicBezTo>
                    <a:cubicBezTo>
                      <a:pt x="10159" y="978"/>
                      <a:pt x="8554" y="1911"/>
                      <a:pt x="6929" y="2862"/>
                    </a:cubicBezTo>
                    <a:cubicBezTo>
                      <a:pt x="6659" y="3023"/>
                      <a:pt x="6374" y="3185"/>
                      <a:pt x="6103" y="3345"/>
                    </a:cubicBezTo>
                    <a:lnTo>
                      <a:pt x="6103" y="3345"/>
                    </a:lnTo>
                    <a:cubicBezTo>
                      <a:pt x="4409" y="2393"/>
                      <a:pt x="2696" y="1458"/>
                      <a:pt x="1001" y="523"/>
                    </a:cubicBezTo>
                    <a:lnTo>
                      <a:pt x="347" y="167"/>
                    </a:lnTo>
                    <a:cubicBezTo>
                      <a:pt x="317" y="148"/>
                      <a:pt x="287" y="140"/>
                      <a:pt x="258" y="140"/>
                    </a:cubicBezTo>
                    <a:cubicBezTo>
                      <a:pt x="103" y="140"/>
                      <a:pt x="1" y="380"/>
                      <a:pt x="168" y="463"/>
                    </a:cubicBezTo>
                    <a:cubicBezTo>
                      <a:pt x="1814" y="1375"/>
                      <a:pt x="3479" y="2287"/>
                      <a:pt x="5124" y="3199"/>
                    </a:cubicBezTo>
                    <a:cubicBezTo>
                      <a:pt x="5401" y="3357"/>
                      <a:pt x="5700" y="3555"/>
                      <a:pt x="5996" y="3674"/>
                    </a:cubicBezTo>
                    <a:cubicBezTo>
                      <a:pt x="6028" y="3692"/>
                      <a:pt x="6064" y="3699"/>
                      <a:pt x="6102" y="3699"/>
                    </a:cubicBezTo>
                    <a:cubicBezTo>
                      <a:pt x="6322" y="3699"/>
                      <a:pt x="6620" y="3442"/>
                      <a:pt x="6789" y="3357"/>
                    </a:cubicBezTo>
                    <a:cubicBezTo>
                      <a:pt x="7780" y="2783"/>
                      <a:pt x="8771" y="2188"/>
                      <a:pt x="9762" y="1613"/>
                    </a:cubicBezTo>
                    <a:cubicBezTo>
                      <a:pt x="10497" y="1197"/>
                      <a:pt x="11229" y="761"/>
                      <a:pt x="11963" y="344"/>
                    </a:cubicBezTo>
                    <a:cubicBezTo>
                      <a:pt x="12131" y="243"/>
                      <a:pt x="12029" y="1"/>
                      <a:pt x="118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 name="Google Shape;5413;p55"/>
              <p:cNvSpPr/>
              <p:nvPr/>
            </p:nvSpPr>
            <p:spPr>
              <a:xfrm>
                <a:off x="1062800" y="3969825"/>
                <a:ext cx="215095" cy="64972"/>
              </a:xfrm>
              <a:custGeom>
                <a:avLst/>
                <a:gdLst/>
                <a:ahLst/>
                <a:cxnLst/>
                <a:rect l="l" t="t" r="r" b="b"/>
                <a:pathLst>
                  <a:path w="12130" h="3700" extrusionOk="0">
                    <a:moveTo>
                      <a:pt x="11873" y="0"/>
                    </a:moveTo>
                    <a:cubicBezTo>
                      <a:pt x="11845" y="0"/>
                      <a:pt x="11815" y="8"/>
                      <a:pt x="11784" y="27"/>
                    </a:cubicBezTo>
                    <a:cubicBezTo>
                      <a:pt x="10159" y="978"/>
                      <a:pt x="8552" y="1911"/>
                      <a:pt x="6927" y="2862"/>
                    </a:cubicBezTo>
                    <a:cubicBezTo>
                      <a:pt x="6659" y="3023"/>
                      <a:pt x="6374" y="3184"/>
                      <a:pt x="6101" y="3345"/>
                    </a:cubicBezTo>
                    <a:lnTo>
                      <a:pt x="6101" y="3345"/>
                    </a:lnTo>
                    <a:cubicBezTo>
                      <a:pt x="4406" y="2410"/>
                      <a:pt x="2694" y="1457"/>
                      <a:pt x="1001" y="523"/>
                    </a:cubicBezTo>
                    <a:lnTo>
                      <a:pt x="346" y="166"/>
                    </a:lnTo>
                    <a:cubicBezTo>
                      <a:pt x="315" y="148"/>
                      <a:pt x="285" y="140"/>
                      <a:pt x="257" y="140"/>
                    </a:cubicBezTo>
                    <a:cubicBezTo>
                      <a:pt x="102" y="140"/>
                      <a:pt x="0" y="379"/>
                      <a:pt x="168" y="463"/>
                    </a:cubicBezTo>
                    <a:cubicBezTo>
                      <a:pt x="1813" y="1374"/>
                      <a:pt x="3478" y="2286"/>
                      <a:pt x="5124" y="3198"/>
                    </a:cubicBezTo>
                    <a:cubicBezTo>
                      <a:pt x="5401" y="3357"/>
                      <a:pt x="5698" y="3555"/>
                      <a:pt x="5996" y="3674"/>
                    </a:cubicBezTo>
                    <a:cubicBezTo>
                      <a:pt x="6028" y="3691"/>
                      <a:pt x="6063" y="3699"/>
                      <a:pt x="6101" y="3699"/>
                    </a:cubicBezTo>
                    <a:cubicBezTo>
                      <a:pt x="6320" y="3699"/>
                      <a:pt x="6620" y="3442"/>
                      <a:pt x="6789" y="3357"/>
                    </a:cubicBezTo>
                    <a:cubicBezTo>
                      <a:pt x="7780" y="2783"/>
                      <a:pt x="8771" y="2207"/>
                      <a:pt x="9762" y="1612"/>
                    </a:cubicBezTo>
                    <a:cubicBezTo>
                      <a:pt x="10495" y="1197"/>
                      <a:pt x="11229" y="761"/>
                      <a:pt x="11962" y="344"/>
                    </a:cubicBezTo>
                    <a:cubicBezTo>
                      <a:pt x="12130" y="243"/>
                      <a:pt x="12028" y="0"/>
                      <a:pt x="118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 name="Google Shape;5414;p55"/>
              <p:cNvSpPr/>
              <p:nvPr/>
            </p:nvSpPr>
            <p:spPr>
              <a:xfrm>
                <a:off x="1056600" y="3939175"/>
                <a:ext cx="223047" cy="64999"/>
              </a:xfrm>
              <a:custGeom>
                <a:avLst/>
                <a:gdLst/>
                <a:ahLst/>
                <a:cxnLst/>
                <a:rect l="l" t="t" r="r" b="b"/>
                <a:pathLst>
                  <a:path w="12132" h="3701" extrusionOk="0">
                    <a:moveTo>
                      <a:pt x="11873" y="1"/>
                    </a:moveTo>
                    <a:cubicBezTo>
                      <a:pt x="11845" y="1"/>
                      <a:pt x="11815" y="9"/>
                      <a:pt x="11785" y="27"/>
                    </a:cubicBezTo>
                    <a:cubicBezTo>
                      <a:pt x="10159" y="979"/>
                      <a:pt x="8554" y="1911"/>
                      <a:pt x="6929" y="2863"/>
                    </a:cubicBezTo>
                    <a:cubicBezTo>
                      <a:pt x="6659" y="3023"/>
                      <a:pt x="6374" y="3185"/>
                      <a:pt x="6102" y="3346"/>
                    </a:cubicBezTo>
                    <a:lnTo>
                      <a:pt x="6102" y="3346"/>
                    </a:lnTo>
                    <a:cubicBezTo>
                      <a:pt x="4409" y="2411"/>
                      <a:pt x="2696" y="1458"/>
                      <a:pt x="1001" y="524"/>
                    </a:cubicBezTo>
                    <a:lnTo>
                      <a:pt x="348" y="167"/>
                    </a:lnTo>
                    <a:cubicBezTo>
                      <a:pt x="317" y="148"/>
                      <a:pt x="287" y="140"/>
                      <a:pt x="259" y="140"/>
                    </a:cubicBezTo>
                    <a:cubicBezTo>
                      <a:pt x="103" y="140"/>
                      <a:pt x="1" y="380"/>
                      <a:pt x="169" y="463"/>
                    </a:cubicBezTo>
                    <a:cubicBezTo>
                      <a:pt x="1815" y="1375"/>
                      <a:pt x="3480" y="2287"/>
                      <a:pt x="5124" y="3199"/>
                    </a:cubicBezTo>
                    <a:cubicBezTo>
                      <a:pt x="5402" y="3357"/>
                      <a:pt x="5700" y="3556"/>
                      <a:pt x="5996" y="3675"/>
                    </a:cubicBezTo>
                    <a:cubicBezTo>
                      <a:pt x="6030" y="3693"/>
                      <a:pt x="6067" y="3701"/>
                      <a:pt x="6107" y="3701"/>
                    </a:cubicBezTo>
                    <a:cubicBezTo>
                      <a:pt x="6326" y="3701"/>
                      <a:pt x="6622" y="3458"/>
                      <a:pt x="6789" y="3357"/>
                    </a:cubicBezTo>
                    <a:cubicBezTo>
                      <a:pt x="7780" y="2783"/>
                      <a:pt x="8772" y="2208"/>
                      <a:pt x="9763" y="1613"/>
                    </a:cubicBezTo>
                    <a:cubicBezTo>
                      <a:pt x="10497" y="1197"/>
                      <a:pt x="11230" y="761"/>
                      <a:pt x="11964" y="344"/>
                    </a:cubicBezTo>
                    <a:cubicBezTo>
                      <a:pt x="12132" y="244"/>
                      <a:pt x="12029" y="1"/>
                      <a:pt x="118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 name="Google Shape;5415;p55"/>
              <p:cNvSpPr/>
              <p:nvPr/>
            </p:nvSpPr>
            <p:spPr>
              <a:xfrm>
                <a:off x="1058350" y="3908550"/>
                <a:ext cx="218965" cy="64999"/>
              </a:xfrm>
              <a:custGeom>
                <a:avLst/>
                <a:gdLst/>
                <a:ahLst/>
                <a:cxnLst/>
                <a:rect l="l" t="t" r="r" b="b"/>
                <a:pathLst>
                  <a:path w="12131" h="3701" extrusionOk="0">
                    <a:moveTo>
                      <a:pt x="11873" y="1"/>
                    </a:moveTo>
                    <a:cubicBezTo>
                      <a:pt x="11845" y="1"/>
                      <a:pt x="11815" y="8"/>
                      <a:pt x="11785" y="27"/>
                    </a:cubicBezTo>
                    <a:cubicBezTo>
                      <a:pt x="10159" y="978"/>
                      <a:pt x="8553" y="1911"/>
                      <a:pt x="6927" y="2862"/>
                    </a:cubicBezTo>
                    <a:cubicBezTo>
                      <a:pt x="6659" y="3023"/>
                      <a:pt x="6374" y="3185"/>
                      <a:pt x="6102" y="3345"/>
                    </a:cubicBezTo>
                    <a:lnTo>
                      <a:pt x="6102" y="3345"/>
                    </a:lnTo>
                    <a:cubicBezTo>
                      <a:pt x="4407" y="2410"/>
                      <a:pt x="2694" y="1458"/>
                      <a:pt x="1001" y="523"/>
                    </a:cubicBezTo>
                    <a:lnTo>
                      <a:pt x="346" y="166"/>
                    </a:lnTo>
                    <a:cubicBezTo>
                      <a:pt x="316" y="148"/>
                      <a:pt x="285" y="140"/>
                      <a:pt x="257" y="140"/>
                    </a:cubicBezTo>
                    <a:cubicBezTo>
                      <a:pt x="102" y="140"/>
                      <a:pt x="1" y="380"/>
                      <a:pt x="168" y="463"/>
                    </a:cubicBezTo>
                    <a:cubicBezTo>
                      <a:pt x="1813" y="1375"/>
                      <a:pt x="3478" y="2287"/>
                      <a:pt x="5124" y="3198"/>
                    </a:cubicBezTo>
                    <a:cubicBezTo>
                      <a:pt x="5402" y="3357"/>
                      <a:pt x="5698" y="3555"/>
                      <a:pt x="5996" y="3674"/>
                    </a:cubicBezTo>
                    <a:cubicBezTo>
                      <a:pt x="6030" y="3692"/>
                      <a:pt x="6067" y="3700"/>
                      <a:pt x="6107" y="3700"/>
                    </a:cubicBezTo>
                    <a:cubicBezTo>
                      <a:pt x="6325" y="3700"/>
                      <a:pt x="6621" y="3458"/>
                      <a:pt x="6789" y="3357"/>
                    </a:cubicBezTo>
                    <a:cubicBezTo>
                      <a:pt x="7780" y="2783"/>
                      <a:pt x="8772" y="2207"/>
                      <a:pt x="9763" y="1613"/>
                    </a:cubicBezTo>
                    <a:cubicBezTo>
                      <a:pt x="10495" y="1197"/>
                      <a:pt x="11230" y="761"/>
                      <a:pt x="11962" y="344"/>
                    </a:cubicBezTo>
                    <a:cubicBezTo>
                      <a:pt x="12130" y="243"/>
                      <a:pt x="12029" y="1"/>
                      <a:pt x="118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 name="Google Shape;5416;p55"/>
              <p:cNvSpPr/>
              <p:nvPr/>
            </p:nvSpPr>
            <p:spPr>
              <a:xfrm>
                <a:off x="1066437" y="3877933"/>
                <a:ext cx="204589" cy="64981"/>
              </a:xfrm>
              <a:custGeom>
                <a:avLst/>
                <a:gdLst/>
                <a:ahLst/>
                <a:cxnLst/>
                <a:rect l="l" t="t" r="r" b="b"/>
                <a:pathLst>
                  <a:path w="12131" h="3700" extrusionOk="0">
                    <a:moveTo>
                      <a:pt x="11873" y="0"/>
                    </a:moveTo>
                    <a:cubicBezTo>
                      <a:pt x="11844" y="0"/>
                      <a:pt x="11814" y="8"/>
                      <a:pt x="11784" y="26"/>
                    </a:cubicBezTo>
                    <a:cubicBezTo>
                      <a:pt x="10159" y="978"/>
                      <a:pt x="8554" y="1910"/>
                      <a:pt x="6928" y="2862"/>
                    </a:cubicBezTo>
                    <a:cubicBezTo>
                      <a:pt x="6659" y="3022"/>
                      <a:pt x="6373" y="3184"/>
                      <a:pt x="6102" y="3345"/>
                    </a:cubicBezTo>
                    <a:lnTo>
                      <a:pt x="6102" y="3345"/>
                    </a:lnTo>
                    <a:cubicBezTo>
                      <a:pt x="4408" y="2410"/>
                      <a:pt x="2695" y="1457"/>
                      <a:pt x="1000" y="523"/>
                    </a:cubicBezTo>
                    <a:lnTo>
                      <a:pt x="347" y="166"/>
                    </a:lnTo>
                    <a:cubicBezTo>
                      <a:pt x="317" y="148"/>
                      <a:pt x="286" y="140"/>
                      <a:pt x="258" y="140"/>
                    </a:cubicBezTo>
                    <a:cubicBezTo>
                      <a:pt x="103" y="140"/>
                      <a:pt x="0" y="379"/>
                      <a:pt x="168" y="462"/>
                    </a:cubicBezTo>
                    <a:cubicBezTo>
                      <a:pt x="1814" y="1374"/>
                      <a:pt x="3479" y="2286"/>
                      <a:pt x="5124" y="3198"/>
                    </a:cubicBezTo>
                    <a:cubicBezTo>
                      <a:pt x="5401" y="3357"/>
                      <a:pt x="5699" y="3555"/>
                      <a:pt x="5996" y="3674"/>
                    </a:cubicBezTo>
                    <a:cubicBezTo>
                      <a:pt x="6029" y="3692"/>
                      <a:pt x="6067" y="3700"/>
                      <a:pt x="6106" y="3700"/>
                    </a:cubicBezTo>
                    <a:cubicBezTo>
                      <a:pt x="6326" y="3700"/>
                      <a:pt x="6621" y="3457"/>
                      <a:pt x="6789" y="3357"/>
                    </a:cubicBezTo>
                    <a:cubicBezTo>
                      <a:pt x="7780" y="2783"/>
                      <a:pt x="8771" y="2207"/>
                      <a:pt x="9762" y="1612"/>
                    </a:cubicBezTo>
                    <a:cubicBezTo>
                      <a:pt x="10496" y="1197"/>
                      <a:pt x="11229" y="761"/>
                      <a:pt x="11963" y="344"/>
                    </a:cubicBezTo>
                    <a:cubicBezTo>
                      <a:pt x="12131" y="243"/>
                      <a:pt x="12028" y="0"/>
                      <a:pt x="118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 name="Google Shape;5417;p55"/>
              <p:cNvSpPr/>
              <p:nvPr/>
            </p:nvSpPr>
            <p:spPr>
              <a:xfrm>
                <a:off x="1078700" y="3847300"/>
                <a:ext cx="173156" cy="64999"/>
              </a:xfrm>
              <a:custGeom>
                <a:avLst/>
                <a:gdLst/>
                <a:ahLst/>
                <a:cxnLst/>
                <a:rect l="l" t="t" r="r" b="b"/>
                <a:pathLst>
                  <a:path w="12130" h="3701" extrusionOk="0">
                    <a:moveTo>
                      <a:pt x="11873" y="1"/>
                    </a:moveTo>
                    <a:cubicBezTo>
                      <a:pt x="11844" y="1"/>
                      <a:pt x="11814" y="9"/>
                      <a:pt x="11784" y="27"/>
                    </a:cubicBezTo>
                    <a:cubicBezTo>
                      <a:pt x="10158" y="978"/>
                      <a:pt x="8552" y="1911"/>
                      <a:pt x="6927" y="2862"/>
                    </a:cubicBezTo>
                    <a:cubicBezTo>
                      <a:pt x="6659" y="3023"/>
                      <a:pt x="6374" y="3185"/>
                      <a:pt x="6101" y="3346"/>
                    </a:cubicBezTo>
                    <a:lnTo>
                      <a:pt x="6101" y="3346"/>
                    </a:lnTo>
                    <a:cubicBezTo>
                      <a:pt x="4406" y="2411"/>
                      <a:pt x="2693" y="1458"/>
                      <a:pt x="1000" y="523"/>
                    </a:cubicBezTo>
                    <a:lnTo>
                      <a:pt x="345" y="167"/>
                    </a:lnTo>
                    <a:cubicBezTo>
                      <a:pt x="315" y="148"/>
                      <a:pt x="285" y="140"/>
                      <a:pt x="257" y="140"/>
                    </a:cubicBezTo>
                    <a:cubicBezTo>
                      <a:pt x="101" y="140"/>
                      <a:pt x="0" y="380"/>
                      <a:pt x="168" y="463"/>
                    </a:cubicBezTo>
                    <a:cubicBezTo>
                      <a:pt x="1812" y="1375"/>
                      <a:pt x="3477" y="2287"/>
                      <a:pt x="5124" y="3199"/>
                    </a:cubicBezTo>
                    <a:cubicBezTo>
                      <a:pt x="5401" y="3357"/>
                      <a:pt x="5698" y="3555"/>
                      <a:pt x="5996" y="3674"/>
                    </a:cubicBezTo>
                    <a:cubicBezTo>
                      <a:pt x="6029" y="3693"/>
                      <a:pt x="6066" y="3701"/>
                      <a:pt x="6106" y="3701"/>
                    </a:cubicBezTo>
                    <a:cubicBezTo>
                      <a:pt x="6325" y="3701"/>
                      <a:pt x="6621" y="3458"/>
                      <a:pt x="6789" y="3357"/>
                    </a:cubicBezTo>
                    <a:cubicBezTo>
                      <a:pt x="7780" y="2783"/>
                      <a:pt x="8771" y="2207"/>
                      <a:pt x="9762" y="1613"/>
                    </a:cubicBezTo>
                    <a:cubicBezTo>
                      <a:pt x="10495" y="1197"/>
                      <a:pt x="11229" y="761"/>
                      <a:pt x="11962" y="344"/>
                    </a:cubicBezTo>
                    <a:cubicBezTo>
                      <a:pt x="12129" y="243"/>
                      <a:pt x="12028" y="1"/>
                      <a:pt x="118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8" name="Google Shape;5418;p55"/>
              <p:cNvSpPr/>
              <p:nvPr/>
            </p:nvSpPr>
            <p:spPr>
              <a:xfrm>
                <a:off x="1111600" y="3808875"/>
                <a:ext cx="107490" cy="65227"/>
              </a:xfrm>
              <a:custGeom>
                <a:avLst/>
                <a:gdLst/>
                <a:ahLst/>
                <a:cxnLst/>
                <a:rect l="l" t="t" r="r" b="b"/>
                <a:pathLst>
                  <a:path w="12132" h="3714" extrusionOk="0">
                    <a:moveTo>
                      <a:pt x="11873" y="0"/>
                    </a:moveTo>
                    <a:cubicBezTo>
                      <a:pt x="11845" y="0"/>
                      <a:pt x="11815" y="8"/>
                      <a:pt x="11784" y="27"/>
                    </a:cubicBezTo>
                    <a:cubicBezTo>
                      <a:pt x="10159" y="978"/>
                      <a:pt x="8554" y="1911"/>
                      <a:pt x="6929" y="2862"/>
                    </a:cubicBezTo>
                    <a:cubicBezTo>
                      <a:pt x="6659" y="3023"/>
                      <a:pt x="6374" y="3185"/>
                      <a:pt x="6102" y="3346"/>
                    </a:cubicBezTo>
                    <a:lnTo>
                      <a:pt x="6102" y="3346"/>
                    </a:lnTo>
                    <a:cubicBezTo>
                      <a:pt x="4408" y="2410"/>
                      <a:pt x="2695" y="1457"/>
                      <a:pt x="1001" y="523"/>
                    </a:cubicBezTo>
                    <a:lnTo>
                      <a:pt x="347" y="166"/>
                    </a:lnTo>
                    <a:cubicBezTo>
                      <a:pt x="317" y="148"/>
                      <a:pt x="287" y="140"/>
                      <a:pt x="258" y="140"/>
                    </a:cubicBezTo>
                    <a:cubicBezTo>
                      <a:pt x="103" y="140"/>
                      <a:pt x="1" y="379"/>
                      <a:pt x="168" y="463"/>
                    </a:cubicBezTo>
                    <a:cubicBezTo>
                      <a:pt x="1814" y="1374"/>
                      <a:pt x="3479" y="2286"/>
                      <a:pt x="5124" y="3198"/>
                    </a:cubicBezTo>
                    <a:cubicBezTo>
                      <a:pt x="5401" y="3357"/>
                      <a:pt x="5700" y="3555"/>
                      <a:pt x="5996" y="3695"/>
                    </a:cubicBezTo>
                    <a:cubicBezTo>
                      <a:pt x="6025" y="3707"/>
                      <a:pt x="6056" y="3713"/>
                      <a:pt x="6089" y="3713"/>
                    </a:cubicBezTo>
                    <a:cubicBezTo>
                      <a:pt x="6310" y="3713"/>
                      <a:pt x="6617" y="3460"/>
                      <a:pt x="6789" y="3357"/>
                    </a:cubicBezTo>
                    <a:cubicBezTo>
                      <a:pt x="7780" y="2783"/>
                      <a:pt x="8771" y="2207"/>
                      <a:pt x="9762" y="1612"/>
                    </a:cubicBezTo>
                    <a:cubicBezTo>
                      <a:pt x="10497" y="1197"/>
                      <a:pt x="11229" y="761"/>
                      <a:pt x="11964" y="344"/>
                    </a:cubicBezTo>
                    <a:cubicBezTo>
                      <a:pt x="12131" y="243"/>
                      <a:pt x="12029" y="0"/>
                      <a:pt x="118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9" name="Google Shape;5419;p55"/>
              <p:cNvSpPr/>
              <p:nvPr/>
            </p:nvSpPr>
            <p:spPr>
              <a:xfrm>
                <a:off x="688850" y="3154700"/>
                <a:ext cx="205700" cy="199600"/>
              </a:xfrm>
              <a:custGeom>
                <a:avLst/>
                <a:gdLst/>
                <a:ahLst/>
                <a:cxnLst/>
                <a:rect l="l" t="t" r="r" b="b"/>
                <a:pathLst>
                  <a:path w="8228" h="7984" extrusionOk="0">
                    <a:moveTo>
                      <a:pt x="3862" y="0"/>
                    </a:moveTo>
                    <a:cubicBezTo>
                      <a:pt x="2767" y="0"/>
                      <a:pt x="1679" y="514"/>
                      <a:pt x="1012" y="1365"/>
                    </a:cubicBezTo>
                    <a:cubicBezTo>
                      <a:pt x="198" y="2395"/>
                      <a:pt x="0" y="3862"/>
                      <a:pt x="516" y="5052"/>
                    </a:cubicBezTo>
                    <a:cubicBezTo>
                      <a:pt x="872" y="5884"/>
                      <a:pt x="1527" y="6538"/>
                      <a:pt x="2281" y="7034"/>
                    </a:cubicBezTo>
                    <a:cubicBezTo>
                      <a:pt x="2955" y="7470"/>
                      <a:pt x="3727" y="7767"/>
                      <a:pt x="4520" y="7886"/>
                    </a:cubicBezTo>
                    <a:cubicBezTo>
                      <a:pt x="4940" y="7956"/>
                      <a:pt x="5364" y="7983"/>
                      <a:pt x="5789" y="7983"/>
                    </a:cubicBezTo>
                    <a:cubicBezTo>
                      <a:pt x="6445" y="7983"/>
                      <a:pt x="7102" y="7918"/>
                      <a:pt x="7752" y="7846"/>
                    </a:cubicBezTo>
                    <a:lnTo>
                      <a:pt x="8227" y="2970"/>
                    </a:lnTo>
                    <a:cubicBezTo>
                      <a:pt x="7295" y="1642"/>
                      <a:pt x="6087" y="334"/>
                      <a:pt x="4480" y="56"/>
                    </a:cubicBezTo>
                    <a:cubicBezTo>
                      <a:pt x="4276" y="19"/>
                      <a:pt x="4069" y="0"/>
                      <a:pt x="386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0" name="Google Shape;5420;p55"/>
              <p:cNvSpPr/>
              <p:nvPr/>
            </p:nvSpPr>
            <p:spPr>
              <a:xfrm>
                <a:off x="675950" y="3150425"/>
                <a:ext cx="223050" cy="207925"/>
              </a:xfrm>
              <a:custGeom>
                <a:avLst/>
                <a:gdLst/>
                <a:ahLst/>
                <a:cxnLst/>
                <a:rect l="l" t="t" r="r" b="b"/>
                <a:pathLst>
                  <a:path w="8922" h="8317" extrusionOk="0">
                    <a:moveTo>
                      <a:pt x="4398" y="350"/>
                    </a:moveTo>
                    <a:cubicBezTo>
                      <a:pt x="4739" y="350"/>
                      <a:pt x="5081" y="401"/>
                      <a:pt x="5413" y="505"/>
                    </a:cubicBezTo>
                    <a:cubicBezTo>
                      <a:pt x="6365" y="801"/>
                      <a:pt x="7158" y="1475"/>
                      <a:pt x="7811" y="2229"/>
                    </a:cubicBezTo>
                    <a:cubicBezTo>
                      <a:pt x="7970" y="2408"/>
                      <a:pt x="8109" y="2585"/>
                      <a:pt x="8268" y="2784"/>
                    </a:cubicBezTo>
                    <a:cubicBezTo>
                      <a:pt x="8347" y="2884"/>
                      <a:pt x="8426" y="3042"/>
                      <a:pt x="8506" y="3121"/>
                    </a:cubicBezTo>
                    <a:cubicBezTo>
                      <a:pt x="8506" y="3121"/>
                      <a:pt x="8549" y="3165"/>
                      <a:pt x="8566" y="3171"/>
                    </a:cubicBezTo>
                    <a:lnTo>
                      <a:pt x="8566" y="3171"/>
                    </a:lnTo>
                    <a:cubicBezTo>
                      <a:pt x="8582" y="3251"/>
                      <a:pt x="8545" y="3381"/>
                      <a:pt x="8545" y="3458"/>
                    </a:cubicBezTo>
                    <a:cubicBezTo>
                      <a:pt x="8485" y="3954"/>
                      <a:pt x="8445" y="4469"/>
                      <a:pt x="8387" y="4964"/>
                    </a:cubicBezTo>
                    <a:cubicBezTo>
                      <a:pt x="8292" y="5922"/>
                      <a:pt x="8199" y="6897"/>
                      <a:pt x="8104" y="7855"/>
                    </a:cubicBezTo>
                    <a:lnTo>
                      <a:pt x="8104" y="7855"/>
                    </a:lnTo>
                    <a:cubicBezTo>
                      <a:pt x="7490" y="7915"/>
                      <a:pt x="6867" y="7974"/>
                      <a:pt x="6248" y="7974"/>
                    </a:cubicBezTo>
                    <a:cubicBezTo>
                      <a:pt x="5679" y="7974"/>
                      <a:pt x="5114" y="7924"/>
                      <a:pt x="4560" y="7779"/>
                    </a:cubicBezTo>
                    <a:cubicBezTo>
                      <a:pt x="3510" y="7502"/>
                      <a:pt x="2519" y="6927"/>
                      <a:pt x="1806" y="6114"/>
                    </a:cubicBezTo>
                    <a:cubicBezTo>
                      <a:pt x="1132" y="5321"/>
                      <a:pt x="814" y="4290"/>
                      <a:pt x="973" y="3259"/>
                    </a:cubicBezTo>
                    <a:cubicBezTo>
                      <a:pt x="1132" y="2268"/>
                      <a:pt x="1706" y="1377"/>
                      <a:pt x="2578" y="862"/>
                    </a:cubicBezTo>
                    <a:cubicBezTo>
                      <a:pt x="3133" y="526"/>
                      <a:pt x="3764" y="350"/>
                      <a:pt x="4398" y="350"/>
                    </a:cubicBezTo>
                    <a:close/>
                    <a:moveTo>
                      <a:pt x="4395" y="0"/>
                    </a:moveTo>
                    <a:cubicBezTo>
                      <a:pt x="3800" y="0"/>
                      <a:pt x="3205" y="138"/>
                      <a:pt x="2657" y="405"/>
                    </a:cubicBezTo>
                    <a:cubicBezTo>
                      <a:pt x="735" y="1356"/>
                      <a:pt x="1" y="3835"/>
                      <a:pt x="1071" y="5698"/>
                    </a:cubicBezTo>
                    <a:cubicBezTo>
                      <a:pt x="1687" y="6769"/>
                      <a:pt x="2776" y="7541"/>
                      <a:pt x="3946" y="7958"/>
                    </a:cubicBezTo>
                    <a:cubicBezTo>
                      <a:pt x="4709" y="8230"/>
                      <a:pt x="5500" y="8317"/>
                      <a:pt x="6299" y="8317"/>
                    </a:cubicBezTo>
                    <a:cubicBezTo>
                      <a:pt x="6955" y="8317"/>
                      <a:pt x="7615" y="8258"/>
                      <a:pt x="8268" y="8196"/>
                    </a:cubicBezTo>
                    <a:cubicBezTo>
                      <a:pt x="8319" y="8191"/>
                      <a:pt x="8358" y="8168"/>
                      <a:pt x="8385" y="8135"/>
                    </a:cubicBezTo>
                    <a:lnTo>
                      <a:pt x="8385" y="8135"/>
                    </a:lnTo>
                    <a:cubicBezTo>
                      <a:pt x="8417" y="8108"/>
                      <a:pt x="8441" y="8069"/>
                      <a:pt x="8445" y="8017"/>
                    </a:cubicBezTo>
                    <a:cubicBezTo>
                      <a:pt x="8545" y="7046"/>
                      <a:pt x="8625" y="6074"/>
                      <a:pt x="8723" y="5123"/>
                    </a:cubicBezTo>
                    <a:cubicBezTo>
                      <a:pt x="8783" y="4568"/>
                      <a:pt x="8842" y="4013"/>
                      <a:pt x="8881" y="3458"/>
                    </a:cubicBezTo>
                    <a:cubicBezTo>
                      <a:pt x="8902" y="3359"/>
                      <a:pt x="8921" y="3240"/>
                      <a:pt x="8921" y="3141"/>
                    </a:cubicBezTo>
                    <a:cubicBezTo>
                      <a:pt x="8902" y="2982"/>
                      <a:pt x="8743" y="2844"/>
                      <a:pt x="8664" y="2704"/>
                    </a:cubicBezTo>
                    <a:cubicBezTo>
                      <a:pt x="8485" y="2506"/>
                      <a:pt x="8326" y="2289"/>
                      <a:pt x="8149" y="2070"/>
                    </a:cubicBezTo>
                    <a:cubicBezTo>
                      <a:pt x="7475" y="1277"/>
                      <a:pt x="6642" y="564"/>
                      <a:pt x="5631" y="207"/>
                    </a:cubicBezTo>
                    <a:cubicBezTo>
                      <a:pt x="5230" y="68"/>
                      <a:pt x="4812" y="0"/>
                      <a:pt x="43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1" name="Google Shape;5421;p55"/>
              <p:cNvSpPr/>
              <p:nvPr/>
            </p:nvSpPr>
            <p:spPr>
              <a:xfrm>
                <a:off x="741900" y="3203450"/>
                <a:ext cx="133300" cy="109925"/>
              </a:xfrm>
              <a:custGeom>
                <a:avLst/>
                <a:gdLst/>
                <a:ahLst/>
                <a:cxnLst/>
                <a:rect l="l" t="t" r="r" b="b"/>
                <a:pathLst>
                  <a:path w="5332" h="4397" extrusionOk="0">
                    <a:moveTo>
                      <a:pt x="1941" y="1"/>
                    </a:moveTo>
                    <a:cubicBezTo>
                      <a:pt x="1397" y="1"/>
                      <a:pt x="850" y="264"/>
                      <a:pt x="515" y="683"/>
                    </a:cubicBezTo>
                    <a:cubicBezTo>
                      <a:pt x="98" y="1199"/>
                      <a:pt x="0" y="1931"/>
                      <a:pt x="257" y="2526"/>
                    </a:cubicBezTo>
                    <a:cubicBezTo>
                      <a:pt x="436" y="2943"/>
                      <a:pt x="772" y="3279"/>
                      <a:pt x="1150" y="3517"/>
                    </a:cubicBezTo>
                    <a:cubicBezTo>
                      <a:pt x="1486" y="3736"/>
                      <a:pt x="1863" y="3874"/>
                      <a:pt x="2260" y="3953"/>
                    </a:cubicBezTo>
                    <a:cubicBezTo>
                      <a:pt x="3148" y="4117"/>
                      <a:pt x="4303" y="4397"/>
                      <a:pt x="4903" y="4397"/>
                    </a:cubicBezTo>
                    <a:cubicBezTo>
                      <a:pt x="4958" y="4397"/>
                      <a:pt x="5009" y="4394"/>
                      <a:pt x="5054" y="4389"/>
                    </a:cubicBezTo>
                    <a:lnTo>
                      <a:pt x="5332" y="2626"/>
                    </a:lnTo>
                    <a:cubicBezTo>
                      <a:pt x="4856" y="1952"/>
                      <a:pt x="3053" y="168"/>
                      <a:pt x="2239" y="28"/>
                    </a:cubicBezTo>
                    <a:cubicBezTo>
                      <a:pt x="2141" y="10"/>
                      <a:pt x="2041" y="1"/>
                      <a:pt x="194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2" name="Google Shape;5422;p55"/>
              <p:cNvSpPr/>
              <p:nvPr/>
            </p:nvSpPr>
            <p:spPr>
              <a:xfrm>
                <a:off x="740375" y="3199000"/>
                <a:ext cx="139300" cy="118950"/>
              </a:xfrm>
              <a:custGeom>
                <a:avLst/>
                <a:gdLst/>
                <a:ahLst/>
                <a:cxnLst/>
                <a:rect l="l" t="t" r="r" b="b"/>
                <a:pathLst>
                  <a:path w="5572" h="4758" extrusionOk="0">
                    <a:moveTo>
                      <a:pt x="1978" y="364"/>
                    </a:moveTo>
                    <a:cubicBezTo>
                      <a:pt x="2000" y="364"/>
                      <a:pt x="2022" y="364"/>
                      <a:pt x="2043" y="365"/>
                    </a:cubicBezTo>
                    <a:cubicBezTo>
                      <a:pt x="2678" y="386"/>
                      <a:pt x="3252" y="920"/>
                      <a:pt x="3688" y="1297"/>
                    </a:cubicBezTo>
                    <a:cubicBezTo>
                      <a:pt x="4230" y="1762"/>
                      <a:pt x="4791" y="2282"/>
                      <a:pt x="5204" y="2842"/>
                    </a:cubicBezTo>
                    <a:lnTo>
                      <a:pt x="5204" y="2842"/>
                    </a:lnTo>
                    <a:cubicBezTo>
                      <a:pt x="5132" y="3351"/>
                      <a:pt x="5046" y="3875"/>
                      <a:pt x="4959" y="4400"/>
                    </a:cubicBezTo>
                    <a:lnTo>
                      <a:pt x="4959" y="4400"/>
                    </a:lnTo>
                    <a:cubicBezTo>
                      <a:pt x="4941" y="4400"/>
                      <a:pt x="4924" y="4400"/>
                      <a:pt x="4906" y="4400"/>
                    </a:cubicBezTo>
                    <a:cubicBezTo>
                      <a:pt x="4594" y="4400"/>
                      <a:pt x="4274" y="4336"/>
                      <a:pt x="3965" y="4271"/>
                    </a:cubicBezTo>
                    <a:cubicBezTo>
                      <a:pt x="3490" y="4192"/>
                      <a:pt x="3034" y="4092"/>
                      <a:pt x="2578" y="3993"/>
                    </a:cubicBezTo>
                    <a:cubicBezTo>
                      <a:pt x="2043" y="3893"/>
                      <a:pt x="1528" y="3755"/>
                      <a:pt x="1092" y="3399"/>
                    </a:cubicBezTo>
                    <a:cubicBezTo>
                      <a:pt x="714" y="3100"/>
                      <a:pt x="418" y="2685"/>
                      <a:pt x="358" y="2189"/>
                    </a:cubicBezTo>
                    <a:cubicBezTo>
                      <a:pt x="261" y="1219"/>
                      <a:pt x="1018" y="364"/>
                      <a:pt x="1978" y="364"/>
                    </a:cubicBezTo>
                    <a:close/>
                    <a:moveTo>
                      <a:pt x="1988" y="0"/>
                    </a:moveTo>
                    <a:cubicBezTo>
                      <a:pt x="1585" y="0"/>
                      <a:pt x="1171" y="144"/>
                      <a:pt x="854" y="365"/>
                    </a:cubicBezTo>
                    <a:cubicBezTo>
                      <a:pt x="318" y="722"/>
                      <a:pt x="1" y="1337"/>
                      <a:pt x="1" y="1990"/>
                    </a:cubicBezTo>
                    <a:cubicBezTo>
                      <a:pt x="1" y="2664"/>
                      <a:pt x="358" y="3259"/>
                      <a:pt x="873" y="3676"/>
                    </a:cubicBezTo>
                    <a:cubicBezTo>
                      <a:pt x="1528" y="4192"/>
                      <a:pt x="2321" y="4310"/>
                      <a:pt x="3093" y="4469"/>
                    </a:cubicBezTo>
                    <a:cubicBezTo>
                      <a:pt x="3667" y="4590"/>
                      <a:pt x="4286" y="4757"/>
                      <a:pt x="4870" y="4757"/>
                    </a:cubicBezTo>
                    <a:cubicBezTo>
                      <a:pt x="4953" y="4757"/>
                      <a:pt x="5034" y="4754"/>
                      <a:pt x="5115" y="4747"/>
                    </a:cubicBezTo>
                    <a:cubicBezTo>
                      <a:pt x="5120" y="4746"/>
                      <a:pt x="5125" y="4745"/>
                      <a:pt x="5130" y="4745"/>
                    </a:cubicBezTo>
                    <a:lnTo>
                      <a:pt x="5130" y="4745"/>
                    </a:lnTo>
                    <a:cubicBezTo>
                      <a:pt x="5134" y="4745"/>
                      <a:pt x="5138" y="4745"/>
                      <a:pt x="5142" y="4745"/>
                    </a:cubicBezTo>
                    <a:cubicBezTo>
                      <a:pt x="5213" y="4745"/>
                      <a:pt x="5278" y="4704"/>
                      <a:pt x="5294" y="4607"/>
                    </a:cubicBezTo>
                    <a:cubicBezTo>
                      <a:pt x="5374" y="4033"/>
                      <a:pt x="5512" y="3438"/>
                      <a:pt x="5551" y="2844"/>
                    </a:cubicBezTo>
                    <a:cubicBezTo>
                      <a:pt x="5572" y="2685"/>
                      <a:pt x="5413" y="2545"/>
                      <a:pt x="5313" y="2427"/>
                    </a:cubicBezTo>
                    <a:cubicBezTo>
                      <a:pt x="5175" y="2249"/>
                      <a:pt x="5017" y="2070"/>
                      <a:pt x="4858" y="1911"/>
                    </a:cubicBezTo>
                    <a:cubicBezTo>
                      <a:pt x="4462" y="1515"/>
                      <a:pt x="4065" y="1139"/>
                      <a:pt x="3629" y="782"/>
                    </a:cubicBezTo>
                    <a:cubicBezTo>
                      <a:pt x="3291" y="505"/>
                      <a:pt x="2916" y="227"/>
                      <a:pt x="2498" y="87"/>
                    </a:cubicBezTo>
                    <a:cubicBezTo>
                      <a:pt x="2336" y="27"/>
                      <a:pt x="2163" y="0"/>
                      <a:pt x="1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3" name="Google Shape;5423;p55"/>
              <p:cNvSpPr/>
              <p:nvPr/>
            </p:nvSpPr>
            <p:spPr>
              <a:xfrm>
                <a:off x="1417850" y="3154700"/>
                <a:ext cx="205650" cy="199600"/>
              </a:xfrm>
              <a:custGeom>
                <a:avLst/>
                <a:gdLst/>
                <a:ahLst/>
                <a:cxnLst/>
                <a:rect l="l" t="t" r="r" b="b"/>
                <a:pathLst>
                  <a:path w="8226" h="7984" extrusionOk="0">
                    <a:moveTo>
                      <a:pt x="4365" y="0"/>
                    </a:moveTo>
                    <a:cubicBezTo>
                      <a:pt x="4158" y="0"/>
                      <a:pt x="3951" y="19"/>
                      <a:pt x="3746" y="56"/>
                    </a:cubicBezTo>
                    <a:cubicBezTo>
                      <a:pt x="2160" y="334"/>
                      <a:pt x="952" y="1642"/>
                      <a:pt x="0" y="2970"/>
                    </a:cubicBezTo>
                    <a:lnTo>
                      <a:pt x="495" y="7846"/>
                    </a:lnTo>
                    <a:cubicBezTo>
                      <a:pt x="1145" y="7918"/>
                      <a:pt x="1802" y="7983"/>
                      <a:pt x="2453" y="7983"/>
                    </a:cubicBezTo>
                    <a:cubicBezTo>
                      <a:pt x="2875" y="7983"/>
                      <a:pt x="3294" y="7956"/>
                      <a:pt x="3706" y="7886"/>
                    </a:cubicBezTo>
                    <a:cubicBezTo>
                      <a:pt x="4499" y="7767"/>
                      <a:pt x="5273" y="7470"/>
                      <a:pt x="5947" y="7034"/>
                    </a:cubicBezTo>
                    <a:cubicBezTo>
                      <a:pt x="6700" y="6538"/>
                      <a:pt x="7354" y="5884"/>
                      <a:pt x="7710" y="5052"/>
                    </a:cubicBezTo>
                    <a:cubicBezTo>
                      <a:pt x="8226" y="3862"/>
                      <a:pt x="8048" y="2395"/>
                      <a:pt x="7235" y="1365"/>
                    </a:cubicBezTo>
                    <a:cubicBezTo>
                      <a:pt x="6552" y="514"/>
                      <a:pt x="5461" y="0"/>
                      <a:pt x="436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4" name="Google Shape;5424;p55"/>
              <p:cNvSpPr/>
              <p:nvPr/>
            </p:nvSpPr>
            <p:spPr>
              <a:xfrm>
                <a:off x="1413375" y="3150250"/>
                <a:ext cx="211650" cy="208475"/>
              </a:xfrm>
              <a:custGeom>
                <a:avLst/>
                <a:gdLst/>
                <a:ahLst/>
                <a:cxnLst/>
                <a:rect l="l" t="t" r="r" b="b"/>
                <a:pathLst>
                  <a:path w="8466" h="8339" extrusionOk="0">
                    <a:moveTo>
                      <a:pt x="4557" y="361"/>
                    </a:moveTo>
                    <a:cubicBezTo>
                      <a:pt x="4941" y="361"/>
                      <a:pt x="5328" y="425"/>
                      <a:pt x="5709" y="552"/>
                    </a:cubicBezTo>
                    <a:cubicBezTo>
                      <a:pt x="6641" y="888"/>
                      <a:pt x="7414" y="1601"/>
                      <a:pt x="7771" y="2553"/>
                    </a:cubicBezTo>
                    <a:cubicBezTo>
                      <a:pt x="8127" y="3504"/>
                      <a:pt x="8069" y="4595"/>
                      <a:pt x="7572" y="5487"/>
                    </a:cubicBezTo>
                    <a:cubicBezTo>
                      <a:pt x="6978" y="6557"/>
                      <a:pt x="5888" y="7291"/>
                      <a:pt x="4758" y="7667"/>
                    </a:cubicBezTo>
                    <a:cubicBezTo>
                      <a:pt x="4071" y="7903"/>
                      <a:pt x="3369" y="7980"/>
                      <a:pt x="2662" y="7980"/>
                    </a:cubicBezTo>
                    <a:cubicBezTo>
                      <a:pt x="2048" y="7980"/>
                      <a:pt x="1431" y="7922"/>
                      <a:pt x="818" y="7861"/>
                    </a:cubicBezTo>
                    <a:lnTo>
                      <a:pt x="818" y="7861"/>
                    </a:lnTo>
                    <a:cubicBezTo>
                      <a:pt x="743" y="7045"/>
                      <a:pt x="669" y="6246"/>
                      <a:pt x="595" y="5428"/>
                    </a:cubicBezTo>
                    <a:lnTo>
                      <a:pt x="417" y="3763"/>
                    </a:lnTo>
                    <a:cubicBezTo>
                      <a:pt x="417" y="3584"/>
                      <a:pt x="397" y="3425"/>
                      <a:pt x="377" y="3247"/>
                    </a:cubicBezTo>
                    <a:cubicBezTo>
                      <a:pt x="377" y="3227"/>
                      <a:pt x="357" y="3187"/>
                      <a:pt x="357" y="3168"/>
                    </a:cubicBezTo>
                    <a:cubicBezTo>
                      <a:pt x="362" y="3158"/>
                      <a:pt x="366" y="3154"/>
                      <a:pt x="369" y="3154"/>
                    </a:cubicBezTo>
                    <a:cubicBezTo>
                      <a:pt x="377" y="3154"/>
                      <a:pt x="377" y="3187"/>
                      <a:pt x="377" y="3187"/>
                    </a:cubicBezTo>
                    <a:cubicBezTo>
                      <a:pt x="436" y="3049"/>
                      <a:pt x="555" y="2930"/>
                      <a:pt x="655" y="2811"/>
                    </a:cubicBezTo>
                    <a:cubicBezTo>
                      <a:pt x="1250" y="2018"/>
                      <a:pt x="1982" y="1245"/>
                      <a:pt x="2875" y="789"/>
                    </a:cubicBezTo>
                    <a:cubicBezTo>
                      <a:pt x="3410" y="504"/>
                      <a:pt x="3981" y="361"/>
                      <a:pt x="4557" y="361"/>
                    </a:cubicBezTo>
                    <a:close/>
                    <a:moveTo>
                      <a:pt x="4542" y="1"/>
                    </a:moveTo>
                    <a:cubicBezTo>
                      <a:pt x="4370" y="1"/>
                      <a:pt x="4197" y="12"/>
                      <a:pt x="4025" y="36"/>
                    </a:cubicBezTo>
                    <a:cubicBezTo>
                      <a:pt x="2973" y="195"/>
                      <a:pt x="2043" y="789"/>
                      <a:pt x="1308" y="1522"/>
                    </a:cubicBezTo>
                    <a:cubicBezTo>
                      <a:pt x="933" y="1899"/>
                      <a:pt x="595" y="2296"/>
                      <a:pt x="278" y="2711"/>
                    </a:cubicBezTo>
                    <a:cubicBezTo>
                      <a:pt x="140" y="2891"/>
                      <a:pt x="0" y="3029"/>
                      <a:pt x="21" y="3247"/>
                    </a:cubicBezTo>
                    <a:cubicBezTo>
                      <a:pt x="60" y="3723"/>
                      <a:pt x="119" y="4199"/>
                      <a:pt x="159" y="4654"/>
                    </a:cubicBezTo>
                    <a:cubicBezTo>
                      <a:pt x="277" y="5783"/>
                      <a:pt x="377" y="6891"/>
                      <a:pt x="496" y="8018"/>
                    </a:cubicBezTo>
                    <a:lnTo>
                      <a:pt x="496" y="8018"/>
                    </a:lnTo>
                    <a:cubicBezTo>
                      <a:pt x="500" y="8105"/>
                      <a:pt x="559" y="8193"/>
                      <a:pt x="674" y="8203"/>
                    </a:cubicBezTo>
                    <a:cubicBezTo>
                      <a:pt x="1331" y="8273"/>
                      <a:pt x="1993" y="8339"/>
                      <a:pt x="2652" y="8339"/>
                    </a:cubicBezTo>
                    <a:cubicBezTo>
                      <a:pt x="3286" y="8339"/>
                      <a:pt x="3918" y="8278"/>
                      <a:pt x="4540" y="8103"/>
                    </a:cubicBezTo>
                    <a:cubicBezTo>
                      <a:pt x="5650" y="7807"/>
                      <a:pt x="6700" y="7191"/>
                      <a:pt x="7434" y="6319"/>
                    </a:cubicBezTo>
                    <a:cubicBezTo>
                      <a:pt x="8108" y="5487"/>
                      <a:pt x="8465" y="4456"/>
                      <a:pt x="8326" y="3385"/>
                    </a:cubicBezTo>
                    <a:cubicBezTo>
                      <a:pt x="8227" y="2375"/>
                      <a:pt x="7712" y="1424"/>
                      <a:pt x="6898" y="789"/>
                    </a:cubicBezTo>
                    <a:cubicBezTo>
                      <a:pt x="6224" y="279"/>
                      <a:pt x="5386" y="1"/>
                      <a:pt x="45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5" name="Google Shape;5425;p55"/>
              <p:cNvSpPr/>
              <p:nvPr/>
            </p:nvSpPr>
            <p:spPr>
              <a:xfrm>
                <a:off x="1437675" y="3203450"/>
                <a:ext cx="132825" cy="109925"/>
              </a:xfrm>
              <a:custGeom>
                <a:avLst/>
                <a:gdLst/>
                <a:ahLst/>
                <a:cxnLst/>
                <a:rect l="l" t="t" r="r" b="b"/>
                <a:pathLst>
                  <a:path w="5313" h="4397" extrusionOk="0">
                    <a:moveTo>
                      <a:pt x="3379" y="1"/>
                    </a:moveTo>
                    <a:cubicBezTo>
                      <a:pt x="3276" y="1"/>
                      <a:pt x="3174" y="10"/>
                      <a:pt x="3072" y="28"/>
                    </a:cubicBezTo>
                    <a:cubicBezTo>
                      <a:pt x="2279" y="168"/>
                      <a:pt x="455" y="1952"/>
                      <a:pt x="0" y="2626"/>
                    </a:cubicBezTo>
                    <a:lnTo>
                      <a:pt x="278" y="4389"/>
                    </a:lnTo>
                    <a:cubicBezTo>
                      <a:pt x="323" y="4394"/>
                      <a:pt x="374" y="4397"/>
                      <a:pt x="429" y="4397"/>
                    </a:cubicBezTo>
                    <a:cubicBezTo>
                      <a:pt x="1028" y="4397"/>
                      <a:pt x="2182" y="4117"/>
                      <a:pt x="3053" y="3953"/>
                    </a:cubicBezTo>
                    <a:cubicBezTo>
                      <a:pt x="3449" y="3874"/>
                      <a:pt x="3846" y="3736"/>
                      <a:pt x="4182" y="3517"/>
                    </a:cubicBezTo>
                    <a:cubicBezTo>
                      <a:pt x="4559" y="3279"/>
                      <a:pt x="4877" y="2943"/>
                      <a:pt x="5054" y="2526"/>
                    </a:cubicBezTo>
                    <a:cubicBezTo>
                      <a:pt x="5313" y="1931"/>
                      <a:pt x="5213" y="1199"/>
                      <a:pt x="4816" y="683"/>
                    </a:cubicBezTo>
                    <a:cubicBezTo>
                      <a:pt x="4481" y="264"/>
                      <a:pt x="3935" y="1"/>
                      <a:pt x="337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6" name="Google Shape;5426;p55"/>
              <p:cNvSpPr/>
              <p:nvPr/>
            </p:nvSpPr>
            <p:spPr>
              <a:xfrm>
                <a:off x="1432700" y="3198975"/>
                <a:ext cx="141775" cy="119000"/>
              </a:xfrm>
              <a:custGeom>
                <a:avLst/>
                <a:gdLst/>
                <a:ahLst/>
                <a:cxnLst/>
                <a:rect l="l" t="t" r="r" b="b"/>
                <a:pathLst>
                  <a:path w="5671" h="4760" extrusionOk="0">
                    <a:moveTo>
                      <a:pt x="3601" y="348"/>
                    </a:moveTo>
                    <a:cubicBezTo>
                      <a:pt x="4416" y="348"/>
                      <a:pt x="5162" y="1031"/>
                      <a:pt x="5214" y="1853"/>
                    </a:cubicBezTo>
                    <a:cubicBezTo>
                      <a:pt x="5313" y="2964"/>
                      <a:pt x="4322" y="3696"/>
                      <a:pt x="3350" y="3934"/>
                    </a:cubicBezTo>
                    <a:cubicBezTo>
                      <a:pt x="2835" y="4053"/>
                      <a:pt x="2300" y="4153"/>
                      <a:pt x="1764" y="4251"/>
                    </a:cubicBezTo>
                    <a:cubicBezTo>
                      <a:pt x="1414" y="4318"/>
                      <a:pt x="1034" y="4400"/>
                      <a:pt x="674" y="4400"/>
                    </a:cubicBezTo>
                    <a:cubicBezTo>
                      <a:pt x="655" y="4400"/>
                      <a:pt x="636" y="4400"/>
                      <a:pt x="618" y="4399"/>
                    </a:cubicBezTo>
                    <a:lnTo>
                      <a:pt x="618" y="4399"/>
                    </a:lnTo>
                    <a:cubicBezTo>
                      <a:pt x="545" y="3873"/>
                      <a:pt x="457" y="3349"/>
                      <a:pt x="370" y="2839"/>
                    </a:cubicBezTo>
                    <a:lnTo>
                      <a:pt x="370" y="2839"/>
                    </a:lnTo>
                    <a:cubicBezTo>
                      <a:pt x="743" y="2342"/>
                      <a:pt x="1223" y="1900"/>
                      <a:pt x="1666" y="1497"/>
                    </a:cubicBezTo>
                    <a:cubicBezTo>
                      <a:pt x="1963" y="1238"/>
                      <a:pt x="2240" y="981"/>
                      <a:pt x="2557" y="762"/>
                    </a:cubicBezTo>
                    <a:cubicBezTo>
                      <a:pt x="2776" y="624"/>
                      <a:pt x="3014" y="466"/>
                      <a:pt x="3271" y="387"/>
                    </a:cubicBezTo>
                    <a:cubicBezTo>
                      <a:pt x="3381" y="361"/>
                      <a:pt x="3492" y="348"/>
                      <a:pt x="3601" y="348"/>
                    </a:cubicBezTo>
                    <a:close/>
                    <a:moveTo>
                      <a:pt x="3585" y="1"/>
                    </a:moveTo>
                    <a:cubicBezTo>
                      <a:pt x="3527" y="1"/>
                      <a:pt x="3468" y="4"/>
                      <a:pt x="3410" y="9"/>
                    </a:cubicBezTo>
                    <a:cubicBezTo>
                      <a:pt x="2974" y="49"/>
                      <a:pt x="2597" y="307"/>
                      <a:pt x="2261" y="545"/>
                    </a:cubicBezTo>
                    <a:cubicBezTo>
                      <a:pt x="1468" y="1140"/>
                      <a:pt x="694" y="1833"/>
                      <a:pt x="99" y="2626"/>
                    </a:cubicBezTo>
                    <a:cubicBezTo>
                      <a:pt x="1" y="2745"/>
                      <a:pt x="20" y="2845"/>
                      <a:pt x="41" y="2983"/>
                    </a:cubicBezTo>
                    <a:cubicBezTo>
                      <a:pt x="80" y="3181"/>
                      <a:pt x="99" y="3379"/>
                      <a:pt x="139" y="3577"/>
                    </a:cubicBezTo>
                    <a:cubicBezTo>
                      <a:pt x="199" y="3934"/>
                      <a:pt x="239" y="4272"/>
                      <a:pt x="297" y="4608"/>
                    </a:cubicBezTo>
                    <a:cubicBezTo>
                      <a:pt x="314" y="4705"/>
                      <a:pt x="379" y="4746"/>
                      <a:pt x="448" y="4746"/>
                    </a:cubicBezTo>
                    <a:cubicBezTo>
                      <a:pt x="452" y="4746"/>
                      <a:pt x="456" y="4746"/>
                      <a:pt x="460" y="4746"/>
                    </a:cubicBezTo>
                    <a:lnTo>
                      <a:pt x="460" y="4746"/>
                    </a:lnTo>
                    <a:cubicBezTo>
                      <a:pt x="466" y="4746"/>
                      <a:pt x="471" y="4747"/>
                      <a:pt x="477" y="4748"/>
                    </a:cubicBezTo>
                    <a:cubicBezTo>
                      <a:pt x="552" y="4756"/>
                      <a:pt x="629" y="4759"/>
                      <a:pt x="707" y="4759"/>
                    </a:cubicBezTo>
                    <a:cubicBezTo>
                      <a:pt x="1198" y="4759"/>
                      <a:pt x="1721" y="4615"/>
                      <a:pt x="2200" y="4529"/>
                    </a:cubicBezTo>
                    <a:cubicBezTo>
                      <a:pt x="2895" y="4391"/>
                      <a:pt x="3628" y="4291"/>
                      <a:pt x="4262" y="3955"/>
                    </a:cubicBezTo>
                    <a:cubicBezTo>
                      <a:pt x="4857" y="3657"/>
                      <a:pt x="5372" y="3122"/>
                      <a:pt x="5531" y="2467"/>
                    </a:cubicBezTo>
                    <a:cubicBezTo>
                      <a:pt x="5670" y="1833"/>
                      <a:pt x="5512" y="1159"/>
                      <a:pt x="5076" y="664"/>
                    </a:cubicBezTo>
                    <a:cubicBezTo>
                      <a:pt x="4698" y="251"/>
                      <a:pt x="4142" y="1"/>
                      <a:pt x="35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7" name="Google Shape;5427;p55"/>
              <p:cNvSpPr/>
              <p:nvPr/>
            </p:nvSpPr>
            <p:spPr>
              <a:xfrm>
                <a:off x="800375" y="3094275"/>
                <a:ext cx="711650" cy="618875"/>
              </a:xfrm>
              <a:custGeom>
                <a:avLst/>
                <a:gdLst/>
                <a:ahLst/>
                <a:cxnLst/>
                <a:rect l="l" t="t" r="r" b="b"/>
                <a:pathLst>
                  <a:path w="28466" h="24755" extrusionOk="0">
                    <a:moveTo>
                      <a:pt x="12557" y="1"/>
                    </a:moveTo>
                    <a:cubicBezTo>
                      <a:pt x="8917" y="1"/>
                      <a:pt x="5295" y="1845"/>
                      <a:pt x="3251" y="4852"/>
                    </a:cubicBezTo>
                    <a:cubicBezTo>
                      <a:pt x="2041" y="6596"/>
                      <a:pt x="1388" y="8677"/>
                      <a:pt x="891" y="10739"/>
                    </a:cubicBezTo>
                    <a:cubicBezTo>
                      <a:pt x="297" y="13257"/>
                      <a:pt x="0" y="16072"/>
                      <a:pt x="714" y="18588"/>
                    </a:cubicBezTo>
                    <a:cubicBezTo>
                      <a:pt x="2398" y="24615"/>
                      <a:pt x="9079" y="24535"/>
                      <a:pt x="14233" y="24754"/>
                    </a:cubicBezTo>
                    <a:cubicBezTo>
                      <a:pt x="19387" y="24535"/>
                      <a:pt x="26066" y="24615"/>
                      <a:pt x="27752" y="18588"/>
                    </a:cubicBezTo>
                    <a:cubicBezTo>
                      <a:pt x="28466" y="16072"/>
                      <a:pt x="28167" y="13257"/>
                      <a:pt x="27573" y="10739"/>
                    </a:cubicBezTo>
                    <a:cubicBezTo>
                      <a:pt x="27078" y="8677"/>
                      <a:pt x="26423" y="6596"/>
                      <a:pt x="25215" y="4852"/>
                    </a:cubicBezTo>
                    <a:cubicBezTo>
                      <a:pt x="23170" y="1845"/>
                      <a:pt x="19548" y="1"/>
                      <a:pt x="15909" y="1"/>
                    </a:cubicBezTo>
                    <a:cubicBezTo>
                      <a:pt x="15349" y="1"/>
                      <a:pt x="14788" y="44"/>
                      <a:pt x="14233" y="134"/>
                    </a:cubicBezTo>
                    <a:cubicBezTo>
                      <a:pt x="13678" y="44"/>
                      <a:pt x="13117" y="1"/>
                      <a:pt x="1255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8" name="Google Shape;5428;p55"/>
              <p:cNvSpPr/>
              <p:nvPr/>
            </p:nvSpPr>
            <p:spPr>
              <a:xfrm>
                <a:off x="800850" y="3089675"/>
                <a:ext cx="719100" cy="627925"/>
              </a:xfrm>
              <a:custGeom>
                <a:avLst/>
                <a:gdLst/>
                <a:ahLst/>
                <a:cxnLst/>
                <a:rect l="l" t="t" r="r" b="b"/>
                <a:pathLst>
                  <a:path w="28764" h="25117" extrusionOk="0">
                    <a:moveTo>
                      <a:pt x="12515" y="357"/>
                    </a:moveTo>
                    <a:cubicBezTo>
                      <a:pt x="12731" y="357"/>
                      <a:pt x="12947" y="364"/>
                      <a:pt x="13162" y="377"/>
                    </a:cubicBezTo>
                    <a:cubicBezTo>
                      <a:pt x="13342" y="398"/>
                      <a:pt x="13519" y="398"/>
                      <a:pt x="13698" y="417"/>
                    </a:cubicBezTo>
                    <a:cubicBezTo>
                      <a:pt x="13857" y="437"/>
                      <a:pt x="14055" y="496"/>
                      <a:pt x="14233" y="496"/>
                    </a:cubicBezTo>
                    <a:cubicBezTo>
                      <a:pt x="14590" y="477"/>
                      <a:pt x="14967" y="398"/>
                      <a:pt x="15324" y="377"/>
                    </a:cubicBezTo>
                    <a:cubicBezTo>
                      <a:pt x="15538" y="365"/>
                      <a:pt x="15751" y="359"/>
                      <a:pt x="15963" y="359"/>
                    </a:cubicBezTo>
                    <a:cubicBezTo>
                      <a:pt x="16456" y="359"/>
                      <a:pt x="16945" y="394"/>
                      <a:pt x="17444" y="477"/>
                    </a:cubicBezTo>
                    <a:cubicBezTo>
                      <a:pt x="18852" y="675"/>
                      <a:pt x="20219" y="1151"/>
                      <a:pt x="21469" y="1864"/>
                    </a:cubicBezTo>
                    <a:cubicBezTo>
                      <a:pt x="22698" y="2557"/>
                      <a:pt x="23808" y="3509"/>
                      <a:pt x="24680" y="4619"/>
                    </a:cubicBezTo>
                    <a:cubicBezTo>
                      <a:pt x="25711" y="5948"/>
                      <a:pt x="26385" y="7494"/>
                      <a:pt x="26880" y="9080"/>
                    </a:cubicBezTo>
                    <a:cubicBezTo>
                      <a:pt x="27376" y="10724"/>
                      <a:pt x="27773" y="12450"/>
                      <a:pt x="27911" y="14155"/>
                    </a:cubicBezTo>
                    <a:cubicBezTo>
                      <a:pt x="28050" y="15839"/>
                      <a:pt x="27971" y="17583"/>
                      <a:pt x="27416" y="19190"/>
                    </a:cubicBezTo>
                    <a:cubicBezTo>
                      <a:pt x="27038" y="20300"/>
                      <a:pt x="26425" y="21291"/>
                      <a:pt x="25552" y="22084"/>
                    </a:cubicBezTo>
                    <a:cubicBezTo>
                      <a:pt x="24739" y="22816"/>
                      <a:pt x="23768" y="23332"/>
                      <a:pt x="22738" y="23688"/>
                    </a:cubicBezTo>
                    <a:cubicBezTo>
                      <a:pt x="20557" y="24462"/>
                      <a:pt x="18178" y="24600"/>
                      <a:pt x="15879" y="24700"/>
                    </a:cubicBezTo>
                    <a:lnTo>
                      <a:pt x="14214" y="24759"/>
                    </a:lnTo>
                    <a:cubicBezTo>
                      <a:pt x="11894" y="24661"/>
                      <a:pt x="9555" y="24640"/>
                      <a:pt x="7295" y="24145"/>
                    </a:cubicBezTo>
                    <a:cubicBezTo>
                      <a:pt x="5135" y="23669"/>
                      <a:pt x="3013" y="22718"/>
                      <a:pt x="1784" y="20794"/>
                    </a:cubicBezTo>
                    <a:cubicBezTo>
                      <a:pt x="21" y="18098"/>
                      <a:pt x="278" y="14511"/>
                      <a:pt x="933" y="11498"/>
                    </a:cubicBezTo>
                    <a:cubicBezTo>
                      <a:pt x="1289" y="9852"/>
                      <a:pt x="1745" y="8187"/>
                      <a:pt x="2479" y="6662"/>
                    </a:cubicBezTo>
                    <a:cubicBezTo>
                      <a:pt x="3153" y="5293"/>
                      <a:pt x="4065" y="4064"/>
                      <a:pt x="5233" y="3073"/>
                    </a:cubicBezTo>
                    <a:cubicBezTo>
                      <a:pt x="7231" y="1350"/>
                      <a:pt x="9872" y="357"/>
                      <a:pt x="12515" y="357"/>
                    </a:cubicBezTo>
                    <a:close/>
                    <a:moveTo>
                      <a:pt x="15914" y="0"/>
                    </a:moveTo>
                    <a:cubicBezTo>
                      <a:pt x="15697" y="0"/>
                      <a:pt x="15480" y="7"/>
                      <a:pt x="15264" y="20"/>
                    </a:cubicBezTo>
                    <a:lnTo>
                      <a:pt x="14729" y="80"/>
                    </a:lnTo>
                    <a:cubicBezTo>
                      <a:pt x="14550" y="99"/>
                      <a:pt x="14372" y="139"/>
                      <a:pt x="14193" y="139"/>
                    </a:cubicBezTo>
                    <a:cubicBezTo>
                      <a:pt x="13836" y="120"/>
                      <a:pt x="13461" y="41"/>
                      <a:pt x="13104" y="20"/>
                    </a:cubicBezTo>
                    <a:cubicBezTo>
                      <a:pt x="12914" y="10"/>
                      <a:pt x="12725" y="5"/>
                      <a:pt x="12536" y="5"/>
                    </a:cubicBezTo>
                    <a:cubicBezTo>
                      <a:pt x="11993" y="5"/>
                      <a:pt x="11453" y="46"/>
                      <a:pt x="10923" y="120"/>
                    </a:cubicBezTo>
                    <a:cubicBezTo>
                      <a:pt x="9475" y="337"/>
                      <a:pt x="8048" y="813"/>
                      <a:pt x="6780" y="1547"/>
                    </a:cubicBezTo>
                    <a:cubicBezTo>
                      <a:pt x="5511" y="2280"/>
                      <a:pt x="4361" y="3252"/>
                      <a:pt x="3470" y="4402"/>
                    </a:cubicBezTo>
                    <a:cubicBezTo>
                      <a:pt x="2419" y="5750"/>
                      <a:pt x="1745" y="7315"/>
                      <a:pt x="1229" y="8921"/>
                    </a:cubicBezTo>
                    <a:cubicBezTo>
                      <a:pt x="714" y="10586"/>
                      <a:pt x="317" y="12331"/>
                      <a:pt x="159" y="14075"/>
                    </a:cubicBezTo>
                    <a:cubicBezTo>
                      <a:pt x="0" y="15799"/>
                      <a:pt x="79" y="17604"/>
                      <a:pt x="655" y="19248"/>
                    </a:cubicBezTo>
                    <a:cubicBezTo>
                      <a:pt x="1031" y="20398"/>
                      <a:pt x="1665" y="21429"/>
                      <a:pt x="2537" y="22261"/>
                    </a:cubicBezTo>
                    <a:cubicBezTo>
                      <a:pt x="3370" y="23035"/>
                      <a:pt x="4361" y="23590"/>
                      <a:pt x="5413" y="23966"/>
                    </a:cubicBezTo>
                    <a:cubicBezTo>
                      <a:pt x="7672" y="24799"/>
                      <a:pt x="10110" y="24938"/>
                      <a:pt x="12488" y="25057"/>
                    </a:cubicBezTo>
                    <a:lnTo>
                      <a:pt x="14162" y="25114"/>
                    </a:lnTo>
                    <a:lnTo>
                      <a:pt x="14162" y="25114"/>
                    </a:lnTo>
                    <a:cubicBezTo>
                      <a:pt x="14172" y="25116"/>
                      <a:pt x="14183" y="25117"/>
                      <a:pt x="14194" y="25117"/>
                    </a:cubicBezTo>
                    <a:cubicBezTo>
                      <a:pt x="14201" y="25117"/>
                      <a:pt x="14207" y="25116"/>
                      <a:pt x="14214" y="25116"/>
                    </a:cubicBezTo>
                    <a:cubicBezTo>
                      <a:pt x="14220" y="25116"/>
                      <a:pt x="14226" y="25117"/>
                      <a:pt x="14232" y="25117"/>
                    </a:cubicBezTo>
                    <a:cubicBezTo>
                      <a:pt x="14242" y="25117"/>
                      <a:pt x="14252" y="25116"/>
                      <a:pt x="14262" y="25114"/>
                    </a:cubicBezTo>
                    <a:lnTo>
                      <a:pt x="14262" y="25114"/>
                    </a:lnTo>
                    <a:cubicBezTo>
                      <a:pt x="16644" y="25017"/>
                      <a:pt x="19046" y="24974"/>
                      <a:pt x="21390" y="24442"/>
                    </a:cubicBezTo>
                    <a:cubicBezTo>
                      <a:pt x="23610" y="23947"/>
                      <a:pt x="25751" y="22877"/>
                      <a:pt x="27019" y="20894"/>
                    </a:cubicBezTo>
                    <a:cubicBezTo>
                      <a:pt x="28764" y="18098"/>
                      <a:pt x="28505" y="14451"/>
                      <a:pt x="27831" y="11379"/>
                    </a:cubicBezTo>
                    <a:cubicBezTo>
                      <a:pt x="27455" y="9675"/>
                      <a:pt x="26980" y="7970"/>
                      <a:pt x="26206" y="6424"/>
                    </a:cubicBezTo>
                    <a:cubicBezTo>
                      <a:pt x="25513" y="5015"/>
                      <a:pt x="24561" y="3767"/>
                      <a:pt x="23372" y="2756"/>
                    </a:cubicBezTo>
                    <a:cubicBezTo>
                      <a:pt x="21298" y="1013"/>
                      <a:pt x="18613" y="0"/>
                      <a:pt x="1591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 name="Google Shape;5429;p55"/>
              <p:cNvSpPr/>
              <p:nvPr/>
            </p:nvSpPr>
            <p:spPr>
              <a:xfrm>
                <a:off x="874175" y="3379625"/>
                <a:ext cx="193300" cy="134275"/>
              </a:xfrm>
              <a:custGeom>
                <a:avLst/>
                <a:gdLst/>
                <a:ahLst/>
                <a:cxnLst/>
                <a:rect l="l" t="t" r="r" b="b"/>
                <a:pathLst>
                  <a:path w="7732" h="5371" extrusionOk="0">
                    <a:moveTo>
                      <a:pt x="3664" y="1"/>
                    </a:moveTo>
                    <a:cubicBezTo>
                      <a:pt x="2325" y="1"/>
                      <a:pt x="1075" y="841"/>
                      <a:pt x="180" y="1902"/>
                    </a:cubicBezTo>
                    <a:cubicBezTo>
                      <a:pt x="41" y="2060"/>
                      <a:pt x="1" y="2298"/>
                      <a:pt x="61" y="2496"/>
                    </a:cubicBezTo>
                    <a:cubicBezTo>
                      <a:pt x="299" y="3231"/>
                      <a:pt x="1111" y="4975"/>
                      <a:pt x="3550" y="5311"/>
                    </a:cubicBezTo>
                    <a:cubicBezTo>
                      <a:pt x="3884" y="5353"/>
                      <a:pt x="4195" y="5371"/>
                      <a:pt x="4483" y="5371"/>
                    </a:cubicBezTo>
                    <a:cubicBezTo>
                      <a:pt x="6129" y="5371"/>
                      <a:pt x="7053" y="4770"/>
                      <a:pt x="7475" y="4399"/>
                    </a:cubicBezTo>
                    <a:cubicBezTo>
                      <a:pt x="7673" y="4222"/>
                      <a:pt x="7732" y="3963"/>
                      <a:pt x="7673" y="3706"/>
                    </a:cubicBezTo>
                    <a:cubicBezTo>
                      <a:pt x="7415" y="2893"/>
                      <a:pt x="7058" y="2100"/>
                      <a:pt x="6503" y="1446"/>
                    </a:cubicBezTo>
                    <a:cubicBezTo>
                      <a:pt x="5868" y="693"/>
                      <a:pt x="4977" y="118"/>
                      <a:pt x="4005" y="19"/>
                    </a:cubicBezTo>
                    <a:cubicBezTo>
                      <a:pt x="3891" y="7"/>
                      <a:pt x="3777" y="1"/>
                      <a:pt x="366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0" name="Google Shape;5430;p55"/>
              <p:cNvSpPr/>
              <p:nvPr/>
            </p:nvSpPr>
            <p:spPr>
              <a:xfrm>
                <a:off x="868750" y="3375025"/>
                <a:ext cx="203200" cy="143300"/>
              </a:xfrm>
              <a:custGeom>
                <a:avLst/>
                <a:gdLst/>
                <a:ahLst/>
                <a:cxnLst/>
                <a:rect l="l" t="t" r="r" b="b"/>
                <a:pathLst>
                  <a:path w="8128" h="5732" extrusionOk="0">
                    <a:moveTo>
                      <a:pt x="3909" y="356"/>
                    </a:moveTo>
                    <a:cubicBezTo>
                      <a:pt x="4209" y="356"/>
                      <a:pt x="4513" y="401"/>
                      <a:pt x="4817" y="500"/>
                    </a:cubicBezTo>
                    <a:cubicBezTo>
                      <a:pt x="5649" y="777"/>
                      <a:pt x="6323" y="1353"/>
                      <a:pt x="6820" y="2046"/>
                    </a:cubicBezTo>
                    <a:cubicBezTo>
                      <a:pt x="7077" y="2403"/>
                      <a:pt x="7295" y="2820"/>
                      <a:pt x="7454" y="3235"/>
                    </a:cubicBezTo>
                    <a:cubicBezTo>
                      <a:pt x="7613" y="3592"/>
                      <a:pt x="7909" y="4128"/>
                      <a:pt x="7573" y="4445"/>
                    </a:cubicBezTo>
                    <a:cubicBezTo>
                      <a:pt x="6859" y="5099"/>
                      <a:pt x="5887" y="5337"/>
                      <a:pt x="4956" y="5376"/>
                    </a:cubicBezTo>
                    <a:cubicBezTo>
                      <a:pt x="4881" y="5378"/>
                      <a:pt x="4806" y="5380"/>
                      <a:pt x="4731" y="5380"/>
                    </a:cubicBezTo>
                    <a:cubicBezTo>
                      <a:pt x="3493" y="5380"/>
                      <a:pt x="2226" y="5064"/>
                      <a:pt x="1349" y="4147"/>
                    </a:cubicBezTo>
                    <a:cubicBezTo>
                      <a:pt x="1071" y="3851"/>
                      <a:pt x="833" y="3494"/>
                      <a:pt x="654" y="3116"/>
                    </a:cubicBezTo>
                    <a:cubicBezTo>
                      <a:pt x="575" y="2997"/>
                      <a:pt x="535" y="2859"/>
                      <a:pt x="476" y="2720"/>
                    </a:cubicBezTo>
                    <a:cubicBezTo>
                      <a:pt x="357" y="2323"/>
                      <a:pt x="614" y="2106"/>
                      <a:pt x="852" y="1848"/>
                    </a:cubicBezTo>
                    <a:cubicBezTo>
                      <a:pt x="1670" y="1015"/>
                      <a:pt x="2761" y="356"/>
                      <a:pt x="3909" y="356"/>
                    </a:cubicBezTo>
                    <a:close/>
                    <a:moveTo>
                      <a:pt x="3866" y="1"/>
                    </a:moveTo>
                    <a:cubicBezTo>
                      <a:pt x="3734" y="1"/>
                      <a:pt x="3602" y="8"/>
                      <a:pt x="3469" y="24"/>
                    </a:cubicBezTo>
                    <a:cubicBezTo>
                      <a:pt x="2676" y="124"/>
                      <a:pt x="1923" y="500"/>
                      <a:pt x="1288" y="976"/>
                    </a:cubicBezTo>
                    <a:cubicBezTo>
                      <a:pt x="971" y="1234"/>
                      <a:pt x="675" y="1512"/>
                      <a:pt x="397" y="1829"/>
                    </a:cubicBezTo>
                    <a:cubicBezTo>
                      <a:pt x="139" y="2106"/>
                      <a:pt x="1" y="2403"/>
                      <a:pt x="139" y="2780"/>
                    </a:cubicBezTo>
                    <a:cubicBezTo>
                      <a:pt x="258" y="3177"/>
                      <a:pt x="437" y="3533"/>
                      <a:pt x="675" y="3870"/>
                    </a:cubicBezTo>
                    <a:cubicBezTo>
                      <a:pt x="1447" y="5000"/>
                      <a:pt x="2676" y="5555"/>
                      <a:pt x="4024" y="5693"/>
                    </a:cubicBezTo>
                    <a:cubicBezTo>
                      <a:pt x="4259" y="5718"/>
                      <a:pt x="4499" y="5732"/>
                      <a:pt x="4741" y="5732"/>
                    </a:cubicBezTo>
                    <a:cubicBezTo>
                      <a:pt x="5836" y="5732"/>
                      <a:pt x="6966" y="5455"/>
                      <a:pt x="7810" y="4720"/>
                    </a:cubicBezTo>
                    <a:lnTo>
                      <a:pt x="7810" y="4720"/>
                    </a:lnTo>
                    <a:cubicBezTo>
                      <a:pt x="7817" y="4715"/>
                      <a:pt x="7823" y="4709"/>
                      <a:pt x="7830" y="4702"/>
                    </a:cubicBezTo>
                    <a:lnTo>
                      <a:pt x="7830" y="4702"/>
                    </a:lnTo>
                    <a:cubicBezTo>
                      <a:pt x="7830" y="4702"/>
                      <a:pt x="7830" y="4702"/>
                      <a:pt x="7830" y="4702"/>
                    </a:cubicBezTo>
                    <a:cubicBezTo>
                      <a:pt x="8107" y="4425"/>
                      <a:pt x="8128" y="4068"/>
                      <a:pt x="8009" y="3711"/>
                    </a:cubicBezTo>
                    <a:cubicBezTo>
                      <a:pt x="7870" y="3275"/>
                      <a:pt x="7711" y="2859"/>
                      <a:pt x="7494" y="2482"/>
                    </a:cubicBezTo>
                    <a:cubicBezTo>
                      <a:pt x="7097" y="1729"/>
                      <a:pt x="6542" y="1055"/>
                      <a:pt x="5808" y="579"/>
                    </a:cubicBezTo>
                    <a:cubicBezTo>
                      <a:pt x="5226" y="213"/>
                      <a:pt x="4558" y="1"/>
                      <a:pt x="38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 name="Google Shape;5431;p55"/>
              <p:cNvSpPr/>
              <p:nvPr/>
            </p:nvSpPr>
            <p:spPr>
              <a:xfrm>
                <a:off x="930200" y="3409825"/>
                <a:ext cx="83275" cy="83275"/>
              </a:xfrm>
              <a:custGeom>
                <a:avLst/>
                <a:gdLst/>
                <a:ahLst/>
                <a:cxnLst/>
                <a:rect l="l" t="t" r="r" b="b"/>
                <a:pathLst>
                  <a:path w="3331" h="3331" extrusionOk="0">
                    <a:moveTo>
                      <a:pt x="1666" y="1"/>
                    </a:moveTo>
                    <a:cubicBezTo>
                      <a:pt x="733" y="1"/>
                      <a:pt x="1" y="733"/>
                      <a:pt x="1" y="1666"/>
                    </a:cubicBezTo>
                    <a:cubicBezTo>
                      <a:pt x="1" y="2578"/>
                      <a:pt x="733" y="3331"/>
                      <a:pt x="1666" y="3331"/>
                    </a:cubicBezTo>
                    <a:cubicBezTo>
                      <a:pt x="2578" y="3331"/>
                      <a:pt x="3331" y="2578"/>
                      <a:pt x="3331" y="1666"/>
                    </a:cubicBezTo>
                    <a:cubicBezTo>
                      <a:pt x="3331" y="733"/>
                      <a:pt x="2578" y="1"/>
                      <a:pt x="16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 name="Google Shape;5432;p55"/>
              <p:cNvSpPr/>
              <p:nvPr/>
            </p:nvSpPr>
            <p:spPr>
              <a:xfrm>
                <a:off x="952000" y="3398400"/>
                <a:ext cx="45625" cy="46150"/>
              </a:xfrm>
              <a:custGeom>
                <a:avLst/>
                <a:gdLst/>
                <a:ahLst/>
                <a:cxnLst/>
                <a:rect l="l" t="t" r="r" b="b"/>
                <a:pathLst>
                  <a:path w="1825" h="1846" extrusionOk="0">
                    <a:moveTo>
                      <a:pt x="913" y="1"/>
                    </a:moveTo>
                    <a:cubicBezTo>
                      <a:pt x="397" y="1"/>
                      <a:pt x="1" y="418"/>
                      <a:pt x="1" y="913"/>
                    </a:cubicBezTo>
                    <a:cubicBezTo>
                      <a:pt x="1" y="1428"/>
                      <a:pt x="397" y="1845"/>
                      <a:pt x="913" y="1845"/>
                    </a:cubicBezTo>
                    <a:cubicBezTo>
                      <a:pt x="1428" y="1845"/>
                      <a:pt x="1825" y="1428"/>
                      <a:pt x="1825" y="913"/>
                    </a:cubicBezTo>
                    <a:cubicBezTo>
                      <a:pt x="1825" y="418"/>
                      <a:pt x="1428" y="1"/>
                      <a:pt x="91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3" name="Google Shape;5433;p55"/>
              <p:cNvSpPr/>
              <p:nvPr/>
            </p:nvSpPr>
            <p:spPr>
              <a:xfrm>
                <a:off x="963400" y="3450475"/>
                <a:ext cx="16850" cy="16875"/>
              </a:xfrm>
              <a:custGeom>
                <a:avLst/>
                <a:gdLst/>
                <a:ahLst/>
                <a:cxnLst/>
                <a:rect l="l" t="t" r="r" b="b"/>
                <a:pathLst>
                  <a:path w="674" h="675" extrusionOk="0">
                    <a:moveTo>
                      <a:pt x="338" y="0"/>
                    </a:moveTo>
                    <a:cubicBezTo>
                      <a:pt x="159" y="0"/>
                      <a:pt x="0" y="159"/>
                      <a:pt x="0" y="336"/>
                    </a:cubicBezTo>
                    <a:cubicBezTo>
                      <a:pt x="0" y="515"/>
                      <a:pt x="159" y="674"/>
                      <a:pt x="338" y="674"/>
                    </a:cubicBezTo>
                    <a:cubicBezTo>
                      <a:pt x="515" y="674"/>
                      <a:pt x="674" y="515"/>
                      <a:pt x="674" y="336"/>
                    </a:cubicBezTo>
                    <a:cubicBezTo>
                      <a:pt x="674" y="159"/>
                      <a:pt x="515" y="0"/>
                      <a:pt x="33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4" name="Google Shape;5434;p55"/>
              <p:cNvSpPr/>
              <p:nvPr/>
            </p:nvSpPr>
            <p:spPr>
              <a:xfrm>
                <a:off x="1263700" y="3379625"/>
                <a:ext cx="193825" cy="134275"/>
              </a:xfrm>
              <a:custGeom>
                <a:avLst/>
                <a:gdLst/>
                <a:ahLst/>
                <a:cxnLst/>
                <a:rect l="l" t="t" r="r" b="b"/>
                <a:pathLst>
                  <a:path w="7753" h="5371" extrusionOk="0">
                    <a:moveTo>
                      <a:pt x="4089" y="1"/>
                    </a:moveTo>
                    <a:cubicBezTo>
                      <a:pt x="3976" y="1"/>
                      <a:pt x="3862" y="7"/>
                      <a:pt x="3748" y="19"/>
                    </a:cubicBezTo>
                    <a:cubicBezTo>
                      <a:pt x="2757" y="118"/>
                      <a:pt x="1864" y="693"/>
                      <a:pt x="1250" y="1446"/>
                    </a:cubicBezTo>
                    <a:cubicBezTo>
                      <a:pt x="695" y="2100"/>
                      <a:pt x="338" y="2893"/>
                      <a:pt x="80" y="3706"/>
                    </a:cubicBezTo>
                    <a:cubicBezTo>
                      <a:pt x="1" y="3963"/>
                      <a:pt x="80" y="4222"/>
                      <a:pt x="259" y="4399"/>
                    </a:cubicBezTo>
                    <a:cubicBezTo>
                      <a:pt x="680" y="4770"/>
                      <a:pt x="1604" y="5371"/>
                      <a:pt x="3250" y="5371"/>
                    </a:cubicBezTo>
                    <a:cubicBezTo>
                      <a:pt x="3539" y="5371"/>
                      <a:pt x="3850" y="5353"/>
                      <a:pt x="4184" y="5311"/>
                    </a:cubicBezTo>
                    <a:cubicBezTo>
                      <a:pt x="6642" y="4975"/>
                      <a:pt x="7454" y="3231"/>
                      <a:pt x="7692" y="2496"/>
                    </a:cubicBezTo>
                    <a:cubicBezTo>
                      <a:pt x="7752" y="2298"/>
                      <a:pt x="7692" y="2060"/>
                      <a:pt x="7554" y="1902"/>
                    </a:cubicBezTo>
                    <a:cubicBezTo>
                      <a:pt x="6676" y="841"/>
                      <a:pt x="5428" y="1"/>
                      <a:pt x="408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5" name="Google Shape;5435;p55"/>
              <p:cNvSpPr/>
              <p:nvPr/>
            </p:nvSpPr>
            <p:spPr>
              <a:xfrm>
                <a:off x="1258375" y="3375425"/>
                <a:ext cx="203575" cy="142925"/>
              </a:xfrm>
              <a:custGeom>
                <a:avLst/>
                <a:gdLst/>
                <a:ahLst/>
                <a:cxnLst/>
                <a:rect l="l" t="t" r="r" b="b"/>
                <a:pathLst>
                  <a:path w="8143" h="5717" extrusionOk="0">
                    <a:moveTo>
                      <a:pt x="4258" y="356"/>
                    </a:moveTo>
                    <a:cubicBezTo>
                      <a:pt x="5214" y="356"/>
                      <a:pt x="6151" y="791"/>
                      <a:pt x="6914" y="1435"/>
                    </a:cubicBezTo>
                    <a:cubicBezTo>
                      <a:pt x="7172" y="1673"/>
                      <a:pt x="7508" y="1951"/>
                      <a:pt x="7688" y="2249"/>
                    </a:cubicBezTo>
                    <a:cubicBezTo>
                      <a:pt x="7806" y="2466"/>
                      <a:pt x="7707" y="2685"/>
                      <a:pt x="7627" y="2883"/>
                    </a:cubicBezTo>
                    <a:cubicBezTo>
                      <a:pt x="7489" y="3240"/>
                      <a:pt x="7291" y="3576"/>
                      <a:pt x="7053" y="3854"/>
                    </a:cubicBezTo>
                    <a:cubicBezTo>
                      <a:pt x="6260" y="4865"/>
                      <a:pt x="5050" y="5281"/>
                      <a:pt x="3802" y="5341"/>
                    </a:cubicBezTo>
                    <a:cubicBezTo>
                      <a:pt x="3683" y="5347"/>
                      <a:pt x="3563" y="5351"/>
                      <a:pt x="3442" y="5351"/>
                    </a:cubicBezTo>
                    <a:cubicBezTo>
                      <a:pt x="2433" y="5351"/>
                      <a:pt x="1372" y="5119"/>
                      <a:pt x="610" y="4429"/>
                    </a:cubicBezTo>
                    <a:cubicBezTo>
                      <a:pt x="293" y="4131"/>
                      <a:pt x="531" y="3695"/>
                      <a:pt x="670" y="3359"/>
                    </a:cubicBezTo>
                    <a:cubicBezTo>
                      <a:pt x="808" y="2981"/>
                      <a:pt x="987" y="2625"/>
                      <a:pt x="1186" y="2288"/>
                    </a:cubicBezTo>
                    <a:cubicBezTo>
                      <a:pt x="1601" y="1633"/>
                      <a:pt x="2137" y="1078"/>
                      <a:pt x="2811" y="722"/>
                    </a:cubicBezTo>
                    <a:cubicBezTo>
                      <a:pt x="3285" y="468"/>
                      <a:pt x="3774" y="356"/>
                      <a:pt x="4258" y="356"/>
                    </a:cubicBezTo>
                    <a:close/>
                    <a:moveTo>
                      <a:pt x="4271" y="1"/>
                    </a:moveTo>
                    <a:cubicBezTo>
                      <a:pt x="3826" y="1"/>
                      <a:pt x="3375" y="89"/>
                      <a:pt x="2930" y="286"/>
                    </a:cubicBezTo>
                    <a:cubicBezTo>
                      <a:pt x="2058" y="642"/>
                      <a:pt x="1363" y="1337"/>
                      <a:pt x="869" y="2130"/>
                    </a:cubicBezTo>
                    <a:cubicBezTo>
                      <a:pt x="610" y="2566"/>
                      <a:pt x="393" y="3021"/>
                      <a:pt x="234" y="3497"/>
                    </a:cubicBezTo>
                    <a:cubicBezTo>
                      <a:pt x="79" y="3923"/>
                      <a:pt x="0" y="4311"/>
                      <a:pt x="329" y="4661"/>
                    </a:cubicBezTo>
                    <a:lnTo>
                      <a:pt x="329" y="4661"/>
                    </a:lnTo>
                    <a:cubicBezTo>
                      <a:pt x="336" y="4670"/>
                      <a:pt x="344" y="4678"/>
                      <a:pt x="353" y="4686"/>
                    </a:cubicBezTo>
                    <a:cubicBezTo>
                      <a:pt x="353" y="4686"/>
                      <a:pt x="353" y="4686"/>
                      <a:pt x="353" y="4686"/>
                    </a:cubicBezTo>
                    <a:lnTo>
                      <a:pt x="353" y="4686"/>
                    </a:lnTo>
                    <a:cubicBezTo>
                      <a:pt x="360" y="4693"/>
                      <a:pt x="366" y="4699"/>
                      <a:pt x="373" y="4704"/>
                    </a:cubicBezTo>
                    <a:lnTo>
                      <a:pt x="373" y="4704"/>
                    </a:lnTo>
                    <a:cubicBezTo>
                      <a:pt x="1223" y="5444"/>
                      <a:pt x="2384" y="5717"/>
                      <a:pt x="3485" y="5717"/>
                    </a:cubicBezTo>
                    <a:cubicBezTo>
                      <a:pt x="4912" y="5698"/>
                      <a:pt x="6359" y="5281"/>
                      <a:pt x="7291" y="4152"/>
                    </a:cubicBezTo>
                    <a:cubicBezTo>
                      <a:pt x="7569" y="3795"/>
                      <a:pt x="7806" y="3418"/>
                      <a:pt x="7965" y="3002"/>
                    </a:cubicBezTo>
                    <a:cubicBezTo>
                      <a:pt x="8044" y="2783"/>
                      <a:pt x="8143" y="2545"/>
                      <a:pt x="8084" y="2307"/>
                    </a:cubicBezTo>
                    <a:cubicBezTo>
                      <a:pt x="8005" y="1932"/>
                      <a:pt x="7608" y="1614"/>
                      <a:pt x="7350" y="1356"/>
                    </a:cubicBezTo>
                    <a:cubicBezTo>
                      <a:pt x="6485" y="561"/>
                      <a:pt x="5395" y="1"/>
                      <a:pt x="427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6" name="Google Shape;5436;p55"/>
              <p:cNvSpPr/>
              <p:nvPr/>
            </p:nvSpPr>
            <p:spPr>
              <a:xfrm>
                <a:off x="1318225" y="3409825"/>
                <a:ext cx="83275" cy="83275"/>
              </a:xfrm>
              <a:custGeom>
                <a:avLst/>
                <a:gdLst/>
                <a:ahLst/>
                <a:cxnLst/>
                <a:rect l="l" t="t" r="r" b="b"/>
                <a:pathLst>
                  <a:path w="3331" h="3331" extrusionOk="0">
                    <a:moveTo>
                      <a:pt x="1665" y="1"/>
                    </a:moveTo>
                    <a:cubicBezTo>
                      <a:pt x="753" y="1"/>
                      <a:pt x="0" y="733"/>
                      <a:pt x="0" y="1666"/>
                    </a:cubicBezTo>
                    <a:cubicBezTo>
                      <a:pt x="0" y="2578"/>
                      <a:pt x="753" y="3331"/>
                      <a:pt x="1665" y="3331"/>
                    </a:cubicBezTo>
                    <a:cubicBezTo>
                      <a:pt x="2577" y="3331"/>
                      <a:pt x="3330" y="2578"/>
                      <a:pt x="3330" y="1666"/>
                    </a:cubicBezTo>
                    <a:cubicBezTo>
                      <a:pt x="3330" y="733"/>
                      <a:pt x="2577" y="1"/>
                      <a:pt x="16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7" name="Google Shape;5437;p55"/>
              <p:cNvSpPr/>
              <p:nvPr/>
            </p:nvSpPr>
            <p:spPr>
              <a:xfrm>
                <a:off x="1333600" y="3398400"/>
                <a:ext cx="46100" cy="46150"/>
              </a:xfrm>
              <a:custGeom>
                <a:avLst/>
                <a:gdLst/>
                <a:ahLst/>
                <a:cxnLst/>
                <a:rect l="l" t="t" r="r" b="b"/>
                <a:pathLst>
                  <a:path w="1844" h="1846" extrusionOk="0">
                    <a:moveTo>
                      <a:pt x="931" y="1"/>
                    </a:moveTo>
                    <a:cubicBezTo>
                      <a:pt x="416" y="1"/>
                      <a:pt x="0" y="418"/>
                      <a:pt x="0" y="913"/>
                    </a:cubicBezTo>
                    <a:cubicBezTo>
                      <a:pt x="0" y="1428"/>
                      <a:pt x="416" y="1845"/>
                      <a:pt x="931" y="1845"/>
                    </a:cubicBezTo>
                    <a:cubicBezTo>
                      <a:pt x="1428" y="1845"/>
                      <a:pt x="1843" y="1428"/>
                      <a:pt x="1843" y="913"/>
                    </a:cubicBezTo>
                    <a:cubicBezTo>
                      <a:pt x="1843" y="418"/>
                      <a:pt x="1428" y="1"/>
                      <a:pt x="93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8" name="Google Shape;5438;p55"/>
              <p:cNvSpPr/>
              <p:nvPr/>
            </p:nvSpPr>
            <p:spPr>
              <a:xfrm>
                <a:off x="1351450" y="3450475"/>
                <a:ext cx="16850" cy="16875"/>
              </a:xfrm>
              <a:custGeom>
                <a:avLst/>
                <a:gdLst/>
                <a:ahLst/>
                <a:cxnLst/>
                <a:rect l="l" t="t" r="r" b="b"/>
                <a:pathLst>
                  <a:path w="674" h="675" extrusionOk="0">
                    <a:moveTo>
                      <a:pt x="336" y="0"/>
                    </a:moveTo>
                    <a:cubicBezTo>
                      <a:pt x="159" y="0"/>
                      <a:pt x="0" y="159"/>
                      <a:pt x="0" y="336"/>
                    </a:cubicBezTo>
                    <a:cubicBezTo>
                      <a:pt x="0" y="515"/>
                      <a:pt x="159" y="674"/>
                      <a:pt x="336" y="674"/>
                    </a:cubicBezTo>
                    <a:cubicBezTo>
                      <a:pt x="515" y="674"/>
                      <a:pt x="674" y="515"/>
                      <a:pt x="674" y="336"/>
                    </a:cubicBezTo>
                    <a:cubicBezTo>
                      <a:pt x="674" y="159"/>
                      <a:pt x="515" y="0"/>
                      <a:pt x="336"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9" name="Google Shape;5439;p55"/>
              <p:cNvSpPr/>
              <p:nvPr/>
            </p:nvSpPr>
            <p:spPr>
              <a:xfrm>
                <a:off x="1113575" y="3430650"/>
                <a:ext cx="96625" cy="88700"/>
              </a:xfrm>
              <a:custGeom>
                <a:avLst/>
                <a:gdLst/>
                <a:ahLst/>
                <a:cxnLst/>
                <a:rect l="l" t="t" r="r" b="b"/>
                <a:pathLst>
                  <a:path w="3865" h="3548" extrusionOk="0">
                    <a:moveTo>
                      <a:pt x="1943" y="0"/>
                    </a:moveTo>
                    <a:cubicBezTo>
                      <a:pt x="872" y="0"/>
                      <a:pt x="0" y="793"/>
                      <a:pt x="0" y="1784"/>
                    </a:cubicBezTo>
                    <a:cubicBezTo>
                      <a:pt x="0" y="2755"/>
                      <a:pt x="872" y="3548"/>
                      <a:pt x="1943" y="3548"/>
                    </a:cubicBezTo>
                    <a:cubicBezTo>
                      <a:pt x="3013" y="3548"/>
                      <a:pt x="3865" y="2755"/>
                      <a:pt x="3865" y="1784"/>
                    </a:cubicBezTo>
                    <a:cubicBezTo>
                      <a:pt x="3865" y="793"/>
                      <a:pt x="3013" y="0"/>
                      <a:pt x="19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0" name="Google Shape;5440;p55"/>
              <p:cNvSpPr/>
              <p:nvPr/>
            </p:nvSpPr>
            <p:spPr>
              <a:xfrm>
                <a:off x="1063500" y="3549975"/>
                <a:ext cx="196775" cy="109075"/>
              </a:xfrm>
              <a:custGeom>
                <a:avLst/>
                <a:gdLst/>
                <a:ahLst/>
                <a:cxnLst/>
                <a:rect l="l" t="t" r="r" b="b"/>
                <a:pathLst>
                  <a:path w="7871" h="4363" extrusionOk="0">
                    <a:moveTo>
                      <a:pt x="1356" y="0"/>
                    </a:moveTo>
                    <a:cubicBezTo>
                      <a:pt x="1258" y="0"/>
                      <a:pt x="1162" y="13"/>
                      <a:pt x="1071" y="43"/>
                    </a:cubicBezTo>
                    <a:cubicBezTo>
                      <a:pt x="952" y="83"/>
                      <a:pt x="853" y="123"/>
                      <a:pt x="774" y="202"/>
                    </a:cubicBezTo>
                    <a:cubicBezTo>
                      <a:pt x="635" y="281"/>
                      <a:pt x="536" y="381"/>
                      <a:pt x="436" y="500"/>
                    </a:cubicBezTo>
                    <a:cubicBezTo>
                      <a:pt x="100" y="955"/>
                      <a:pt x="0" y="1570"/>
                      <a:pt x="159" y="2125"/>
                    </a:cubicBezTo>
                    <a:cubicBezTo>
                      <a:pt x="238" y="2422"/>
                      <a:pt x="397" y="2700"/>
                      <a:pt x="595" y="2958"/>
                    </a:cubicBezTo>
                    <a:cubicBezTo>
                      <a:pt x="1368" y="3939"/>
                      <a:pt x="2666" y="4363"/>
                      <a:pt x="3918" y="4363"/>
                    </a:cubicBezTo>
                    <a:cubicBezTo>
                      <a:pt x="4336" y="4363"/>
                      <a:pt x="4749" y="4316"/>
                      <a:pt x="5135" y="4227"/>
                    </a:cubicBezTo>
                    <a:cubicBezTo>
                      <a:pt x="6206" y="3968"/>
                      <a:pt x="7435" y="3275"/>
                      <a:pt x="7731" y="2125"/>
                    </a:cubicBezTo>
                    <a:cubicBezTo>
                      <a:pt x="7871" y="1570"/>
                      <a:pt x="7791" y="955"/>
                      <a:pt x="7435" y="500"/>
                    </a:cubicBezTo>
                    <a:cubicBezTo>
                      <a:pt x="7335" y="381"/>
                      <a:pt x="7236" y="281"/>
                      <a:pt x="7117" y="202"/>
                    </a:cubicBezTo>
                    <a:cubicBezTo>
                      <a:pt x="7017" y="123"/>
                      <a:pt x="6919" y="83"/>
                      <a:pt x="6819" y="43"/>
                    </a:cubicBezTo>
                    <a:cubicBezTo>
                      <a:pt x="6721" y="13"/>
                      <a:pt x="6623" y="0"/>
                      <a:pt x="6524" y="0"/>
                    </a:cubicBezTo>
                    <a:cubicBezTo>
                      <a:pt x="6365" y="0"/>
                      <a:pt x="6206" y="34"/>
                      <a:pt x="6047" y="83"/>
                    </a:cubicBezTo>
                    <a:cubicBezTo>
                      <a:pt x="5809" y="162"/>
                      <a:pt x="5590" y="302"/>
                      <a:pt x="5373" y="440"/>
                    </a:cubicBezTo>
                    <a:cubicBezTo>
                      <a:pt x="4977" y="698"/>
                      <a:pt x="4620" y="896"/>
                      <a:pt x="4144" y="955"/>
                    </a:cubicBezTo>
                    <a:lnTo>
                      <a:pt x="3946" y="955"/>
                    </a:lnTo>
                    <a:cubicBezTo>
                      <a:pt x="3430" y="955"/>
                      <a:pt x="2955" y="717"/>
                      <a:pt x="2498" y="440"/>
                    </a:cubicBezTo>
                    <a:cubicBezTo>
                      <a:pt x="2281" y="302"/>
                      <a:pt x="2062" y="162"/>
                      <a:pt x="1824" y="83"/>
                    </a:cubicBezTo>
                    <a:cubicBezTo>
                      <a:pt x="1677" y="34"/>
                      <a:pt x="1515" y="0"/>
                      <a:pt x="13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1" name="Google Shape;5441;p55"/>
              <p:cNvSpPr/>
              <p:nvPr/>
            </p:nvSpPr>
            <p:spPr>
              <a:xfrm>
                <a:off x="1051600" y="3545475"/>
                <a:ext cx="215100" cy="117950"/>
              </a:xfrm>
              <a:custGeom>
                <a:avLst/>
                <a:gdLst/>
                <a:ahLst/>
                <a:cxnLst/>
                <a:rect l="l" t="t" r="r" b="b"/>
                <a:pathLst>
                  <a:path w="8604" h="4718" extrusionOk="0">
                    <a:moveTo>
                      <a:pt x="6967" y="362"/>
                    </a:moveTo>
                    <a:cubicBezTo>
                      <a:pt x="7056" y="362"/>
                      <a:pt x="7146" y="374"/>
                      <a:pt x="7237" y="402"/>
                    </a:cubicBezTo>
                    <a:cubicBezTo>
                      <a:pt x="7573" y="501"/>
                      <a:pt x="7850" y="818"/>
                      <a:pt x="7969" y="1135"/>
                    </a:cubicBezTo>
                    <a:cubicBezTo>
                      <a:pt x="8466" y="2385"/>
                      <a:pt x="7454" y="3474"/>
                      <a:pt x="6404" y="3950"/>
                    </a:cubicBezTo>
                    <a:cubicBezTo>
                      <a:pt x="5792" y="4226"/>
                      <a:pt x="5093" y="4364"/>
                      <a:pt x="4400" y="4364"/>
                    </a:cubicBezTo>
                    <a:cubicBezTo>
                      <a:pt x="3947" y="4364"/>
                      <a:pt x="3497" y="4306"/>
                      <a:pt x="3074" y="4188"/>
                    </a:cubicBezTo>
                    <a:cubicBezTo>
                      <a:pt x="1964" y="3891"/>
                      <a:pt x="735" y="3019"/>
                      <a:pt x="735" y="1769"/>
                    </a:cubicBezTo>
                    <a:cubicBezTo>
                      <a:pt x="751" y="1079"/>
                      <a:pt x="1199" y="373"/>
                      <a:pt x="1881" y="373"/>
                    </a:cubicBezTo>
                    <a:cubicBezTo>
                      <a:pt x="2000" y="373"/>
                      <a:pt x="2127" y="395"/>
                      <a:pt x="2260" y="442"/>
                    </a:cubicBezTo>
                    <a:cubicBezTo>
                      <a:pt x="2638" y="561"/>
                      <a:pt x="2955" y="818"/>
                      <a:pt x="3291" y="1016"/>
                    </a:cubicBezTo>
                    <a:cubicBezTo>
                      <a:pt x="3648" y="1195"/>
                      <a:pt x="4025" y="1314"/>
                      <a:pt x="4422" y="1314"/>
                    </a:cubicBezTo>
                    <a:cubicBezTo>
                      <a:pt x="4427" y="1315"/>
                      <a:pt x="4433" y="1315"/>
                      <a:pt x="4438" y="1315"/>
                    </a:cubicBezTo>
                    <a:cubicBezTo>
                      <a:pt x="4445" y="1315"/>
                      <a:pt x="4451" y="1315"/>
                      <a:pt x="4457" y="1314"/>
                    </a:cubicBezTo>
                    <a:lnTo>
                      <a:pt x="4457" y="1314"/>
                    </a:lnTo>
                    <a:cubicBezTo>
                      <a:pt x="5114" y="1302"/>
                      <a:pt x="5621" y="952"/>
                      <a:pt x="6166" y="640"/>
                    </a:cubicBezTo>
                    <a:cubicBezTo>
                      <a:pt x="6408" y="489"/>
                      <a:pt x="6683" y="362"/>
                      <a:pt x="6967" y="362"/>
                    </a:cubicBezTo>
                    <a:close/>
                    <a:moveTo>
                      <a:pt x="6995" y="1"/>
                    </a:moveTo>
                    <a:cubicBezTo>
                      <a:pt x="6957" y="1"/>
                      <a:pt x="6919" y="2"/>
                      <a:pt x="6880" y="6"/>
                    </a:cubicBezTo>
                    <a:cubicBezTo>
                      <a:pt x="5968" y="104"/>
                      <a:pt x="5353" y="958"/>
                      <a:pt x="4422" y="958"/>
                    </a:cubicBezTo>
                    <a:cubicBezTo>
                      <a:pt x="3986" y="958"/>
                      <a:pt x="3589" y="778"/>
                      <a:pt x="3212" y="540"/>
                    </a:cubicBezTo>
                    <a:cubicBezTo>
                      <a:pt x="2855" y="342"/>
                      <a:pt x="2519" y="104"/>
                      <a:pt x="2122" y="25"/>
                    </a:cubicBezTo>
                    <a:cubicBezTo>
                      <a:pt x="2042" y="10"/>
                      <a:pt x="1963" y="3"/>
                      <a:pt x="1885" y="3"/>
                    </a:cubicBezTo>
                    <a:cubicBezTo>
                      <a:pt x="1238" y="3"/>
                      <a:pt x="709" y="496"/>
                      <a:pt x="497" y="1116"/>
                    </a:cubicBezTo>
                    <a:cubicBezTo>
                      <a:pt x="0" y="2523"/>
                      <a:pt x="1171" y="3812"/>
                      <a:pt x="2400" y="4327"/>
                    </a:cubicBezTo>
                    <a:cubicBezTo>
                      <a:pt x="3016" y="4588"/>
                      <a:pt x="3703" y="4717"/>
                      <a:pt x="4393" y="4717"/>
                    </a:cubicBezTo>
                    <a:cubicBezTo>
                      <a:pt x="5012" y="4717"/>
                      <a:pt x="5633" y="4613"/>
                      <a:pt x="6206" y="4407"/>
                    </a:cubicBezTo>
                    <a:cubicBezTo>
                      <a:pt x="7414" y="3971"/>
                      <a:pt x="8604" y="2940"/>
                      <a:pt x="8426" y="1513"/>
                    </a:cubicBezTo>
                    <a:cubicBezTo>
                      <a:pt x="8331" y="774"/>
                      <a:pt x="7784" y="1"/>
                      <a:pt x="69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 name="Google Shape;5442;p55"/>
              <p:cNvSpPr/>
              <p:nvPr/>
            </p:nvSpPr>
            <p:spPr>
              <a:xfrm>
                <a:off x="1093725" y="3585163"/>
                <a:ext cx="133350" cy="76150"/>
              </a:xfrm>
              <a:custGeom>
                <a:avLst/>
                <a:gdLst/>
                <a:ahLst/>
                <a:cxnLst/>
                <a:rect l="l" t="t" r="r" b="b"/>
                <a:pathLst>
                  <a:path w="5334" h="3046" extrusionOk="0">
                    <a:moveTo>
                      <a:pt x="1748" y="0"/>
                    </a:moveTo>
                    <a:cubicBezTo>
                      <a:pt x="1632" y="0"/>
                      <a:pt x="1515" y="21"/>
                      <a:pt x="1409" y="53"/>
                    </a:cubicBezTo>
                    <a:cubicBezTo>
                      <a:pt x="1111" y="172"/>
                      <a:pt x="873" y="389"/>
                      <a:pt x="675" y="627"/>
                    </a:cubicBezTo>
                    <a:cubicBezTo>
                      <a:pt x="476" y="885"/>
                      <a:pt x="338" y="1163"/>
                      <a:pt x="219" y="1459"/>
                    </a:cubicBezTo>
                    <a:cubicBezTo>
                      <a:pt x="120" y="1678"/>
                      <a:pt x="21" y="1896"/>
                      <a:pt x="1" y="2133"/>
                    </a:cubicBezTo>
                    <a:cubicBezTo>
                      <a:pt x="1" y="2133"/>
                      <a:pt x="1388" y="3045"/>
                      <a:pt x="2974" y="3045"/>
                    </a:cubicBezTo>
                    <a:cubicBezTo>
                      <a:pt x="4580" y="3045"/>
                      <a:pt x="5334" y="2094"/>
                      <a:pt x="5334" y="2094"/>
                    </a:cubicBezTo>
                    <a:cubicBezTo>
                      <a:pt x="5273" y="1758"/>
                      <a:pt x="5154" y="1440"/>
                      <a:pt x="5017" y="1123"/>
                    </a:cubicBezTo>
                    <a:cubicBezTo>
                      <a:pt x="4858" y="825"/>
                      <a:pt x="4679" y="529"/>
                      <a:pt x="4401" y="330"/>
                    </a:cubicBezTo>
                    <a:cubicBezTo>
                      <a:pt x="4282" y="251"/>
                      <a:pt x="4163" y="172"/>
                      <a:pt x="4025" y="151"/>
                    </a:cubicBezTo>
                    <a:cubicBezTo>
                      <a:pt x="3998" y="148"/>
                      <a:pt x="3972" y="147"/>
                      <a:pt x="3945" y="147"/>
                    </a:cubicBezTo>
                    <a:cubicBezTo>
                      <a:pt x="3641" y="147"/>
                      <a:pt x="3372" y="348"/>
                      <a:pt x="3153" y="548"/>
                    </a:cubicBezTo>
                    <a:cubicBezTo>
                      <a:pt x="2995" y="687"/>
                      <a:pt x="2815" y="865"/>
                      <a:pt x="2776" y="1084"/>
                    </a:cubicBezTo>
                    <a:cubicBezTo>
                      <a:pt x="2717" y="865"/>
                      <a:pt x="2638" y="667"/>
                      <a:pt x="2519" y="468"/>
                    </a:cubicBezTo>
                    <a:cubicBezTo>
                      <a:pt x="2400" y="291"/>
                      <a:pt x="2241" y="112"/>
                      <a:pt x="2043" y="53"/>
                    </a:cubicBezTo>
                    <a:cubicBezTo>
                      <a:pt x="1951" y="16"/>
                      <a:pt x="1850" y="0"/>
                      <a:pt x="174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3" name="Google Shape;5443;p55"/>
              <p:cNvSpPr/>
              <p:nvPr/>
            </p:nvSpPr>
            <p:spPr>
              <a:xfrm>
                <a:off x="1051600" y="3545475"/>
                <a:ext cx="215100" cy="117950"/>
              </a:xfrm>
              <a:custGeom>
                <a:avLst/>
                <a:gdLst/>
                <a:ahLst/>
                <a:cxnLst/>
                <a:rect l="l" t="t" r="r" b="b"/>
                <a:pathLst>
                  <a:path w="8604" h="4718" extrusionOk="0">
                    <a:moveTo>
                      <a:pt x="6967" y="362"/>
                    </a:moveTo>
                    <a:cubicBezTo>
                      <a:pt x="7056" y="362"/>
                      <a:pt x="7146" y="374"/>
                      <a:pt x="7237" y="402"/>
                    </a:cubicBezTo>
                    <a:cubicBezTo>
                      <a:pt x="7573" y="501"/>
                      <a:pt x="7850" y="818"/>
                      <a:pt x="7969" y="1135"/>
                    </a:cubicBezTo>
                    <a:cubicBezTo>
                      <a:pt x="8466" y="2385"/>
                      <a:pt x="7454" y="3474"/>
                      <a:pt x="6404" y="3950"/>
                    </a:cubicBezTo>
                    <a:cubicBezTo>
                      <a:pt x="5792" y="4226"/>
                      <a:pt x="5093" y="4364"/>
                      <a:pt x="4400" y="4364"/>
                    </a:cubicBezTo>
                    <a:cubicBezTo>
                      <a:pt x="3947" y="4364"/>
                      <a:pt x="3497" y="4306"/>
                      <a:pt x="3074" y="4188"/>
                    </a:cubicBezTo>
                    <a:cubicBezTo>
                      <a:pt x="1964" y="3891"/>
                      <a:pt x="735" y="3019"/>
                      <a:pt x="735" y="1769"/>
                    </a:cubicBezTo>
                    <a:cubicBezTo>
                      <a:pt x="751" y="1079"/>
                      <a:pt x="1199" y="373"/>
                      <a:pt x="1881" y="373"/>
                    </a:cubicBezTo>
                    <a:cubicBezTo>
                      <a:pt x="2000" y="373"/>
                      <a:pt x="2127" y="395"/>
                      <a:pt x="2260" y="442"/>
                    </a:cubicBezTo>
                    <a:cubicBezTo>
                      <a:pt x="2638" y="561"/>
                      <a:pt x="2955" y="818"/>
                      <a:pt x="3291" y="1016"/>
                    </a:cubicBezTo>
                    <a:cubicBezTo>
                      <a:pt x="3648" y="1195"/>
                      <a:pt x="4025" y="1314"/>
                      <a:pt x="4422" y="1314"/>
                    </a:cubicBezTo>
                    <a:cubicBezTo>
                      <a:pt x="4427" y="1315"/>
                      <a:pt x="4433" y="1315"/>
                      <a:pt x="4438" y="1315"/>
                    </a:cubicBezTo>
                    <a:cubicBezTo>
                      <a:pt x="4445" y="1315"/>
                      <a:pt x="4451" y="1315"/>
                      <a:pt x="4457" y="1314"/>
                    </a:cubicBezTo>
                    <a:lnTo>
                      <a:pt x="4457" y="1314"/>
                    </a:lnTo>
                    <a:cubicBezTo>
                      <a:pt x="5114" y="1302"/>
                      <a:pt x="5621" y="952"/>
                      <a:pt x="6166" y="640"/>
                    </a:cubicBezTo>
                    <a:cubicBezTo>
                      <a:pt x="6408" y="489"/>
                      <a:pt x="6683" y="362"/>
                      <a:pt x="6967" y="362"/>
                    </a:cubicBezTo>
                    <a:close/>
                    <a:moveTo>
                      <a:pt x="6995" y="1"/>
                    </a:moveTo>
                    <a:cubicBezTo>
                      <a:pt x="6957" y="1"/>
                      <a:pt x="6919" y="2"/>
                      <a:pt x="6880" y="6"/>
                    </a:cubicBezTo>
                    <a:cubicBezTo>
                      <a:pt x="5968" y="104"/>
                      <a:pt x="5353" y="958"/>
                      <a:pt x="4422" y="958"/>
                    </a:cubicBezTo>
                    <a:cubicBezTo>
                      <a:pt x="3986" y="958"/>
                      <a:pt x="3589" y="778"/>
                      <a:pt x="3212" y="540"/>
                    </a:cubicBezTo>
                    <a:cubicBezTo>
                      <a:pt x="2855" y="342"/>
                      <a:pt x="2519" y="104"/>
                      <a:pt x="2122" y="25"/>
                    </a:cubicBezTo>
                    <a:cubicBezTo>
                      <a:pt x="2042" y="10"/>
                      <a:pt x="1963" y="3"/>
                      <a:pt x="1885" y="3"/>
                    </a:cubicBezTo>
                    <a:cubicBezTo>
                      <a:pt x="1238" y="3"/>
                      <a:pt x="709" y="496"/>
                      <a:pt x="497" y="1116"/>
                    </a:cubicBezTo>
                    <a:cubicBezTo>
                      <a:pt x="0" y="2523"/>
                      <a:pt x="1171" y="3812"/>
                      <a:pt x="2400" y="4327"/>
                    </a:cubicBezTo>
                    <a:cubicBezTo>
                      <a:pt x="3016" y="4588"/>
                      <a:pt x="3703" y="4717"/>
                      <a:pt x="4393" y="4717"/>
                    </a:cubicBezTo>
                    <a:cubicBezTo>
                      <a:pt x="5012" y="4717"/>
                      <a:pt x="5633" y="4613"/>
                      <a:pt x="6206" y="4407"/>
                    </a:cubicBezTo>
                    <a:cubicBezTo>
                      <a:pt x="7414" y="3971"/>
                      <a:pt x="8604" y="2940"/>
                      <a:pt x="8426" y="1513"/>
                    </a:cubicBezTo>
                    <a:cubicBezTo>
                      <a:pt x="8331" y="774"/>
                      <a:pt x="7784" y="1"/>
                      <a:pt x="69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 name="Google Shape;5444;p55"/>
              <p:cNvSpPr/>
              <p:nvPr/>
            </p:nvSpPr>
            <p:spPr>
              <a:xfrm>
                <a:off x="868750" y="3480200"/>
                <a:ext cx="130350" cy="130850"/>
              </a:xfrm>
              <a:custGeom>
                <a:avLst/>
                <a:gdLst/>
                <a:ahLst/>
                <a:cxnLst/>
                <a:rect l="l" t="t" r="r" b="b"/>
                <a:pathLst>
                  <a:path w="5214" h="5234" extrusionOk="0">
                    <a:moveTo>
                      <a:pt x="2597" y="0"/>
                    </a:moveTo>
                    <a:cubicBezTo>
                      <a:pt x="1169" y="0"/>
                      <a:pt x="1" y="1169"/>
                      <a:pt x="1" y="2617"/>
                    </a:cubicBezTo>
                    <a:cubicBezTo>
                      <a:pt x="1" y="4063"/>
                      <a:pt x="1169" y="5234"/>
                      <a:pt x="2597" y="5234"/>
                    </a:cubicBezTo>
                    <a:cubicBezTo>
                      <a:pt x="4045" y="5234"/>
                      <a:pt x="5213" y="4063"/>
                      <a:pt x="5213" y="2617"/>
                    </a:cubicBezTo>
                    <a:cubicBezTo>
                      <a:pt x="5213" y="1169"/>
                      <a:pt x="4045" y="0"/>
                      <a:pt x="259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5" name="Google Shape;5445;p55"/>
              <p:cNvSpPr/>
              <p:nvPr/>
            </p:nvSpPr>
            <p:spPr>
              <a:xfrm>
                <a:off x="1314250" y="3480200"/>
                <a:ext cx="130850" cy="130850"/>
              </a:xfrm>
              <a:custGeom>
                <a:avLst/>
                <a:gdLst/>
                <a:ahLst/>
                <a:cxnLst/>
                <a:rect l="l" t="t" r="r" b="b"/>
                <a:pathLst>
                  <a:path w="5234" h="5234" extrusionOk="0">
                    <a:moveTo>
                      <a:pt x="2617" y="0"/>
                    </a:moveTo>
                    <a:cubicBezTo>
                      <a:pt x="1171" y="0"/>
                      <a:pt x="1" y="1169"/>
                      <a:pt x="1" y="2617"/>
                    </a:cubicBezTo>
                    <a:cubicBezTo>
                      <a:pt x="1" y="4063"/>
                      <a:pt x="1171" y="5234"/>
                      <a:pt x="2617" y="5234"/>
                    </a:cubicBezTo>
                    <a:cubicBezTo>
                      <a:pt x="4065" y="5234"/>
                      <a:pt x="5234" y="4063"/>
                      <a:pt x="5234" y="2617"/>
                    </a:cubicBezTo>
                    <a:cubicBezTo>
                      <a:pt x="5234" y="1169"/>
                      <a:pt x="4065" y="0"/>
                      <a:pt x="261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6" name="Google Shape;5446;p55"/>
              <p:cNvSpPr/>
              <p:nvPr/>
            </p:nvSpPr>
            <p:spPr>
              <a:xfrm>
                <a:off x="944075" y="3065900"/>
                <a:ext cx="435625" cy="205675"/>
              </a:xfrm>
              <a:custGeom>
                <a:avLst/>
                <a:gdLst/>
                <a:ahLst/>
                <a:cxnLst/>
                <a:rect l="l" t="t" r="r" b="b"/>
                <a:pathLst>
                  <a:path w="17425" h="8227" extrusionOk="0">
                    <a:moveTo>
                      <a:pt x="17325" y="6955"/>
                    </a:moveTo>
                    <a:lnTo>
                      <a:pt x="17325" y="6955"/>
                    </a:lnTo>
                    <a:cubicBezTo>
                      <a:pt x="17355" y="7006"/>
                      <a:pt x="17388" y="7054"/>
                      <a:pt x="17424" y="7097"/>
                    </a:cubicBezTo>
                    <a:cubicBezTo>
                      <a:pt x="17393" y="7050"/>
                      <a:pt x="17360" y="7003"/>
                      <a:pt x="17325" y="6955"/>
                    </a:cubicBezTo>
                    <a:close/>
                    <a:moveTo>
                      <a:pt x="15402" y="1"/>
                    </a:moveTo>
                    <a:lnTo>
                      <a:pt x="1071" y="556"/>
                    </a:lnTo>
                    <a:cubicBezTo>
                      <a:pt x="199" y="1368"/>
                      <a:pt x="20" y="2676"/>
                      <a:pt x="80" y="3865"/>
                    </a:cubicBezTo>
                    <a:cubicBezTo>
                      <a:pt x="120" y="5036"/>
                      <a:pt x="318" y="6265"/>
                      <a:pt x="1" y="7394"/>
                    </a:cubicBezTo>
                    <a:cubicBezTo>
                      <a:pt x="318" y="6899"/>
                      <a:pt x="635" y="6384"/>
                      <a:pt x="1130" y="6046"/>
                    </a:cubicBezTo>
                    <a:cubicBezTo>
                      <a:pt x="1685" y="5670"/>
                      <a:pt x="2240" y="5273"/>
                      <a:pt x="2855" y="4996"/>
                    </a:cubicBezTo>
                    <a:cubicBezTo>
                      <a:pt x="3331" y="4777"/>
                      <a:pt x="3945" y="4560"/>
                      <a:pt x="4243" y="4103"/>
                    </a:cubicBezTo>
                    <a:cubicBezTo>
                      <a:pt x="4341" y="5273"/>
                      <a:pt x="5293" y="6740"/>
                      <a:pt x="5670" y="7850"/>
                    </a:cubicBezTo>
                    <a:cubicBezTo>
                      <a:pt x="6582" y="6820"/>
                      <a:pt x="7375" y="5710"/>
                      <a:pt x="8049" y="4539"/>
                    </a:cubicBezTo>
                    <a:cubicBezTo>
                      <a:pt x="9040" y="5472"/>
                      <a:pt x="9733" y="6740"/>
                      <a:pt x="9971" y="8068"/>
                    </a:cubicBezTo>
                    <a:cubicBezTo>
                      <a:pt x="10288" y="7256"/>
                      <a:pt x="10586" y="6423"/>
                      <a:pt x="10903" y="5591"/>
                    </a:cubicBezTo>
                    <a:cubicBezTo>
                      <a:pt x="11022" y="5234"/>
                      <a:pt x="11160" y="4837"/>
                      <a:pt x="11002" y="4500"/>
                    </a:cubicBezTo>
                    <a:lnTo>
                      <a:pt x="11002" y="4500"/>
                    </a:lnTo>
                    <a:cubicBezTo>
                      <a:pt x="12291" y="5472"/>
                      <a:pt x="13322" y="6759"/>
                      <a:pt x="14015" y="8226"/>
                    </a:cubicBezTo>
                    <a:cubicBezTo>
                      <a:pt x="13758" y="6839"/>
                      <a:pt x="14947" y="5353"/>
                      <a:pt x="14313" y="4103"/>
                    </a:cubicBezTo>
                    <a:lnTo>
                      <a:pt x="14313" y="4103"/>
                    </a:lnTo>
                    <a:cubicBezTo>
                      <a:pt x="15181" y="4840"/>
                      <a:pt x="16625" y="5990"/>
                      <a:pt x="17325" y="6955"/>
                    </a:cubicBezTo>
                    <a:lnTo>
                      <a:pt x="17325" y="6955"/>
                    </a:lnTo>
                    <a:cubicBezTo>
                      <a:pt x="16819" y="6096"/>
                      <a:pt x="17049" y="4211"/>
                      <a:pt x="16750" y="3014"/>
                    </a:cubicBezTo>
                    <a:cubicBezTo>
                      <a:pt x="16433" y="1685"/>
                      <a:pt x="16076" y="1169"/>
                      <a:pt x="1540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 name="Google Shape;5447;p55"/>
              <p:cNvSpPr/>
              <p:nvPr/>
            </p:nvSpPr>
            <p:spPr>
              <a:xfrm>
                <a:off x="920300" y="3061250"/>
                <a:ext cx="465250" cy="214600"/>
              </a:xfrm>
              <a:custGeom>
                <a:avLst/>
                <a:gdLst/>
                <a:ahLst/>
                <a:cxnLst/>
                <a:rect l="l" t="t" r="r" b="b"/>
                <a:pathLst>
                  <a:path w="18610" h="8584" extrusionOk="0">
                    <a:moveTo>
                      <a:pt x="16358" y="0"/>
                    </a:moveTo>
                    <a:cubicBezTo>
                      <a:pt x="16239" y="0"/>
                      <a:pt x="16112" y="129"/>
                      <a:pt x="16195" y="266"/>
                    </a:cubicBezTo>
                    <a:cubicBezTo>
                      <a:pt x="16512" y="840"/>
                      <a:pt x="16869" y="1416"/>
                      <a:pt x="17146" y="2010"/>
                    </a:cubicBezTo>
                    <a:cubicBezTo>
                      <a:pt x="17405" y="2624"/>
                      <a:pt x="17582" y="3298"/>
                      <a:pt x="17661" y="3972"/>
                    </a:cubicBezTo>
                    <a:cubicBezTo>
                      <a:pt x="17722" y="4627"/>
                      <a:pt x="17722" y="5280"/>
                      <a:pt x="17780" y="5915"/>
                    </a:cubicBezTo>
                    <a:cubicBezTo>
                      <a:pt x="17797" y="6060"/>
                      <a:pt x="17815" y="6206"/>
                      <a:pt x="17838" y="6349"/>
                    </a:cubicBezTo>
                    <a:lnTo>
                      <a:pt x="17838" y="6349"/>
                    </a:lnTo>
                    <a:cubicBezTo>
                      <a:pt x="17592" y="6089"/>
                      <a:pt x="17330" y="5841"/>
                      <a:pt x="17067" y="5597"/>
                    </a:cubicBezTo>
                    <a:cubicBezTo>
                      <a:pt x="16532" y="5103"/>
                      <a:pt x="15957" y="4646"/>
                      <a:pt x="15383" y="4170"/>
                    </a:cubicBezTo>
                    <a:cubicBezTo>
                      <a:pt x="15344" y="4142"/>
                      <a:pt x="15304" y="4129"/>
                      <a:pt x="15265" y="4129"/>
                    </a:cubicBezTo>
                    <a:cubicBezTo>
                      <a:pt x="15145" y="4129"/>
                      <a:pt x="15045" y="4253"/>
                      <a:pt x="15105" y="4389"/>
                    </a:cubicBezTo>
                    <a:cubicBezTo>
                      <a:pt x="15422" y="5042"/>
                      <a:pt x="15224" y="5756"/>
                      <a:pt x="15045" y="6411"/>
                    </a:cubicBezTo>
                    <a:cubicBezTo>
                      <a:pt x="14925" y="6819"/>
                      <a:pt x="14813" y="7226"/>
                      <a:pt x="14769" y="7638"/>
                    </a:cubicBezTo>
                    <a:lnTo>
                      <a:pt x="14769" y="7638"/>
                    </a:lnTo>
                    <a:cubicBezTo>
                      <a:pt x="14079" y="6434"/>
                      <a:pt x="13158" y="5382"/>
                      <a:pt x="12052" y="4527"/>
                    </a:cubicBezTo>
                    <a:cubicBezTo>
                      <a:pt x="12027" y="4506"/>
                      <a:pt x="11997" y="4496"/>
                      <a:pt x="11967" y="4496"/>
                    </a:cubicBezTo>
                    <a:cubicBezTo>
                      <a:pt x="11860" y="4496"/>
                      <a:pt x="11748" y="4617"/>
                      <a:pt x="11794" y="4725"/>
                    </a:cubicBezTo>
                    <a:cubicBezTo>
                      <a:pt x="11894" y="5023"/>
                      <a:pt x="11815" y="5301"/>
                      <a:pt x="11735" y="5597"/>
                    </a:cubicBezTo>
                    <a:cubicBezTo>
                      <a:pt x="11635" y="5875"/>
                      <a:pt x="11516" y="6152"/>
                      <a:pt x="11418" y="6430"/>
                    </a:cubicBezTo>
                    <a:lnTo>
                      <a:pt x="10970" y="7650"/>
                    </a:lnTo>
                    <a:lnTo>
                      <a:pt x="10970" y="7650"/>
                    </a:lnTo>
                    <a:cubicBezTo>
                      <a:pt x="10646" y="6484"/>
                      <a:pt x="10008" y="5425"/>
                      <a:pt x="9119" y="4587"/>
                    </a:cubicBezTo>
                    <a:cubicBezTo>
                      <a:pt x="9084" y="4561"/>
                      <a:pt x="9038" y="4546"/>
                      <a:pt x="8992" y="4546"/>
                    </a:cubicBezTo>
                    <a:cubicBezTo>
                      <a:pt x="8933" y="4546"/>
                      <a:pt x="8874" y="4571"/>
                      <a:pt x="8841" y="4627"/>
                    </a:cubicBezTo>
                    <a:cubicBezTo>
                      <a:pt x="8232" y="5713"/>
                      <a:pt x="7504" y="6749"/>
                      <a:pt x="6689" y="7686"/>
                    </a:cubicBezTo>
                    <a:lnTo>
                      <a:pt x="6689" y="7686"/>
                    </a:lnTo>
                    <a:cubicBezTo>
                      <a:pt x="6487" y="7179"/>
                      <a:pt x="6239" y="6692"/>
                      <a:pt x="6006" y="6192"/>
                    </a:cubicBezTo>
                    <a:cubicBezTo>
                      <a:pt x="5728" y="5597"/>
                      <a:pt x="5432" y="4963"/>
                      <a:pt x="5371" y="4289"/>
                    </a:cubicBezTo>
                    <a:cubicBezTo>
                      <a:pt x="5360" y="4182"/>
                      <a:pt x="5284" y="4118"/>
                      <a:pt x="5199" y="4118"/>
                    </a:cubicBezTo>
                    <a:cubicBezTo>
                      <a:pt x="5143" y="4118"/>
                      <a:pt x="5083" y="4147"/>
                      <a:pt x="5035" y="4210"/>
                    </a:cubicBezTo>
                    <a:cubicBezTo>
                      <a:pt x="4816" y="4548"/>
                      <a:pt x="4420" y="4706"/>
                      <a:pt x="4044" y="4884"/>
                    </a:cubicBezTo>
                    <a:cubicBezTo>
                      <a:pt x="3608" y="5063"/>
                      <a:pt x="3172" y="5301"/>
                      <a:pt x="2755" y="5558"/>
                    </a:cubicBezTo>
                    <a:cubicBezTo>
                      <a:pt x="2358" y="5816"/>
                      <a:pt x="1922" y="6073"/>
                      <a:pt x="1605" y="6411"/>
                    </a:cubicBezTo>
                    <a:cubicBezTo>
                      <a:pt x="1485" y="6531"/>
                      <a:pt x="1377" y="6659"/>
                      <a:pt x="1275" y="6794"/>
                    </a:cubicBezTo>
                    <a:lnTo>
                      <a:pt x="1275" y="6794"/>
                    </a:lnTo>
                    <a:cubicBezTo>
                      <a:pt x="1364" y="5801"/>
                      <a:pt x="1204" y="4801"/>
                      <a:pt x="1190" y="3813"/>
                    </a:cubicBezTo>
                    <a:cubicBezTo>
                      <a:pt x="1190" y="2764"/>
                      <a:pt x="1348" y="1614"/>
                      <a:pt x="2141" y="861"/>
                    </a:cubicBezTo>
                    <a:cubicBezTo>
                      <a:pt x="2281" y="735"/>
                      <a:pt x="2151" y="561"/>
                      <a:pt x="2011" y="561"/>
                    </a:cubicBezTo>
                    <a:cubicBezTo>
                      <a:pt x="1974" y="561"/>
                      <a:pt x="1937" y="573"/>
                      <a:pt x="1903" y="602"/>
                    </a:cubicBezTo>
                    <a:cubicBezTo>
                      <a:pt x="0" y="2426"/>
                      <a:pt x="1367" y="5320"/>
                      <a:pt x="793" y="7540"/>
                    </a:cubicBezTo>
                    <a:cubicBezTo>
                      <a:pt x="754" y="7670"/>
                      <a:pt x="860" y="7766"/>
                      <a:pt x="966" y="7766"/>
                    </a:cubicBezTo>
                    <a:cubicBezTo>
                      <a:pt x="1021" y="7766"/>
                      <a:pt x="1076" y="7740"/>
                      <a:pt x="1110" y="7680"/>
                    </a:cubicBezTo>
                    <a:cubicBezTo>
                      <a:pt x="1348" y="7283"/>
                      <a:pt x="1586" y="6887"/>
                      <a:pt x="1922" y="6570"/>
                    </a:cubicBezTo>
                    <a:cubicBezTo>
                      <a:pt x="2300" y="6232"/>
                      <a:pt x="2775" y="5954"/>
                      <a:pt x="3212" y="5697"/>
                    </a:cubicBezTo>
                    <a:cubicBezTo>
                      <a:pt x="3608" y="5459"/>
                      <a:pt x="4023" y="5280"/>
                      <a:pt x="4420" y="5082"/>
                    </a:cubicBezTo>
                    <a:cubicBezTo>
                      <a:pt x="4666" y="4979"/>
                      <a:pt x="4886" y="4851"/>
                      <a:pt x="5075" y="4686"/>
                    </a:cubicBezTo>
                    <a:lnTo>
                      <a:pt x="5075" y="4686"/>
                    </a:lnTo>
                    <a:cubicBezTo>
                      <a:pt x="5318" y="5885"/>
                      <a:pt x="6051" y="6932"/>
                      <a:pt x="6462" y="8076"/>
                    </a:cubicBezTo>
                    <a:cubicBezTo>
                      <a:pt x="6488" y="8153"/>
                      <a:pt x="6564" y="8205"/>
                      <a:pt x="6641" y="8205"/>
                    </a:cubicBezTo>
                    <a:cubicBezTo>
                      <a:pt x="6683" y="8205"/>
                      <a:pt x="6724" y="8190"/>
                      <a:pt x="6759" y="8155"/>
                    </a:cubicBezTo>
                    <a:cubicBezTo>
                      <a:pt x="7620" y="7182"/>
                      <a:pt x="8393" y="6138"/>
                      <a:pt x="9044" y="5007"/>
                    </a:cubicBezTo>
                    <a:lnTo>
                      <a:pt x="9044" y="5007"/>
                    </a:lnTo>
                    <a:cubicBezTo>
                      <a:pt x="9925" y="5915"/>
                      <a:pt x="10521" y="7061"/>
                      <a:pt x="10763" y="8314"/>
                    </a:cubicBezTo>
                    <a:cubicBezTo>
                      <a:pt x="10782" y="8397"/>
                      <a:pt x="10844" y="8433"/>
                      <a:pt x="10911" y="8433"/>
                    </a:cubicBezTo>
                    <a:cubicBezTo>
                      <a:pt x="10987" y="8433"/>
                      <a:pt x="11069" y="8387"/>
                      <a:pt x="11101" y="8314"/>
                    </a:cubicBezTo>
                    <a:cubicBezTo>
                      <a:pt x="11339" y="7659"/>
                      <a:pt x="11577" y="7006"/>
                      <a:pt x="11815" y="6371"/>
                    </a:cubicBezTo>
                    <a:cubicBezTo>
                      <a:pt x="11961" y="5977"/>
                      <a:pt x="12181" y="5529"/>
                      <a:pt x="12201" y="5091"/>
                    </a:cubicBezTo>
                    <a:lnTo>
                      <a:pt x="12201" y="5091"/>
                    </a:lnTo>
                    <a:cubicBezTo>
                      <a:pt x="13288" y="6013"/>
                      <a:pt x="14174" y="7167"/>
                      <a:pt x="14788" y="8451"/>
                    </a:cubicBezTo>
                    <a:lnTo>
                      <a:pt x="14788" y="8451"/>
                    </a:lnTo>
                    <a:cubicBezTo>
                      <a:pt x="14788" y="8451"/>
                      <a:pt x="14788" y="8452"/>
                      <a:pt x="14788" y="8452"/>
                    </a:cubicBezTo>
                    <a:cubicBezTo>
                      <a:pt x="14788" y="8452"/>
                      <a:pt x="14788" y="8452"/>
                      <a:pt x="14788" y="8452"/>
                    </a:cubicBezTo>
                    <a:lnTo>
                      <a:pt x="14788" y="8452"/>
                    </a:lnTo>
                    <a:cubicBezTo>
                      <a:pt x="14794" y="8465"/>
                      <a:pt x="14801" y="8478"/>
                      <a:pt x="14807" y="8492"/>
                    </a:cubicBezTo>
                    <a:cubicBezTo>
                      <a:pt x="14840" y="8557"/>
                      <a:pt x="14890" y="8583"/>
                      <a:pt x="14940" y="8583"/>
                    </a:cubicBezTo>
                    <a:cubicBezTo>
                      <a:pt x="15044" y="8583"/>
                      <a:pt x="15151" y="8473"/>
                      <a:pt x="15124" y="8354"/>
                    </a:cubicBezTo>
                    <a:cubicBezTo>
                      <a:pt x="15122" y="8341"/>
                      <a:pt x="15120" y="8329"/>
                      <a:pt x="15118" y="8316"/>
                    </a:cubicBezTo>
                    <a:lnTo>
                      <a:pt x="15118" y="8316"/>
                    </a:lnTo>
                    <a:cubicBezTo>
                      <a:pt x="15120" y="8315"/>
                      <a:pt x="15122" y="8315"/>
                      <a:pt x="15124" y="8314"/>
                    </a:cubicBezTo>
                    <a:cubicBezTo>
                      <a:pt x="15121" y="8308"/>
                      <a:pt x="15118" y="8301"/>
                      <a:pt x="15115" y="8295"/>
                    </a:cubicBezTo>
                    <a:lnTo>
                      <a:pt x="15115" y="8295"/>
                    </a:lnTo>
                    <a:cubicBezTo>
                      <a:pt x="14948" y="7114"/>
                      <a:pt x="15771" y="5974"/>
                      <a:pt x="15608" y="4816"/>
                    </a:cubicBezTo>
                    <a:lnTo>
                      <a:pt x="15608" y="4816"/>
                    </a:lnTo>
                    <a:cubicBezTo>
                      <a:pt x="15995" y="5138"/>
                      <a:pt x="16388" y="5462"/>
                      <a:pt x="16770" y="5816"/>
                    </a:cubicBezTo>
                    <a:cubicBezTo>
                      <a:pt x="17305" y="6292"/>
                      <a:pt x="17820" y="6787"/>
                      <a:pt x="18217" y="7381"/>
                    </a:cubicBezTo>
                    <a:cubicBezTo>
                      <a:pt x="18219" y="7380"/>
                      <a:pt x="18221" y="7378"/>
                      <a:pt x="18223" y="7376"/>
                    </a:cubicBezTo>
                    <a:lnTo>
                      <a:pt x="18223" y="7376"/>
                    </a:lnTo>
                    <a:cubicBezTo>
                      <a:pt x="18234" y="7391"/>
                      <a:pt x="18245" y="7406"/>
                      <a:pt x="18256" y="7421"/>
                    </a:cubicBezTo>
                    <a:cubicBezTo>
                      <a:pt x="18285" y="7460"/>
                      <a:pt x="18323" y="7476"/>
                      <a:pt x="18362" y="7476"/>
                    </a:cubicBezTo>
                    <a:cubicBezTo>
                      <a:pt x="18481" y="7476"/>
                      <a:pt x="18609" y="7323"/>
                      <a:pt x="18534" y="7204"/>
                    </a:cubicBezTo>
                    <a:cubicBezTo>
                      <a:pt x="18486" y="7133"/>
                      <a:pt x="18437" y="7062"/>
                      <a:pt x="18385" y="6993"/>
                    </a:cubicBezTo>
                    <a:lnTo>
                      <a:pt x="18385" y="6993"/>
                    </a:lnTo>
                    <a:cubicBezTo>
                      <a:pt x="18167" y="6582"/>
                      <a:pt x="18135" y="6028"/>
                      <a:pt x="18118" y="5578"/>
                    </a:cubicBezTo>
                    <a:cubicBezTo>
                      <a:pt x="18058" y="4944"/>
                      <a:pt x="18058" y="4310"/>
                      <a:pt x="17979" y="3675"/>
                    </a:cubicBezTo>
                    <a:cubicBezTo>
                      <a:pt x="17880" y="3041"/>
                      <a:pt x="17701" y="2426"/>
                      <a:pt x="17444" y="1831"/>
                    </a:cubicBezTo>
                    <a:cubicBezTo>
                      <a:pt x="17186" y="1236"/>
                      <a:pt x="16829" y="662"/>
                      <a:pt x="16493" y="87"/>
                    </a:cubicBezTo>
                    <a:cubicBezTo>
                      <a:pt x="16462" y="26"/>
                      <a:pt x="16411" y="0"/>
                      <a:pt x="1635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 name="Google Shape;5448;p55"/>
              <p:cNvSpPr/>
              <p:nvPr/>
            </p:nvSpPr>
            <p:spPr>
              <a:xfrm>
                <a:off x="1009500" y="3079950"/>
                <a:ext cx="40850" cy="57650"/>
              </a:xfrm>
              <a:custGeom>
                <a:avLst/>
                <a:gdLst/>
                <a:ahLst/>
                <a:cxnLst/>
                <a:rect l="l" t="t" r="r" b="b"/>
                <a:pathLst>
                  <a:path w="1634" h="2306" extrusionOk="0">
                    <a:moveTo>
                      <a:pt x="1386" y="0"/>
                    </a:moveTo>
                    <a:cubicBezTo>
                      <a:pt x="1346" y="0"/>
                      <a:pt x="1306" y="16"/>
                      <a:pt x="1269" y="52"/>
                    </a:cubicBezTo>
                    <a:cubicBezTo>
                      <a:pt x="733" y="647"/>
                      <a:pt x="317" y="1342"/>
                      <a:pt x="19" y="2074"/>
                    </a:cubicBezTo>
                    <a:cubicBezTo>
                      <a:pt x="0" y="2174"/>
                      <a:pt x="59" y="2272"/>
                      <a:pt x="159" y="2293"/>
                    </a:cubicBezTo>
                    <a:cubicBezTo>
                      <a:pt x="180" y="2302"/>
                      <a:pt x="200" y="2305"/>
                      <a:pt x="219" y="2305"/>
                    </a:cubicBezTo>
                    <a:cubicBezTo>
                      <a:pt x="289" y="2305"/>
                      <a:pt x="345" y="2252"/>
                      <a:pt x="376" y="2174"/>
                    </a:cubicBezTo>
                    <a:cubicBezTo>
                      <a:pt x="635" y="1500"/>
                      <a:pt x="1031" y="866"/>
                      <a:pt x="1526" y="311"/>
                    </a:cubicBezTo>
                    <a:cubicBezTo>
                      <a:pt x="1633" y="173"/>
                      <a:pt x="1517" y="0"/>
                      <a:pt x="13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9" name="Google Shape;5449;p55"/>
              <p:cNvSpPr/>
              <p:nvPr/>
            </p:nvSpPr>
            <p:spPr>
              <a:xfrm>
                <a:off x="1094975" y="3071275"/>
                <a:ext cx="23975" cy="97700"/>
              </a:xfrm>
              <a:custGeom>
                <a:avLst/>
                <a:gdLst/>
                <a:ahLst/>
                <a:cxnLst/>
                <a:rect l="l" t="t" r="r" b="b"/>
                <a:pathLst>
                  <a:path w="959" h="3908" extrusionOk="0">
                    <a:moveTo>
                      <a:pt x="742" y="0"/>
                    </a:moveTo>
                    <a:cubicBezTo>
                      <a:pt x="674" y="0"/>
                      <a:pt x="609" y="37"/>
                      <a:pt x="586" y="122"/>
                    </a:cubicBezTo>
                    <a:cubicBezTo>
                      <a:pt x="287" y="1311"/>
                      <a:pt x="89" y="2521"/>
                      <a:pt x="10" y="3730"/>
                    </a:cubicBezTo>
                    <a:cubicBezTo>
                      <a:pt x="0" y="3848"/>
                      <a:pt x="85" y="3908"/>
                      <a:pt x="174" y="3908"/>
                    </a:cubicBezTo>
                    <a:cubicBezTo>
                      <a:pt x="263" y="3908"/>
                      <a:pt x="357" y="3848"/>
                      <a:pt x="367" y="3730"/>
                    </a:cubicBezTo>
                    <a:cubicBezTo>
                      <a:pt x="446" y="2540"/>
                      <a:pt x="625" y="1371"/>
                      <a:pt x="922" y="222"/>
                    </a:cubicBezTo>
                    <a:cubicBezTo>
                      <a:pt x="958" y="89"/>
                      <a:pt x="848" y="0"/>
                      <a:pt x="74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0" name="Google Shape;5450;p55"/>
              <p:cNvSpPr/>
              <p:nvPr/>
            </p:nvSpPr>
            <p:spPr>
              <a:xfrm>
                <a:off x="1167075" y="3073325"/>
                <a:ext cx="11925" cy="62100"/>
              </a:xfrm>
              <a:custGeom>
                <a:avLst/>
                <a:gdLst/>
                <a:ahLst/>
                <a:cxnLst/>
                <a:rect l="l" t="t" r="r" b="b"/>
                <a:pathLst>
                  <a:path w="477" h="2484" extrusionOk="0">
                    <a:moveTo>
                      <a:pt x="172" y="1"/>
                    </a:moveTo>
                    <a:cubicBezTo>
                      <a:pt x="85" y="1"/>
                      <a:pt x="1" y="60"/>
                      <a:pt x="1" y="179"/>
                    </a:cubicBezTo>
                    <a:lnTo>
                      <a:pt x="120" y="2320"/>
                    </a:lnTo>
                    <a:cubicBezTo>
                      <a:pt x="120" y="2429"/>
                      <a:pt x="209" y="2483"/>
                      <a:pt x="298" y="2483"/>
                    </a:cubicBezTo>
                    <a:cubicBezTo>
                      <a:pt x="387" y="2483"/>
                      <a:pt x="477" y="2429"/>
                      <a:pt x="477" y="2320"/>
                    </a:cubicBezTo>
                    <a:lnTo>
                      <a:pt x="358" y="179"/>
                    </a:lnTo>
                    <a:cubicBezTo>
                      <a:pt x="347" y="60"/>
                      <a:pt x="258" y="1"/>
                      <a:pt x="17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1" name="Google Shape;5451;p55"/>
              <p:cNvSpPr/>
              <p:nvPr/>
            </p:nvSpPr>
            <p:spPr>
              <a:xfrm>
                <a:off x="1236200" y="3064425"/>
                <a:ext cx="18500" cy="66675"/>
              </a:xfrm>
              <a:custGeom>
                <a:avLst/>
                <a:gdLst/>
                <a:ahLst/>
                <a:cxnLst/>
                <a:rect l="l" t="t" r="r" b="b"/>
                <a:pathLst>
                  <a:path w="740" h="2667" extrusionOk="0">
                    <a:moveTo>
                      <a:pt x="172" y="0"/>
                    </a:moveTo>
                    <a:cubicBezTo>
                      <a:pt x="85" y="0"/>
                      <a:pt x="1" y="60"/>
                      <a:pt x="11" y="179"/>
                    </a:cubicBezTo>
                    <a:cubicBezTo>
                      <a:pt x="30" y="971"/>
                      <a:pt x="149" y="1764"/>
                      <a:pt x="368" y="2537"/>
                    </a:cubicBezTo>
                    <a:cubicBezTo>
                      <a:pt x="392" y="2627"/>
                      <a:pt x="464" y="2666"/>
                      <a:pt x="535" y="2666"/>
                    </a:cubicBezTo>
                    <a:cubicBezTo>
                      <a:pt x="637" y="2666"/>
                      <a:pt x="740" y="2586"/>
                      <a:pt x="704" y="2457"/>
                    </a:cubicBezTo>
                    <a:cubicBezTo>
                      <a:pt x="506" y="1704"/>
                      <a:pt x="387" y="951"/>
                      <a:pt x="347" y="179"/>
                    </a:cubicBezTo>
                    <a:cubicBezTo>
                      <a:pt x="347" y="60"/>
                      <a:pt x="258" y="0"/>
                      <a:pt x="17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 name="Google Shape;5452;p55"/>
              <p:cNvSpPr/>
              <p:nvPr/>
            </p:nvSpPr>
            <p:spPr>
              <a:xfrm>
                <a:off x="1302875" y="3097775"/>
                <a:ext cx="20325" cy="33775"/>
              </a:xfrm>
              <a:custGeom>
                <a:avLst/>
                <a:gdLst/>
                <a:ahLst/>
                <a:cxnLst/>
                <a:rect l="l" t="t" r="r" b="b"/>
                <a:pathLst>
                  <a:path w="813" h="1351" extrusionOk="0">
                    <a:moveTo>
                      <a:pt x="221" y="1"/>
                    </a:moveTo>
                    <a:cubicBezTo>
                      <a:pt x="201" y="1"/>
                      <a:pt x="180" y="5"/>
                      <a:pt x="159" y="13"/>
                    </a:cubicBezTo>
                    <a:cubicBezTo>
                      <a:pt x="59" y="34"/>
                      <a:pt x="0" y="132"/>
                      <a:pt x="40" y="232"/>
                    </a:cubicBezTo>
                    <a:cubicBezTo>
                      <a:pt x="138" y="589"/>
                      <a:pt x="278" y="925"/>
                      <a:pt x="456" y="1263"/>
                    </a:cubicBezTo>
                    <a:cubicBezTo>
                      <a:pt x="482" y="1316"/>
                      <a:pt x="543" y="1351"/>
                      <a:pt x="605" y="1351"/>
                    </a:cubicBezTo>
                    <a:cubicBezTo>
                      <a:pt x="636" y="1351"/>
                      <a:pt x="667" y="1342"/>
                      <a:pt x="693" y="1322"/>
                    </a:cubicBezTo>
                    <a:cubicBezTo>
                      <a:pt x="793" y="1282"/>
                      <a:pt x="812" y="1184"/>
                      <a:pt x="773" y="1084"/>
                    </a:cubicBezTo>
                    <a:cubicBezTo>
                      <a:pt x="595" y="767"/>
                      <a:pt x="476" y="470"/>
                      <a:pt x="376" y="132"/>
                    </a:cubicBezTo>
                    <a:cubicBezTo>
                      <a:pt x="361" y="55"/>
                      <a:pt x="296" y="1"/>
                      <a:pt x="22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 name="Google Shape;5453;p55"/>
              <p:cNvSpPr/>
              <p:nvPr/>
            </p:nvSpPr>
            <p:spPr>
              <a:xfrm>
                <a:off x="1230000" y="4403300"/>
                <a:ext cx="294349" cy="48350"/>
              </a:xfrm>
              <a:custGeom>
                <a:avLst/>
                <a:gdLst/>
                <a:ahLst/>
                <a:cxnLst/>
                <a:rect l="l" t="t" r="r" b="b"/>
                <a:pathLst>
                  <a:path w="18917" h="1934" extrusionOk="0">
                    <a:moveTo>
                      <a:pt x="10053" y="0"/>
                    </a:moveTo>
                    <a:cubicBezTo>
                      <a:pt x="10009" y="0"/>
                      <a:pt x="9964" y="15"/>
                      <a:pt x="9935" y="45"/>
                    </a:cubicBezTo>
                    <a:lnTo>
                      <a:pt x="8616" y="1362"/>
                    </a:lnTo>
                    <a:lnTo>
                      <a:pt x="8616" y="1362"/>
                    </a:lnTo>
                    <a:lnTo>
                      <a:pt x="7318" y="64"/>
                    </a:lnTo>
                    <a:cubicBezTo>
                      <a:pt x="7279" y="35"/>
                      <a:pt x="7234" y="20"/>
                      <a:pt x="7189" y="20"/>
                    </a:cubicBezTo>
                    <a:cubicBezTo>
                      <a:pt x="7144" y="20"/>
                      <a:pt x="7100" y="35"/>
                      <a:pt x="7060" y="64"/>
                    </a:cubicBezTo>
                    <a:cubicBezTo>
                      <a:pt x="6624" y="500"/>
                      <a:pt x="6205" y="936"/>
                      <a:pt x="5772" y="1373"/>
                    </a:cubicBezTo>
                    <a:lnTo>
                      <a:pt x="5772" y="1373"/>
                    </a:lnTo>
                    <a:lnTo>
                      <a:pt x="4464" y="64"/>
                    </a:lnTo>
                    <a:cubicBezTo>
                      <a:pt x="4434" y="25"/>
                      <a:pt x="4389" y="5"/>
                      <a:pt x="4344" y="5"/>
                    </a:cubicBezTo>
                    <a:cubicBezTo>
                      <a:pt x="4300" y="5"/>
                      <a:pt x="4255" y="25"/>
                      <a:pt x="4226" y="64"/>
                    </a:cubicBezTo>
                    <a:cubicBezTo>
                      <a:pt x="3813" y="478"/>
                      <a:pt x="3400" y="874"/>
                      <a:pt x="2987" y="1284"/>
                    </a:cubicBezTo>
                    <a:lnTo>
                      <a:pt x="2987" y="1284"/>
                    </a:lnTo>
                    <a:lnTo>
                      <a:pt x="1768" y="64"/>
                    </a:lnTo>
                    <a:cubicBezTo>
                      <a:pt x="1728" y="25"/>
                      <a:pt x="1684" y="5"/>
                      <a:pt x="1639" y="5"/>
                    </a:cubicBezTo>
                    <a:cubicBezTo>
                      <a:pt x="1594" y="5"/>
                      <a:pt x="1549" y="25"/>
                      <a:pt x="1510" y="64"/>
                    </a:cubicBezTo>
                    <a:lnTo>
                      <a:pt x="122" y="1452"/>
                    </a:lnTo>
                    <a:cubicBezTo>
                      <a:pt x="0" y="1574"/>
                      <a:pt x="124" y="1742"/>
                      <a:pt x="260" y="1742"/>
                    </a:cubicBezTo>
                    <a:cubicBezTo>
                      <a:pt x="301" y="1742"/>
                      <a:pt x="344" y="1727"/>
                      <a:pt x="380" y="1690"/>
                    </a:cubicBezTo>
                    <a:cubicBezTo>
                      <a:pt x="793" y="1277"/>
                      <a:pt x="1224" y="862"/>
                      <a:pt x="1641" y="434"/>
                    </a:cubicBezTo>
                    <a:lnTo>
                      <a:pt x="1641" y="434"/>
                    </a:lnTo>
                    <a:cubicBezTo>
                      <a:pt x="2053" y="846"/>
                      <a:pt x="2463" y="1258"/>
                      <a:pt x="2857" y="1671"/>
                    </a:cubicBezTo>
                    <a:cubicBezTo>
                      <a:pt x="2897" y="1700"/>
                      <a:pt x="2947" y="1715"/>
                      <a:pt x="2994" y="1715"/>
                    </a:cubicBezTo>
                    <a:cubicBezTo>
                      <a:pt x="3041" y="1715"/>
                      <a:pt x="3086" y="1700"/>
                      <a:pt x="3116" y="1671"/>
                    </a:cubicBezTo>
                    <a:cubicBezTo>
                      <a:pt x="3531" y="1255"/>
                      <a:pt x="3947" y="840"/>
                      <a:pt x="4347" y="424"/>
                    </a:cubicBezTo>
                    <a:lnTo>
                      <a:pt x="4347" y="424"/>
                    </a:lnTo>
                    <a:cubicBezTo>
                      <a:pt x="4783" y="862"/>
                      <a:pt x="5218" y="1315"/>
                      <a:pt x="5653" y="1750"/>
                    </a:cubicBezTo>
                    <a:cubicBezTo>
                      <a:pt x="5683" y="1779"/>
                      <a:pt x="5727" y="1794"/>
                      <a:pt x="5772" y="1794"/>
                    </a:cubicBezTo>
                    <a:cubicBezTo>
                      <a:pt x="5816" y="1794"/>
                      <a:pt x="5861" y="1779"/>
                      <a:pt x="5891" y="1750"/>
                    </a:cubicBezTo>
                    <a:lnTo>
                      <a:pt x="7189" y="452"/>
                    </a:lnTo>
                    <a:lnTo>
                      <a:pt x="8487" y="1750"/>
                    </a:lnTo>
                    <a:cubicBezTo>
                      <a:pt x="8517" y="1779"/>
                      <a:pt x="8562" y="1794"/>
                      <a:pt x="8609" y="1794"/>
                    </a:cubicBezTo>
                    <a:cubicBezTo>
                      <a:pt x="8656" y="1794"/>
                      <a:pt x="8706" y="1779"/>
                      <a:pt x="8746" y="1750"/>
                    </a:cubicBezTo>
                    <a:cubicBezTo>
                      <a:pt x="9181" y="1315"/>
                      <a:pt x="9617" y="862"/>
                      <a:pt x="10052" y="424"/>
                    </a:cubicBezTo>
                    <a:lnTo>
                      <a:pt x="10052" y="424"/>
                    </a:lnTo>
                    <a:cubicBezTo>
                      <a:pt x="10492" y="877"/>
                      <a:pt x="10946" y="1315"/>
                      <a:pt x="11402" y="1769"/>
                    </a:cubicBezTo>
                    <a:cubicBezTo>
                      <a:pt x="11431" y="1809"/>
                      <a:pt x="11476" y="1829"/>
                      <a:pt x="11520" y="1829"/>
                    </a:cubicBezTo>
                    <a:cubicBezTo>
                      <a:pt x="11565" y="1829"/>
                      <a:pt x="11610" y="1809"/>
                      <a:pt x="11640" y="1769"/>
                    </a:cubicBezTo>
                    <a:cubicBezTo>
                      <a:pt x="12091" y="1336"/>
                      <a:pt x="12526" y="886"/>
                      <a:pt x="12975" y="450"/>
                    </a:cubicBezTo>
                    <a:lnTo>
                      <a:pt x="12975" y="450"/>
                    </a:lnTo>
                    <a:cubicBezTo>
                      <a:pt x="13448" y="923"/>
                      <a:pt x="13920" y="1396"/>
                      <a:pt x="14375" y="1869"/>
                    </a:cubicBezTo>
                    <a:cubicBezTo>
                      <a:pt x="14415" y="1898"/>
                      <a:pt x="14464" y="1913"/>
                      <a:pt x="14511" y="1913"/>
                    </a:cubicBezTo>
                    <a:cubicBezTo>
                      <a:pt x="14558" y="1913"/>
                      <a:pt x="14603" y="1898"/>
                      <a:pt x="14632" y="1869"/>
                    </a:cubicBezTo>
                    <a:cubicBezTo>
                      <a:pt x="15050" y="1434"/>
                      <a:pt x="15484" y="1015"/>
                      <a:pt x="15903" y="582"/>
                    </a:cubicBezTo>
                    <a:lnTo>
                      <a:pt x="15903" y="582"/>
                    </a:lnTo>
                    <a:cubicBezTo>
                      <a:pt x="16338" y="1017"/>
                      <a:pt x="16772" y="1453"/>
                      <a:pt x="17190" y="1888"/>
                    </a:cubicBezTo>
                    <a:cubicBezTo>
                      <a:pt x="17230" y="1918"/>
                      <a:pt x="17279" y="1933"/>
                      <a:pt x="17326" y="1933"/>
                    </a:cubicBezTo>
                    <a:cubicBezTo>
                      <a:pt x="17373" y="1933"/>
                      <a:pt x="17418" y="1918"/>
                      <a:pt x="17447" y="1888"/>
                    </a:cubicBezTo>
                    <a:lnTo>
                      <a:pt x="18795" y="540"/>
                    </a:lnTo>
                    <a:cubicBezTo>
                      <a:pt x="18917" y="404"/>
                      <a:pt x="18804" y="231"/>
                      <a:pt x="18674" y="231"/>
                    </a:cubicBezTo>
                    <a:cubicBezTo>
                      <a:pt x="18634" y="231"/>
                      <a:pt x="18594" y="247"/>
                      <a:pt x="18557" y="283"/>
                    </a:cubicBezTo>
                    <a:cubicBezTo>
                      <a:pt x="18145" y="696"/>
                      <a:pt x="17731" y="1092"/>
                      <a:pt x="17319" y="1503"/>
                    </a:cubicBezTo>
                    <a:lnTo>
                      <a:pt x="17319" y="1503"/>
                    </a:lnTo>
                    <a:lnTo>
                      <a:pt x="16020" y="204"/>
                    </a:lnTo>
                    <a:cubicBezTo>
                      <a:pt x="15990" y="174"/>
                      <a:pt x="15946" y="159"/>
                      <a:pt x="15901" y="159"/>
                    </a:cubicBezTo>
                    <a:cubicBezTo>
                      <a:pt x="15857" y="159"/>
                      <a:pt x="15812" y="174"/>
                      <a:pt x="15782" y="204"/>
                    </a:cubicBezTo>
                    <a:lnTo>
                      <a:pt x="14504" y="1482"/>
                    </a:lnTo>
                    <a:lnTo>
                      <a:pt x="14504" y="1482"/>
                    </a:lnTo>
                    <a:cubicBezTo>
                      <a:pt x="14031" y="1010"/>
                      <a:pt x="13560" y="537"/>
                      <a:pt x="13107" y="64"/>
                    </a:cubicBezTo>
                    <a:cubicBezTo>
                      <a:pt x="13067" y="35"/>
                      <a:pt x="13017" y="20"/>
                      <a:pt x="12970" y="20"/>
                    </a:cubicBezTo>
                    <a:cubicBezTo>
                      <a:pt x="12923" y="20"/>
                      <a:pt x="12878" y="35"/>
                      <a:pt x="12848" y="64"/>
                    </a:cubicBezTo>
                    <a:cubicBezTo>
                      <a:pt x="12412" y="519"/>
                      <a:pt x="11960" y="957"/>
                      <a:pt x="11521" y="1394"/>
                    </a:cubicBezTo>
                    <a:lnTo>
                      <a:pt x="11521" y="1394"/>
                    </a:lnTo>
                    <a:lnTo>
                      <a:pt x="10173" y="45"/>
                    </a:lnTo>
                    <a:cubicBezTo>
                      <a:pt x="10143" y="15"/>
                      <a:pt x="10098" y="0"/>
                      <a:pt x="1005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4" name="Google Shape;5454;p55"/>
              <p:cNvSpPr/>
              <p:nvPr/>
            </p:nvSpPr>
            <p:spPr>
              <a:xfrm>
                <a:off x="1234500" y="4483500"/>
                <a:ext cx="286937" cy="48425"/>
              </a:xfrm>
              <a:custGeom>
                <a:avLst/>
                <a:gdLst/>
                <a:ahLst/>
                <a:cxnLst/>
                <a:rect l="l" t="t" r="r" b="b"/>
                <a:pathLst>
                  <a:path w="18921" h="1937" extrusionOk="0">
                    <a:moveTo>
                      <a:pt x="10045" y="1"/>
                    </a:moveTo>
                    <a:cubicBezTo>
                      <a:pt x="10004" y="1"/>
                      <a:pt x="9964" y="16"/>
                      <a:pt x="9937" y="53"/>
                    </a:cubicBezTo>
                    <a:cubicBezTo>
                      <a:pt x="9485" y="486"/>
                      <a:pt x="9050" y="920"/>
                      <a:pt x="8616" y="1369"/>
                    </a:cubicBezTo>
                    <a:lnTo>
                      <a:pt x="8616" y="1369"/>
                    </a:lnTo>
                    <a:lnTo>
                      <a:pt x="7320" y="74"/>
                    </a:lnTo>
                    <a:cubicBezTo>
                      <a:pt x="7281" y="43"/>
                      <a:pt x="7236" y="28"/>
                      <a:pt x="7191" y="28"/>
                    </a:cubicBezTo>
                    <a:cubicBezTo>
                      <a:pt x="7146" y="28"/>
                      <a:pt x="7102" y="43"/>
                      <a:pt x="7062" y="74"/>
                    </a:cubicBezTo>
                    <a:cubicBezTo>
                      <a:pt x="6627" y="509"/>
                      <a:pt x="6209" y="944"/>
                      <a:pt x="5776" y="1363"/>
                    </a:cubicBezTo>
                    <a:lnTo>
                      <a:pt x="5776" y="1363"/>
                    </a:lnTo>
                    <a:lnTo>
                      <a:pt x="4466" y="53"/>
                    </a:lnTo>
                    <a:cubicBezTo>
                      <a:pt x="4436" y="24"/>
                      <a:pt x="4391" y="9"/>
                      <a:pt x="4346" y="9"/>
                    </a:cubicBezTo>
                    <a:cubicBezTo>
                      <a:pt x="4302" y="9"/>
                      <a:pt x="4257" y="24"/>
                      <a:pt x="4228" y="53"/>
                    </a:cubicBezTo>
                    <a:lnTo>
                      <a:pt x="2989" y="1292"/>
                    </a:lnTo>
                    <a:lnTo>
                      <a:pt x="2989" y="1292"/>
                    </a:lnTo>
                    <a:cubicBezTo>
                      <a:pt x="2579" y="879"/>
                      <a:pt x="2182" y="466"/>
                      <a:pt x="1770" y="53"/>
                    </a:cubicBezTo>
                    <a:cubicBezTo>
                      <a:pt x="1730" y="24"/>
                      <a:pt x="1686" y="9"/>
                      <a:pt x="1641" y="9"/>
                    </a:cubicBezTo>
                    <a:cubicBezTo>
                      <a:pt x="1596" y="9"/>
                      <a:pt x="1551" y="24"/>
                      <a:pt x="1512" y="53"/>
                    </a:cubicBezTo>
                    <a:cubicBezTo>
                      <a:pt x="1056" y="529"/>
                      <a:pt x="600" y="985"/>
                      <a:pt x="124" y="1441"/>
                    </a:cubicBezTo>
                    <a:cubicBezTo>
                      <a:pt x="0" y="1564"/>
                      <a:pt x="130" y="1749"/>
                      <a:pt x="269" y="1749"/>
                    </a:cubicBezTo>
                    <a:cubicBezTo>
                      <a:pt x="308" y="1749"/>
                      <a:pt x="348" y="1734"/>
                      <a:pt x="382" y="1699"/>
                    </a:cubicBezTo>
                    <a:cubicBezTo>
                      <a:pt x="795" y="1268"/>
                      <a:pt x="1224" y="853"/>
                      <a:pt x="1641" y="440"/>
                    </a:cubicBezTo>
                    <a:lnTo>
                      <a:pt x="1641" y="440"/>
                    </a:lnTo>
                    <a:cubicBezTo>
                      <a:pt x="2054" y="849"/>
                      <a:pt x="2465" y="1246"/>
                      <a:pt x="2859" y="1659"/>
                    </a:cubicBezTo>
                    <a:cubicBezTo>
                      <a:pt x="2899" y="1699"/>
                      <a:pt x="2949" y="1719"/>
                      <a:pt x="2996" y="1719"/>
                    </a:cubicBezTo>
                    <a:cubicBezTo>
                      <a:pt x="3043" y="1719"/>
                      <a:pt x="3088" y="1699"/>
                      <a:pt x="3118" y="1659"/>
                    </a:cubicBezTo>
                    <a:cubicBezTo>
                      <a:pt x="3533" y="1243"/>
                      <a:pt x="3949" y="844"/>
                      <a:pt x="4349" y="432"/>
                    </a:cubicBezTo>
                    <a:lnTo>
                      <a:pt x="4349" y="432"/>
                    </a:lnTo>
                    <a:lnTo>
                      <a:pt x="5655" y="1739"/>
                    </a:lnTo>
                    <a:cubicBezTo>
                      <a:pt x="5685" y="1768"/>
                      <a:pt x="5729" y="1783"/>
                      <a:pt x="5774" y="1783"/>
                    </a:cubicBezTo>
                    <a:cubicBezTo>
                      <a:pt x="5818" y="1783"/>
                      <a:pt x="5863" y="1768"/>
                      <a:pt x="5893" y="1739"/>
                    </a:cubicBezTo>
                    <a:cubicBezTo>
                      <a:pt x="6326" y="1306"/>
                      <a:pt x="6758" y="873"/>
                      <a:pt x="7191" y="455"/>
                    </a:cubicBezTo>
                    <a:lnTo>
                      <a:pt x="7191" y="455"/>
                    </a:lnTo>
                    <a:cubicBezTo>
                      <a:pt x="7624" y="873"/>
                      <a:pt x="8056" y="1306"/>
                      <a:pt x="8489" y="1739"/>
                    </a:cubicBezTo>
                    <a:cubicBezTo>
                      <a:pt x="8519" y="1778"/>
                      <a:pt x="8564" y="1798"/>
                      <a:pt x="8611" y="1798"/>
                    </a:cubicBezTo>
                    <a:cubicBezTo>
                      <a:pt x="8658" y="1798"/>
                      <a:pt x="8708" y="1778"/>
                      <a:pt x="8748" y="1739"/>
                    </a:cubicBezTo>
                    <a:lnTo>
                      <a:pt x="10056" y="430"/>
                    </a:lnTo>
                    <a:lnTo>
                      <a:pt x="11404" y="1778"/>
                    </a:lnTo>
                    <a:cubicBezTo>
                      <a:pt x="11433" y="1808"/>
                      <a:pt x="11478" y="1822"/>
                      <a:pt x="11522" y="1822"/>
                    </a:cubicBezTo>
                    <a:cubicBezTo>
                      <a:pt x="11567" y="1822"/>
                      <a:pt x="11612" y="1808"/>
                      <a:pt x="11642" y="1778"/>
                    </a:cubicBezTo>
                    <a:cubicBezTo>
                      <a:pt x="12093" y="1325"/>
                      <a:pt x="12529" y="889"/>
                      <a:pt x="12979" y="455"/>
                    </a:cubicBezTo>
                    <a:lnTo>
                      <a:pt x="12979" y="455"/>
                    </a:lnTo>
                    <a:cubicBezTo>
                      <a:pt x="13451" y="913"/>
                      <a:pt x="13922" y="1385"/>
                      <a:pt x="14377" y="1858"/>
                    </a:cubicBezTo>
                    <a:cubicBezTo>
                      <a:pt x="14417" y="1887"/>
                      <a:pt x="14466" y="1902"/>
                      <a:pt x="14513" y="1902"/>
                    </a:cubicBezTo>
                    <a:cubicBezTo>
                      <a:pt x="14560" y="1902"/>
                      <a:pt x="14605" y="1887"/>
                      <a:pt x="14634" y="1858"/>
                    </a:cubicBezTo>
                    <a:lnTo>
                      <a:pt x="15905" y="587"/>
                    </a:lnTo>
                    <a:lnTo>
                      <a:pt x="15905" y="587"/>
                    </a:lnTo>
                    <a:cubicBezTo>
                      <a:pt x="16340" y="1006"/>
                      <a:pt x="16774" y="1441"/>
                      <a:pt x="17192" y="1877"/>
                    </a:cubicBezTo>
                    <a:cubicBezTo>
                      <a:pt x="17232" y="1916"/>
                      <a:pt x="17281" y="1936"/>
                      <a:pt x="17328" y="1936"/>
                    </a:cubicBezTo>
                    <a:cubicBezTo>
                      <a:pt x="17375" y="1936"/>
                      <a:pt x="17420" y="1916"/>
                      <a:pt x="17449" y="1877"/>
                    </a:cubicBezTo>
                    <a:cubicBezTo>
                      <a:pt x="17906" y="1421"/>
                      <a:pt x="18361" y="985"/>
                      <a:pt x="18797" y="529"/>
                    </a:cubicBezTo>
                    <a:cubicBezTo>
                      <a:pt x="18920" y="405"/>
                      <a:pt x="18803" y="222"/>
                      <a:pt x="18671" y="222"/>
                    </a:cubicBezTo>
                    <a:cubicBezTo>
                      <a:pt x="18633" y="222"/>
                      <a:pt x="18594" y="237"/>
                      <a:pt x="18559" y="272"/>
                    </a:cubicBezTo>
                    <a:lnTo>
                      <a:pt x="17321" y="1510"/>
                    </a:lnTo>
                    <a:lnTo>
                      <a:pt x="17321" y="1510"/>
                    </a:lnTo>
                    <a:lnTo>
                      <a:pt x="16022" y="211"/>
                    </a:lnTo>
                    <a:cubicBezTo>
                      <a:pt x="15992" y="182"/>
                      <a:pt x="15948" y="167"/>
                      <a:pt x="15903" y="167"/>
                    </a:cubicBezTo>
                    <a:cubicBezTo>
                      <a:pt x="15859" y="167"/>
                      <a:pt x="15814" y="182"/>
                      <a:pt x="15784" y="211"/>
                    </a:cubicBezTo>
                    <a:cubicBezTo>
                      <a:pt x="15351" y="627"/>
                      <a:pt x="14935" y="1058"/>
                      <a:pt x="14506" y="1475"/>
                    </a:cubicBezTo>
                    <a:lnTo>
                      <a:pt x="14506" y="1475"/>
                    </a:lnTo>
                    <a:cubicBezTo>
                      <a:pt x="14033" y="1019"/>
                      <a:pt x="13562" y="546"/>
                      <a:pt x="13109" y="74"/>
                    </a:cubicBezTo>
                    <a:cubicBezTo>
                      <a:pt x="13069" y="34"/>
                      <a:pt x="13019" y="14"/>
                      <a:pt x="12972" y="14"/>
                    </a:cubicBezTo>
                    <a:cubicBezTo>
                      <a:pt x="12925" y="14"/>
                      <a:pt x="12880" y="34"/>
                      <a:pt x="12850" y="74"/>
                    </a:cubicBezTo>
                    <a:lnTo>
                      <a:pt x="11525" y="1399"/>
                    </a:lnTo>
                    <a:lnTo>
                      <a:pt x="11525" y="1399"/>
                    </a:lnTo>
                    <a:cubicBezTo>
                      <a:pt x="11085" y="947"/>
                      <a:pt x="10629" y="509"/>
                      <a:pt x="10175" y="53"/>
                    </a:cubicBezTo>
                    <a:cubicBezTo>
                      <a:pt x="10142" y="21"/>
                      <a:pt x="10093" y="1"/>
                      <a:pt x="10045"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1937264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74E4B1-7E47-44AA-829C-3AD32A3771EE}"/>
              </a:ext>
            </a:extLst>
          </p:cNvPr>
          <p:cNvSpPr txBox="1"/>
          <p:nvPr/>
        </p:nvSpPr>
        <p:spPr>
          <a:xfrm>
            <a:off x="274478" y="881180"/>
            <a:ext cx="11612880" cy="6555641"/>
          </a:xfrm>
          <a:prstGeom prst="rect">
            <a:avLst/>
          </a:prstGeom>
          <a:noFill/>
        </p:spPr>
        <p:txBody>
          <a:bodyPr wrap="square" rtlCol="0">
            <a:spAutoFit/>
          </a:bodyPr>
          <a:lstStyle/>
          <a:p>
            <a:pPr indent="457200" algn="just"/>
            <a:r>
              <a:rPr lang="en-US" sz="3000">
                <a:latin typeface="Arial-Rounded" pitchFamily="34" charset="0"/>
                <a:ea typeface="Arial-Rounded" pitchFamily="34" charset="0"/>
                <a:cs typeface="Arial-Rounded" pitchFamily="34" charset="0"/>
              </a:rPr>
              <a:t>Tết là khởi đầu cho một năm mới, là dịp lễ được mong chờ nhất trong năm.</a:t>
            </a:r>
          </a:p>
          <a:p>
            <a:pPr indent="457200" algn="just"/>
            <a:r>
              <a:rPr lang="en-US" sz="3000">
                <a:latin typeface="Arial-Rounded" pitchFamily="34" charset="0"/>
                <a:ea typeface="Arial-Rounded" pitchFamily="34" charset="0"/>
                <a:cs typeface="Arial-Rounded" pitchFamily="34" charset="0"/>
              </a:rPr>
              <a:t>Vào dịp Tết, các gia đình thường gói bánh chưng hoặc bánh tét. Bánh chưng hình vuông, gói bằng lá dong. Bánh tét hình trụ, thường gói bằng lá chuối. Cả hai loại bánh đều làm từ gạo nếp, đỗ xanh, thịt lợn.</a:t>
            </a:r>
          </a:p>
          <a:p>
            <a:pPr indent="457200" algn="just"/>
            <a:r>
              <a:rPr lang="en-US" sz="3000">
                <a:latin typeface="Arial-Rounded" pitchFamily="34" charset="0"/>
                <a:ea typeface="Arial-Rounded" pitchFamily="34" charset="0"/>
                <a:cs typeface="Arial-Rounded" pitchFamily="34" charset="0"/>
              </a:rPr>
              <a:t>Mai và đào là hai loài hoa đặc trưng cho Tết ở hai miền Nam, Bắc. Hoa mai rực rỡ sắc vàng. Hoa đào thường có màu hồng tươi, xen lẫn lá xanh và nụ hồng chúm chím. </a:t>
            </a:r>
          </a:p>
          <a:p>
            <a:pPr indent="457200" algn="just"/>
            <a:r>
              <a:rPr lang="en-US" sz="3000">
                <a:latin typeface="Arial-Rounded" pitchFamily="34" charset="0"/>
                <a:ea typeface="Arial-Rounded" pitchFamily="34" charset="0"/>
                <a:cs typeface="Arial-Rounded" pitchFamily="34" charset="0"/>
              </a:rPr>
              <a:t>Ngày Tết, người lớn thường tặng trẻ em những bao lì xì xinh xắn, với mong ước các em khoẻ mạnh, giỏi giang. Tết là dịp mọi người quây quần bên nhau và dành cho nhau những lời chúc tốt đẹp.</a:t>
            </a:r>
          </a:p>
          <a:p>
            <a:pPr indent="457200" algn="r"/>
            <a:r>
              <a:rPr lang="en-US" sz="3000">
                <a:latin typeface="Arial-Rounded" pitchFamily="34" charset="0"/>
                <a:ea typeface="Arial-Rounded" pitchFamily="34" charset="0"/>
                <a:cs typeface="Arial-Rounded" pitchFamily="34" charset="0"/>
              </a:rPr>
              <a:t>(Ánh Dương)</a:t>
            </a:r>
          </a:p>
          <a:p>
            <a:pPr indent="457200" algn="just"/>
            <a:endParaRPr lang="en-US" sz="3000">
              <a:latin typeface="Arial-Rounded" pitchFamily="34" charset="0"/>
              <a:ea typeface="Arial-Rounded" pitchFamily="34" charset="0"/>
              <a:cs typeface="Arial-Rounded" pitchFamily="34" charset="0"/>
            </a:endParaRPr>
          </a:p>
          <a:p>
            <a:pPr indent="457200" algn="just"/>
            <a:endParaRPr lang="en-US" sz="3000" dirty="0">
              <a:latin typeface="Arial-Rounded" pitchFamily="34" charset="0"/>
              <a:ea typeface="Arial-Rounded" pitchFamily="34" charset="0"/>
              <a:cs typeface="Arial-Rounded" pitchFamily="34" charset="0"/>
            </a:endParaRPr>
          </a:p>
        </p:txBody>
      </p:sp>
      <p:sp>
        <p:nvSpPr>
          <p:cNvPr id="7" name="TextBox 6">
            <a:extLst>
              <a:ext uri="{FF2B5EF4-FFF2-40B4-BE49-F238E27FC236}">
                <a16:creationId xmlns:a16="http://schemas.microsoft.com/office/drawing/2014/main" id="{3CDDF037-48D7-425A-93A0-08AD3DD3E2F7}"/>
              </a:ext>
            </a:extLst>
          </p:cNvPr>
          <p:cNvSpPr txBox="1"/>
          <p:nvPr/>
        </p:nvSpPr>
        <p:spPr>
          <a:xfrm>
            <a:off x="917359" y="296405"/>
            <a:ext cx="10327119" cy="584775"/>
          </a:xfrm>
          <a:prstGeom prst="rect">
            <a:avLst/>
          </a:prstGeom>
          <a:noFill/>
        </p:spPr>
        <p:txBody>
          <a:bodyPr wrap="square" rtlCol="0">
            <a:spAutoFit/>
          </a:bodyPr>
          <a:lstStyle/>
          <a:p>
            <a:pPr algn="ctr"/>
            <a:r>
              <a:rPr lang="en-US" sz="3200" b="1">
                <a:solidFill>
                  <a:srgbClr val="FF8E1D"/>
                </a:solidFill>
                <a:latin typeface="Arial-Rounded" pitchFamily="34" charset="0"/>
                <a:ea typeface="Arial-Rounded" pitchFamily="34" charset="0"/>
                <a:cs typeface="Arial-Rounded" pitchFamily="34" charset="0"/>
              </a:rPr>
              <a:t>TẾT ĐẾN RỒI</a:t>
            </a:r>
            <a:endParaRPr lang="en-US" sz="3200" b="1" dirty="0">
              <a:solidFill>
                <a:srgbClr val="FF8E1D"/>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652910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348" y="2900720"/>
            <a:ext cx="3505143" cy="2385154"/>
          </a:xfrm>
          <a:prstGeom prst="rect">
            <a:avLst/>
          </a:prstGeom>
        </p:spPr>
      </p:pic>
      <p:sp>
        <p:nvSpPr>
          <p:cNvPr id="9" name="Google Shape;796;p40"/>
          <p:cNvSpPr txBox="1">
            <a:spLocks noGrp="1"/>
          </p:cNvSpPr>
          <p:nvPr>
            <p:ph type="title"/>
          </p:nvPr>
        </p:nvSpPr>
        <p:spPr>
          <a:xfrm>
            <a:off x="3146397" y="685800"/>
            <a:ext cx="5869044" cy="1826400"/>
          </a:xfrm>
          <a:prstGeom prst="rect">
            <a:avLst/>
          </a:prstGeom>
        </p:spPr>
        <p:txBody>
          <a:bodyPr spcFirstLastPara="1" wrap="square" lIns="121705" tIns="121705" rIns="121705" bIns="121705" anchor="ctr" anchorCtr="0">
            <a:noAutofit/>
          </a:bodyPr>
          <a:lstStyle/>
          <a:p>
            <a:r>
              <a:rPr lang="en-US" sz="4800">
                <a:solidFill>
                  <a:schemeClr val="tx1"/>
                </a:solidFill>
                <a:latin typeface="Arial-Rounded" pitchFamily="34" charset="0"/>
                <a:ea typeface="Arial-Rounded" pitchFamily="34" charset="0"/>
                <a:cs typeface="Arial-Rounded" pitchFamily="34" charset="0"/>
              </a:rPr>
              <a:t>Thư giãn nào!</a:t>
            </a:r>
          </a:p>
        </p:txBody>
      </p:sp>
    </p:spTree>
    <p:extLst>
      <p:ext uri="{BB962C8B-B14F-4D97-AF65-F5344CB8AC3E}">
        <p14:creationId xmlns:p14="http://schemas.microsoft.com/office/powerpoint/2010/main" val="3435744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42119" y="99647"/>
            <a:ext cx="11483912" cy="731520"/>
            <a:chOff x="294783" y="915918"/>
            <a:chExt cx="11483912"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978050" y="1015173"/>
              <a:ext cx="10800645" cy="584775"/>
            </a:xfrm>
            <a:prstGeom prst="rect">
              <a:avLst/>
            </a:prstGeom>
            <a:noFill/>
          </p:spPr>
          <p:txBody>
            <a:bodyPr wrap="square" rtlCol="0">
              <a:spAutoFit/>
            </a:bodyPr>
            <a:lstStyle/>
            <a:p>
              <a:pPr algn="just"/>
              <a:r>
                <a:rPr lang="en-US" sz="3200">
                  <a:solidFill>
                    <a:schemeClr val="tx1"/>
                  </a:solidFill>
                  <a:latin typeface="Arial-Rounded" pitchFamily="34" charset="0"/>
                  <a:ea typeface="Arial-Rounded" pitchFamily="34" charset="0"/>
                  <a:cs typeface="Arial-Rounded" pitchFamily="34" charset="0"/>
                </a:rPr>
                <a:t>Sắp xếp các ý dưới đây theo trình tự các đoạn trong bài đọc.</a:t>
              </a:r>
            </a:p>
          </p:txBody>
        </p:sp>
      </p:grpSp>
      <p:grpSp>
        <p:nvGrpSpPr>
          <p:cNvPr id="4" name="Group 3">
            <a:extLst>
              <a:ext uri="{FF2B5EF4-FFF2-40B4-BE49-F238E27FC236}">
                <a16:creationId xmlns:a16="http://schemas.microsoft.com/office/drawing/2014/main" id="{8A1E165D-36DD-4CDF-BB5F-942A042169B8}"/>
              </a:ext>
            </a:extLst>
          </p:cNvPr>
          <p:cNvGrpSpPr/>
          <p:nvPr/>
        </p:nvGrpSpPr>
        <p:grpSpPr>
          <a:xfrm>
            <a:off x="1015433" y="3995995"/>
            <a:ext cx="5065486" cy="837224"/>
            <a:chOff x="1015433" y="2082789"/>
            <a:chExt cx="5065486" cy="837224"/>
          </a:xfrm>
        </p:grpSpPr>
        <p:sp>
          <p:nvSpPr>
            <p:cNvPr id="2" name="TextBox 1">
              <a:extLst>
                <a:ext uri="{FF2B5EF4-FFF2-40B4-BE49-F238E27FC236}">
                  <a16:creationId xmlns:a16="http://schemas.microsoft.com/office/drawing/2014/main" id="{450BDAC2-5989-4EDE-9403-37A1DD38C482}"/>
                </a:ext>
              </a:extLst>
            </p:cNvPr>
            <p:cNvSpPr txBox="1"/>
            <p:nvPr/>
          </p:nvSpPr>
          <p:spPr>
            <a:xfrm>
              <a:off x="1200137" y="2335238"/>
              <a:ext cx="4880782" cy="584775"/>
            </a:xfrm>
            <a:prstGeom prst="rect">
              <a:avLst/>
            </a:prstGeom>
            <a:solidFill>
              <a:schemeClr val="accent5"/>
            </a:solidFill>
            <a:ln>
              <a:solidFill>
                <a:srgbClr val="002060"/>
              </a:solidFill>
            </a:ln>
          </p:spPr>
          <p:txBody>
            <a:bodyPr wrap="square" rtlCol="0">
              <a:spAutoFit/>
            </a:bodyPr>
            <a:lstStyle/>
            <a:p>
              <a:pPr algn="just"/>
              <a:r>
                <a:rPr lang="en-US" sz="3200"/>
                <a:t>Nói về hoa mai, hoa đào.</a:t>
              </a:r>
            </a:p>
          </p:txBody>
        </p:sp>
        <p:sp>
          <p:nvSpPr>
            <p:cNvPr id="3" name="Oval 2">
              <a:extLst>
                <a:ext uri="{FF2B5EF4-FFF2-40B4-BE49-F238E27FC236}">
                  <a16:creationId xmlns:a16="http://schemas.microsoft.com/office/drawing/2014/main" id="{629A9019-518E-4776-AF6F-BF55DE18E89E}"/>
                </a:ext>
              </a:extLst>
            </p:cNvPr>
            <p:cNvSpPr/>
            <p:nvPr/>
          </p:nvSpPr>
          <p:spPr>
            <a:xfrm>
              <a:off x="1015433" y="2082789"/>
              <a:ext cx="369407" cy="369407"/>
            </a:xfrm>
            <a:prstGeom prst="ellipse">
              <a:avLst/>
            </a:prstGeom>
            <a:solidFill>
              <a:schemeClr val="accent5"/>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1</a:t>
              </a:r>
            </a:p>
          </p:txBody>
        </p:sp>
      </p:grpSp>
      <p:grpSp>
        <p:nvGrpSpPr>
          <p:cNvPr id="6" name="Group 5">
            <a:extLst>
              <a:ext uri="{FF2B5EF4-FFF2-40B4-BE49-F238E27FC236}">
                <a16:creationId xmlns:a16="http://schemas.microsoft.com/office/drawing/2014/main" id="{94FE0CE3-1C15-4D4B-B967-AD8677493D5A}"/>
              </a:ext>
            </a:extLst>
          </p:cNvPr>
          <p:cNvGrpSpPr/>
          <p:nvPr/>
        </p:nvGrpSpPr>
        <p:grpSpPr>
          <a:xfrm>
            <a:off x="6585542" y="3995995"/>
            <a:ext cx="5049771" cy="837223"/>
            <a:chOff x="6585542" y="2082789"/>
            <a:chExt cx="5049771" cy="837223"/>
          </a:xfrm>
        </p:grpSpPr>
        <p:sp>
          <p:nvSpPr>
            <p:cNvPr id="14" name="TextBox 13">
              <a:extLst>
                <a:ext uri="{FF2B5EF4-FFF2-40B4-BE49-F238E27FC236}">
                  <a16:creationId xmlns:a16="http://schemas.microsoft.com/office/drawing/2014/main" id="{7B7D9520-F67F-47C1-9C9B-2B92C9A9D99B}"/>
                </a:ext>
              </a:extLst>
            </p:cNvPr>
            <p:cNvSpPr txBox="1"/>
            <p:nvPr/>
          </p:nvSpPr>
          <p:spPr>
            <a:xfrm>
              <a:off x="6754531" y="2335237"/>
              <a:ext cx="4880782" cy="584775"/>
            </a:xfrm>
            <a:prstGeom prst="rect">
              <a:avLst/>
            </a:prstGeom>
            <a:solidFill>
              <a:schemeClr val="accent2">
                <a:lumMod val="20000"/>
                <a:lumOff val="80000"/>
              </a:schemeClr>
            </a:solidFill>
            <a:ln>
              <a:solidFill>
                <a:srgbClr val="002060"/>
              </a:solidFill>
            </a:ln>
          </p:spPr>
          <p:txBody>
            <a:bodyPr wrap="square" rtlCol="0">
              <a:spAutoFit/>
            </a:bodyPr>
            <a:lstStyle/>
            <a:p>
              <a:pPr algn="just"/>
              <a:r>
                <a:rPr lang="en-US" sz="3200"/>
                <a:t>Giới thiệu chung về Tết.</a:t>
              </a:r>
            </a:p>
          </p:txBody>
        </p:sp>
        <p:sp>
          <p:nvSpPr>
            <p:cNvPr id="18" name="Oval 17">
              <a:extLst>
                <a:ext uri="{FF2B5EF4-FFF2-40B4-BE49-F238E27FC236}">
                  <a16:creationId xmlns:a16="http://schemas.microsoft.com/office/drawing/2014/main" id="{2B3C935E-6FCE-44FF-AB78-B0796179715D}"/>
                </a:ext>
              </a:extLst>
            </p:cNvPr>
            <p:cNvSpPr/>
            <p:nvPr/>
          </p:nvSpPr>
          <p:spPr>
            <a:xfrm>
              <a:off x="6585542" y="2082789"/>
              <a:ext cx="369407" cy="369407"/>
            </a:xfrm>
            <a:prstGeom prst="ellipse">
              <a:avLst/>
            </a:prstGeom>
            <a:solidFill>
              <a:schemeClr val="accent2">
                <a:lumMod val="20000"/>
                <a:lumOff val="80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2</a:t>
              </a:r>
            </a:p>
          </p:txBody>
        </p:sp>
      </p:grpSp>
      <p:grpSp>
        <p:nvGrpSpPr>
          <p:cNvPr id="5" name="Group 4">
            <a:extLst>
              <a:ext uri="{FF2B5EF4-FFF2-40B4-BE49-F238E27FC236}">
                <a16:creationId xmlns:a16="http://schemas.microsoft.com/office/drawing/2014/main" id="{FC77EA35-8DDE-43FF-88F3-27085EEB86FE}"/>
              </a:ext>
            </a:extLst>
          </p:cNvPr>
          <p:cNvGrpSpPr/>
          <p:nvPr/>
        </p:nvGrpSpPr>
        <p:grpSpPr>
          <a:xfrm>
            <a:off x="983876" y="5374102"/>
            <a:ext cx="5097043" cy="1261923"/>
            <a:chOff x="983876" y="3460896"/>
            <a:chExt cx="5097043" cy="1261923"/>
          </a:xfrm>
        </p:grpSpPr>
        <p:sp>
          <p:nvSpPr>
            <p:cNvPr id="15" name="TextBox 14">
              <a:extLst>
                <a:ext uri="{FF2B5EF4-FFF2-40B4-BE49-F238E27FC236}">
                  <a16:creationId xmlns:a16="http://schemas.microsoft.com/office/drawing/2014/main" id="{95A893F1-0740-40A0-8F18-104EFEBDD632}"/>
                </a:ext>
              </a:extLst>
            </p:cNvPr>
            <p:cNvSpPr txBox="1"/>
            <p:nvPr/>
          </p:nvSpPr>
          <p:spPr>
            <a:xfrm>
              <a:off x="1200137" y="3645601"/>
              <a:ext cx="4880782" cy="1077218"/>
            </a:xfrm>
            <a:prstGeom prst="rect">
              <a:avLst/>
            </a:prstGeom>
            <a:solidFill>
              <a:schemeClr val="accent4">
                <a:lumMod val="20000"/>
                <a:lumOff val="80000"/>
              </a:schemeClr>
            </a:solidFill>
            <a:ln>
              <a:solidFill>
                <a:srgbClr val="002060"/>
              </a:solidFill>
            </a:ln>
          </p:spPr>
          <p:txBody>
            <a:bodyPr wrap="square" rtlCol="0">
              <a:spAutoFit/>
            </a:bodyPr>
            <a:lstStyle/>
            <a:p>
              <a:pPr algn="just"/>
              <a:r>
                <a:rPr lang="en-US" sz="3200"/>
                <a:t>Hoạt động của mọi người trong dịp Tết.</a:t>
              </a:r>
            </a:p>
          </p:txBody>
        </p:sp>
        <p:sp>
          <p:nvSpPr>
            <p:cNvPr id="20" name="Oval 19">
              <a:extLst>
                <a:ext uri="{FF2B5EF4-FFF2-40B4-BE49-F238E27FC236}">
                  <a16:creationId xmlns:a16="http://schemas.microsoft.com/office/drawing/2014/main" id="{B9362D8A-9BE4-4B78-8C2D-DCE1DB12DA0A}"/>
                </a:ext>
              </a:extLst>
            </p:cNvPr>
            <p:cNvSpPr/>
            <p:nvPr/>
          </p:nvSpPr>
          <p:spPr>
            <a:xfrm>
              <a:off x="983876" y="3460896"/>
              <a:ext cx="369407" cy="369407"/>
            </a:xfrm>
            <a:prstGeom prst="ellipse">
              <a:avLst/>
            </a:prstGeom>
            <a:solidFill>
              <a:schemeClr val="accent4">
                <a:lumMod val="20000"/>
                <a:lumOff val="80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3</a:t>
              </a:r>
            </a:p>
          </p:txBody>
        </p:sp>
      </p:grpSp>
      <p:grpSp>
        <p:nvGrpSpPr>
          <p:cNvPr id="7" name="Group 6">
            <a:extLst>
              <a:ext uri="{FF2B5EF4-FFF2-40B4-BE49-F238E27FC236}">
                <a16:creationId xmlns:a16="http://schemas.microsoft.com/office/drawing/2014/main" id="{0E75E012-069C-4E02-B845-1F04B0951578}"/>
              </a:ext>
            </a:extLst>
          </p:cNvPr>
          <p:cNvGrpSpPr/>
          <p:nvPr/>
        </p:nvGrpSpPr>
        <p:grpSpPr>
          <a:xfrm>
            <a:off x="6569827" y="5374101"/>
            <a:ext cx="5065486" cy="1261923"/>
            <a:chOff x="6569827" y="3460895"/>
            <a:chExt cx="5065486" cy="1261923"/>
          </a:xfrm>
        </p:grpSpPr>
        <p:sp>
          <p:nvSpPr>
            <p:cNvPr id="16" name="TextBox 15">
              <a:extLst>
                <a:ext uri="{FF2B5EF4-FFF2-40B4-BE49-F238E27FC236}">
                  <a16:creationId xmlns:a16="http://schemas.microsoft.com/office/drawing/2014/main" id="{6CE558DA-DF7F-4676-90A1-8E429974E568}"/>
                </a:ext>
              </a:extLst>
            </p:cNvPr>
            <p:cNvSpPr txBox="1"/>
            <p:nvPr/>
          </p:nvSpPr>
          <p:spPr>
            <a:xfrm>
              <a:off x="6754531" y="3645600"/>
              <a:ext cx="4880782" cy="1077218"/>
            </a:xfrm>
            <a:prstGeom prst="rect">
              <a:avLst/>
            </a:prstGeom>
            <a:solidFill>
              <a:schemeClr val="accent1">
                <a:lumMod val="20000"/>
                <a:lumOff val="80000"/>
              </a:schemeClr>
            </a:solidFill>
            <a:ln>
              <a:solidFill>
                <a:srgbClr val="002060"/>
              </a:solidFill>
            </a:ln>
          </p:spPr>
          <p:txBody>
            <a:bodyPr wrap="square" rtlCol="0">
              <a:spAutoFit/>
            </a:bodyPr>
            <a:lstStyle/>
            <a:p>
              <a:pPr algn="just"/>
              <a:r>
                <a:rPr lang="en-US" sz="3200"/>
                <a:t>Nói về bánh chưng, bánh tét.</a:t>
              </a:r>
            </a:p>
          </p:txBody>
        </p:sp>
        <p:sp>
          <p:nvSpPr>
            <p:cNvPr id="28" name="Oval 27">
              <a:extLst>
                <a:ext uri="{FF2B5EF4-FFF2-40B4-BE49-F238E27FC236}">
                  <a16:creationId xmlns:a16="http://schemas.microsoft.com/office/drawing/2014/main" id="{16188A12-5484-4C41-85AE-DD4E7E4EE851}"/>
                </a:ext>
              </a:extLst>
            </p:cNvPr>
            <p:cNvSpPr/>
            <p:nvPr/>
          </p:nvSpPr>
          <p:spPr>
            <a:xfrm>
              <a:off x="6569827" y="3460895"/>
              <a:ext cx="369407" cy="369407"/>
            </a:xfrm>
            <a:prstGeom prst="ellipse">
              <a:avLst/>
            </a:prstGeom>
            <a:solidFill>
              <a:schemeClr val="accent1">
                <a:lumMod val="20000"/>
                <a:lumOff val="80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4</a:t>
              </a:r>
            </a:p>
          </p:txBody>
        </p:sp>
      </p:grpSp>
    </p:spTree>
    <p:extLst>
      <p:ext uri="{BB962C8B-B14F-4D97-AF65-F5344CB8AC3E}">
        <p14:creationId xmlns:p14="http://schemas.microsoft.com/office/powerpoint/2010/main" val="832443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1728E-6 1.11022E-16 L -0.26785 -0.46528 " pathEditMode="relative" rAng="0" ptsTypes="AA">
                                      <p:cBhvr>
                                        <p:cTn id="6" dur="2000" fill="hold"/>
                                        <p:tgtEl>
                                          <p:spTgt spid="6"/>
                                        </p:tgtEl>
                                        <p:attrNameLst>
                                          <p:attrName>ppt_x</p:attrName>
                                          <p:attrName>ppt_y</p:attrName>
                                        </p:attrNameLst>
                                      </p:cBhvr>
                                      <p:rCtr x="-13393" y="-23264"/>
                                    </p:animMotion>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4.27359E-6 -2.96296E-6 L -0.26825 -0.51852 " pathEditMode="relative" rAng="0" ptsTypes="AA">
                                      <p:cBhvr>
                                        <p:cTn id="11" dur="2000" fill="hold"/>
                                        <p:tgtEl>
                                          <p:spTgt spid="7"/>
                                        </p:tgtEl>
                                        <p:attrNameLst>
                                          <p:attrName>ppt_x</p:attrName>
                                          <p:attrName>ppt_y</p:attrName>
                                        </p:attrNameLst>
                                      </p:cBhvr>
                                      <p:rCtr x="-13419" y="-25926"/>
                                    </p:animMotion>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2.05848E-6 -2.96296E-6 L 0.18614 -0.1706 " pathEditMode="relative" rAng="0" ptsTypes="AA">
                                      <p:cBhvr>
                                        <p:cTn id="16" dur="2000" fill="hold"/>
                                        <p:tgtEl>
                                          <p:spTgt spid="5"/>
                                        </p:tgtEl>
                                        <p:attrNameLst>
                                          <p:attrName>ppt_x</p:attrName>
                                          <p:attrName>ppt_y</p:attrName>
                                        </p:attrNameLst>
                                      </p:cBhvr>
                                      <p:rCtr x="9307" y="-8542"/>
                                    </p:animMotion>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2.6289E-6 1.11022E-16 L 0.1894 -0.1206 " pathEditMode="relative" rAng="0" ptsTypes="AA">
                                      <p:cBhvr>
                                        <p:cTn id="21" dur="2000" fill="hold"/>
                                        <p:tgtEl>
                                          <p:spTgt spid="4"/>
                                        </p:tgtEl>
                                        <p:attrNameLst>
                                          <p:attrName>ppt_x</p:attrName>
                                          <p:attrName>ppt_y</p:attrName>
                                        </p:attrNameLst>
                                      </p:cBhvr>
                                      <p:rCtr x="9464" y="-6042"/>
                                    </p:animMotion>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99319" y="85753"/>
            <a:ext cx="10515600" cy="1299584"/>
            <a:chOff x="294783" y="915918"/>
            <a:chExt cx="10515600" cy="1299584"/>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2</a:t>
                </a:r>
              </a:p>
            </p:txBody>
          </p:sp>
        </p:grpSp>
        <p:sp>
          <p:nvSpPr>
            <p:cNvPr id="23" name="TextBox 22"/>
            <p:cNvSpPr txBox="1"/>
            <p:nvPr/>
          </p:nvSpPr>
          <p:spPr>
            <a:xfrm>
              <a:off x="978051" y="1015173"/>
              <a:ext cx="9832332" cy="1200329"/>
            </a:xfrm>
            <a:prstGeom prst="rect">
              <a:avLst/>
            </a:prstGeom>
            <a:no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Người ta dùng những gì để làm bánh chưng, bánh tét?</a:t>
              </a:r>
            </a:p>
          </p:txBody>
        </p:sp>
      </p:grpSp>
      <p:sp>
        <p:nvSpPr>
          <p:cNvPr id="12" name="Rectangle 11"/>
          <p:cNvSpPr/>
          <p:nvPr/>
        </p:nvSpPr>
        <p:spPr>
          <a:xfrm>
            <a:off x="746919" y="1693784"/>
            <a:ext cx="10950512" cy="2062103"/>
          </a:xfrm>
          <a:prstGeom prst="rect">
            <a:avLst/>
          </a:prstGeom>
        </p:spPr>
        <p:txBody>
          <a:bodyPr wrap="square">
            <a:spAutoFit/>
          </a:bodyPr>
          <a:lstStyle/>
          <a:p>
            <a:pPr indent="457200" algn="just"/>
            <a:r>
              <a:rPr lang="en-US" sz="3200">
                <a:latin typeface="Arial-Rounded" pitchFamily="34" charset="0"/>
                <a:ea typeface="Arial-Rounded" pitchFamily="34" charset="0"/>
                <a:cs typeface="Arial-Rounded" pitchFamily="34" charset="0"/>
              </a:rPr>
              <a:t>Vào dịp Tết, các gia đình thường gói bánh chưng hoặc bánh tét. Bánh chưng hình vuông, gói bằng lá dong. Bánh tét hình trụ, thường gói bằng lá chuối. Cả hai loại bánh đều làm từ gạo nếp, đỗ xanh, thịt lợn.</a:t>
            </a:r>
          </a:p>
        </p:txBody>
      </p:sp>
      <p:cxnSp>
        <p:nvCxnSpPr>
          <p:cNvPr id="11" name="Straight Connector 10"/>
          <p:cNvCxnSpPr>
            <a:cxnSpLocks/>
          </p:cNvCxnSpPr>
          <p:nvPr/>
        </p:nvCxnSpPr>
        <p:spPr>
          <a:xfrm>
            <a:off x="5950634" y="2717410"/>
            <a:ext cx="31511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DE1F8B-C43D-4B7A-8155-BEAC33AC1D49}"/>
              </a:ext>
            </a:extLst>
          </p:cNvPr>
          <p:cNvSpPr txBox="1"/>
          <p:nvPr/>
        </p:nvSpPr>
        <p:spPr>
          <a:xfrm>
            <a:off x="855783" y="4811672"/>
            <a:ext cx="10732783" cy="1077218"/>
          </a:xfrm>
          <a:prstGeom prst="rect">
            <a:avLst/>
          </a:prstGeom>
          <a:solidFill>
            <a:srgbClr val="CEEBEA"/>
          </a:solidFill>
        </p:spPr>
        <p:txBody>
          <a:bodyPr wrap="square" rtlCol="0">
            <a:spAutoFit/>
          </a:bodyPr>
          <a:lstStyle/>
          <a:p>
            <a:pPr algn="just"/>
            <a:r>
              <a:rPr lang="en-US" sz="3200">
                <a:latin typeface="Arial-Rounded" pitchFamily="34" charset="0"/>
                <a:ea typeface="Arial-Rounded" pitchFamily="34" charset="0"/>
                <a:cs typeface="Arial-Rounded" pitchFamily="34" charset="0"/>
              </a:rPr>
              <a:t>Nguyên liệu để làm bánh chưng, bánh tét là: gạo nếp, đỗ xanh, thịt lợn, lá dong hoặc lá chuối.</a:t>
            </a:r>
            <a:endParaRPr lang="en-US" sz="3200">
              <a:solidFill>
                <a:schemeClr val="tx1"/>
              </a:solidFill>
              <a:latin typeface="Arial-Rounded" pitchFamily="34" charset="0"/>
              <a:ea typeface="Arial-Rounded" pitchFamily="34" charset="0"/>
              <a:cs typeface="Arial-Rounded" pitchFamily="34" charset="0"/>
            </a:endParaRPr>
          </a:p>
        </p:txBody>
      </p:sp>
      <p:cxnSp>
        <p:nvCxnSpPr>
          <p:cNvPr id="13" name="Straight Connector 12"/>
          <p:cNvCxnSpPr>
            <a:cxnSpLocks/>
          </p:cNvCxnSpPr>
          <p:nvPr/>
        </p:nvCxnSpPr>
        <p:spPr>
          <a:xfrm>
            <a:off x="1418125" y="3197650"/>
            <a:ext cx="43918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31B21BF-F80F-4D4C-9BE1-1A3C99EA840A}"/>
              </a:ext>
            </a:extLst>
          </p:cNvPr>
          <p:cNvCxnSpPr>
            <a:cxnSpLocks/>
          </p:cNvCxnSpPr>
          <p:nvPr/>
        </p:nvCxnSpPr>
        <p:spPr>
          <a:xfrm>
            <a:off x="6080919" y="3197650"/>
            <a:ext cx="56165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5964BE-948F-4C6C-9112-43A509244FC2}"/>
              </a:ext>
            </a:extLst>
          </p:cNvPr>
          <p:cNvCxnSpPr>
            <a:cxnSpLocks/>
          </p:cNvCxnSpPr>
          <p:nvPr/>
        </p:nvCxnSpPr>
        <p:spPr>
          <a:xfrm>
            <a:off x="817259" y="3703676"/>
            <a:ext cx="35718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46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2228" y="1007177"/>
            <a:ext cx="5294651" cy="4734931"/>
          </a:xfrm>
          <a:prstGeom prst="rect">
            <a:avLst/>
          </a:prstGeom>
        </p:spPr>
      </p:pic>
      <p:pic>
        <p:nvPicPr>
          <p:cNvPr id="8" name="Picture 7"/>
          <p:cNvPicPr>
            <a:picLocks noChangeAspect="1"/>
          </p:cNvPicPr>
          <p:nvPr/>
        </p:nvPicPr>
        <p:blipFill>
          <a:blip r:embed="rId3"/>
          <a:stretch>
            <a:fillRect/>
          </a:stretch>
        </p:blipFill>
        <p:spPr>
          <a:xfrm>
            <a:off x="5672022" y="1007177"/>
            <a:ext cx="6239083" cy="4734931"/>
          </a:xfrm>
          <a:prstGeom prst="rect">
            <a:avLst/>
          </a:prstGeom>
        </p:spPr>
      </p:pic>
    </p:spTree>
    <p:extLst>
      <p:ext uri="{BB962C8B-B14F-4D97-AF65-F5344CB8AC3E}">
        <p14:creationId xmlns:p14="http://schemas.microsoft.com/office/powerpoint/2010/main" val="105011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4915245" y="2514600"/>
            <a:ext cx="2308674" cy="1091200"/>
          </a:xfrm>
        </p:spPr>
        <p:txBody>
          <a:bodyPr/>
          <a:lstStyle/>
          <a:p>
            <a:r>
              <a:rPr lang="en-US" sz="6000">
                <a:solidFill>
                  <a:schemeClr val="tx1"/>
                </a:solidFill>
                <a:latin typeface="+mj-lt"/>
              </a:rPr>
              <a:t>Khởi động</a:t>
            </a:r>
          </a:p>
        </p:txBody>
      </p:sp>
    </p:spTree>
    <p:extLst>
      <p:ext uri="{BB962C8B-B14F-4D97-AF65-F5344CB8AC3E}">
        <p14:creationId xmlns:p14="http://schemas.microsoft.com/office/powerpoint/2010/main" val="1921205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91876" y="218371"/>
            <a:ext cx="11378086" cy="1314098"/>
            <a:chOff x="294783" y="915918"/>
            <a:chExt cx="10558095" cy="1314098"/>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3</a:t>
                </a:r>
              </a:p>
            </p:txBody>
          </p:sp>
        </p:grpSp>
        <p:sp>
          <p:nvSpPr>
            <p:cNvPr id="23" name="TextBox 22"/>
            <p:cNvSpPr txBox="1"/>
            <p:nvPr/>
          </p:nvSpPr>
          <p:spPr>
            <a:xfrm>
              <a:off x="978051" y="1029687"/>
              <a:ext cx="9874827" cy="1200329"/>
            </a:xfrm>
            <a:prstGeom prst="rect">
              <a:avLst/>
            </a:prstGeom>
            <a:no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Người lớn mong ước điều gì khi tặng bao lì xì cho trẻ em?</a:t>
              </a:r>
            </a:p>
          </p:txBody>
        </p:sp>
      </p:grpSp>
      <p:sp>
        <p:nvSpPr>
          <p:cNvPr id="8" name="Rectangle 7">
            <a:extLst>
              <a:ext uri="{FF2B5EF4-FFF2-40B4-BE49-F238E27FC236}">
                <a16:creationId xmlns:a16="http://schemas.microsoft.com/office/drawing/2014/main" id="{720F2BD5-F10C-4C71-8B99-298D526B3B85}"/>
              </a:ext>
            </a:extLst>
          </p:cNvPr>
          <p:cNvSpPr/>
          <p:nvPr/>
        </p:nvSpPr>
        <p:spPr>
          <a:xfrm>
            <a:off x="746919" y="1693784"/>
            <a:ext cx="10950512" cy="2062103"/>
          </a:xfrm>
          <a:prstGeom prst="rect">
            <a:avLst/>
          </a:prstGeom>
        </p:spPr>
        <p:txBody>
          <a:bodyPr wrap="square">
            <a:spAutoFit/>
          </a:bodyPr>
          <a:lstStyle/>
          <a:p>
            <a:pPr indent="457200" algn="just"/>
            <a:r>
              <a:rPr lang="en-US" sz="3200">
                <a:latin typeface="Arial-Rounded" pitchFamily="34" charset="0"/>
                <a:ea typeface="Arial-Rounded" pitchFamily="34" charset="0"/>
                <a:cs typeface="Arial-Rounded" pitchFamily="34" charset="0"/>
              </a:rPr>
              <a:t>Ngày Tết, người lớn thường tặng trẻ em những bao lì xì xinh xắn, với mong ước các em khoẻ mạnh, giỏi giang. Tết là dịp mọi người quây quần bên nhau và dành cho nhau những lời chúc tốt đẹp.</a:t>
            </a:r>
          </a:p>
        </p:txBody>
      </p:sp>
      <p:cxnSp>
        <p:nvCxnSpPr>
          <p:cNvPr id="9" name="Straight Connector 8">
            <a:extLst>
              <a:ext uri="{FF2B5EF4-FFF2-40B4-BE49-F238E27FC236}">
                <a16:creationId xmlns:a16="http://schemas.microsoft.com/office/drawing/2014/main" id="{21AB3FD8-C8B0-4CA7-971D-5C24E3DEFD44}"/>
              </a:ext>
            </a:extLst>
          </p:cNvPr>
          <p:cNvCxnSpPr>
            <a:cxnSpLocks/>
          </p:cNvCxnSpPr>
          <p:nvPr/>
        </p:nvCxnSpPr>
        <p:spPr>
          <a:xfrm>
            <a:off x="1772529" y="2703342"/>
            <a:ext cx="78919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735818-48C4-4745-9473-A4CC0693D166}"/>
              </a:ext>
            </a:extLst>
          </p:cNvPr>
          <p:cNvSpPr txBox="1"/>
          <p:nvPr/>
        </p:nvSpPr>
        <p:spPr>
          <a:xfrm>
            <a:off x="855783" y="4811672"/>
            <a:ext cx="10732783" cy="1077218"/>
          </a:xfrm>
          <a:prstGeom prst="rect">
            <a:avLst/>
          </a:prstGeom>
          <a:solidFill>
            <a:srgbClr val="CEEBEA"/>
          </a:solidFill>
        </p:spPr>
        <p:txBody>
          <a:bodyPr wrap="square" rtlCol="0">
            <a:spAutoFit/>
          </a:bodyPr>
          <a:lstStyle/>
          <a:p>
            <a:pPr algn="just"/>
            <a:r>
              <a:rPr lang="en-US" sz="3200">
                <a:solidFill>
                  <a:schemeClr val="tx1"/>
                </a:solidFill>
                <a:latin typeface="Arial-Rounded" pitchFamily="34" charset="0"/>
                <a:ea typeface="Arial-Rounded" pitchFamily="34" charset="0"/>
                <a:cs typeface="Arial-Rounded" pitchFamily="34" charset="0"/>
              </a:rPr>
              <a:t>Khi tặng bao lì xì cho trẻ em, người lớn mong ước </a:t>
            </a:r>
            <a:r>
              <a:rPr lang="en-US" sz="3200">
                <a:latin typeface="Arial-Rounded" pitchFamily="34" charset="0"/>
                <a:ea typeface="Arial-Rounded" pitchFamily="34" charset="0"/>
                <a:cs typeface="Arial-Rounded" pitchFamily="34" charset="0"/>
              </a:rPr>
              <a:t>các em khoẻ mạnh, giỏi giang.</a:t>
            </a:r>
            <a:endParaRPr lang="en-US" sz="32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5794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86134" y="1248228"/>
            <a:ext cx="8938458" cy="4659086"/>
          </a:xfrm>
          <a:prstGeom prst="rect">
            <a:avLst/>
          </a:prstGeom>
        </p:spPr>
      </p:pic>
    </p:spTree>
    <p:extLst>
      <p:ext uri="{BB962C8B-B14F-4D97-AF65-F5344CB8AC3E}">
        <p14:creationId xmlns:p14="http://schemas.microsoft.com/office/powerpoint/2010/main" val="4119153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70719" y="537971"/>
            <a:ext cx="11049000" cy="1299584"/>
            <a:chOff x="294783" y="915918"/>
            <a:chExt cx="11049000" cy="1299584"/>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vi-VN" sz="5400">
                    <a:solidFill>
                      <a:srgbClr val="002060"/>
                    </a:solidFill>
                    <a:latin typeface="Arial Rounded MT Bold" pitchFamily="34" charset="0"/>
                    <a:ea typeface="Arial-Rounded" pitchFamily="34" charset="0"/>
                    <a:cs typeface="Arial-Rounded" pitchFamily="34" charset="0"/>
                  </a:rPr>
                  <a:t>4</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23" name="TextBox 22"/>
            <p:cNvSpPr txBox="1"/>
            <p:nvPr/>
          </p:nvSpPr>
          <p:spPr>
            <a:xfrm>
              <a:off x="978051" y="1015173"/>
              <a:ext cx="10365732" cy="1200329"/>
            </a:xfrm>
            <a:prstGeom prst="rect">
              <a:avLst/>
            </a:prstGeom>
            <a:no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Em thích những hoạt động nào của gia đình em trong dịp Tết?</a:t>
              </a:r>
            </a:p>
          </p:txBody>
        </p:sp>
      </p:grpSp>
      <p:pic>
        <p:nvPicPr>
          <p:cNvPr id="5" name="Picture 4">
            <a:extLst>
              <a:ext uri="{FF2B5EF4-FFF2-40B4-BE49-F238E27FC236}">
                <a16:creationId xmlns:a16="http://schemas.microsoft.com/office/drawing/2014/main" id="{C4365A86-31EB-46A9-B00A-6233EEA6383F}"/>
              </a:ext>
            </a:extLst>
          </p:cNvPr>
          <p:cNvPicPr>
            <a:picLocks noChangeAspect="1"/>
          </p:cNvPicPr>
          <p:nvPr/>
        </p:nvPicPr>
        <p:blipFill>
          <a:blip r:embed="rId3"/>
          <a:stretch>
            <a:fillRect/>
          </a:stretch>
        </p:blipFill>
        <p:spPr>
          <a:xfrm>
            <a:off x="5132592" y="3930896"/>
            <a:ext cx="2620580" cy="2179100"/>
          </a:xfrm>
          <a:prstGeom prst="rect">
            <a:avLst/>
          </a:prstGeom>
        </p:spPr>
      </p:pic>
      <p:pic>
        <p:nvPicPr>
          <p:cNvPr id="7" name="Picture 6">
            <a:extLst>
              <a:ext uri="{FF2B5EF4-FFF2-40B4-BE49-F238E27FC236}">
                <a16:creationId xmlns:a16="http://schemas.microsoft.com/office/drawing/2014/main" id="{EFF54029-D1AD-4BB7-A020-1F13602F6EE4}"/>
              </a:ext>
            </a:extLst>
          </p:cNvPr>
          <p:cNvPicPr>
            <a:picLocks noChangeAspect="1"/>
          </p:cNvPicPr>
          <p:nvPr/>
        </p:nvPicPr>
        <p:blipFill>
          <a:blip r:embed="rId4"/>
          <a:stretch>
            <a:fillRect/>
          </a:stretch>
        </p:blipFill>
        <p:spPr>
          <a:xfrm>
            <a:off x="5774620" y="1710459"/>
            <a:ext cx="2571704" cy="2194450"/>
          </a:xfrm>
          <a:prstGeom prst="rect">
            <a:avLst/>
          </a:prstGeom>
        </p:spPr>
      </p:pic>
      <p:pic>
        <p:nvPicPr>
          <p:cNvPr id="9" name="Picture 8">
            <a:extLst>
              <a:ext uri="{FF2B5EF4-FFF2-40B4-BE49-F238E27FC236}">
                <a16:creationId xmlns:a16="http://schemas.microsoft.com/office/drawing/2014/main" id="{B9322010-5858-4293-992D-22880806AA2E}"/>
              </a:ext>
            </a:extLst>
          </p:cNvPr>
          <p:cNvPicPr>
            <a:picLocks noChangeAspect="1"/>
          </p:cNvPicPr>
          <p:nvPr/>
        </p:nvPicPr>
        <p:blipFill>
          <a:blip r:embed="rId5"/>
          <a:stretch>
            <a:fillRect/>
          </a:stretch>
        </p:blipFill>
        <p:spPr>
          <a:xfrm>
            <a:off x="-916948" y="2339308"/>
            <a:ext cx="5658141" cy="4807197"/>
          </a:xfrm>
          <a:prstGeom prst="rect">
            <a:avLst/>
          </a:prstGeom>
        </p:spPr>
      </p:pic>
      <p:pic>
        <p:nvPicPr>
          <p:cNvPr id="11" name="Picture 10">
            <a:extLst>
              <a:ext uri="{FF2B5EF4-FFF2-40B4-BE49-F238E27FC236}">
                <a16:creationId xmlns:a16="http://schemas.microsoft.com/office/drawing/2014/main" id="{4983898D-C80E-4665-8D05-B2DD669B1DCB}"/>
              </a:ext>
            </a:extLst>
          </p:cNvPr>
          <p:cNvPicPr>
            <a:picLocks noChangeAspect="1"/>
          </p:cNvPicPr>
          <p:nvPr/>
        </p:nvPicPr>
        <p:blipFill>
          <a:blip r:embed="rId6"/>
          <a:stretch>
            <a:fillRect/>
          </a:stretch>
        </p:blipFill>
        <p:spPr>
          <a:xfrm>
            <a:off x="8093861" y="2671390"/>
            <a:ext cx="4729368" cy="4616930"/>
          </a:xfrm>
          <a:prstGeom prst="rect">
            <a:avLst/>
          </a:prstGeom>
        </p:spPr>
      </p:pic>
    </p:spTree>
    <p:extLst>
      <p:ext uri="{BB962C8B-B14F-4D97-AF65-F5344CB8AC3E}">
        <p14:creationId xmlns:p14="http://schemas.microsoft.com/office/powerpoint/2010/main" val="3026419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76208" y="499220"/>
            <a:ext cx="6249870" cy="2964759"/>
          </a:xfrm>
          <a:prstGeom prst="rect">
            <a:avLst/>
          </a:prstGeom>
        </p:spPr>
      </p:pic>
      <p:pic>
        <p:nvPicPr>
          <p:cNvPr id="7" name="Picture 6"/>
          <p:cNvPicPr>
            <a:picLocks noChangeAspect="1"/>
          </p:cNvPicPr>
          <p:nvPr/>
        </p:nvPicPr>
        <p:blipFill>
          <a:blip r:embed="rId4"/>
          <a:stretch>
            <a:fillRect/>
          </a:stretch>
        </p:blipFill>
        <p:spPr>
          <a:xfrm>
            <a:off x="6895051" y="454053"/>
            <a:ext cx="5122777" cy="3009926"/>
          </a:xfrm>
          <a:prstGeom prst="rect">
            <a:avLst/>
          </a:prstGeom>
        </p:spPr>
      </p:pic>
      <p:pic>
        <p:nvPicPr>
          <p:cNvPr id="9" name="Picture 8"/>
          <p:cNvPicPr>
            <a:picLocks noChangeAspect="1"/>
          </p:cNvPicPr>
          <p:nvPr/>
        </p:nvPicPr>
        <p:blipFill>
          <a:blip r:embed="rId5"/>
          <a:stretch>
            <a:fillRect/>
          </a:stretch>
        </p:blipFill>
        <p:spPr>
          <a:xfrm>
            <a:off x="576208" y="3530665"/>
            <a:ext cx="6249870" cy="3010354"/>
          </a:xfrm>
          <a:prstGeom prst="rect">
            <a:avLst/>
          </a:prstGeom>
        </p:spPr>
      </p:pic>
      <p:pic>
        <p:nvPicPr>
          <p:cNvPr id="10" name="Picture 9"/>
          <p:cNvPicPr>
            <a:picLocks noChangeAspect="1"/>
          </p:cNvPicPr>
          <p:nvPr/>
        </p:nvPicPr>
        <p:blipFill>
          <a:blip r:embed="rId6"/>
          <a:stretch>
            <a:fillRect/>
          </a:stretch>
        </p:blipFill>
        <p:spPr>
          <a:xfrm>
            <a:off x="6895052" y="3530665"/>
            <a:ext cx="5266786" cy="2954338"/>
          </a:xfrm>
          <a:prstGeom prst="rect">
            <a:avLst/>
          </a:prstGeom>
        </p:spPr>
      </p:pic>
    </p:spTree>
    <p:extLst>
      <p:ext uri="{BB962C8B-B14F-4D97-AF65-F5344CB8AC3E}">
        <p14:creationId xmlns:p14="http://schemas.microsoft.com/office/powerpoint/2010/main" val="255034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4B7B7D35-C30B-4F32-B363-6A06EC0D8F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5"/>
            <a:ext cx="9915587" cy="6507163"/>
          </a:xfrm>
          <a:prstGeom prst="rect">
            <a:avLst/>
          </a:prstGeom>
        </p:spPr>
      </p:pic>
    </p:spTree>
    <p:extLst>
      <p:ext uri="{BB962C8B-B14F-4D97-AF65-F5344CB8AC3E}">
        <p14:creationId xmlns:p14="http://schemas.microsoft.com/office/powerpoint/2010/main" val="53495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62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3EEC16-D1E1-40B1-8486-FCC87A9ACDD9}"/>
              </a:ext>
            </a:extLst>
          </p:cNvPr>
          <p:cNvSpPr txBox="1"/>
          <p:nvPr/>
        </p:nvSpPr>
        <p:spPr>
          <a:xfrm>
            <a:off x="274478" y="881180"/>
            <a:ext cx="11612880" cy="6555641"/>
          </a:xfrm>
          <a:prstGeom prst="rect">
            <a:avLst/>
          </a:prstGeom>
          <a:noFill/>
        </p:spPr>
        <p:txBody>
          <a:bodyPr wrap="square" rtlCol="0">
            <a:spAutoFit/>
          </a:bodyPr>
          <a:lstStyle/>
          <a:p>
            <a:pPr indent="457200" algn="just"/>
            <a:r>
              <a:rPr lang="en-US" sz="3000">
                <a:latin typeface="Arial-Rounded" pitchFamily="34" charset="0"/>
                <a:ea typeface="Arial-Rounded" pitchFamily="34" charset="0"/>
                <a:cs typeface="Arial-Rounded" pitchFamily="34" charset="0"/>
              </a:rPr>
              <a:t>Tết là khởi đầu cho một năm mới, là dịp lễ được mong chờ nhất trong năm.</a:t>
            </a:r>
          </a:p>
          <a:p>
            <a:pPr indent="457200" algn="just"/>
            <a:r>
              <a:rPr lang="en-US" sz="3000">
                <a:latin typeface="Arial-Rounded" pitchFamily="34" charset="0"/>
                <a:ea typeface="Arial-Rounded" pitchFamily="34" charset="0"/>
                <a:cs typeface="Arial-Rounded" pitchFamily="34" charset="0"/>
              </a:rPr>
              <a:t>Vào dịp Tết, các gia đình thường gói bánh chưng hoặc bánh tét. Bánh chưng hình vuông, gói bằng lá dong. Bánh tét hình trụ, thường gói bằng lá chuối. Cả hai loại bánh đều làm từ gạo nếp, đỗ xanh, thịt lợn.</a:t>
            </a:r>
          </a:p>
          <a:p>
            <a:pPr indent="457200" algn="just"/>
            <a:r>
              <a:rPr lang="en-US" sz="3000">
                <a:latin typeface="Arial-Rounded" pitchFamily="34" charset="0"/>
                <a:ea typeface="Arial-Rounded" pitchFamily="34" charset="0"/>
                <a:cs typeface="Arial-Rounded" pitchFamily="34" charset="0"/>
              </a:rPr>
              <a:t>Mai và đào là hai loài hoa đặc trưng cho Tết ở hai miền Nam, Bắc. Hoa mai rực rỡ sắc vàng. Hoa đào thường có màu hồng tươi, xen lẫn lá xanh và nụ hồng chúm chím. </a:t>
            </a:r>
          </a:p>
          <a:p>
            <a:pPr indent="457200" algn="just"/>
            <a:r>
              <a:rPr lang="en-US" sz="3000">
                <a:latin typeface="Arial-Rounded" pitchFamily="34" charset="0"/>
                <a:ea typeface="Arial-Rounded" pitchFamily="34" charset="0"/>
                <a:cs typeface="Arial-Rounded" pitchFamily="34" charset="0"/>
              </a:rPr>
              <a:t>Ngày Tết, người lớn thường tặng trẻ em những bao lì xì xinh xắn, với mong ước các em khoẻ mạnh, giỏi giang. Tết là dịp mọi người quây quần bên nhau và dành cho nhau những lời chúc tốt đẹp.</a:t>
            </a:r>
          </a:p>
          <a:p>
            <a:pPr indent="457200" algn="r"/>
            <a:r>
              <a:rPr lang="en-US" sz="3000">
                <a:latin typeface="Arial-Rounded" pitchFamily="34" charset="0"/>
                <a:ea typeface="Arial-Rounded" pitchFamily="34" charset="0"/>
                <a:cs typeface="Arial-Rounded" pitchFamily="34" charset="0"/>
              </a:rPr>
              <a:t>(Ánh Dương)</a:t>
            </a:r>
          </a:p>
          <a:p>
            <a:pPr indent="457200" algn="just"/>
            <a:endParaRPr lang="en-US" sz="3000">
              <a:latin typeface="Arial-Rounded" pitchFamily="34" charset="0"/>
              <a:ea typeface="Arial-Rounded" pitchFamily="34" charset="0"/>
              <a:cs typeface="Arial-Rounded" pitchFamily="34" charset="0"/>
            </a:endParaRPr>
          </a:p>
          <a:p>
            <a:pPr indent="457200" algn="just"/>
            <a:endParaRPr lang="en-US" sz="3000" dirty="0">
              <a:latin typeface="Arial-Rounded" pitchFamily="34" charset="0"/>
              <a:ea typeface="Arial-Rounded" pitchFamily="34" charset="0"/>
              <a:cs typeface="Arial-Rounded" pitchFamily="34" charset="0"/>
            </a:endParaRPr>
          </a:p>
        </p:txBody>
      </p:sp>
      <p:sp>
        <p:nvSpPr>
          <p:cNvPr id="7" name="TextBox 6">
            <a:extLst>
              <a:ext uri="{FF2B5EF4-FFF2-40B4-BE49-F238E27FC236}">
                <a16:creationId xmlns:a16="http://schemas.microsoft.com/office/drawing/2014/main" id="{F625112F-BF6D-4964-8D02-E81051188417}"/>
              </a:ext>
            </a:extLst>
          </p:cNvPr>
          <p:cNvSpPr txBox="1"/>
          <p:nvPr/>
        </p:nvSpPr>
        <p:spPr>
          <a:xfrm>
            <a:off x="917359" y="296405"/>
            <a:ext cx="10327119" cy="584775"/>
          </a:xfrm>
          <a:prstGeom prst="rect">
            <a:avLst/>
          </a:prstGeom>
          <a:noFill/>
        </p:spPr>
        <p:txBody>
          <a:bodyPr wrap="square" rtlCol="0">
            <a:spAutoFit/>
          </a:bodyPr>
          <a:lstStyle/>
          <a:p>
            <a:pPr algn="ctr"/>
            <a:r>
              <a:rPr lang="en-US" sz="3200" b="1">
                <a:solidFill>
                  <a:srgbClr val="FF8E1D"/>
                </a:solidFill>
                <a:latin typeface="Arial-Rounded" pitchFamily="34" charset="0"/>
                <a:ea typeface="Arial-Rounded" pitchFamily="34" charset="0"/>
                <a:cs typeface="Arial-Rounded" pitchFamily="34" charset="0"/>
              </a:rPr>
              <a:t>TẾT ĐẾN RỒI</a:t>
            </a:r>
            <a:endParaRPr lang="en-US" sz="3200" b="1" dirty="0">
              <a:solidFill>
                <a:srgbClr val="FF8E1D"/>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38323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grpSp>
        <p:nvGrpSpPr>
          <p:cNvPr id="2" name="Group 1"/>
          <p:cNvGrpSpPr/>
          <p:nvPr/>
        </p:nvGrpSpPr>
        <p:grpSpPr>
          <a:xfrm>
            <a:off x="2020968" y="734797"/>
            <a:ext cx="10140870" cy="2694203"/>
            <a:chOff x="292250" y="915918"/>
            <a:chExt cx="10140870" cy="2694203"/>
          </a:xfrm>
        </p:grpSpPr>
        <p:grpSp>
          <p:nvGrpSpPr>
            <p:cNvPr id="3" name="Group 2"/>
            <p:cNvGrpSpPr/>
            <p:nvPr/>
          </p:nvGrpSpPr>
          <p:grpSpPr>
            <a:xfrm>
              <a:off x="292250" y="915918"/>
              <a:ext cx="731520" cy="731520"/>
              <a:chOff x="3061467" y="1727884"/>
              <a:chExt cx="1197000" cy="1188720"/>
            </a:xfrm>
          </p:grpSpPr>
          <p:sp>
            <p:nvSpPr>
              <p:cNvPr id="5"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6"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4" name="TextBox 3"/>
            <p:cNvSpPr txBox="1"/>
            <p:nvPr/>
          </p:nvSpPr>
          <p:spPr>
            <a:xfrm>
              <a:off x="995274" y="984274"/>
              <a:ext cx="9437846" cy="2625847"/>
            </a:xfrm>
            <a:prstGeom prst="rect">
              <a:avLst/>
            </a:prstGeom>
            <a:noFill/>
          </p:spPr>
          <p:txBody>
            <a:bodyPr wrap="square" rtlCol="0">
              <a:spAutoFit/>
            </a:bodyPr>
            <a:lstStyle/>
            <a:p>
              <a:pPr algn="just">
                <a:lnSpc>
                  <a:spcPct val="150000"/>
                </a:lnSpc>
                <a:spcBef>
                  <a:spcPts val="1200"/>
                </a:spcBef>
                <a:spcAft>
                  <a:spcPts val="1200"/>
                </a:spcAft>
              </a:pPr>
              <a:r>
                <a:rPr lang="en-US" sz="3600">
                  <a:solidFill>
                    <a:schemeClr val="tx1"/>
                  </a:solidFill>
                  <a:latin typeface="Arial-Rounded" pitchFamily="34" charset="0"/>
                  <a:ea typeface="Arial-Rounded" pitchFamily="34" charset="0"/>
                  <a:cs typeface="Arial-Rounded" pitchFamily="34" charset="0"/>
                </a:rPr>
                <a:t>Tìm trong bài đọc từ ngữ miêu tả:</a:t>
              </a:r>
            </a:p>
            <a:p>
              <a:pPr marL="742950" indent="-742950" algn="just">
                <a:lnSpc>
                  <a:spcPct val="150000"/>
                </a:lnSpc>
                <a:buAutoNum type="alphaLcPeriod"/>
              </a:pPr>
              <a:r>
                <a:rPr lang="en-US" sz="3600">
                  <a:solidFill>
                    <a:schemeClr val="tx1"/>
                  </a:solidFill>
                  <a:latin typeface="Arial-Rounded" pitchFamily="34" charset="0"/>
                  <a:ea typeface="Arial-Rounded" pitchFamily="34" charset="0"/>
                  <a:cs typeface="Arial-Rounded" pitchFamily="34" charset="0"/>
                </a:rPr>
                <a:t>Hoa mai </a:t>
              </a:r>
            </a:p>
            <a:p>
              <a:pPr marL="742950" indent="-742950" algn="just">
                <a:lnSpc>
                  <a:spcPct val="150000"/>
                </a:lnSpc>
                <a:buAutoNum type="alphaLcPeriod"/>
              </a:pPr>
              <a:r>
                <a:rPr lang="en-US" sz="3600">
                  <a:solidFill>
                    <a:schemeClr val="tx1"/>
                  </a:solidFill>
                  <a:latin typeface="Arial-Rounded" pitchFamily="34" charset="0"/>
                  <a:ea typeface="Arial-Rounded" pitchFamily="34" charset="0"/>
                  <a:cs typeface="Arial-Rounded" pitchFamily="34" charset="0"/>
                </a:rPr>
                <a:t>Hoa đào</a:t>
              </a:r>
            </a:p>
          </p:txBody>
        </p:sp>
      </p:grpSp>
      <p:grpSp>
        <p:nvGrpSpPr>
          <p:cNvPr id="7" name="Group 6"/>
          <p:cNvGrpSpPr/>
          <p:nvPr/>
        </p:nvGrpSpPr>
        <p:grpSpPr>
          <a:xfrm>
            <a:off x="997030" y="662768"/>
            <a:ext cx="1023938" cy="927100"/>
            <a:chOff x="382486" y="1419041"/>
            <a:chExt cx="1023938" cy="927100"/>
          </a:xfrm>
        </p:grpSpPr>
        <p:sp>
          <p:nvSpPr>
            <p:cNvPr id="8" name="Oval 7"/>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graphicFrame>
        <p:nvGraphicFramePr>
          <p:cNvPr id="13" name="Table 13">
            <a:extLst>
              <a:ext uri="{FF2B5EF4-FFF2-40B4-BE49-F238E27FC236}">
                <a16:creationId xmlns:a16="http://schemas.microsoft.com/office/drawing/2014/main" id="{DDECB86D-7F11-4E82-B556-6F888EF0ABD5}"/>
              </a:ext>
            </a:extLst>
          </p:cNvPr>
          <p:cNvGraphicFramePr>
            <a:graphicFrameLocks noGrp="1"/>
          </p:cNvGraphicFramePr>
          <p:nvPr>
            <p:extLst>
              <p:ext uri="{D42A27DB-BD31-4B8C-83A1-F6EECF244321}">
                <p14:modId xmlns:p14="http://schemas.microsoft.com/office/powerpoint/2010/main" val="3567050269"/>
              </p:ext>
            </p:extLst>
          </p:nvPr>
        </p:nvGraphicFramePr>
        <p:xfrm>
          <a:off x="2026973" y="726369"/>
          <a:ext cx="8107892" cy="2917823"/>
        </p:xfrm>
        <a:graphic>
          <a:graphicData uri="http://schemas.openxmlformats.org/drawingml/2006/table">
            <a:tbl>
              <a:tblPr firstRow="1" bandRow="1">
                <a:tableStyleId>{60291AB6-2B9F-4BE0-930D-FD2372C9ED45}</a:tableStyleId>
              </a:tblPr>
              <a:tblGrid>
                <a:gridCol w="4053946">
                  <a:extLst>
                    <a:ext uri="{9D8B030D-6E8A-4147-A177-3AD203B41FA5}">
                      <a16:colId xmlns:a16="http://schemas.microsoft.com/office/drawing/2014/main" val="3804543794"/>
                    </a:ext>
                  </a:extLst>
                </a:gridCol>
                <a:gridCol w="4053946">
                  <a:extLst>
                    <a:ext uri="{9D8B030D-6E8A-4147-A177-3AD203B41FA5}">
                      <a16:colId xmlns:a16="http://schemas.microsoft.com/office/drawing/2014/main" val="3089195931"/>
                    </a:ext>
                  </a:extLst>
                </a:gridCol>
              </a:tblGrid>
              <a:tr h="370840">
                <a:tc>
                  <a:txBody>
                    <a:bodyPr/>
                    <a:lstStyle/>
                    <a:p>
                      <a:pPr algn="ctr"/>
                      <a:r>
                        <a:rPr lang="en-US" sz="3200">
                          <a:latin typeface="Arial-Rounded" panose="020B0500000000000000" pitchFamily="34" charset="0"/>
                          <a:ea typeface="Arial-Rounded" panose="020B0500000000000000" pitchFamily="34" charset="0"/>
                          <a:cs typeface="Arial-Rounded" panose="020B0500000000000000" pitchFamily="34" charset="0"/>
                        </a:rPr>
                        <a:t>Hoa mai</a:t>
                      </a:r>
                    </a:p>
                  </a:txBody>
                  <a:tcPr/>
                </a:tc>
                <a:tc>
                  <a:txBody>
                    <a:bodyPr/>
                    <a:lstStyle/>
                    <a:p>
                      <a:pPr algn="ctr"/>
                      <a:r>
                        <a:rPr lang="en-US" sz="3200">
                          <a:latin typeface="Arial-Rounded" panose="020B0500000000000000" pitchFamily="34" charset="0"/>
                          <a:ea typeface="Arial-Rounded" panose="020B0500000000000000" pitchFamily="34" charset="0"/>
                          <a:cs typeface="Arial-Rounded" panose="020B0500000000000000" pitchFamily="34" charset="0"/>
                        </a:rPr>
                        <a:t>Hoa đào</a:t>
                      </a:r>
                    </a:p>
                  </a:txBody>
                  <a:tcPr/>
                </a:tc>
                <a:extLst>
                  <a:ext uri="{0D108BD9-81ED-4DB2-BD59-A6C34878D82A}">
                    <a16:rowId xmlns:a16="http://schemas.microsoft.com/office/drawing/2014/main" val="1965878011"/>
                  </a:ext>
                </a:extLst>
              </a:tr>
              <a:tr h="2338703">
                <a:tc>
                  <a:txBody>
                    <a:bodyPr/>
                    <a:lstStyle/>
                    <a:p>
                      <a:pPr algn="ctr"/>
                      <a:endParaRPr lang="en-US" sz="3200">
                        <a:latin typeface="Arial-Rounded" panose="020B0500000000000000" pitchFamily="34" charset="0"/>
                        <a:ea typeface="Arial-Rounded" panose="020B0500000000000000" pitchFamily="34" charset="0"/>
                        <a:cs typeface="Arial-Rounded" panose="020B0500000000000000" pitchFamily="34" charset="0"/>
                      </a:endParaRPr>
                    </a:p>
                  </a:txBody>
                  <a:tcPr/>
                </a:tc>
                <a:tc>
                  <a:txBody>
                    <a:bodyPr/>
                    <a:lstStyle/>
                    <a:p>
                      <a:pPr algn="ctr"/>
                      <a:endParaRPr lang="en-US" sz="3200">
                        <a:latin typeface="Arial-Rounded" panose="020B0500000000000000" pitchFamily="34" charset="0"/>
                        <a:ea typeface="Arial-Rounded" panose="020B0500000000000000" pitchFamily="34" charset="0"/>
                        <a:cs typeface="Arial-Rounded" panose="020B0500000000000000" pitchFamily="34" charset="0"/>
                      </a:endParaRPr>
                    </a:p>
                  </a:txBody>
                  <a:tcPr/>
                </a:tc>
                <a:extLst>
                  <a:ext uri="{0D108BD9-81ED-4DB2-BD59-A6C34878D82A}">
                    <a16:rowId xmlns:a16="http://schemas.microsoft.com/office/drawing/2014/main" val="1507626780"/>
                  </a:ext>
                </a:extLst>
              </a:tr>
            </a:tbl>
          </a:graphicData>
        </a:graphic>
      </p:graphicFrame>
      <p:pic>
        <p:nvPicPr>
          <p:cNvPr id="11" name="Picture 10">
            <a:extLst>
              <a:ext uri="{FF2B5EF4-FFF2-40B4-BE49-F238E27FC236}">
                <a16:creationId xmlns:a16="http://schemas.microsoft.com/office/drawing/2014/main" id="{AB12E804-005C-4712-96E1-0BB645B39503}"/>
              </a:ext>
            </a:extLst>
          </p:cNvPr>
          <p:cNvPicPr>
            <a:picLocks noChangeAspect="1"/>
          </p:cNvPicPr>
          <p:nvPr/>
        </p:nvPicPr>
        <p:blipFill>
          <a:blip r:embed="rId3"/>
          <a:stretch>
            <a:fillRect/>
          </a:stretch>
        </p:blipFill>
        <p:spPr>
          <a:xfrm>
            <a:off x="8501044" y="3081777"/>
            <a:ext cx="4273770" cy="4172164"/>
          </a:xfrm>
          <a:prstGeom prst="rect">
            <a:avLst/>
          </a:prstGeom>
        </p:spPr>
      </p:pic>
      <p:sp>
        <p:nvSpPr>
          <p:cNvPr id="12" name="TextBox 11">
            <a:extLst>
              <a:ext uri="{FF2B5EF4-FFF2-40B4-BE49-F238E27FC236}">
                <a16:creationId xmlns:a16="http://schemas.microsoft.com/office/drawing/2014/main" id="{4F7DB364-5B6B-4DCD-A5E6-10F5C949A4FD}"/>
              </a:ext>
            </a:extLst>
          </p:cNvPr>
          <p:cNvSpPr txBox="1"/>
          <p:nvPr/>
        </p:nvSpPr>
        <p:spPr>
          <a:xfrm>
            <a:off x="2243438" y="1820180"/>
            <a:ext cx="4002373" cy="730200"/>
          </a:xfrm>
          <a:prstGeom prst="rect">
            <a:avLst/>
          </a:prstGeom>
          <a:noFill/>
        </p:spPr>
        <p:txBody>
          <a:bodyPr wrap="square" rtlCol="0">
            <a:spAutoFit/>
          </a:bodyPr>
          <a:lstStyle/>
          <a:p>
            <a:pPr algn="just">
              <a:lnSpc>
                <a:spcPct val="150000"/>
              </a:lnSpc>
              <a:spcBef>
                <a:spcPts val="1200"/>
              </a:spcBef>
              <a:spcAft>
                <a:spcPts val="1200"/>
              </a:spcAft>
            </a:pPr>
            <a:r>
              <a:rPr lang="en-US" sz="3200">
                <a:solidFill>
                  <a:schemeClr val="tx1"/>
                </a:solidFill>
                <a:latin typeface="Arial-Rounded" pitchFamily="34" charset="0"/>
                <a:ea typeface="Arial-Rounded" pitchFamily="34" charset="0"/>
                <a:cs typeface="Arial-Rounded" pitchFamily="34" charset="0"/>
              </a:rPr>
              <a:t>rực rỡ sắc vàng tươi</a:t>
            </a:r>
          </a:p>
        </p:txBody>
      </p:sp>
      <p:sp>
        <p:nvSpPr>
          <p:cNvPr id="14" name="TextBox 13">
            <a:extLst>
              <a:ext uri="{FF2B5EF4-FFF2-40B4-BE49-F238E27FC236}">
                <a16:creationId xmlns:a16="http://schemas.microsoft.com/office/drawing/2014/main" id="{B0DEFA72-2578-4622-83F1-4E5144208539}"/>
              </a:ext>
            </a:extLst>
          </p:cNvPr>
          <p:cNvSpPr txBox="1"/>
          <p:nvPr/>
        </p:nvSpPr>
        <p:spPr>
          <a:xfrm>
            <a:off x="6462276" y="1313013"/>
            <a:ext cx="4002373" cy="730200"/>
          </a:xfrm>
          <a:prstGeom prst="rect">
            <a:avLst/>
          </a:prstGeom>
          <a:noFill/>
        </p:spPr>
        <p:txBody>
          <a:bodyPr wrap="square" rtlCol="0">
            <a:spAutoFit/>
          </a:bodyPr>
          <a:lstStyle/>
          <a:p>
            <a:pPr algn="just">
              <a:lnSpc>
                <a:spcPct val="150000"/>
              </a:lnSpc>
              <a:spcBef>
                <a:spcPts val="1200"/>
              </a:spcBef>
              <a:spcAft>
                <a:spcPts val="1200"/>
              </a:spcAft>
            </a:pPr>
            <a:r>
              <a:rPr lang="en-US" sz="3200">
                <a:solidFill>
                  <a:schemeClr val="tx1"/>
                </a:solidFill>
                <a:latin typeface="Arial-Rounded" pitchFamily="34" charset="0"/>
                <a:ea typeface="Arial-Rounded" pitchFamily="34" charset="0"/>
                <a:cs typeface="Arial-Rounded" pitchFamily="34" charset="0"/>
              </a:rPr>
              <a:t>màu hồng tươi</a:t>
            </a:r>
          </a:p>
        </p:txBody>
      </p:sp>
      <p:sp>
        <p:nvSpPr>
          <p:cNvPr id="15" name="TextBox 14">
            <a:extLst>
              <a:ext uri="{FF2B5EF4-FFF2-40B4-BE49-F238E27FC236}">
                <a16:creationId xmlns:a16="http://schemas.microsoft.com/office/drawing/2014/main" id="{AD6FA5A4-7CFD-4EAE-8357-C66524E2810A}"/>
              </a:ext>
            </a:extLst>
          </p:cNvPr>
          <p:cNvSpPr txBox="1"/>
          <p:nvPr/>
        </p:nvSpPr>
        <p:spPr>
          <a:xfrm>
            <a:off x="6462276" y="2043213"/>
            <a:ext cx="4002373" cy="730200"/>
          </a:xfrm>
          <a:prstGeom prst="rect">
            <a:avLst/>
          </a:prstGeom>
          <a:noFill/>
        </p:spPr>
        <p:txBody>
          <a:bodyPr wrap="square" rtlCol="0">
            <a:spAutoFit/>
          </a:bodyPr>
          <a:lstStyle/>
          <a:p>
            <a:pPr algn="just">
              <a:lnSpc>
                <a:spcPct val="150000"/>
              </a:lnSpc>
              <a:spcBef>
                <a:spcPts val="1200"/>
              </a:spcBef>
              <a:spcAft>
                <a:spcPts val="1200"/>
              </a:spcAft>
            </a:pPr>
            <a:r>
              <a:rPr lang="en-US" sz="3200">
                <a:solidFill>
                  <a:schemeClr val="tx1"/>
                </a:solidFill>
                <a:latin typeface="Arial-Rounded" pitchFamily="34" charset="0"/>
                <a:ea typeface="Arial-Rounded" pitchFamily="34" charset="0"/>
                <a:cs typeface="Arial-Rounded" pitchFamily="34" charset="0"/>
              </a:rPr>
              <a:t>lá xanh</a:t>
            </a:r>
          </a:p>
        </p:txBody>
      </p:sp>
      <p:sp>
        <p:nvSpPr>
          <p:cNvPr id="16" name="TextBox 15">
            <a:extLst>
              <a:ext uri="{FF2B5EF4-FFF2-40B4-BE49-F238E27FC236}">
                <a16:creationId xmlns:a16="http://schemas.microsoft.com/office/drawing/2014/main" id="{900AF23E-5669-416B-9986-248859F148A7}"/>
              </a:ext>
            </a:extLst>
          </p:cNvPr>
          <p:cNvSpPr txBox="1"/>
          <p:nvPr/>
        </p:nvSpPr>
        <p:spPr>
          <a:xfrm>
            <a:off x="6462276" y="2773413"/>
            <a:ext cx="4002373" cy="730200"/>
          </a:xfrm>
          <a:prstGeom prst="rect">
            <a:avLst/>
          </a:prstGeom>
          <a:noFill/>
        </p:spPr>
        <p:txBody>
          <a:bodyPr wrap="square" rtlCol="0">
            <a:spAutoFit/>
          </a:bodyPr>
          <a:lstStyle/>
          <a:p>
            <a:pPr algn="just">
              <a:lnSpc>
                <a:spcPct val="150000"/>
              </a:lnSpc>
              <a:spcBef>
                <a:spcPts val="1200"/>
              </a:spcBef>
              <a:spcAft>
                <a:spcPts val="1200"/>
              </a:spcAft>
            </a:pPr>
            <a:r>
              <a:rPr lang="en-US" sz="3200">
                <a:solidFill>
                  <a:schemeClr val="tx1"/>
                </a:solidFill>
                <a:latin typeface="Arial-Rounded" pitchFamily="34" charset="0"/>
                <a:ea typeface="Arial-Rounded" pitchFamily="34" charset="0"/>
                <a:cs typeface="Arial-Rounded" pitchFamily="34" charset="0"/>
              </a:rPr>
              <a:t>nụ hồng chúm chím</a:t>
            </a:r>
          </a:p>
        </p:txBody>
      </p:sp>
    </p:spTree>
    <p:extLst>
      <p:ext uri="{BB962C8B-B14F-4D97-AF65-F5344CB8AC3E}">
        <p14:creationId xmlns:p14="http://schemas.microsoft.com/office/powerpoint/2010/main" val="13070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grpSp>
        <p:nvGrpSpPr>
          <p:cNvPr id="2" name="Group 1"/>
          <p:cNvGrpSpPr/>
          <p:nvPr/>
        </p:nvGrpSpPr>
        <p:grpSpPr>
          <a:xfrm>
            <a:off x="1350249" y="821329"/>
            <a:ext cx="10140870" cy="731520"/>
            <a:chOff x="292250" y="915918"/>
            <a:chExt cx="10140870" cy="731520"/>
          </a:xfrm>
        </p:grpSpPr>
        <p:grpSp>
          <p:nvGrpSpPr>
            <p:cNvPr id="3" name="Group 2"/>
            <p:cNvGrpSpPr/>
            <p:nvPr/>
          </p:nvGrpSpPr>
          <p:grpSpPr>
            <a:xfrm>
              <a:off x="292250" y="915918"/>
              <a:ext cx="731520" cy="731520"/>
              <a:chOff x="3061467" y="1727884"/>
              <a:chExt cx="1197000" cy="1188720"/>
            </a:xfrm>
          </p:grpSpPr>
          <p:sp>
            <p:nvSpPr>
              <p:cNvPr id="5"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6"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2</a:t>
                </a:r>
              </a:p>
            </p:txBody>
          </p:sp>
        </p:grpSp>
        <p:sp>
          <p:nvSpPr>
            <p:cNvPr id="4" name="TextBox 3"/>
            <p:cNvSpPr txBox="1"/>
            <p:nvPr/>
          </p:nvSpPr>
          <p:spPr>
            <a:xfrm>
              <a:off x="995274" y="984274"/>
              <a:ext cx="9437846" cy="646331"/>
            </a:xfrm>
            <a:prstGeom prst="rect">
              <a:avLst/>
            </a:prstGeom>
            <a:noFill/>
          </p:spPr>
          <p:txBody>
            <a:bodyPr wrap="square" rtlCol="0">
              <a:spAutoFit/>
            </a:bodyPr>
            <a:lstStyle/>
            <a:p>
              <a:pPr algn="just"/>
              <a:r>
                <a:rPr lang="en-US" sz="3600">
                  <a:solidFill>
                    <a:schemeClr val="tx1"/>
                  </a:solidFill>
                  <a:latin typeface="Arial-Rounded" pitchFamily="34" charset="0"/>
                  <a:ea typeface="Arial-Rounded" pitchFamily="34" charset="0"/>
                  <a:cs typeface="Arial-Rounded" pitchFamily="34" charset="0"/>
                </a:rPr>
                <a:t>Đặt một câu giới thiệu về loài hoa em thích.</a:t>
              </a:r>
            </a:p>
          </p:txBody>
        </p:sp>
      </p:grpSp>
      <p:grpSp>
        <p:nvGrpSpPr>
          <p:cNvPr id="7" name="Group 6"/>
          <p:cNvGrpSpPr/>
          <p:nvPr/>
        </p:nvGrpSpPr>
        <p:grpSpPr>
          <a:xfrm>
            <a:off x="326311" y="749300"/>
            <a:ext cx="1023938" cy="927100"/>
            <a:chOff x="382486" y="1419041"/>
            <a:chExt cx="1023938" cy="927100"/>
          </a:xfrm>
        </p:grpSpPr>
        <p:sp>
          <p:nvSpPr>
            <p:cNvPr id="8" name="Oval 7"/>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Flowchart: Alternate Process 13"/>
          <p:cNvSpPr/>
          <p:nvPr/>
        </p:nvSpPr>
        <p:spPr>
          <a:xfrm>
            <a:off x="1737519" y="2286000"/>
            <a:ext cx="9601200" cy="741304"/>
          </a:xfrm>
          <a:prstGeom prst="flowChartAlternate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solidFill>
                <a:latin typeface="Arial-Rounded" pitchFamily="34" charset="0"/>
                <a:ea typeface="Arial-Rounded" pitchFamily="34" charset="0"/>
                <a:cs typeface="Arial-Rounded" pitchFamily="34" charset="0"/>
              </a:rPr>
              <a:t>Hoa hồng rất thơm.</a:t>
            </a:r>
          </a:p>
        </p:txBody>
      </p:sp>
      <p:sp>
        <p:nvSpPr>
          <p:cNvPr id="15" name="Flowchart: Alternate Process 14"/>
          <p:cNvSpPr/>
          <p:nvPr/>
        </p:nvSpPr>
        <p:spPr>
          <a:xfrm>
            <a:off x="1737519" y="3460769"/>
            <a:ext cx="9601200" cy="741304"/>
          </a:xfrm>
          <a:prstGeom prst="flowChartAlternateProcess">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solidFill>
                <a:latin typeface="Arial-Rounded" pitchFamily="34" charset="0"/>
                <a:ea typeface="Arial-Rounded" pitchFamily="34" charset="0"/>
                <a:cs typeface="Arial-Rounded" pitchFamily="34" charset="0"/>
              </a:rPr>
              <a:t>Hoa nhài trắng muốt.</a:t>
            </a:r>
          </a:p>
        </p:txBody>
      </p:sp>
    </p:spTree>
    <p:extLst>
      <p:ext uri="{BB962C8B-B14F-4D97-AF65-F5344CB8AC3E}">
        <p14:creationId xmlns:p14="http://schemas.microsoft.com/office/powerpoint/2010/main" val="8328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37320" y="611976"/>
            <a:ext cx="4533241" cy="548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68300">
            <a:off x="6030456" y="5208370"/>
            <a:ext cx="810372" cy="145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21163" t="50000" r="59814"/>
          <a:stretch/>
        </p:blipFill>
        <p:spPr>
          <a:xfrm rot="19926971">
            <a:off x="8055106" y="4707828"/>
            <a:ext cx="713177" cy="1455945"/>
          </a:xfrm>
          <a:prstGeom prst="rect">
            <a:avLst/>
          </a:prstGeom>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492706">
            <a:off x="10663472" y="5018277"/>
            <a:ext cx="758616" cy="145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748326">
            <a:off x="2801768" y="5129031"/>
            <a:ext cx="795390" cy="145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597576">
            <a:off x="1592222" y="3740533"/>
            <a:ext cx="804924" cy="145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08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p:cTn id="7" dur="500" fill="hold"/>
                                        <p:tgtEl>
                                          <p:spTgt spid="1029"/>
                                        </p:tgtEl>
                                        <p:attrNameLst>
                                          <p:attrName>ppt_w</p:attrName>
                                        </p:attrNameLst>
                                      </p:cBhvr>
                                      <p:tavLst>
                                        <p:tav tm="0">
                                          <p:val>
                                            <p:fltVal val="0"/>
                                          </p:val>
                                        </p:tav>
                                        <p:tav tm="100000">
                                          <p:val>
                                            <p:strVal val="#ppt_w"/>
                                          </p:val>
                                        </p:tav>
                                      </p:tavLst>
                                    </p:anim>
                                    <p:anim calcmode="lin" valueType="num">
                                      <p:cBhvr>
                                        <p:cTn id="8" dur="500" fill="hold"/>
                                        <p:tgtEl>
                                          <p:spTgt spid="1029"/>
                                        </p:tgtEl>
                                        <p:attrNameLst>
                                          <p:attrName>ppt_h</p:attrName>
                                        </p:attrNameLst>
                                      </p:cBhvr>
                                      <p:tavLst>
                                        <p:tav tm="0">
                                          <p:val>
                                            <p:fltVal val="0"/>
                                          </p:val>
                                        </p:tav>
                                        <p:tav tm="100000">
                                          <p:val>
                                            <p:strVal val="#ppt_h"/>
                                          </p:val>
                                        </p:tav>
                                      </p:tavLst>
                                    </p:anim>
                                    <p:animEffect transition="in" filter="fade">
                                      <p:cBhvr>
                                        <p:cTn id="9" dur="500"/>
                                        <p:tgtEl>
                                          <p:spTgt spid="1029"/>
                                        </p:tgtEl>
                                      </p:cBhvr>
                                    </p:animEffect>
                                  </p:childTnLst>
                                </p:cTn>
                              </p:par>
                              <p:par>
                                <p:cTn id="10" presetID="8" presetClass="emph" presetSubtype="0" fill="hold" nodeType="withEffect">
                                  <p:stCondLst>
                                    <p:cond delay="0"/>
                                  </p:stCondLst>
                                  <p:childTnLst>
                                    <p:animRot by="21600000">
                                      <p:cBhvr>
                                        <p:cTn id="11" dur="3500" fill="hold"/>
                                        <p:tgtEl>
                                          <p:spTgt spid="1034"/>
                                        </p:tgtEl>
                                        <p:attrNameLst>
                                          <p:attrName>r</p:attrName>
                                        </p:attrNameLst>
                                      </p:cBhvr>
                                    </p:animRot>
                                  </p:childTnLst>
                                </p:cTn>
                              </p:par>
                              <p:par>
                                <p:cTn id="12" presetID="8" presetClass="emph" presetSubtype="0" fill="hold" nodeType="withEffect">
                                  <p:stCondLst>
                                    <p:cond delay="0"/>
                                  </p:stCondLst>
                                  <p:childTnLst>
                                    <p:animRot by="21600000">
                                      <p:cBhvr>
                                        <p:cTn id="13" dur="3500" fill="hold"/>
                                        <p:tgtEl>
                                          <p:spTgt spid="1033"/>
                                        </p:tgtEl>
                                        <p:attrNameLst>
                                          <p:attrName>r</p:attrName>
                                        </p:attrNameLst>
                                      </p:cBhvr>
                                    </p:animRot>
                                  </p:childTnLst>
                                </p:cTn>
                              </p:par>
                              <p:par>
                                <p:cTn id="14" presetID="8" presetClass="emph" presetSubtype="0" fill="hold" nodeType="withEffect">
                                  <p:stCondLst>
                                    <p:cond delay="0"/>
                                  </p:stCondLst>
                                  <p:childTnLst>
                                    <p:animRot by="21600000">
                                      <p:cBhvr>
                                        <p:cTn id="15" dur="3500" fill="hold"/>
                                        <p:tgtEl>
                                          <p:spTgt spid="1030"/>
                                        </p:tgtEl>
                                        <p:attrNameLst>
                                          <p:attrName>r</p:attrName>
                                        </p:attrNameLst>
                                      </p:cBhvr>
                                    </p:animRot>
                                  </p:childTnLst>
                                </p:cTn>
                              </p:par>
                              <p:par>
                                <p:cTn id="16" presetID="8" presetClass="emph" presetSubtype="0" fill="hold" nodeType="withEffect">
                                  <p:stCondLst>
                                    <p:cond delay="0"/>
                                  </p:stCondLst>
                                  <p:childTnLst>
                                    <p:animRot by="21600000">
                                      <p:cBhvr>
                                        <p:cTn id="17" dur="3500" fill="hold"/>
                                        <p:tgtEl>
                                          <p:spTgt spid="13"/>
                                        </p:tgtEl>
                                        <p:attrNameLst>
                                          <p:attrName>r</p:attrName>
                                        </p:attrNameLst>
                                      </p:cBhvr>
                                    </p:animRot>
                                  </p:childTnLst>
                                </p:cTn>
                              </p:par>
                              <p:par>
                                <p:cTn id="18" presetID="8" presetClass="emph" presetSubtype="0" fill="hold" nodeType="withEffect">
                                  <p:stCondLst>
                                    <p:cond delay="0"/>
                                  </p:stCondLst>
                                  <p:childTnLst>
                                    <p:animRot by="21600000">
                                      <p:cBhvr>
                                        <p:cTn id="19" dur="3500" fill="hold"/>
                                        <p:tgtEl>
                                          <p:spTgt spid="1031"/>
                                        </p:tgtEl>
                                        <p:attrNameLst>
                                          <p:attrName>r</p:attrName>
                                        </p:attrNameLst>
                                      </p:cBhvr>
                                    </p:animRot>
                                  </p:childTnLst>
                                </p:cTn>
                              </p:par>
                            </p:childTnLst>
                          </p:cTn>
                        </p:par>
                        <p:par>
                          <p:cTn id="20" fill="hold">
                            <p:stCondLst>
                              <p:cond delay="3500"/>
                            </p:stCondLst>
                            <p:childTnLst>
                              <p:par>
                                <p:cTn id="21" presetID="8" presetClass="emph" presetSubtype="0" fill="hold" nodeType="afterEffect">
                                  <p:stCondLst>
                                    <p:cond delay="0"/>
                                  </p:stCondLst>
                                  <p:childTnLst>
                                    <p:animRot by="21600000">
                                      <p:cBhvr>
                                        <p:cTn id="22" dur="5250" fill="hold"/>
                                        <p:tgtEl>
                                          <p:spTgt spid="1034"/>
                                        </p:tgtEl>
                                        <p:attrNameLst>
                                          <p:attrName>r</p:attrName>
                                        </p:attrNameLst>
                                      </p:cBhvr>
                                    </p:animRot>
                                  </p:childTnLst>
                                </p:cTn>
                              </p:par>
                              <p:par>
                                <p:cTn id="23" presetID="8" presetClass="emph" presetSubtype="0" fill="hold" nodeType="withEffect">
                                  <p:stCondLst>
                                    <p:cond delay="0"/>
                                  </p:stCondLst>
                                  <p:childTnLst>
                                    <p:animRot by="21600000">
                                      <p:cBhvr>
                                        <p:cTn id="24" dur="5250" fill="hold"/>
                                        <p:tgtEl>
                                          <p:spTgt spid="1033"/>
                                        </p:tgtEl>
                                        <p:attrNameLst>
                                          <p:attrName>r</p:attrName>
                                        </p:attrNameLst>
                                      </p:cBhvr>
                                    </p:animRot>
                                  </p:childTnLst>
                                </p:cTn>
                              </p:par>
                              <p:par>
                                <p:cTn id="25" presetID="8" presetClass="emph" presetSubtype="0" fill="hold" nodeType="withEffect">
                                  <p:stCondLst>
                                    <p:cond delay="0"/>
                                  </p:stCondLst>
                                  <p:childTnLst>
                                    <p:animRot by="21600000">
                                      <p:cBhvr>
                                        <p:cTn id="26" dur="5250" fill="hold"/>
                                        <p:tgtEl>
                                          <p:spTgt spid="1030"/>
                                        </p:tgtEl>
                                        <p:attrNameLst>
                                          <p:attrName>r</p:attrName>
                                        </p:attrNameLst>
                                      </p:cBhvr>
                                    </p:animRot>
                                  </p:childTnLst>
                                </p:cTn>
                              </p:par>
                              <p:par>
                                <p:cTn id="27" presetID="8" presetClass="emph" presetSubtype="0" fill="hold" nodeType="withEffect">
                                  <p:stCondLst>
                                    <p:cond delay="0"/>
                                  </p:stCondLst>
                                  <p:childTnLst>
                                    <p:animRot by="21600000">
                                      <p:cBhvr>
                                        <p:cTn id="28" dur="5250" fill="hold"/>
                                        <p:tgtEl>
                                          <p:spTgt spid="13"/>
                                        </p:tgtEl>
                                        <p:attrNameLst>
                                          <p:attrName>r</p:attrName>
                                        </p:attrNameLst>
                                      </p:cBhvr>
                                    </p:animRot>
                                  </p:childTnLst>
                                </p:cTn>
                              </p:par>
                              <p:par>
                                <p:cTn id="29" presetID="8" presetClass="emph" presetSubtype="0" fill="hold" nodeType="withEffect">
                                  <p:stCondLst>
                                    <p:cond delay="0"/>
                                  </p:stCondLst>
                                  <p:childTnLst>
                                    <p:animRot by="21600000">
                                      <p:cBhvr>
                                        <p:cTn id="30" dur="5250" fill="hold"/>
                                        <p:tgtEl>
                                          <p:spTgt spid="10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4915245" y="2514600"/>
            <a:ext cx="2308674" cy="1091200"/>
          </a:xfrm>
        </p:spPr>
        <p:txBody>
          <a:bodyPr/>
          <a:lstStyle/>
          <a:p>
            <a:r>
              <a:rPr lang="en-US" sz="6000">
                <a:latin typeface="Arial-Rounded" pitchFamily="34" charset="0"/>
                <a:ea typeface="Arial-Rounded" pitchFamily="34" charset="0"/>
                <a:cs typeface="Arial-Rounded" pitchFamily="34" charset="0"/>
              </a:rPr>
              <a:t>Củng cố</a:t>
            </a:r>
          </a:p>
        </p:txBody>
      </p:sp>
    </p:spTree>
    <p:extLst>
      <p:ext uri="{BB962C8B-B14F-4D97-AF65-F5344CB8AC3E}">
        <p14:creationId xmlns:p14="http://schemas.microsoft.com/office/powerpoint/2010/main" val="1084278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992260" y="5436128"/>
            <a:ext cx="8229600"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Arial-Rounded" pitchFamily="34" charset="0"/>
                <a:ea typeface="Arial-Rounded" pitchFamily="34" charset="0"/>
                <a:cs typeface="Arial-Rounded" pitchFamily="34" charset="0"/>
              </a:rPr>
              <a:t>C. Bánh chưng và bánh tét</a:t>
            </a:r>
            <a:endParaRPr lang="vi-VN" sz="4400" dirty="0">
              <a:solidFill>
                <a:schemeClr val="tx1"/>
              </a:solidFill>
              <a:latin typeface="Arial-Rounded" pitchFamily="34" charset="0"/>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5BFE16D4-2E78-4B44-BE07-345DCCC6ACCE}"/>
              </a:ext>
            </a:extLst>
          </p:cNvPr>
          <p:cNvSpPr/>
          <p:nvPr/>
        </p:nvSpPr>
        <p:spPr>
          <a:xfrm>
            <a:off x="1960549" y="3980295"/>
            <a:ext cx="8229600" cy="1039634"/>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Arial-Rounded" pitchFamily="34" charset="0"/>
                <a:ea typeface="Arial-Rounded" pitchFamily="34" charset="0"/>
                <a:cs typeface="Arial-Rounded" pitchFamily="34" charset="0"/>
              </a:rPr>
              <a:t>B. Bánh bèo</a:t>
            </a:r>
            <a:endParaRPr lang="en-US" sz="4400" dirty="0">
              <a:solidFill>
                <a:schemeClr val="tx1"/>
              </a:solidFill>
              <a:latin typeface="Arial-Rounded" pitchFamily="34" charset="0"/>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992260" y="2523821"/>
            <a:ext cx="8229600"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Arial-Rounded" pitchFamily="34" charset="0"/>
                <a:ea typeface="Arial-Rounded" pitchFamily="34" charset="0"/>
                <a:cs typeface="Arial-Rounded" pitchFamily="34" charset="0"/>
              </a:rPr>
              <a:t>A. Dò và nem</a:t>
            </a:r>
            <a:endParaRPr lang="en-US" sz="4400" dirty="0">
              <a:solidFill>
                <a:schemeClr val="tx1"/>
              </a:solidFill>
              <a:latin typeface="Arial-Rounded" pitchFamily="34" charset="0"/>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1594796" y="570901"/>
            <a:ext cx="9052560" cy="1354019"/>
          </a:xfrm>
          <a:prstGeom prst="rect">
            <a:avLst/>
          </a:prstGeom>
          <a:solidFill>
            <a:srgbClr val="FFCC99"/>
          </a:solidFill>
        </p:spPr>
        <p:txBody>
          <a:bodyPr wrap="square" lIns="121725" tIns="60862" rIns="121725" bIns="60862">
            <a:spAutoFit/>
          </a:bodyPr>
          <a:lstStyle/>
          <a:p>
            <a:pPr algn="ctr"/>
            <a:r>
              <a:rPr lang="en-US" sz="4000" b="1">
                <a:solidFill>
                  <a:schemeClr val="tx1"/>
                </a:solidFill>
                <a:latin typeface="Arial-Rounded" pitchFamily="34" charset="0"/>
                <a:ea typeface="Arial-Rounded" pitchFamily="34" charset="0"/>
                <a:cs typeface="Arial-Rounded" pitchFamily="34" charset="0"/>
              </a:rPr>
              <a:t>Loài bánh nào các gia đình thường gói trong dịp tết? </a:t>
            </a:r>
            <a:endParaRPr lang="en-US" sz="4800" b="1" dirty="0">
              <a:solidFill>
                <a:schemeClr val="tx1"/>
              </a:solidFill>
              <a:latin typeface="Arial-Rounded" pitchFamily="34" charset="0"/>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3920" y="5643363"/>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67259" y="272753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7416" y="420684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68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0"/>
                                        </p:tgtEl>
                                        <p:attrNameLst>
                                          <p:attrName>fillcolor</p:attrName>
                                        </p:attrNameLst>
                                      </p:cBhvr>
                                      <p:to>
                                        <a:schemeClr val="accent1"/>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0"/>
                                        </p:tgtEl>
                                        <p:attrNameLst>
                                          <p:attrName>fillcolor</p:attrName>
                                        </p:attrNameLst>
                                      </p:cBhvr>
                                      <p:to>
                                        <a:schemeClr val="accent1"/>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991195" y="2659158"/>
            <a:ext cx="820452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Arial-Rounded" pitchFamily="34" charset="0"/>
                <a:ea typeface="Arial-Rounded" pitchFamily="34" charset="0"/>
                <a:cs typeface="Arial-Rounded" pitchFamily="34" charset="0"/>
              </a:rPr>
              <a:t>C. Hoa đào</a:t>
            </a:r>
            <a:endParaRPr lang="vi-VN" sz="4400" dirty="0">
              <a:solidFill>
                <a:schemeClr val="tx1"/>
              </a:solidFill>
              <a:latin typeface="Arial-Rounded" pitchFamily="34" charset="0"/>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5BFE16D4-2E78-4B44-BE07-345DCCC6ACCE}"/>
              </a:ext>
            </a:extLst>
          </p:cNvPr>
          <p:cNvSpPr/>
          <p:nvPr/>
        </p:nvSpPr>
        <p:spPr>
          <a:xfrm>
            <a:off x="2006276" y="5411077"/>
            <a:ext cx="8229600" cy="1039634"/>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Arial-Rounded" pitchFamily="34" charset="0"/>
                <a:ea typeface="Arial-Rounded" pitchFamily="34" charset="0"/>
                <a:cs typeface="Arial-Rounded" pitchFamily="34" charset="0"/>
              </a:rPr>
              <a:t>A. Hoa hồng</a:t>
            </a:r>
            <a:endParaRPr lang="en-US" sz="4400" dirty="0">
              <a:solidFill>
                <a:schemeClr val="tx1"/>
              </a:solidFill>
              <a:latin typeface="Arial-Rounded" pitchFamily="34" charset="0"/>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2006276" y="4039771"/>
            <a:ext cx="8229600"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Arial-Rounded" pitchFamily="34" charset="0"/>
                <a:ea typeface="Arial-Rounded" pitchFamily="34" charset="0"/>
                <a:cs typeface="Arial-Rounded" pitchFamily="34" charset="0"/>
              </a:rPr>
              <a:t>B. Hoa mai</a:t>
            </a:r>
            <a:endParaRPr lang="en-US" sz="4400" dirty="0">
              <a:solidFill>
                <a:schemeClr val="tx1"/>
              </a:solidFill>
              <a:latin typeface="Arial-Rounded" pitchFamily="34" charset="0"/>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1594796" y="570901"/>
            <a:ext cx="9052560" cy="1784906"/>
          </a:xfrm>
          <a:prstGeom prst="rect">
            <a:avLst/>
          </a:prstGeom>
          <a:solidFill>
            <a:srgbClr val="FFCC99"/>
          </a:solidFill>
        </p:spPr>
        <p:txBody>
          <a:bodyPr wrap="square" lIns="121725" tIns="60862" rIns="121725" bIns="60862">
            <a:spAutoFit/>
          </a:bodyPr>
          <a:lstStyle/>
          <a:p>
            <a:pPr algn="ctr"/>
            <a:endParaRPr lang="en-US" sz="1200" b="1">
              <a:solidFill>
                <a:schemeClr val="tx1"/>
              </a:solidFill>
              <a:latin typeface="Arial-Rounded" pitchFamily="34" charset="0"/>
              <a:ea typeface="Arial-Rounded" pitchFamily="34" charset="0"/>
              <a:cs typeface="Arial-Rounded" pitchFamily="34" charset="0"/>
            </a:endParaRPr>
          </a:p>
          <a:p>
            <a:pPr algn="ctr"/>
            <a:r>
              <a:rPr lang="en-US" sz="4800" b="1">
                <a:solidFill>
                  <a:schemeClr val="tx1"/>
                </a:solidFill>
                <a:latin typeface="Arial-Rounded" pitchFamily="34" charset="0"/>
                <a:ea typeface="Arial-Rounded" pitchFamily="34" charset="0"/>
                <a:cs typeface="Arial-Rounded" pitchFamily="34" charset="0"/>
              </a:rPr>
              <a:t>Loài hoa nào đặc trưng cho Tết ở miền Bắc?</a:t>
            </a:r>
            <a:endParaRPr lang="en-US" sz="1600" b="1" dirty="0">
              <a:solidFill>
                <a:schemeClr val="tx1"/>
              </a:solidFill>
              <a:latin typeface="Arial-Rounded" pitchFamily="34" charset="0"/>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855" y="2866393"/>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81275" y="424348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81275" y="5676053"/>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9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0"/>
                                        </p:tgtEl>
                                        <p:attrNameLst>
                                          <p:attrName>fillcolor</p:attrName>
                                        </p:attrNameLst>
                                      </p:cBhvr>
                                      <p:to>
                                        <a:schemeClr val="accent1"/>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0"/>
                                        </p:tgtEl>
                                        <p:attrNameLst>
                                          <p:attrName>fillcolor</p:attrName>
                                        </p:attrNameLst>
                                      </p:cBhvr>
                                      <p:to>
                                        <a:schemeClr val="accent1"/>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4915245" y="2514600"/>
            <a:ext cx="2308674" cy="1091200"/>
          </a:xfrm>
        </p:spPr>
        <p:txBody>
          <a:bodyPr/>
          <a:lstStyle/>
          <a:p>
            <a:r>
              <a:rPr lang="en-US" sz="6000">
                <a:latin typeface="Arial-Rounded" pitchFamily="34" charset="0"/>
                <a:ea typeface="Arial-Rounded" pitchFamily="34" charset="0"/>
                <a:cs typeface="Arial-Rounded" pitchFamily="34" charset="0"/>
              </a:rPr>
              <a:t>Dặn dò</a:t>
            </a:r>
          </a:p>
        </p:txBody>
      </p:sp>
    </p:spTree>
    <p:extLst>
      <p:ext uri="{BB962C8B-B14F-4D97-AF65-F5344CB8AC3E}">
        <p14:creationId xmlns:p14="http://schemas.microsoft.com/office/powerpoint/2010/main" val="698532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6">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46048">
            <a:off x="8531666" y="1619491"/>
            <a:ext cx="1638119" cy="294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748326">
            <a:off x="5124848" y="3179156"/>
            <a:ext cx="1607834" cy="294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279698">
            <a:off x="2428155" y="1715108"/>
            <a:ext cx="1627106" cy="2940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9" descr="Image result for 10000 vnd"/>
          <p:cNvSpPr>
            <a:spLocks noChangeAspect="1" noChangeArrowheads="1"/>
          </p:cNvSpPr>
          <p:nvPr/>
        </p:nvSpPr>
        <p:spPr bwMode="auto">
          <a:xfrm>
            <a:off x="206920" y="-183657"/>
            <a:ext cx="405395" cy="4053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618" tIns="60809" rIns="121618" bIns="60809" numCol="1" anchor="t" anchorCtr="0" compatLnSpc="1">
            <a:prstTxWarp prst="textNoShape">
              <a:avLst/>
            </a:prstTxWarp>
          </a:bodyPr>
          <a:lstStyle/>
          <a:p>
            <a:endParaRPr lang="en-US" sz="2479"/>
          </a:p>
        </p:txBody>
      </p:sp>
      <p:sp>
        <p:nvSpPr>
          <p:cNvPr id="12" name="AutoShape 11" descr="Image result for 10000 vnd"/>
          <p:cNvSpPr>
            <a:spLocks noChangeAspect="1" noChangeArrowheads="1"/>
          </p:cNvSpPr>
          <p:nvPr/>
        </p:nvSpPr>
        <p:spPr bwMode="auto">
          <a:xfrm>
            <a:off x="409617" y="19040"/>
            <a:ext cx="405395" cy="4053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618" tIns="60809" rIns="121618" bIns="60809" numCol="1" anchor="t" anchorCtr="0" compatLnSpc="1">
            <a:prstTxWarp prst="textNoShape">
              <a:avLst/>
            </a:prstTxWarp>
          </a:bodyPr>
          <a:lstStyle/>
          <a:p>
            <a:endParaRPr lang="en-US" sz="2479"/>
          </a:p>
        </p:txBody>
      </p:sp>
      <p:sp>
        <p:nvSpPr>
          <p:cNvPr id="13" name="AutoShape 13" descr="Image result for 10000 vnd"/>
          <p:cNvSpPr>
            <a:spLocks noChangeAspect="1" noChangeArrowheads="1"/>
          </p:cNvSpPr>
          <p:nvPr/>
        </p:nvSpPr>
        <p:spPr bwMode="auto">
          <a:xfrm>
            <a:off x="612315" y="221738"/>
            <a:ext cx="405395" cy="4053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618" tIns="60809" rIns="121618" bIns="60809" numCol="1" anchor="t" anchorCtr="0" compatLnSpc="1">
            <a:prstTxWarp prst="textNoShape">
              <a:avLst/>
            </a:prstTxWarp>
          </a:bodyPr>
          <a:lstStyle/>
          <a:p>
            <a:endParaRPr lang="en-US" sz="2479"/>
          </a:p>
        </p:txBody>
      </p:sp>
      <p:sp>
        <p:nvSpPr>
          <p:cNvPr id="14" name="Right Arrow 13">
            <a:hlinkClick r:id="rId10" action="ppaction://hlinksldjump"/>
          </p:cNvPr>
          <p:cNvSpPr/>
          <p:nvPr/>
        </p:nvSpPr>
        <p:spPr>
          <a:xfrm>
            <a:off x="10809847" y="6162712"/>
            <a:ext cx="1301317" cy="644577"/>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9"/>
          </a:p>
        </p:txBody>
      </p:sp>
      <p:pic>
        <p:nvPicPr>
          <p:cNvPr id="2050" name="Picture 2" descr="12 Andrik 2 ideas in 2021 | 2nd birthday party for boys, baby boy 1st  birthday party, boy birthday parties">
            <a:extLst>
              <a:ext uri="{FF2B5EF4-FFF2-40B4-BE49-F238E27FC236}">
                <a16:creationId xmlns:a16="http://schemas.microsoft.com/office/drawing/2014/main" id="{AAC0C4C9-CB7D-444C-9F38-A96194A92809}"/>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1400" l="0" r="100000"/>
                    </a14:imgEffect>
                  </a14:imgLayer>
                </a14:imgProps>
              </a:ext>
              <a:ext uri="{28A0092B-C50C-407E-A947-70E740481C1C}">
                <a14:useLocalDpi xmlns:a14="http://schemas.microsoft.com/office/drawing/2010/main" val="0"/>
              </a:ext>
            </a:extLst>
          </a:blip>
          <a:srcRect t="11803" b="10139"/>
          <a:stretch/>
        </p:blipFill>
        <p:spPr bwMode="auto">
          <a:xfrm>
            <a:off x="4058182" y="1304230"/>
            <a:ext cx="948533" cy="9872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2 Andrik 2 ideas in 2021 | 2nd birthday party for boys, baby boy 1st  birthday party, boy birthday parties">
            <a:extLst>
              <a:ext uri="{FF2B5EF4-FFF2-40B4-BE49-F238E27FC236}">
                <a16:creationId xmlns:a16="http://schemas.microsoft.com/office/drawing/2014/main" id="{91EE7D2B-2AFC-4C04-B2BD-5016A20EF82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1400" l="0" r="100000"/>
                    </a14:imgEffect>
                  </a14:imgLayer>
                </a14:imgProps>
              </a:ext>
              <a:ext uri="{28A0092B-C50C-407E-A947-70E740481C1C}">
                <a14:useLocalDpi xmlns:a14="http://schemas.microsoft.com/office/drawing/2010/main" val="0"/>
              </a:ext>
            </a:extLst>
          </a:blip>
          <a:srcRect t="11803" b="10139"/>
          <a:stretch/>
        </p:blipFill>
        <p:spPr bwMode="auto">
          <a:xfrm>
            <a:off x="5928765" y="2533428"/>
            <a:ext cx="948533" cy="9872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12 Andrik 2 ideas in 2021 | 2nd birthday party for boys, baby boy 1st  birthday party, boy birthday parties">
            <a:extLst>
              <a:ext uri="{FF2B5EF4-FFF2-40B4-BE49-F238E27FC236}">
                <a16:creationId xmlns:a16="http://schemas.microsoft.com/office/drawing/2014/main" id="{7C1332D3-4607-48D4-AE56-13CF90D8C69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1400" l="0" r="100000"/>
                    </a14:imgEffect>
                  </a14:imgLayer>
                </a14:imgProps>
              </a:ext>
              <a:ext uri="{28A0092B-C50C-407E-A947-70E740481C1C}">
                <a14:useLocalDpi xmlns:a14="http://schemas.microsoft.com/office/drawing/2010/main" val="0"/>
              </a:ext>
            </a:extLst>
          </a:blip>
          <a:srcRect t="11803" b="10139"/>
          <a:stretch/>
        </p:blipFill>
        <p:spPr bwMode="auto">
          <a:xfrm>
            <a:off x="5049120" y="2533427"/>
            <a:ext cx="948533" cy="9872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12 Andrik 2 ideas in 2021 | 2nd birthday party for boys, baby boy 1st  birthday party, boy birthday parties">
            <a:extLst>
              <a:ext uri="{FF2B5EF4-FFF2-40B4-BE49-F238E27FC236}">
                <a16:creationId xmlns:a16="http://schemas.microsoft.com/office/drawing/2014/main" id="{DAA72E7A-BC54-491C-A1CB-3AD2FEAB10F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1400" l="0" r="100000"/>
                    </a14:imgEffect>
                  </a14:imgLayer>
                </a14:imgProps>
              </a:ext>
              <a:ext uri="{28A0092B-C50C-407E-A947-70E740481C1C}">
                <a14:useLocalDpi xmlns:a14="http://schemas.microsoft.com/office/drawing/2010/main" val="0"/>
              </a:ext>
            </a:extLst>
          </a:blip>
          <a:srcRect t="11803" b="10139"/>
          <a:stretch/>
        </p:blipFill>
        <p:spPr bwMode="auto">
          <a:xfrm>
            <a:off x="8348329" y="864781"/>
            <a:ext cx="948533" cy="98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284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6"/>
                                        </p:tgtEl>
                                        <p:attrNameLst>
                                          <p:attrName>ppt_w</p:attrName>
                                        </p:attrNameLst>
                                      </p:cBhvr>
                                      <p:tavLst>
                                        <p:tav tm="0">
                                          <p:val>
                                            <p:strVal val="ppt_w"/>
                                          </p:val>
                                        </p:tav>
                                        <p:tav tm="100000">
                                          <p:val>
                                            <p:fltVal val="0"/>
                                          </p:val>
                                        </p:tav>
                                      </p:tavLst>
                                    </p:anim>
                                    <p:anim calcmode="lin" valueType="num">
                                      <p:cBhvr>
                                        <p:cTn id="17" dur="500"/>
                                        <p:tgtEl>
                                          <p:spTgt spid="6"/>
                                        </p:tgtEl>
                                        <p:attrNameLst>
                                          <p:attrName>ppt_h</p:attrName>
                                        </p:attrNameLst>
                                      </p:cBhvr>
                                      <p:tavLst>
                                        <p:tav tm="0">
                                          <p:val>
                                            <p:strVal val="ppt_h"/>
                                          </p:val>
                                        </p:tav>
                                        <p:tav tm="100000">
                                          <p:val>
                                            <p:fltVal val="0"/>
                                          </p:val>
                                        </p:tav>
                                      </p:tavLst>
                                    </p:anim>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19225" y="2287587"/>
            <a:ext cx="9323388" cy="2113932"/>
          </a:xfrm>
          <a:solidFill>
            <a:schemeClr val="bg1"/>
          </a:solidFill>
        </p:spPr>
        <p:txBody>
          <a:bodyPr/>
          <a:lstStyle/>
          <a:p>
            <a:r>
              <a:rPr lang="en-US">
                <a:solidFill>
                  <a:schemeClr val="tx1"/>
                </a:solidFill>
                <a:latin typeface="Arial" pitchFamily="34" charset="0"/>
                <a:cs typeface="Arial" pitchFamily="34" charset="0"/>
              </a:rPr>
              <a:t>Em hãy nói một từ chỉ đặc điểm giọng hót của chim hoạ mi trong bài đọc “Hoạ mi hót”.</a:t>
            </a:r>
          </a:p>
        </p:txBody>
      </p:sp>
      <p:pic>
        <p:nvPicPr>
          <p:cNvPr id="3" name="Picture 10">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279698">
            <a:off x="10681347" y="4839911"/>
            <a:ext cx="934007" cy="168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54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9">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748326">
            <a:off x="11343872" y="5802531"/>
            <a:ext cx="449326" cy="82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407430EB-8DBE-4C5A-BA2E-6B86C9DDDC44}"/>
              </a:ext>
            </a:extLst>
          </p:cNvPr>
          <p:cNvSpPr/>
          <p:nvPr/>
        </p:nvSpPr>
        <p:spPr>
          <a:xfrm>
            <a:off x="2006276" y="5187642"/>
            <a:ext cx="8204524" cy="1013706"/>
          </a:xfrm>
          <a:prstGeom prst="rect">
            <a:avLst/>
          </a:prstGeom>
          <a:solidFill>
            <a:schemeClr val="bg1"/>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Arial-Rounded" pitchFamily="34" charset="0"/>
                <a:ea typeface="Arial-Rounded" pitchFamily="34" charset="0"/>
                <a:cs typeface="Arial-Rounded" pitchFamily="34" charset="0"/>
              </a:rPr>
              <a:t>C. Sứ giả mùa xuân</a:t>
            </a:r>
            <a:endParaRPr lang="vi-VN" sz="4400" dirty="0">
              <a:solidFill>
                <a:schemeClr val="tx1"/>
              </a:solidFill>
              <a:latin typeface="Arial-Rounded" pitchFamily="34" charset="0"/>
              <a:ea typeface="Arial-Rounded" pitchFamily="34" charset="0"/>
              <a:cs typeface="Arial-Rounded" pitchFamily="34" charset="0"/>
            </a:endParaRPr>
          </a:p>
        </p:txBody>
      </p:sp>
      <p:sp>
        <p:nvSpPr>
          <p:cNvPr id="7" name="Rectangle 6">
            <a:extLst>
              <a:ext uri="{FF2B5EF4-FFF2-40B4-BE49-F238E27FC236}">
                <a16:creationId xmlns:a16="http://schemas.microsoft.com/office/drawing/2014/main" id="{F857FCE0-7CDA-4737-8A16-544810543BF1}"/>
              </a:ext>
            </a:extLst>
          </p:cNvPr>
          <p:cNvSpPr/>
          <p:nvPr/>
        </p:nvSpPr>
        <p:spPr>
          <a:xfrm>
            <a:off x="2006276" y="2862749"/>
            <a:ext cx="8229600" cy="1039634"/>
          </a:xfrm>
          <a:prstGeom prst="rect">
            <a:avLst/>
          </a:prstGeom>
          <a:solidFill>
            <a:schemeClr val="bg1"/>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Arial-Rounded" pitchFamily="34" charset="0"/>
                <a:ea typeface="Arial-Rounded" pitchFamily="34" charset="0"/>
                <a:cs typeface="Arial-Rounded" pitchFamily="34" charset="0"/>
              </a:rPr>
              <a:t>A. Sứ giả mùa đông</a:t>
            </a:r>
            <a:endParaRPr lang="en-US" sz="4400" dirty="0">
              <a:solidFill>
                <a:schemeClr val="tx1"/>
              </a:solidFill>
              <a:latin typeface="Arial-Rounded" pitchFamily="34" charset="0"/>
              <a:ea typeface="Arial-Rounded" pitchFamily="34" charset="0"/>
              <a:cs typeface="Arial-Rounded" pitchFamily="34" charset="0"/>
            </a:endParaRPr>
          </a:p>
        </p:txBody>
      </p:sp>
      <p:sp>
        <p:nvSpPr>
          <p:cNvPr id="8" name="Rectangle 7">
            <a:extLst>
              <a:ext uri="{FF2B5EF4-FFF2-40B4-BE49-F238E27FC236}">
                <a16:creationId xmlns:a16="http://schemas.microsoft.com/office/drawing/2014/main" id="{DDC93991-4695-4155-84D2-778E94848278}"/>
              </a:ext>
            </a:extLst>
          </p:cNvPr>
          <p:cNvSpPr/>
          <p:nvPr/>
        </p:nvSpPr>
        <p:spPr>
          <a:xfrm>
            <a:off x="2006276" y="4039771"/>
            <a:ext cx="8229600" cy="1010483"/>
          </a:xfrm>
          <a:prstGeom prst="rect">
            <a:avLst/>
          </a:prstGeom>
          <a:solidFill>
            <a:schemeClr val="bg1"/>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Arial-Rounded" pitchFamily="34" charset="0"/>
                <a:ea typeface="Arial-Rounded" pitchFamily="34" charset="0"/>
                <a:cs typeface="Arial-Rounded" pitchFamily="34" charset="0"/>
              </a:rPr>
              <a:t>B. Thần chim</a:t>
            </a:r>
            <a:endParaRPr lang="en-US" sz="4400" dirty="0">
              <a:solidFill>
                <a:schemeClr val="tx1"/>
              </a:solidFill>
              <a:latin typeface="Arial-Rounded" pitchFamily="34" charset="0"/>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7A56934C-646A-42C1-AC2D-DADF7FE375ED}"/>
              </a:ext>
            </a:extLst>
          </p:cNvPr>
          <p:cNvSpPr/>
          <p:nvPr/>
        </p:nvSpPr>
        <p:spPr>
          <a:xfrm>
            <a:off x="1594796" y="570901"/>
            <a:ext cx="9052560" cy="1784906"/>
          </a:xfrm>
          <a:prstGeom prst="rect">
            <a:avLst/>
          </a:prstGeom>
          <a:solidFill>
            <a:schemeClr val="bg1"/>
          </a:solidFill>
        </p:spPr>
        <p:txBody>
          <a:bodyPr wrap="square" lIns="121725" tIns="60862" rIns="121725" bIns="60862">
            <a:spAutoFit/>
          </a:bodyPr>
          <a:lstStyle/>
          <a:p>
            <a:pPr algn="ctr"/>
            <a:endParaRPr lang="en-US" sz="1200" b="1">
              <a:solidFill>
                <a:schemeClr val="tx1"/>
              </a:solidFill>
              <a:latin typeface="Arial-Rounded" pitchFamily="34" charset="0"/>
              <a:ea typeface="Arial-Rounded" pitchFamily="34" charset="0"/>
              <a:cs typeface="Arial-Rounded" pitchFamily="34" charset="0"/>
            </a:endParaRPr>
          </a:p>
          <a:p>
            <a:pPr algn="ctr"/>
            <a:r>
              <a:rPr lang="en-US" sz="4800" b="1">
                <a:solidFill>
                  <a:schemeClr val="tx1"/>
                </a:solidFill>
                <a:latin typeface="Arial-Rounded" pitchFamily="34" charset="0"/>
                <a:ea typeface="Arial-Rounded" pitchFamily="34" charset="0"/>
                <a:cs typeface="Arial-Rounded" pitchFamily="34" charset="0"/>
              </a:rPr>
              <a:t>Từ ngữ nào phù hợp khi nói về chim hoạ mi?</a:t>
            </a:r>
            <a:endParaRPr lang="en-US" sz="1600" b="1" dirty="0">
              <a:solidFill>
                <a:schemeClr val="tx1"/>
              </a:solidFill>
              <a:latin typeface="Arial-Rounded" pitchFamily="34" charset="0"/>
              <a:ea typeface="Arial-Rounded" pitchFamily="34" charset="0"/>
              <a:cs typeface="Arial-Rounded" pitchFamily="34" charset="0"/>
            </a:endParaRPr>
          </a:p>
        </p:txBody>
      </p:sp>
      <p:pic>
        <p:nvPicPr>
          <p:cNvPr id="10" name="Picture 9">
            <a:extLst>
              <a:ext uri="{FF2B5EF4-FFF2-40B4-BE49-F238E27FC236}">
                <a16:creationId xmlns:a16="http://schemas.microsoft.com/office/drawing/2014/main" id="{6FBF1E76-2221-4C43-9BFF-3D1A588326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27936" y="5394877"/>
            <a:ext cx="576229" cy="599237"/>
          </a:xfrm>
          <a:prstGeom prst="rect">
            <a:avLst/>
          </a:prstGeom>
        </p:spPr>
      </p:pic>
      <p:pic>
        <p:nvPicPr>
          <p:cNvPr id="11" name="Picture 2">
            <a:extLst>
              <a:ext uri="{FF2B5EF4-FFF2-40B4-BE49-F238E27FC236}">
                <a16:creationId xmlns:a16="http://schemas.microsoft.com/office/drawing/2014/main" id="{2136226B-5CAD-441F-900C-6801869F286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81275" y="424348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C411C003-C85C-4F4D-A63E-F85CC41730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81275" y="3127725"/>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35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0.70"/>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6"/>
                                        </p:tgtEl>
                                        <p:attrNameLst>
                                          <p:attrName>fillcolor</p:attrName>
                                        </p:attrNameLst>
                                      </p:cBhvr>
                                      <p:to>
                                        <a:schemeClr val="bg2"/>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6"/>
                                        </p:tgtEl>
                                        <p:attrNameLst>
                                          <p:attrName>fillcolor</p:attrName>
                                        </p:attrNameLst>
                                      </p:cBhvr>
                                      <p:to>
                                        <a:srgbClr val="FFFF00"/>
                                      </p:to>
                                    </p:animClr>
                                    <p:set>
                                      <p:cBhvr>
                                        <p:cTn id="32" dur="250" fill="hold"/>
                                        <p:tgtEl>
                                          <p:spTgt spid="6"/>
                                        </p:tgtEl>
                                        <p:attrNameLst>
                                          <p:attrName>fill.type</p:attrName>
                                        </p:attrNameLst>
                                      </p:cBhvr>
                                      <p:to>
                                        <p:strVal val="solid"/>
                                      </p:to>
                                    </p:set>
                                    <p:set>
                                      <p:cBhvr>
                                        <p:cTn id="33" dur="250" fill="hold"/>
                                        <p:tgtEl>
                                          <p:spTgt spid="6"/>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7"/>
                                        </p:tgtEl>
                                        <p:attrNameLst>
                                          <p:attrName>fillcolor</p:attrName>
                                        </p:attrNameLst>
                                      </p:cBhvr>
                                      <p:to>
                                        <a:schemeClr val="accent1"/>
                                      </p:to>
                                    </p:animClr>
                                    <p:set>
                                      <p:cBhvr>
                                        <p:cTn id="42" dur="250" fill="hold"/>
                                        <p:tgtEl>
                                          <p:spTgt spid="7"/>
                                        </p:tgtEl>
                                        <p:attrNameLst>
                                          <p:attrName>fill.type</p:attrName>
                                        </p:attrNameLst>
                                      </p:cBhvr>
                                      <p:to>
                                        <p:strVal val="solid"/>
                                      </p:to>
                                    </p:set>
                                    <p:set>
                                      <p:cBhvr>
                                        <p:cTn id="43" dur="25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par>
                                <p:cTn id="44" presetID="1" presetClass="emph" presetSubtype="2" fill="hold" nodeType="withEffect">
                                  <p:stCondLst>
                                    <p:cond delay="500"/>
                                  </p:stCondLst>
                                  <p:childTnLst>
                                    <p:animClr clrSpc="rgb" dir="cw">
                                      <p:cBhvr>
                                        <p:cTn id="45" dur="250" fill="hold"/>
                                        <p:tgtEl>
                                          <p:spTgt spid="7"/>
                                        </p:tgtEl>
                                        <p:attrNameLst>
                                          <p:attrName>fillcolor</p:attrName>
                                        </p:attrNameLst>
                                      </p:cBhvr>
                                      <p:to>
                                        <a:schemeClr val="accent1"/>
                                      </p:to>
                                    </p:animClr>
                                    <p:set>
                                      <p:cBhvr>
                                        <p:cTn id="46" dur="250" fill="hold"/>
                                        <p:tgtEl>
                                          <p:spTgt spid="7"/>
                                        </p:tgtEl>
                                        <p:attrNameLst>
                                          <p:attrName>fill.type</p:attrName>
                                        </p:attrNameLst>
                                      </p:cBhvr>
                                      <p:to>
                                        <p:strVal val="solid"/>
                                      </p:to>
                                    </p:set>
                                    <p:set>
                                      <p:cBhvr>
                                        <p:cTn id="47" dur="250" fill="hold"/>
                                        <p:tgtEl>
                                          <p:spTgt spid="7"/>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8"/>
                                        </p:tgtEl>
                                        <p:attrNameLst>
                                          <p:attrName>fillcolor</p:attrName>
                                        </p:attrNameLst>
                                      </p:cBhvr>
                                      <p:to>
                                        <a:schemeClr val="accent1"/>
                                      </p:to>
                                    </p:animClr>
                                    <p:set>
                                      <p:cBhvr>
                                        <p:cTn id="56" dur="250" fill="hold"/>
                                        <p:tgtEl>
                                          <p:spTgt spid="8"/>
                                        </p:tgtEl>
                                        <p:attrNameLst>
                                          <p:attrName>fill.type</p:attrName>
                                        </p:attrNameLst>
                                      </p:cBhvr>
                                      <p:to>
                                        <p:strVal val="solid"/>
                                      </p:to>
                                    </p:set>
                                    <p:set>
                                      <p:cBhvr>
                                        <p:cTn id="57" dur="250" fill="hold"/>
                                        <p:tgtEl>
                                          <p:spTgt spid="8"/>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1" presetClass="emph" presetSubtype="2" fill="hold" nodeType="withEffect">
                                  <p:stCondLst>
                                    <p:cond delay="50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46048">
            <a:off x="11291320" y="6087187"/>
            <a:ext cx="371860" cy="667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418882" y="2288828"/>
            <a:ext cx="9324073" cy="1140172"/>
          </a:xfrm>
          <a:prstGeom prst="rect">
            <a:avLst/>
          </a:prstGeom>
          <a:solidFill>
            <a:schemeClr val="bg1"/>
          </a:solidFill>
        </p:spPr>
        <p:txBody>
          <a:bodyPr vert="horz" lIns="121618" tIns="60809" rIns="121618" bIns="60809"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852">
                <a:latin typeface="Arial" pitchFamily="34" charset="0"/>
                <a:cs typeface="Arial" pitchFamily="34" charset="0"/>
              </a:rPr>
              <a:t>Nói một câu có chứa từ chỉ đặc điểm.</a:t>
            </a:r>
          </a:p>
        </p:txBody>
      </p:sp>
    </p:spTree>
    <p:extLst>
      <p:ext uri="{BB962C8B-B14F-4D97-AF65-F5344CB8AC3E}">
        <p14:creationId xmlns:p14="http://schemas.microsoft.com/office/powerpoint/2010/main" val="38208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2" name="TextBox 1"/>
          <p:cNvSpPr txBox="1"/>
          <p:nvPr/>
        </p:nvSpPr>
        <p:spPr>
          <a:xfrm>
            <a:off x="2808993" y="315714"/>
            <a:ext cx="9352845" cy="646331"/>
          </a:xfrm>
          <a:prstGeom prst="rect">
            <a:avLst/>
          </a:prstGeom>
          <a:noFill/>
        </p:spPr>
        <p:txBody>
          <a:bodyPr wrap="square" rtlCol="0">
            <a:spAutoFit/>
          </a:bodyPr>
          <a:lstStyle/>
          <a:p>
            <a:pPr algn="just"/>
            <a:r>
              <a:rPr lang="en-US" sz="3600" dirty="0" err="1">
                <a:solidFill>
                  <a:srgbClr val="002060"/>
                </a:solidFill>
                <a:latin typeface="Arial-Rounded" pitchFamily="34" charset="0"/>
                <a:ea typeface="Arial-Rounded" pitchFamily="34" charset="0"/>
                <a:cs typeface="Arial-Rounded" pitchFamily="34" charset="0"/>
              </a:rPr>
              <a:t>Nói</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những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điều</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em</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biết</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về</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ngày</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Tết</a:t>
            </a:r>
            <a:r>
              <a:rPr lang="en-US" sz="3600" dirty="0">
                <a:solidFill>
                  <a:srgbClr val="002060"/>
                </a:solidFill>
                <a:latin typeface="Arial-Rounded" pitchFamily="34" charset="0"/>
                <a:ea typeface="Arial-Rounded" pitchFamily="34" charset="0"/>
                <a:cs typeface="Arial-Rounded" pitchFamily="34" charset="0"/>
              </a:rPr>
              <a:t>?</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668" y="43589"/>
            <a:ext cx="145732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576208" y="1007212"/>
            <a:ext cx="6249870" cy="2964759"/>
          </a:xfrm>
          <a:prstGeom prst="rect">
            <a:avLst/>
          </a:prstGeom>
        </p:spPr>
      </p:pic>
      <p:pic>
        <p:nvPicPr>
          <p:cNvPr id="7" name="Picture 6"/>
          <p:cNvPicPr>
            <a:picLocks noChangeAspect="1"/>
          </p:cNvPicPr>
          <p:nvPr/>
        </p:nvPicPr>
        <p:blipFill>
          <a:blip r:embed="rId5"/>
          <a:stretch>
            <a:fillRect/>
          </a:stretch>
        </p:blipFill>
        <p:spPr>
          <a:xfrm>
            <a:off x="6895051" y="962045"/>
            <a:ext cx="5122777" cy="3009926"/>
          </a:xfrm>
          <a:prstGeom prst="rect">
            <a:avLst/>
          </a:prstGeom>
        </p:spPr>
      </p:pic>
      <p:pic>
        <p:nvPicPr>
          <p:cNvPr id="9" name="Picture 8"/>
          <p:cNvPicPr>
            <a:picLocks noChangeAspect="1"/>
          </p:cNvPicPr>
          <p:nvPr/>
        </p:nvPicPr>
        <p:blipFill>
          <a:blip r:embed="rId6"/>
          <a:stretch>
            <a:fillRect/>
          </a:stretch>
        </p:blipFill>
        <p:spPr>
          <a:xfrm>
            <a:off x="576208" y="4038657"/>
            <a:ext cx="6249870" cy="3010354"/>
          </a:xfrm>
          <a:prstGeom prst="rect">
            <a:avLst/>
          </a:prstGeom>
        </p:spPr>
      </p:pic>
      <p:pic>
        <p:nvPicPr>
          <p:cNvPr id="10" name="Picture 9"/>
          <p:cNvPicPr>
            <a:picLocks noChangeAspect="1"/>
          </p:cNvPicPr>
          <p:nvPr/>
        </p:nvPicPr>
        <p:blipFill>
          <a:blip r:embed="rId7"/>
          <a:stretch>
            <a:fillRect/>
          </a:stretch>
        </p:blipFill>
        <p:spPr>
          <a:xfrm>
            <a:off x="6895052" y="4038657"/>
            <a:ext cx="5266786" cy="29543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4" name="TextBox 3">
            <a:extLst>
              <a:ext uri="{FF2B5EF4-FFF2-40B4-BE49-F238E27FC236}">
                <a16:creationId xmlns:a16="http://schemas.microsoft.com/office/drawing/2014/main" id="{561FCC69-6C13-4B9B-A1F7-EB502F0D8063}"/>
              </a:ext>
            </a:extLst>
          </p:cNvPr>
          <p:cNvSpPr txBox="1"/>
          <p:nvPr/>
        </p:nvSpPr>
        <p:spPr>
          <a:xfrm>
            <a:off x="274478" y="768638"/>
            <a:ext cx="11612880" cy="6555641"/>
          </a:xfrm>
          <a:prstGeom prst="rect">
            <a:avLst/>
          </a:prstGeom>
          <a:noFill/>
        </p:spPr>
        <p:txBody>
          <a:bodyPr wrap="square" rtlCol="0">
            <a:spAutoFit/>
          </a:bodyPr>
          <a:lstStyle/>
          <a:p>
            <a:pPr indent="457200" algn="just"/>
            <a:r>
              <a:rPr lang="en-US" sz="3000">
                <a:solidFill>
                  <a:srgbClr val="C00000"/>
                </a:solidFill>
                <a:latin typeface="Arial-Rounded" pitchFamily="34" charset="0"/>
                <a:ea typeface="Arial-Rounded" pitchFamily="34" charset="0"/>
                <a:cs typeface="Arial-Rounded" pitchFamily="34" charset="0"/>
              </a:rPr>
              <a:t>Tết là khởi đầu cho một năm mới, là dịp lễ được mong chờ nhất trong năm.</a:t>
            </a:r>
          </a:p>
          <a:p>
            <a:pPr indent="457200" algn="just"/>
            <a:r>
              <a:rPr lang="en-US" sz="3000">
                <a:solidFill>
                  <a:srgbClr val="0070C0"/>
                </a:solidFill>
                <a:latin typeface="Arial-Rounded" pitchFamily="34" charset="0"/>
                <a:ea typeface="Arial-Rounded" pitchFamily="34" charset="0"/>
                <a:cs typeface="Arial-Rounded" pitchFamily="34" charset="0"/>
              </a:rPr>
              <a:t>Vào dịp Tết, các gia đình thường gói bánh chưng hoặc bánh tét. Bánh chưng hình vuông, gói bằng lá dong. Bánh tét hình trụ, thường gói bằng lá chuối. Cả hai loại bánh đều làm từ gạo nếp, đỗ xanh, thịt lợn.</a:t>
            </a:r>
          </a:p>
          <a:p>
            <a:pPr indent="457200" algn="just"/>
            <a:r>
              <a:rPr lang="en-US" sz="3000">
                <a:solidFill>
                  <a:srgbClr val="00B050"/>
                </a:solidFill>
                <a:latin typeface="Arial-Rounded" pitchFamily="34" charset="0"/>
                <a:ea typeface="Arial-Rounded" pitchFamily="34" charset="0"/>
                <a:cs typeface="Arial-Rounded" pitchFamily="34" charset="0"/>
              </a:rPr>
              <a:t>Mai và đào là hai loài hoa đặc trưng cho Tết ở hai miền Nam, Bắc. Hoa mai rực rỡ sắc vàng. Hoa đào thường có màu hồng tươi, xen lẫn lá xanh và nụ hồng chúm chím. </a:t>
            </a:r>
          </a:p>
          <a:p>
            <a:pPr indent="457200" algn="just"/>
            <a:r>
              <a:rPr lang="en-US" sz="3000">
                <a:solidFill>
                  <a:srgbClr val="7030A0"/>
                </a:solidFill>
                <a:latin typeface="Arial-Rounded" pitchFamily="34" charset="0"/>
                <a:ea typeface="Arial-Rounded" pitchFamily="34" charset="0"/>
                <a:cs typeface="Arial-Rounded" pitchFamily="34" charset="0"/>
              </a:rPr>
              <a:t>Ngày Tết, người lớn thường tặng trẻ em những bao lì xì xinh xắn, với mong ước các em khoẻ mạnh, giỏi giang. Tết là dịp mọi người quây quần bên nhau và dành cho nhau những lời chúc tốt đẹp.</a:t>
            </a:r>
          </a:p>
          <a:p>
            <a:pPr indent="457200" algn="r"/>
            <a:r>
              <a:rPr lang="en-US" sz="3000">
                <a:latin typeface="Arial-Rounded" pitchFamily="34" charset="0"/>
                <a:ea typeface="Arial-Rounded" pitchFamily="34" charset="0"/>
                <a:cs typeface="Arial-Rounded" pitchFamily="34" charset="0"/>
              </a:rPr>
              <a:t>(Ánh Dương)</a:t>
            </a:r>
          </a:p>
          <a:p>
            <a:pPr indent="457200" algn="just"/>
            <a:endParaRPr lang="en-US" sz="3000">
              <a:latin typeface="Arial-Rounded" pitchFamily="34" charset="0"/>
              <a:ea typeface="Arial-Rounded" pitchFamily="34" charset="0"/>
              <a:cs typeface="Arial-Rounded" pitchFamily="34" charset="0"/>
            </a:endParaRPr>
          </a:p>
          <a:p>
            <a:pPr indent="457200" algn="just"/>
            <a:endParaRPr lang="en-US" sz="3000" dirty="0">
              <a:latin typeface="Arial-Rounded" pitchFamily="34" charset="0"/>
              <a:ea typeface="Arial-Rounded" pitchFamily="34" charset="0"/>
              <a:cs typeface="Arial-Rounded" pitchFamily="34" charset="0"/>
            </a:endParaRPr>
          </a:p>
        </p:txBody>
      </p:sp>
      <p:sp>
        <p:nvSpPr>
          <p:cNvPr id="5" name="TextBox 4">
            <a:extLst>
              <a:ext uri="{FF2B5EF4-FFF2-40B4-BE49-F238E27FC236}">
                <a16:creationId xmlns:a16="http://schemas.microsoft.com/office/drawing/2014/main" id="{B33F30F8-3C23-4F1B-A17E-62BC37020484}"/>
              </a:ext>
            </a:extLst>
          </p:cNvPr>
          <p:cNvSpPr txBox="1"/>
          <p:nvPr/>
        </p:nvSpPr>
        <p:spPr>
          <a:xfrm>
            <a:off x="917359" y="183863"/>
            <a:ext cx="10327119" cy="584775"/>
          </a:xfrm>
          <a:prstGeom prst="rect">
            <a:avLst/>
          </a:prstGeom>
          <a:noFill/>
        </p:spPr>
        <p:txBody>
          <a:bodyPr wrap="square" rtlCol="0">
            <a:spAutoFit/>
          </a:bodyPr>
          <a:lstStyle/>
          <a:p>
            <a:pPr algn="ctr"/>
            <a:r>
              <a:rPr lang="en-US" sz="3200" b="1">
                <a:solidFill>
                  <a:srgbClr val="FF8E1D"/>
                </a:solidFill>
                <a:latin typeface="Arial-Rounded" pitchFamily="34" charset="0"/>
                <a:ea typeface="Arial-Rounded" pitchFamily="34" charset="0"/>
                <a:cs typeface="Arial-Rounded" pitchFamily="34" charset="0"/>
              </a:rPr>
              <a:t>TẾT ĐẾN RỒI</a:t>
            </a:r>
            <a:endParaRPr lang="en-US" sz="3200" b="1" dirty="0">
              <a:solidFill>
                <a:srgbClr val="FF8E1D"/>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42820250"/>
      </p:ext>
    </p:extLst>
  </p:cSld>
  <p:clrMapOvr>
    <a:masterClrMapping/>
  </p:clrMapOvr>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1207</Words>
  <Application>Microsoft Office PowerPoint</Application>
  <PresentationFormat>Custom</PresentationFormat>
  <Paragraphs>110</Paragraphs>
  <Slides>33</Slides>
  <Notes>20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Comfortaa</vt:lpstr>
      <vt:lpstr>Alata</vt:lpstr>
      <vt:lpstr>Delius Unicase</vt:lpstr>
      <vt:lpstr>Times New Roman</vt:lpstr>
      <vt:lpstr>Mandali</vt:lpstr>
      <vt:lpstr>Arial-Rounded</vt:lpstr>
      <vt:lpstr>Fira Sans</vt:lpstr>
      <vt:lpstr>Amatic SC</vt:lpstr>
      <vt:lpstr>Arial</vt:lpstr>
      <vt:lpstr>Patrick Hand SC</vt:lpstr>
      <vt:lpstr>Arial Rounded MT Bold</vt:lpstr>
      <vt:lpstr>Chewy</vt:lpstr>
      <vt:lpstr>Spelling Choice Boards by Slidesgo</vt:lpstr>
      <vt:lpstr>Chào mừng các em đến với tiết Tiếng Việt - Lớp 2</vt:lpstr>
      <vt:lpstr>Khởi động</vt:lpstr>
      <vt:lpstr>PowerPoint Presentation</vt:lpstr>
      <vt:lpstr>PowerPoint Presentation</vt:lpstr>
      <vt:lpstr>Em hãy nói một từ chỉ đặc điểm giọng hót của chim hoạ mi trong bài đọc “Hoạ mi hót”.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Spelling Choice  Boards</dc:title>
  <dc:creator>PC</dc:creator>
  <cp:lastModifiedBy>Le thu vien</cp:lastModifiedBy>
  <cp:revision>29</cp:revision>
  <dcterms:modified xsi:type="dcterms:W3CDTF">2025-02-12T01:02:04Z</dcterms:modified>
</cp:coreProperties>
</file>