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7"/>
  </p:notesMasterIdLst>
  <p:sldIdLst>
    <p:sldId id="333" r:id="rId3"/>
    <p:sldId id="308" r:id="rId4"/>
    <p:sldId id="309" r:id="rId5"/>
    <p:sldId id="302" r:id="rId6"/>
    <p:sldId id="320" r:id="rId7"/>
    <p:sldId id="303" r:id="rId8"/>
    <p:sldId id="321" r:id="rId9"/>
    <p:sldId id="304" r:id="rId10"/>
    <p:sldId id="305" r:id="rId11"/>
    <p:sldId id="306" r:id="rId12"/>
    <p:sldId id="307" r:id="rId13"/>
    <p:sldId id="310" r:id="rId14"/>
    <p:sldId id="322" r:id="rId15"/>
    <p:sldId id="311" r:id="rId16"/>
    <p:sldId id="313" r:id="rId17"/>
    <p:sldId id="324" r:id="rId18"/>
    <p:sldId id="325" r:id="rId19"/>
    <p:sldId id="331" r:id="rId20"/>
    <p:sldId id="258" r:id="rId21"/>
    <p:sldId id="259" r:id="rId22"/>
    <p:sldId id="260" r:id="rId23"/>
    <p:sldId id="261" r:id="rId24"/>
    <p:sldId id="332" r:id="rId25"/>
    <p:sldId id="33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88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2025/1/13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2025/1/13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2025/1/13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2025/1/13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1254D853-3B7F-406C-AA37-C813DF1FEFB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8339F35D-0DD5-4462-BA04-49F4AECC8F5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image" Target="../media/image7.gif"/><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jpeg"/><Relationship Id="rId18"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slide" Target="slide22.xml"/><Relationship Id="rId12" Type="http://schemas.openxmlformats.org/officeDocument/2006/relationships/image" Target="../media/image38.png"/><Relationship Id="rId17" Type="http://schemas.openxmlformats.org/officeDocument/2006/relationships/slide" Target="slide9.xml"/><Relationship Id="rId2" Type="http://schemas.openxmlformats.org/officeDocument/2006/relationships/audio" Target="../media/audio2.wav"/><Relationship Id="rId16" Type="http://schemas.openxmlformats.org/officeDocument/2006/relationships/image" Target="../media/image41.gif"/><Relationship Id="rId1" Type="http://schemas.openxmlformats.org/officeDocument/2006/relationships/slideLayout" Target="../slideLayouts/slideLayout20.xml"/><Relationship Id="rId6" Type="http://schemas.openxmlformats.org/officeDocument/2006/relationships/image" Target="../media/image35.png"/><Relationship Id="rId11" Type="http://schemas.openxmlformats.org/officeDocument/2006/relationships/slide" Target="slide20.xml"/><Relationship Id="rId5" Type="http://schemas.openxmlformats.org/officeDocument/2006/relationships/slide" Target="slide19.xml"/><Relationship Id="rId15" Type="http://schemas.openxmlformats.org/officeDocument/2006/relationships/hyperlink" Target="https://www.facebook.com/nkpowerskills" TargetMode="External"/><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slide" Target="slide21.xml"/><Relationship Id="rId14" Type="http://schemas.openxmlformats.org/officeDocument/2006/relationships/image" Target="../media/image40.gif"/></Relationships>
</file>

<file path=ppt/slides/_rels/slide1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9.emf"/><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324126" y="510732"/>
            <a:ext cx="7518400" cy="512189"/>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622" b="1" dirty="0">
                <a:solidFill>
                  <a:srgbClr val="0070C0"/>
                </a:solidFill>
                <a:latin typeface="Times New Roman" pitchFamily="18" charset="0"/>
              </a:rPr>
              <a:t>TRƯỜNG TIỂU </a:t>
            </a:r>
            <a:r>
              <a:rPr lang="en-US" altLang="en-US" sz="2622" b="1" dirty="0" smtClean="0">
                <a:solidFill>
                  <a:srgbClr val="0070C0"/>
                </a:solidFill>
                <a:latin typeface="Times New Roman" pitchFamily="18" charset="0"/>
              </a:rPr>
              <a:t>HỌC QUANG SƠN</a:t>
            </a:r>
            <a:endParaRPr lang="en-US" altLang="en-US" sz="2622" b="1" dirty="0">
              <a:solidFill>
                <a:srgbClr val="0070C0"/>
              </a:solidFill>
              <a:latin typeface="Times New Roman" pitchFamily="18" charset="0"/>
            </a:endParaRP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23" y="3786389"/>
            <a:ext cx="1524000" cy="2940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028478" y="1813199"/>
            <a:ext cx="8186058" cy="175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ÔN TOÁN LỚP </a:t>
            </a:r>
            <a:r>
              <a:rPr lang="en-US" sz="2996"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3</a:t>
            </a:r>
          </a:p>
          <a:p>
            <a:pPr algn="ctr" eaLnBrk="1" hangingPunct="1">
              <a:spcBef>
                <a:spcPts val="1348"/>
              </a:spcBef>
              <a:defRPr/>
            </a:pPr>
            <a:r>
              <a:rPr lang="en-US" sz="32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51: DIỆN TÍCH CỦA MỘT HÌNH. XĂNG TI - MÉT - VUÔNG</a:t>
            </a:r>
            <a:r>
              <a:rPr lang="en-US" sz="32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96"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Tiết 2</a:t>
            </a:r>
            <a:endParaRPr lang="en-US" sz="32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6"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44851" y="493658"/>
            <a:ext cx="2499748"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943683" y="524830"/>
            <a:ext cx="2308028"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8289" y="4410482"/>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2606523" y="5035180"/>
            <a:ext cx="8186058" cy="53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Phan</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chung</a:t>
            </a:r>
            <a:endPar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706647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là xăng-ti-mét.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10734675" y="3514725"/>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166927" y="300037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m²</a:t>
            </a: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73891" y="-665018"/>
            <a:ext cx="12118109" cy="7523018"/>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4" name="Picture 3">
            <a:extLst>
              <a:ext uri="{FF2B5EF4-FFF2-40B4-BE49-F238E27FC236}">
                <a16:creationId xmlns:a16="http://schemas.microsoft.com/office/drawing/2014/main" id="{0C496AFF-E026-4E4E-83D1-37A6ED56BDBF}"/>
              </a:ext>
            </a:extLst>
          </p:cNvPr>
          <p:cNvPicPr>
            <a:picLocks noChangeAspect="1"/>
          </p:cNvPicPr>
          <p:nvPr/>
        </p:nvPicPr>
        <p:blipFill>
          <a:blip r:embed="rId5"/>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ox(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347" y="-917753"/>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48070" y="2751892"/>
            <a:ext cx="8852452" cy="830997"/>
          </a:xfrm>
          <a:prstGeom prst="rect">
            <a:avLst/>
          </a:prstGeom>
        </p:spPr>
        <p:txBody>
          <a:bodyPr wrap="square">
            <a:spAutoFit/>
          </a:bodyPr>
          <a:lstStyle/>
          <a:p>
            <a:pPr algn="ctr"/>
            <a:r>
              <a:rPr lang="en-US" sz="4800" b="1" kern="10" dirty="0" smtClean="0">
                <a:ln w="19050">
                  <a:solidFill>
                    <a:srgbClr val="FFFF00"/>
                  </a:solidFill>
                  <a:round/>
                  <a:headEnd/>
                  <a:tailEnd/>
                </a:ln>
                <a:solidFill>
                  <a:srgbClr val="FF0000"/>
                </a:solidFill>
                <a:effectLst>
                  <a:outerShdw dist="35921" dir="2700000" algn="ctr" rotWithShape="0">
                    <a:srgbClr val="990000"/>
                  </a:outerShdw>
                </a:effectLst>
                <a:latin typeface="+mj-lt"/>
                <a:cs typeface="Arial"/>
              </a:rPr>
              <a:t>XIN CHÀO VÀ HẸN GẶP LẠI CÁC EM!</a:t>
            </a:r>
            <a:endParaRPr lang="en-US" sz="4800" b="1" kern="10" dirty="0">
              <a:ln w="19050">
                <a:solidFill>
                  <a:srgbClr val="FFFF00"/>
                </a:solidFill>
                <a:round/>
                <a:headEnd/>
                <a:tailEnd/>
              </a:ln>
              <a:solidFill>
                <a:srgbClr val="FF0000"/>
              </a:solidFill>
              <a:effectLst>
                <a:outerShdw dist="35921" dir="2700000" algn="ctr" rotWithShape="0">
                  <a:srgbClr val="990000"/>
                </a:outerShdw>
              </a:effectLst>
              <a:latin typeface="+mj-lt"/>
              <a:cs typeface="Arial"/>
            </a:endParaRPr>
          </a:p>
        </p:txBody>
      </p:sp>
    </p:spTree>
    <p:extLst>
      <p:ext uri="{BB962C8B-B14F-4D97-AF65-F5344CB8AC3E}">
        <p14:creationId xmlns:p14="http://schemas.microsoft.com/office/powerpoint/2010/main" val="2813031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1" y="-581891"/>
            <a:ext cx="12192000" cy="7439891"/>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15" name="Picture 14">
            <a:extLst>
              <a:ext uri="{FF2B5EF4-FFF2-40B4-BE49-F238E27FC236}">
                <a16:creationId xmlns:a16="http://schemas.microsoft.com/office/drawing/2014/main" id="{626FBC41-72F6-4692-8EAB-8BE099C3D2E6}"/>
              </a:ext>
            </a:extLst>
          </p:cNvPr>
          <p:cNvPicPr>
            <a:picLocks noChangeAspect="1"/>
          </p:cNvPicPr>
          <p:nvPr/>
        </p:nvPicPr>
        <p:blipFill>
          <a:blip r:embed="rId5"/>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ox(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577</Words>
  <Application>Microsoft Office PowerPoint</Application>
  <PresentationFormat>Widescreen</PresentationFormat>
  <Paragraphs>108</Paragraphs>
  <Slides>24</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Calibri Light</vt:lpstr>
      <vt:lpstr>等线</vt:lpstr>
      <vt:lpstr>等线 Light</vt:lpstr>
      <vt:lpstr>Times New Roman</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Quoc Hung 20203438</cp:lastModifiedBy>
  <cp:revision>68</cp:revision>
  <dcterms:created xsi:type="dcterms:W3CDTF">2022-11-02T07:54:15Z</dcterms:created>
  <dcterms:modified xsi:type="dcterms:W3CDTF">2025-01-13T13:45:19Z</dcterms:modified>
</cp:coreProperties>
</file>