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8" r:id="rId4"/>
    <p:sldId id="258" r:id="rId5"/>
    <p:sldId id="279" r:id="rId6"/>
    <p:sldId id="283" r:id="rId7"/>
    <p:sldId id="28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6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3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33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0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6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9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0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26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6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17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6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9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2490" y="0"/>
            <a:ext cx="46090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3" y="-4763"/>
            <a:ext cx="9177073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4" y="6753225"/>
            <a:ext cx="916252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5073" y="3389313"/>
            <a:ext cx="6707187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38813" y="3389313"/>
            <a:ext cx="6707187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5226844" y="323851"/>
            <a:ext cx="30956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4071939"/>
            <a:ext cx="49344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5226844" y="3286126"/>
            <a:ext cx="327421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CHỦ ĐỀ </a:t>
            </a:r>
            <a:r>
              <a:rPr lang="en-US" sz="3200" b="1" dirty="0" smtClean="0">
                <a:solidFill>
                  <a:srgbClr val="1713CB"/>
                </a:solidFill>
                <a:cs typeface="Times New Roman" pitchFamily="18" charset="0"/>
              </a:rPr>
              <a:t>5 </a:t>
            </a:r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- TIẾT </a:t>
            </a:r>
            <a:r>
              <a:rPr lang="en-US" sz="3200" b="1" dirty="0" smtClean="0">
                <a:solidFill>
                  <a:srgbClr val="1713CB"/>
                </a:solidFill>
                <a:cs typeface="Times New Roman" pitchFamily="18" charset="0"/>
              </a:rPr>
              <a:t>1</a:t>
            </a:r>
            <a:endParaRPr lang="en-US" sz="3200" b="1" dirty="0">
              <a:solidFill>
                <a:srgbClr val="1713CB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5856" y="188640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1628800"/>
            <a:ext cx="7450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cùng múa, tôi cùng ca. Tôi cùng ca múa ca mừng xuân.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064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260648"/>
            <a:ext cx="29754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1+2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143" y="191824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80340" algn="just"/>
            <a:r>
              <a:rPr lang="fr-FR" sz="4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là lá, tôi là hoa. Tôi là hoa lá hoa mùa </a:t>
            </a:r>
            <a:r>
              <a:rPr lang="fr-FR" sz="4000" i="1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xuân.</a:t>
            </a:r>
            <a:r>
              <a:rPr lang="en-US" sz="400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fr-FR" sz="4000" i="1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</a:t>
            </a:r>
            <a:r>
              <a:rPr lang="fr-FR" sz="40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cùng múa, tôi cùng ca. Tôi cùng ca múa ca mừng xuân.</a:t>
            </a:r>
            <a:endParaRPr lang="en-US" sz="4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8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1111" y="4167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188640"/>
            <a:ext cx="21242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err="1">
                <a:solidFill>
                  <a:srgbClr val="0070C0"/>
                </a:solidFill>
              </a:rPr>
              <a:t>Câu</a:t>
            </a:r>
            <a:r>
              <a:rPr lang="en-US" sz="6600" b="1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7" y="6525344"/>
            <a:ext cx="414933" cy="332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593" y="1772816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Xuân vừa đến, trên cành cao. Cho ngàn muôn lá hoa đẹp tươi.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2120" y="4053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-46433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err="1">
                <a:solidFill>
                  <a:srgbClr val="0070C0"/>
                </a:solidFill>
              </a:rPr>
              <a:t>Câu</a:t>
            </a:r>
            <a:r>
              <a:rPr lang="en-US" sz="7200" b="1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1772816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 nhựa mới, cho đời vui. Cho người muôn tiếng ca rộn vang nơi nơi.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7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824" y="260648"/>
            <a:ext cx="2896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err="1">
                <a:solidFill>
                  <a:srgbClr val="0070C0"/>
                </a:solidFill>
              </a:rPr>
              <a:t>Câu</a:t>
            </a:r>
            <a:r>
              <a:rPr lang="en-US" sz="6000" b="1">
                <a:solidFill>
                  <a:srgbClr val="0070C0"/>
                </a:solidFill>
              </a:rPr>
              <a:t> 3+ 4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10" y="2708920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3568" y="1536174"/>
            <a:ext cx="7128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Xuân vừa đến, trên cành cao. Cho ngàn muôn lá hoa đẹp </a:t>
            </a:r>
            <a:r>
              <a:rPr lang="fr-FR" sz="4400" i="1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tươi.</a:t>
            </a:r>
            <a:r>
              <a:rPr lang="en-US" sz="440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fr-FR" sz="4400" i="1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Cho </a:t>
            </a:r>
            <a:r>
              <a:rPr lang="fr-FR" sz="4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nhựa mới, cho đời vui. Cho người muôn tiếng ca rộn vang nơi nơi.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412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4105" y="0"/>
            <a:ext cx="3223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9" y="1111970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80340"/>
            <a:r>
              <a:rPr lang="fr-FR" sz="3600" i="1" dirty="0" err="1" smtClean="0">
                <a:latin typeface="Times New Roman"/>
                <a:ea typeface="Times New Roman"/>
                <a:cs typeface="Arial"/>
              </a:rPr>
              <a:t>Tôi</a:t>
            </a:r>
            <a:r>
              <a:rPr lang="fr-FR" sz="36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là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. </a:t>
            </a:r>
            <a:endParaRPr lang="fr-FR" sz="3600" i="1" dirty="0" smtClean="0">
              <a:latin typeface="Times New Roman"/>
              <a:ea typeface="Times New Roman"/>
              <a:cs typeface="Arial"/>
            </a:endParaRPr>
          </a:p>
          <a:p>
            <a:pPr marL="177800" indent="-180340"/>
            <a:r>
              <a:rPr lang="fr-FR" sz="3600" i="1" dirty="0" err="1" smtClean="0">
                <a:latin typeface="Times New Roman"/>
                <a:ea typeface="Times New Roman"/>
                <a:cs typeface="Arial"/>
              </a:rPr>
              <a:t>Tôi</a:t>
            </a:r>
            <a:r>
              <a:rPr lang="fr-FR" sz="36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là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mùa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.</a:t>
            </a:r>
            <a:endParaRPr lang="en-US" sz="3600" dirty="0">
              <a:latin typeface="Times New Roman"/>
              <a:ea typeface="Calibri"/>
            </a:endParaRPr>
          </a:p>
          <a:p>
            <a:r>
              <a:rPr lang="fr-FR" sz="3600" i="1" dirty="0" err="1" smtClean="0">
                <a:latin typeface="Times New Roman"/>
                <a:ea typeface="Times New Roman"/>
                <a:cs typeface="Arial"/>
              </a:rPr>
              <a:t>Tôi</a:t>
            </a:r>
            <a:r>
              <a:rPr lang="fr-FR" sz="36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ca. </a:t>
            </a:r>
            <a:endParaRPr lang="fr-FR" sz="3600" i="1" dirty="0" smtClean="0">
              <a:latin typeface="Times New Roman"/>
              <a:ea typeface="Times New Roman"/>
              <a:cs typeface="Arial"/>
            </a:endParaRPr>
          </a:p>
          <a:p>
            <a:r>
              <a:rPr lang="fr-FR" sz="3600" i="1" dirty="0" err="1" smtClean="0">
                <a:latin typeface="Times New Roman"/>
                <a:ea typeface="Times New Roman"/>
                <a:cs typeface="Arial"/>
              </a:rPr>
              <a:t>Tôi</a:t>
            </a:r>
            <a:r>
              <a:rPr lang="fr-FR" sz="36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mừng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.</a:t>
            </a:r>
            <a:endParaRPr lang="en-US" sz="3600" dirty="0">
              <a:latin typeface="Times New Roman"/>
              <a:ea typeface="Calibri"/>
            </a:endParaRPr>
          </a:p>
          <a:p>
            <a:r>
              <a:rPr lang="fr-FR" sz="3600" i="1" dirty="0" err="1" smtClean="0">
                <a:latin typeface="Times New Roman"/>
                <a:ea typeface="Times New Roman"/>
                <a:cs typeface="Arial"/>
              </a:rPr>
              <a:t>Xuân</a:t>
            </a:r>
            <a:r>
              <a:rPr lang="fr-FR" sz="3600" i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vừa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đến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cành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cao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. </a:t>
            </a:r>
            <a:endParaRPr lang="fr-FR" sz="3600" i="1" dirty="0" smtClean="0">
              <a:latin typeface="Times New Roman"/>
              <a:ea typeface="Times New Roman"/>
              <a:cs typeface="Arial"/>
            </a:endParaRPr>
          </a:p>
          <a:p>
            <a:r>
              <a:rPr lang="fr-FR" sz="3600" i="1" dirty="0" smtClean="0">
                <a:latin typeface="Times New Roman"/>
                <a:ea typeface="Times New Roman"/>
                <a:cs typeface="Arial"/>
              </a:rPr>
              <a:t>Cho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ngàn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đẹp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tươi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.</a:t>
            </a:r>
            <a:endParaRPr lang="en-US" sz="3600" dirty="0">
              <a:latin typeface="Times New Roman"/>
              <a:ea typeface="Calibri"/>
            </a:endParaRPr>
          </a:p>
          <a:p>
            <a:r>
              <a:rPr lang="fr-FR" sz="3600" i="1" dirty="0" smtClean="0">
                <a:latin typeface="Times New Roman"/>
                <a:ea typeface="Times New Roman"/>
                <a:cs typeface="Arial"/>
              </a:rPr>
              <a:t>Cho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nhựa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mới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đời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vui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. </a:t>
            </a:r>
            <a:endParaRPr lang="fr-FR" sz="3600" i="1" dirty="0" smtClean="0">
              <a:latin typeface="Times New Roman"/>
              <a:ea typeface="Times New Roman"/>
              <a:cs typeface="Arial"/>
            </a:endParaRPr>
          </a:p>
          <a:p>
            <a:r>
              <a:rPr lang="fr-FR" sz="3600" i="1" dirty="0" smtClean="0">
                <a:latin typeface="Times New Roman"/>
                <a:ea typeface="Times New Roman"/>
                <a:cs typeface="Arial"/>
              </a:rPr>
              <a:t>Cho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tiếng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rộn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vang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36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3600" i="1" dirty="0">
                <a:latin typeface="Times New Roman"/>
                <a:ea typeface="Times New Roman"/>
                <a:cs typeface="Arial"/>
              </a:rPr>
              <a:t>.</a:t>
            </a:r>
            <a:endParaRPr lang="en-US" sz="3600" dirty="0">
              <a:effectLst/>
              <a:latin typeface="Times New Roman"/>
              <a:ea typeface="Calibri"/>
            </a:endParaRPr>
          </a:p>
        </p:txBody>
      </p:sp>
      <p:pic>
        <p:nvPicPr>
          <p:cNvPr id="8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1528" y="486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5388" y="130061"/>
            <a:ext cx="34756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2996" y="1268760"/>
            <a:ext cx="6966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Calibri"/>
              </a:rPr>
              <a:t>+</a:t>
            </a:r>
            <a:r>
              <a:rPr lang="en-US" sz="4000" dirty="0" err="1">
                <a:latin typeface="Times New Roman"/>
                <a:ea typeface="Calibri"/>
              </a:rPr>
              <a:t>Nhóm</a:t>
            </a:r>
            <a:r>
              <a:rPr lang="en-US" sz="4000" dirty="0">
                <a:latin typeface="Times New Roman"/>
                <a:ea typeface="Calibri"/>
              </a:rPr>
              <a:t> 1 </a:t>
            </a:r>
            <a:r>
              <a:rPr lang="en-US" sz="4000" dirty="0" err="1">
                <a:latin typeface="Times New Roman"/>
                <a:ea typeface="Calibri"/>
              </a:rPr>
              <a:t>hát</a:t>
            </a:r>
            <a:r>
              <a:rPr lang="en-US" sz="4000" dirty="0">
                <a:latin typeface="Times New Roman"/>
                <a:ea typeface="Calibri"/>
              </a:rPr>
              <a:t> </a:t>
            </a:r>
            <a:r>
              <a:rPr lang="en-US" sz="4000" dirty="0" err="1">
                <a:latin typeface="Times New Roman"/>
                <a:ea typeface="Calibri"/>
              </a:rPr>
              <a:t>câu</a:t>
            </a:r>
            <a:r>
              <a:rPr lang="en-US" sz="4000" dirty="0">
                <a:latin typeface="Times New Roman"/>
                <a:ea typeface="Calibri"/>
              </a:rPr>
              <a:t> 1.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latin typeface="Times New Roman"/>
                <a:ea typeface="Calibri"/>
              </a:rPr>
              <a:t>+</a:t>
            </a:r>
            <a:r>
              <a:rPr lang="en-US" sz="4000" dirty="0" err="1">
                <a:latin typeface="Times New Roman"/>
                <a:ea typeface="Calibri"/>
              </a:rPr>
              <a:t>Nhóm</a:t>
            </a:r>
            <a:r>
              <a:rPr lang="en-US" sz="4000" dirty="0">
                <a:latin typeface="Times New Roman"/>
                <a:ea typeface="Calibri"/>
              </a:rPr>
              <a:t> 2 </a:t>
            </a:r>
            <a:r>
              <a:rPr lang="en-US" sz="4000" dirty="0" err="1">
                <a:latin typeface="Times New Roman"/>
                <a:ea typeface="Calibri"/>
              </a:rPr>
              <a:t>hát</a:t>
            </a:r>
            <a:r>
              <a:rPr lang="en-US" sz="4000" dirty="0">
                <a:latin typeface="Times New Roman"/>
                <a:ea typeface="Calibri"/>
              </a:rPr>
              <a:t> </a:t>
            </a:r>
            <a:r>
              <a:rPr lang="en-US" sz="4000" dirty="0" err="1">
                <a:latin typeface="Times New Roman"/>
                <a:ea typeface="Calibri"/>
              </a:rPr>
              <a:t>câu</a:t>
            </a:r>
            <a:r>
              <a:rPr lang="en-US" sz="4000" dirty="0">
                <a:latin typeface="Times New Roman"/>
                <a:ea typeface="Calibri"/>
              </a:rPr>
              <a:t> 2.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latin typeface="Times New Roman"/>
                <a:ea typeface="Calibri"/>
              </a:rPr>
              <a:t>+</a:t>
            </a:r>
            <a:r>
              <a:rPr lang="en-US" sz="4000" dirty="0" err="1">
                <a:latin typeface="Times New Roman"/>
                <a:ea typeface="Calibri"/>
              </a:rPr>
              <a:t>Nhóm</a:t>
            </a:r>
            <a:r>
              <a:rPr lang="en-US" sz="4000" dirty="0">
                <a:latin typeface="Times New Roman"/>
                <a:ea typeface="Calibri"/>
              </a:rPr>
              <a:t> 3 </a:t>
            </a:r>
            <a:r>
              <a:rPr lang="en-US" sz="4000" dirty="0" err="1">
                <a:latin typeface="Times New Roman"/>
                <a:ea typeface="Calibri"/>
              </a:rPr>
              <a:t>hát</a:t>
            </a:r>
            <a:r>
              <a:rPr lang="en-US" sz="4000" dirty="0">
                <a:latin typeface="Times New Roman"/>
                <a:ea typeface="Calibri"/>
              </a:rPr>
              <a:t> </a:t>
            </a:r>
            <a:r>
              <a:rPr lang="en-US" sz="4000" dirty="0" err="1">
                <a:latin typeface="Times New Roman"/>
                <a:ea typeface="Calibri"/>
              </a:rPr>
              <a:t>câu</a:t>
            </a:r>
            <a:r>
              <a:rPr lang="en-US" sz="4000" dirty="0">
                <a:latin typeface="Times New Roman"/>
                <a:ea typeface="Calibri"/>
              </a:rPr>
              <a:t> 3.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latin typeface="Times New Roman"/>
                <a:ea typeface="Calibri"/>
              </a:rPr>
              <a:t>+</a:t>
            </a:r>
            <a:r>
              <a:rPr lang="en-US" sz="4000" dirty="0" err="1">
                <a:latin typeface="Times New Roman"/>
                <a:ea typeface="Calibri"/>
              </a:rPr>
              <a:t>Câu</a:t>
            </a:r>
            <a:r>
              <a:rPr lang="en-US" sz="4000" dirty="0">
                <a:latin typeface="Times New Roman"/>
                <a:ea typeface="Calibri"/>
              </a:rPr>
              <a:t> 4 </a:t>
            </a:r>
            <a:r>
              <a:rPr lang="en-US" sz="4000" dirty="0" err="1">
                <a:latin typeface="Times New Roman"/>
                <a:ea typeface="Calibri"/>
              </a:rPr>
              <a:t>cả</a:t>
            </a:r>
            <a:r>
              <a:rPr lang="en-US" sz="4000" dirty="0">
                <a:latin typeface="Times New Roman"/>
                <a:ea typeface="Calibri"/>
              </a:rPr>
              <a:t> 3 </a:t>
            </a:r>
            <a:r>
              <a:rPr lang="en-US" sz="4000" dirty="0" err="1">
                <a:latin typeface="Times New Roman"/>
                <a:ea typeface="Calibri"/>
              </a:rPr>
              <a:t>nhóm</a:t>
            </a:r>
            <a:r>
              <a:rPr lang="en-US" sz="4000" dirty="0">
                <a:latin typeface="Times New Roman"/>
                <a:ea typeface="Calibri"/>
              </a:rPr>
              <a:t> </a:t>
            </a:r>
            <a:r>
              <a:rPr lang="en-US" sz="4000" dirty="0" err="1">
                <a:latin typeface="Times New Roman"/>
                <a:ea typeface="Calibri"/>
              </a:rPr>
              <a:t>cùng</a:t>
            </a:r>
            <a:r>
              <a:rPr lang="en-US" sz="4000" dirty="0">
                <a:latin typeface="Times New Roman"/>
                <a:ea typeface="Calibri"/>
              </a:rPr>
              <a:t> </a:t>
            </a:r>
            <a:r>
              <a:rPr lang="en-US" sz="4000" dirty="0" err="1">
                <a:latin typeface="Times New Roman"/>
                <a:ea typeface="Calibri"/>
              </a:rPr>
              <a:t>hát</a:t>
            </a:r>
            <a:r>
              <a:rPr lang="en-US" sz="4000" dirty="0">
                <a:latin typeface="Times New Roman"/>
                <a:ea typeface="Calibri"/>
              </a:rPr>
              <a:t>.</a:t>
            </a:r>
            <a:endParaRPr lang="en-US" sz="4000" dirty="0">
              <a:effectLst/>
              <a:latin typeface="Times New Roman"/>
              <a:ea typeface="Calibri"/>
            </a:endParaRPr>
          </a:p>
        </p:txBody>
      </p:sp>
      <p:pic>
        <p:nvPicPr>
          <p:cNvPr id="9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0320" y="2281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832" y="148265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74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88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-31512" y="412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91104" y="1246188"/>
            <a:ext cx="7500938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 dirty="0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               </a:t>
            </a:r>
          </a:p>
          <a:p>
            <a:pPr eaLnBrk="1" hangingPunct="1"/>
            <a:endParaRPr lang="en-US" sz="40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/>
            <a:r>
              <a:rPr lang="en-US" sz="4000" b="1" dirty="0" smtClean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                 KHỞI ĐỘNG</a:t>
            </a:r>
            <a:endParaRPr lang="en-US" sz="40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1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6" y="4186239"/>
            <a:ext cx="842036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55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3356992"/>
            <a:ext cx="9144000" cy="3496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" y="0"/>
            <a:ext cx="9135260" cy="242088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ÂM NHẠC LỚP 2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4325" y="1210444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</a:t>
            </a:r>
            <a:r>
              <a:rPr lang="en-AU" sz="3200" b="1" smtClean="0">
                <a:solidFill>
                  <a:srgbClr val="FF0000"/>
                </a:solidFill>
                <a:latin typeface="Times New Roman"/>
                <a:ea typeface="Times New Roman"/>
              </a:rPr>
              <a:t>19</a:t>
            </a:r>
            <a:endParaRPr lang="en-AU" sz="3200" b="1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74" y="576605"/>
            <a:ext cx="826192" cy="826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5976" y="2846860"/>
            <a:ext cx="4572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b="1" smtClean="0">
                <a:solidFill>
                  <a:srgbClr val="FF0000"/>
                </a:solidFill>
                <a:latin typeface="Times New Roman"/>
                <a:ea typeface="Calibri"/>
              </a:rPr>
              <a:t>NHẠC </a:t>
            </a:r>
            <a:r>
              <a:rPr lang="vi-VN" b="1">
                <a:solidFill>
                  <a:srgbClr val="FF0000"/>
                </a:solidFill>
                <a:latin typeface="Times New Roman"/>
                <a:ea typeface="Calibri"/>
              </a:rPr>
              <a:t>VÀ LỜI: HOÀNG HÀ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4987" y="2166972"/>
            <a:ext cx="536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>
                <a:solidFill>
                  <a:srgbClr val="FF0000"/>
                </a:solidFill>
                <a:latin typeface="Times New Roman"/>
                <a:ea typeface="Calibri"/>
              </a:rPr>
              <a:t>HỌC HÁT: BÀI HOA LÁ MÙA XUÂN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3573016"/>
            <a:ext cx="704977" cy="4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94105" y="260648"/>
            <a:ext cx="23583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59" y="1111970"/>
            <a:ext cx="76328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en-US" sz="2400" b="1" dirty="0" smtClean="0">
              <a:solidFill>
                <a:srgbClr val="202124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202124"/>
                </a:solidFill>
                <a:latin typeface="Times New Roman"/>
                <a:ea typeface="Calibri"/>
              </a:rPr>
              <a:t>Nhạc</a:t>
            </a:r>
            <a:r>
              <a:rPr lang="en-US" sz="2800" b="1" dirty="0" smtClean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202124"/>
                </a:solidFill>
                <a:latin typeface="Times New Roman"/>
                <a:ea typeface="Calibri"/>
              </a:rPr>
              <a:t>sĩ</a:t>
            </a:r>
            <a:r>
              <a:rPr lang="en-US" sz="2800" b="1" dirty="0" smtClean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202124"/>
                </a:solidFill>
                <a:latin typeface="Times New Roman"/>
                <a:ea typeface="Calibri"/>
              </a:rPr>
              <a:t>Hoàng</a:t>
            </a:r>
            <a:r>
              <a:rPr lang="en-US" sz="2800" b="1" dirty="0" smtClean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202124"/>
                </a:solidFill>
                <a:latin typeface="Times New Roman"/>
                <a:ea typeface="Calibri"/>
              </a:rPr>
              <a:t>Hà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 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Calibri"/>
              </a:rPr>
              <a:t>tên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thật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là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 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Hoàng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 Phi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Hồng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,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Calibri"/>
              </a:rPr>
              <a:t>sinh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ngày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 1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tháng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 12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năm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 1929 </a:t>
            </a:r>
            <a:endParaRPr lang="en-US" sz="2800" dirty="0" smtClean="0">
              <a:solidFill>
                <a:srgbClr val="202124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202124"/>
                </a:solidFill>
                <a:latin typeface="Times New Roman"/>
                <a:ea typeface="Calibri"/>
              </a:rPr>
              <a:t>tại</a:t>
            </a:r>
            <a:r>
              <a:rPr lang="en-US" sz="2800" dirty="0" smtClean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vùng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hoa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ven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Tây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Hồ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, 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Hà</a:t>
            </a:r>
            <a:r>
              <a:rPr lang="en-US" sz="2800" dirty="0">
                <a:solidFill>
                  <a:srgbClr val="202124"/>
                </a:solidFill>
                <a:latin typeface="Times New Roman"/>
                <a:ea typeface="Calibri"/>
              </a:rPr>
              <a:t> </a:t>
            </a:r>
            <a:r>
              <a:rPr lang="en-US" sz="2800" dirty="0" err="1">
                <a:solidFill>
                  <a:srgbClr val="202124"/>
                </a:solidFill>
                <a:latin typeface="Times New Roman"/>
                <a:ea typeface="Calibri"/>
              </a:rPr>
              <a:t>Nội</a:t>
            </a:r>
            <a:r>
              <a:rPr lang="en-US" sz="2400" dirty="0" smtClean="0">
                <a:solidFill>
                  <a:srgbClr val="202124"/>
                </a:solidFill>
                <a:latin typeface="Times New Roman"/>
                <a:ea typeface="Calibri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2400" dirty="0" smtClean="0">
              <a:solidFill>
                <a:srgbClr val="202124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2400" dirty="0">
              <a:solidFill>
                <a:srgbClr val="202124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Times New Roman"/>
              <a:ea typeface="Calibri"/>
            </a:endParaRPr>
          </a:p>
        </p:txBody>
      </p:sp>
      <p:pic>
        <p:nvPicPr>
          <p:cNvPr id="8" name="Picture 2" descr="Description: Nhạc sĩ Hoàng 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79631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6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_DK\Desktop\z6199859223166_dab8ebc94b31264d6614987605baa2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27684" y="-495436"/>
            <a:ext cx="5688632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3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10059"/>
            <a:ext cx="420054" cy="336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4105" y="0"/>
            <a:ext cx="3008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Đọc lời ca</a:t>
            </a:r>
            <a:endParaRPr lang="en-US" sz="54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76" y="5301208"/>
            <a:ext cx="858120" cy="758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11970"/>
            <a:ext cx="9396535" cy="367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80340"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1: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mùa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2: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mừng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3: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vừa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đến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cành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cao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ngàn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đẹp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tươi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4: 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nhựa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mới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vui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tiếng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rộn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vang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5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156911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002060"/>
                </a:solidFill>
              </a:rPr>
              <a:t>Hát</a:t>
            </a:r>
            <a:r>
              <a:rPr lang="en-US" sz="4000">
                <a:solidFill>
                  <a:srgbClr val="002060"/>
                </a:solidFill>
              </a:rPr>
              <a:t> </a:t>
            </a:r>
            <a:r>
              <a:rPr lang="en-US" sz="4000" err="1">
                <a:solidFill>
                  <a:srgbClr val="002060"/>
                </a:solidFill>
              </a:rPr>
              <a:t>mẫu</a:t>
            </a:r>
            <a:endParaRPr lang="en-US" sz="400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81" y="3324500"/>
            <a:ext cx="210027" cy="168381"/>
          </a:xfrm>
          <a:prstGeom prst="rect">
            <a:avLst/>
          </a:prstGeom>
        </p:spPr>
      </p:pic>
      <p:pic>
        <p:nvPicPr>
          <p:cNvPr id="10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77563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  <p:pic>
        <p:nvPicPr>
          <p:cNvPr id="7" name="Picture 3" descr="C:\Users\PC_DK\Desktop\z6199859223166_dab8ebc94b31264d6614987605baa248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4341" y="-179319"/>
            <a:ext cx="5688632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210059"/>
            <a:ext cx="420054" cy="336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94105" y="0"/>
            <a:ext cx="3008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Đọc lời ca</a:t>
            </a:r>
            <a:endParaRPr lang="en-US" sz="54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76" y="5301208"/>
            <a:ext cx="858120" cy="758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11970"/>
            <a:ext cx="9396535" cy="3673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80340"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1: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là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mùa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2: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ca.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Tôi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cùng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múa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mừng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3: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Xuân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vừa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đến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trên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cành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cao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ngàn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lá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hoa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đẹp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tươi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>
              <a:lnSpc>
                <a:spcPct val="200000"/>
              </a:lnSpc>
            </a:pPr>
            <a:r>
              <a:rPr lang="fr-FR" sz="2400" dirty="0" err="1">
                <a:latin typeface="Times New Roman"/>
                <a:ea typeface="Times New Roman"/>
                <a:cs typeface="Arial"/>
              </a:rPr>
              <a:t>Câu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hát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4: 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nhựa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mới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cho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đời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vui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 Cho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người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muôn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tiếng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ca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rộn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vang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i="1" dirty="0" err="1">
                <a:latin typeface="Times New Roman"/>
                <a:ea typeface="Times New Roman"/>
                <a:cs typeface="Arial"/>
              </a:rPr>
              <a:t>nơi</a:t>
            </a:r>
            <a:r>
              <a:rPr lang="fr-FR" sz="2400" i="1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3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9892" y="154183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6" y="6525344"/>
            <a:ext cx="414933" cy="332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242088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80340"/>
            <a:r>
              <a:rPr lang="fr-FR" sz="5400" i="1" smtClean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Tôi </a:t>
            </a:r>
            <a:r>
              <a:rPr lang="fr-FR" sz="5400" i="1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là lá, tôi là hoa. Tôi là hoa lá hoa mùa xuân.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7964" y="4175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465</Words>
  <Application>Microsoft Office PowerPoint</Application>
  <PresentationFormat>On-screen Show (4:3)</PresentationFormat>
  <Paragraphs>54</Paragraphs>
  <Slides>18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PC_DK</cp:lastModifiedBy>
  <cp:revision>37</cp:revision>
  <dcterms:created xsi:type="dcterms:W3CDTF">2021-06-22T02:23:00Z</dcterms:created>
  <dcterms:modified xsi:type="dcterms:W3CDTF">2025-01-05T13:28:33Z</dcterms:modified>
</cp:coreProperties>
</file>