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12.xml" ContentType="application/vnd.openxmlformats-officedocument.presentationml.notesSlide+xml"/>
  <Override PartName="/ppt/media/audio7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6" r:id="rId2"/>
    <p:sldId id="306" r:id="rId3"/>
    <p:sldId id="414" r:id="rId4"/>
    <p:sldId id="321" r:id="rId5"/>
    <p:sldId id="375" r:id="rId6"/>
    <p:sldId id="376" r:id="rId7"/>
    <p:sldId id="377" r:id="rId8"/>
    <p:sldId id="378" r:id="rId9"/>
    <p:sldId id="379" r:id="rId10"/>
    <p:sldId id="415" r:id="rId11"/>
    <p:sldId id="394" r:id="rId12"/>
    <p:sldId id="395" r:id="rId13"/>
    <p:sldId id="398" r:id="rId14"/>
    <p:sldId id="337" r:id="rId15"/>
    <p:sldId id="350" r:id="rId16"/>
    <p:sldId id="413" r:id="rId17"/>
    <p:sldId id="404" r:id="rId18"/>
    <p:sldId id="400" r:id="rId19"/>
    <p:sldId id="393" r:id="rId20"/>
    <p:sldId id="401" r:id="rId21"/>
    <p:sldId id="402" r:id="rId22"/>
    <p:sldId id="347" r:id="rId23"/>
    <p:sldId id="34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45" autoAdjust="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E24629B-CE04-40C9-B78F-BF7147F78947}"/>
    <pc:docChg chg="modSld">
      <pc:chgData name="Phan Van Rieu (Hugo)" userId="032e726b-b6b7-45df-b0ca-e82fb010a48a" providerId="ADAL" clId="{4E24629B-CE04-40C9-B78F-BF7147F78947}" dt="2024-07-16T05:22:25.287" v="5" actId="1076"/>
      <pc:docMkLst>
        <pc:docMk/>
      </pc:docMkLst>
      <pc:sldChg chg="modSp mod">
        <pc:chgData name="Phan Van Rieu (Hugo)" userId="032e726b-b6b7-45df-b0ca-e82fb010a48a" providerId="ADAL" clId="{4E24629B-CE04-40C9-B78F-BF7147F78947}" dt="2024-07-16T05:21:43.386" v="2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4E24629B-CE04-40C9-B78F-BF7147F78947}" dt="2024-07-16T05:21:43.386" v="2" actId="1076"/>
          <ac:picMkLst>
            <pc:docMk/>
            <pc:sldMk cId="1770940671" sldId="320"/>
            <ac:picMk id="8" creationId="{CB7B53FF-CF8E-9F03-E84A-89B864F73744}"/>
          </ac:picMkLst>
        </pc:picChg>
        <pc:picChg chg="mod">
          <ac:chgData name="Phan Van Rieu (Hugo)" userId="032e726b-b6b7-45df-b0ca-e82fb010a48a" providerId="ADAL" clId="{4E24629B-CE04-40C9-B78F-BF7147F78947}" dt="2024-07-16T05:21:39.013" v="1" actId="1076"/>
          <ac:picMkLst>
            <pc:docMk/>
            <pc:sldMk cId="1770940671" sldId="320"/>
            <ac:picMk id="9" creationId="{6042D33D-7BE1-AFF0-F30E-20023E618ABE}"/>
          </ac:picMkLst>
        </pc:picChg>
      </pc:sldChg>
      <pc:sldChg chg="modSp mod">
        <pc:chgData name="Phan Van Rieu (Hugo)" userId="032e726b-b6b7-45df-b0ca-e82fb010a48a" providerId="ADAL" clId="{4E24629B-CE04-40C9-B78F-BF7147F78947}" dt="2024-07-16T05:22:25.287" v="5" actId="1076"/>
        <pc:sldMkLst>
          <pc:docMk/>
          <pc:sldMk cId="3421192610" sldId="350"/>
        </pc:sldMkLst>
        <pc:picChg chg="mod">
          <ac:chgData name="Phan Van Rieu (Hugo)" userId="032e726b-b6b7-45df-b0ca-e82fb010a48a" providerId="ADAL" clId="{4E24629B-CE04-40C9-B78F-BF7147F78947}" dt="2024-07-16T05:22:25.287" v="5" actId="1076"/>
          <ac:picMkLst>
            <pc:docMk/>
            <pc:sldMk cId="3421192610" sldId="350"/>
            <ac:picMk id="12" creationId="{65F65327-FD18-00D5-FB5F-8D6060190611}"/>
          </ac:picMkLst>
        </pc:picChg>
        <pc:picChg chg="mod">
          <ac:chgData name="Phan Van Rieu (Hugo)" userId="032e726b-b6b7-45df-b0ca-e82fb010a48a" providerId="ADAL" clId="{4E24629B-CE04-40C9-B78F-BF7147F78947}" dt="2024-07-16T05:22:22.857" v="4" actId="1076"/>
          <ac:picMkLst>
            <pc:docMk/>
            <pc:sldMk cId="3421192610" sldId="350"/>
            <ac:picMk id="15" creationId="{D61F95CF-8E04-03CD-0BA0-93AA77CCA96D}"/>
          </ac:picMkLst>
        </pc:picChg>
      </pc:sldChg>
    </pc:docChg>
  </pc:docChgLst>
  <pc:docChgLst>
    <pc:chgData name="Phan Van Rieu (Hugo)" userId="032e726b-b6b7-45df-b0ca-e82fb010a48a" providerId="ADAL" clId="{B8C116FE-C92B-4EB2-9DF5-D7C735C45267}"/>
    <pc:docChg chg="modSld">
      <pc:chgData name="Phan Van Rieu (Hugo)" userId="032e726b-b6b7-45df-b0ca-e82fb010a48a" providerId="ADAL" clId="{B8C116FE-C92B-4EB2-9DF5-D7C735C45267}" dt="2024-05-15T06:40:53.795" v="0" actId="1076"/>
      <pc:docMkLst>
        <pc:docMk/>
      </pc:docMkLst>
      <pc:sldChg chg="modSp mod">
        <pc:chgData name="Phan Van Rieu (Hugo)" userId="032e726b-b6b7-45df-b0ca-e82fb010a48a" providerId="ADAL" clId="{B8C116FE-C92B-4EB2-9DF5-D7C735C45267}" dt="2024-05-15T06:40:53.795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B8C116FE-C92B-4EB2-9DF5-D7C735C45267}" dt="2024-05-15T06:40:53.795" v="0" actId="1076"/>
          <ac:picMkLst>
            <pc:docMk/>
            <pc:sldMk cId="2984877134" sldId="304"/>
            <ac:picMk id="4" creationId="{D06EEB56-B445-6FBA-F69D-28AFCA8F3E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2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61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4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7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29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2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15/01/25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3" r:id="rId14"/>
    <p:sldLayoutId id="2147483677" r:id="rId15"/>
    <p:sldLayoutId id="2147483679" r:id="rId16"/>
    <p:sldLayoutId id="2147483680" r:id="rId17"/>
    <p:sldLayoutId id="214748368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5.mp3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audio1.wav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5.xml"/><Relationship Id="rId1" Type="http://schemas.openxmlformats.org/officeDocument/2006/relationships/audio" Target="file:///C:\CHUYEN%20MON\powerpoint\S05.wav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image" Target="../media/image4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5.mp3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0" y="5416551"/>
            <a:ext cx="5484971" cy="1617663"/>
            <a:chOff x="-2208" y="4128"/>
            <a:chExt cx="2592" cy="1019"/>
          </a:xfrm>
        </p:grpSpPr>
        <p:pic>
          <p:nvPicPr>
            <p:cNvPr id="5123" name="Picture 4" descr="DAIS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128"/>
              <a:ext cx="1632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5" descr="DAIS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4320"/>
              <a:ext cx="1200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6" descr="CHCA20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310"/>
              <a:ext cx="196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0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10510824" y="2828911"/>
            <a:ext cx="1439862" cy="1919316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5181840" y="609600"/>
            <a:ext cx="1193489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407883" y="4876800"/>
            <a:ext cx="1193489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5400000" flipH="1">
            <a:off x="1918679" y="465272"/>
            <a:ext cx="838200" cy="1015735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137" name="WordArt 19"/>
          <p:cNvSpPr>
            <a:spLocks noChangeArrowheads="1" noChangeShapeType="1" noTextEdit="1"/>
          </p:cNvSpPr>
          <p:nvPr/>
        </p:nvSpPr>
        <p:spPr bwMode="auto">
          <a:xfrm>
            <a:off x="1931485" y="838200"/>
            <a:ext cx="8836898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9872"/>
              </a:avLst>
            </a:prstTxWarp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Quang</a:t>
            </a: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Son primary school</a:t>
            </a:r>
          </a:p>
        </p:txBody>
      </p:sp>
      <p:pic>
        <p:nvPicPr>
          <p:cNvPr id="5138" name="Picture 20" descr="j01963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45" y="1382713"/>
            <a:ext cx="315512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40" name="Group 22"/>
          <p:cNvGrpSpPr>
            <a:grpSpLocks/>
          </p:cNvGrpSpPr>
          <p:nvPr/>
        </p:nvGrpSpPr>
        <p:grpSpPr bwMode="auto">
          <a:xfrm>
            <a:off x="-99986" y="44450"/>
            <a:ext cx="12290399" cy="6877050"/>
            <a:chOff x="-4608" y="-432"/>
            <a:chExt cx="5568" cy="4464"/>
          </a:xfrm>
        </p:grpSpPr>
        <p:pic>
          <p:nvPicPr>
            <p:cNvPr id="5141" name="Picture 2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720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2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248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2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-432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26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3936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33" name="WordArt 41"/>
          <p:cNvSpPr>
            <a:spLocks noChangeArrowheads="1" noChangeShapeType="1" noTextEdit="1"/>
          </p:cNvSpPr>
          <p:nvPr/>
        </p:nvSpPr>
        <p:spPr bwMode="auto">
          <a:xfrm>
            <a:off x="2145214" y="3236914"/>
            <a:ext cx="8125883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FF">
                    <a:alpha val="99001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English lesson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4572397" y="6071931"/>
            <a:ext cx="6526100" cy="70167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.VnCommercial Script" pitchFamily="34" charset="0"/>
              </a:rPr>
              <a:t>Teacher: Tran </a:t>
            </a:r>
            <a:r>
              <a:rPr lang="en-US" sz="4000" b="1" dirty="0" err="1">
                <a:solidFill>
                  <a:srgbClr val="0000FF"/>
                </a:solidFill>
                <a:latin typeface=".VnCommercial Script" pitchFamily="34" charset="0"/>
              </a:rPr>
              <a:t>Thi</a:t>
            </a:r>
            <a:r>
              <a:rPr lang="en-US" sz="4000" b="1" dirty="0">
                <a:solidFill>
                  <a:srgbClr val="0000FF"/>
                </a:solidFill>
                <a:latin typeface=".VnCommercial Script" pitchFamily="34" charset="0"/>
              </a:rPr>
              <a:t> Ngoc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53540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1" grpId="0" animBg="1"/>
      <p:bldP spid="33804" grpId="0" animBg="1"/>
      <p:bldP spid="33809" grpId="0" animBg="1"/>
      <p:bldP spid="33833" grpId="0" animBg="1"/>
      <p:bldP spid="51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uffed up">
            <a:hlinkClick r:id="" action="ppaction://media"/>
            <a:extLst>
              <a:ext uri="{FF2B5EF4-FFF2-40B4-BE49-F238E27FC236}">
                <a16:creationId xmlns:a16="http://schemas.microsoft.com/office/drawing/2014/main" id="{15149C0A-0903-53EE-8EBC-95A0FBCD3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69305" y="2397985"/>
            <a:ext cx="406400" cy="406400"/>
          </a:xfrm>
          <a:prstGeom prst="rect">
            <a:avLst/>
          </a:prstGeom>
        </p:spPr>
      </p:pic>
      <p:pic>
        <p:nvPicPr>
          <p:cNvPr id="33" name="sore">
            <a:hlinkClick r:id="" action="ppaction://media"/>
            <a:extLst>
              <a:ext uri="{FF2B5EF4-FFF2-40B4-BE49-F238E27FC236}">
                <a16:creationId xmlns:a16="http://schemas.microsoft.com/office/drawing/2014/main" id="{4DE46773-CCA6-F7B6-5194-3BB5AF139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3619" y="2441183"/>
            <a:ext cx="406400" cy="406400"/>
          </a:xfrm>
          <a:prstGeom prst="rect">
            <a:avLst/>
          </a:prstGeom>
        </p:spPr>
      </p:pic>
      <p:pic>
        <p:nvPicPr>
          <p:cNvPr id="30" name="sick">
            <a:hlinkClick r:id="" action="ppaction://media"/>
            <a:extLst>
              <a:ext uri="{FF2B5EF4-FFF2-40B4-BE49-F238E27FC236}">
                <a16:creationId xmlns:a16="http://schemas.microsoft.com/office/drawing/2014/main" id="{F7D9FFA4-1ABE-8619-4B55-1267DCA7F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2181" y="2471000"/>
            <a:ext cx="406400" cy="406400"/>
          </a:xfrm>
          <a:prstGeom prst="rect">
            <a:avLst/>
          </a:prstGeom>
        </p:spPr>
      </p:pic>
      <p:pic>
        <p:nvPicPr>
          <p:cNvPr id="27" name="weak">
            <a:hlinkClick r:id="" action="ppaction://media"/>
            <a:extLst>
              <a:ext uri="{FF2B5EF4-FFF2-40B4-BE49-F238E27FC236}">
                <a16:creationId xmlns:a16="http://schemas.microsoft.com/office/drawing/2014/main" id="{3E00D3C8-39C6-E4F9-C1EA-CFEED82957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5836" y="2347313"/>
            <a:ext cx="406400" cy="406400"/>
          </a:xfrm>
          <a:prstGeom prst="rect">
            <a:avLst/>
          </a:prstGeom>
        </p:spPr>
      </p:pic>
      <p:pic>
        <p:nvPicPr>
          <p:cNvPr id="24" name="sleepy">
            <a:hlinkClick r:id="" action="ppaction://media"/>
            <a:extLst>
              <a:ext uri="{FF2B5EF4-FFF2-40B4-BE49-F238E27FC236}">
                <a16:creationId xmlns:a16="http://schemas.microsoft.com/office/drawing/2014/main" id="{B6C24E4F-FC82-2701-7759-20FFF9216DB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22" name="terrible">
            <a:hlinkClick r:id="" action="ppaction://media"/>
            <a:extLst>
              <a:ext uri="{FF2B5EF4-FFF2-40B4-BE49-F238E27FC236}">
                <a16:creationId xmlns:a16="http://schemas.microsoft.com/office/drawing/2014/main" id="{B2D09465-6B46-0F6C-BAEE-D8050CCE10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3508" y="2329685"/>
            <a:ext cx="406400" cy="406400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6042D33D-7BE1-AFF0-F30E-20023E618AB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32171" y="1617068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A655A-7C6C-3C9D-7BDA-B884CFB418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2244" r="82744"/>
          <a:stretch/>
        </p:blipFill>
        <p:spPr>
          <a:xfrm>
            <a:off x="166952" y="2254364"/>
            <a:ext cx="2103800" cy="2673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B53FF-CF8E-9F03-E84A-89B864F737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1463" r="47581" b="78334"/>
          <a:stretch/>
        </p:blipFill>
        <p:spPr>
          <a:xfrm>
            <a:off x="29907" y="1328238"/>
            <a:ext cx="6390861" cy="7951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752CC6-9AB9-3728-08D3-08F11373BC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432" t="22244" r="66308"/>
          <a:stretch/>
        </p:blipFill>
        <p:spPr>
          <a:xfrm>
            <a:off x="2143466" y="2254364"/>
            <a:ext cx="1982468" cy="2673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DE7E2A-1120-9AD7-B838-32EE26C60F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96162" y="2372650"/>
            <a:ext cx="2007667" cy="2529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3D0793-78C8-C0CA-DCF0-58B15BD516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34691" y="2347313"/>
            <a:ext cx="1970177" cy="25293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440606-A42F-5D53-F13B-206ACD5C83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88977" y="2397985"/>
            <a:ext cx="1967793" cy="25293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55F395-A379-B085-79C7-84C8DDE339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73277" y="2337387"/>
            <a:ext cx="1992056" cy="2539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927463" y="460387"/>
            <a:ext cx="104482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 – Health ( Lesson 2.1-page 67) </a:t>
            </a:r>
            <a:endParaRPr lang="en-VN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1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611030" y="3239589"/>
            <a:ext cx="10770993" cy="10736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cs typeface="Arial" charset="0"/>
              </a:rPr>
              <a:t>2. Play the game “Heads up! What’s missing”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/>
              <a:cs typeface="Arial" charset="0"/>
            </a:endParaRPr>
          </a:p>
        </p:txBody>
      </p:sp>
      <p:pic>
        <p:nvPicPr>
          <p:cNvPr id="27652" name="S05.wav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030" y="762000"/>
            <a:ext cx="1218883" cy="800100"/>
          </a:xfrm>
        </p:spPr>
      </p:pic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5665">
            <a:off x="8533766" y="0"/>
            <a:ext cx="30070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lumen-pflanzen04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0" y="4572000"/>
            <a:ext cx="243776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6" y="2"/>
            <a:ext cx="3468314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4" y="152400"/>
            <a:ext cx="279115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2"/>
            <a:ext cx="3468314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7" y="228600"/>
            <a:ext cx="279115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1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  <p:bldLst>
      <p:bldP spid="276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86" y="601176"/>
            <a:ext cx="2867362" cy="2577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667" y="601176"/>
            <a:ext cx="2828465" cy="2543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191" y="618310"/>
            <a:ext cx="2839392" cy="2543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94" y="3574702"/>
            <a:ext cx="2968954" cy="26824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905" y="3623670"/>
            <a:ext cx="2932227" cy="2584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560" y="3525734"/>
            <a:ext cx="2773852" cy="2682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86" y="584041"/>
            <a:ext cx="2867362" cy="2577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667" y="635445"/>
            <a:ext cx="2828465" cy="25433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191" y="635445"/>
            <a:ext cx="2839392" cy="25433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90" y="3574702"/>
            <a:ext cx="2968954" cy="2682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905" y="3623670"/>
            <a:ext cx="2932227" cy="25844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560" y="3525734"/>
            <a:ext cx="2773852" cy="26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ình dấu hỏi chấm đẹp | VFO.V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13" y="618310"/>
            <a:ext cx="1676222" cy="2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85" y="601176"/>
            <a:ext cx="2828465" cy="2543306"/>
          </a:xfrm>
          <a:prstGeom prst="rect">
            <a:avLst/>
          </a:prstGeom>
        </p:spPr>
      </p:pic>
      <p:pic>
        <p:nvPicPr>
          <p:cNvPr id="10" name="Picture 9" descr="Hình dấu hỏi chấm đẹp | VFO.V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96" y="3565011"/>
            <a:ext cx="1676222" cy="2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191" y="3483218"/>
            <a:ext cx="2773852" cy="2682406"/>
          </a:xfrm>
          <a:prstGeom prst="rect">
            <a:avLst/>
          </a:prstGeom>
        </p:spPr>
      </p:pic>
      <p:pic>
        <p:nvPicPr>
          <p:cNvPr id="13" name="Picture 12" descr="Hình dấu hỏi chấm đẹp | VFO.V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44" y="712412"/>
            <a:ext cx="1676222" cy="2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94" y="618310"/>
            <a:ext cx="2867362" cy="2577575"/>
          </a:xfrm>
          <a:prstGeom prst="rect">
            <a:avLst/>
          </a:prstGeom>
        </p:spPr>
      </p:pic>
      <p:pic>
        <p:nvPicPr>
          <p:cNvPr id="23" name="Picture 22" descr="Hình dấu hỏi chấm đẹp | VFO.V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03" y="3664004"/>
            <a:ext cx="1676222" cy="2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ình dấu hỏi chấm đẹp | VFO.V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56" y="3574702"/>
            <a:ext cx="1676222" cy="2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Hình dấu hỏi chấm đẹp | VFO.V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1" y="728979"/>
            <a:ext cx="1676222" cy="2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191" y="618310"/>
            <a:ext cx="2839392" cy="2543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145" y="3574702"/>
            <a:ext cx="2932227" cy="25844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94" y="3574702"/>
            <a:ext cx="2968954" cy="26824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85" y="601175"/>
            <a:ext cx="2828465" cy="25433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191" y="3476766"/>
            <a:ext cx="2773852" cy="26824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35" y="3574702"/>
            <a:ext cx="2968954" cy="2682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578" y="624762"/>
            <a:ext cx="2839392" cy="25433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33" y="618309"/>
            <a:ext cx="2867362" cy="25775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6" y="3574701"/>
            <a:ext cx="2932227" cy="25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4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2 TRACK 34">
            <a:hlinkClick r:id="" action="ppaction://media"/>
            <a:extLst>
              <a:ext uri="{FF2B5EF4-FFF2-40B4-BE49-F238E27FC236}">
                <a16:creationId xmlns:a16="http://schemas.microsoft.com/office/drawing/2014/main" id="{D61F95CF-8E04-03CD-0BA0-93AA77CC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8875" y="83880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59CA1-C6A1-5AE7-8DF7-B6B2C4556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41" r="47710" b="50000"/>
          <a:stretch/>
        </p:blipFill>
        <p:spPr>
          <a:xfrm>
            <a:off x="1835150" y="1519113"/>
            <a:ext cx="4724400" cy="1123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65327-FD18-00D5-FB5F-8D6060190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57" y="484128"/>
            <a:ext cx="7785100" cy="915894"/>
          </a:xfrm>
          <a:prstGeom prst="rect">
            <a:avLst/>
          </a:prstGeom>
        </p:spPr>
      </p:pic>
      <p:pic>
        <p:nvPicPr>
          <p:cNvPr id="17" name="CD2 TRACK 34">
            <a:hlinkClick r:id="" action="ppaction://media"/>
            <a:extLst>
              <a:ext uri="{FF2B5EF4-FFF2-40B4-BE49-F238E27FC236}">
                <a16:creationId xmlns:a16="http://schemas.microsoft.com/office/drawing/2014/main" id="{72C04171-0CF5-C3CB-77C2-73A399FCF4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46" end="584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6350" y="1909437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F9127-F34C-7E21-966C-04F7C1471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41" t="54487" r="53855"/>
          <a:stretch/>
        </p:blipFill>
        <p:spPr>
          <a:xfrm>
            <a:off x="1657493" y="3439378"/>
            <a:ext cx="4032107" cy="1123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F52041-E3D9-A645-A1DD-581A367240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15837"/>
            <a:ext cx="1955036" cy="1808409"/>
          </a:xfrm>
          <a:prstGeom prst="rect">
            <a:avLst/>
          </a:prstGeom>
        </p:spPr>
      </p:pic>
      <p:pic>
        <p:nvPicPr>
          <p:cNvPr id="22" name="CD2 TRACK 34">
            <a:hlinkClick r:id="" action="ppaction://media"/>
            <a:extLst>
              <a:ext uri="{FF2B5EF4-FFF2-40B4-BE49-F238E27FC236}">
                <a16:creationId xmlns:a16="http://schemas.microsoft.com/office/drawing/2014/main" id="{6FB1B669-F1CE-5B43-3479-DFF4ED65A1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34" end="1957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7225" y="4001148"/>
            <a:ext cx="406400" cy="340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0152" y="1819923"/>
            <a:ext cx="2200275" cy="2181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050" y="2561440"/>
            <a:ext cx="2781300" cy="1000125"/>
          </a:xfrm>
          <a:prstGeom prst="rect">
            <a:avLst/>
          </a:prstGeom>
        </p:spPr>
      </p:pic>
      <p:pic>
        <p:nvPicPr>
          <p:cNvPr id="14" name="CD2 TRACK 34">
            <a:hlinkClick r:id="" action="ppaction://media"/>
            <a:extLst>
              <a:ext uri="{FF2B5EF4-FFF2-40B4-BE49-F238E27FC236}">
                <a16:creationId xmlns:a16="http://schemas.microsoft.com/office/drawing/2014/main" id="{5963AAB6-B440-40F1-A0B6-FD114D4F34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979" end="4067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2927" y="3561565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7905" y="4703466"/>
            <a:ext cx="3230923" cy="7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w-do-you-f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-feel-w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hat_s-too-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F849B-FDAC-8A5E-9D63-1461215A5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19" y="1445361"/>
            <a:ext cx="5461437" cy="1518885"/>
          </a:xfrm>
          <a:prstGeom prst="rect">
            <a:avLst/>
          </a:prstGeom>
        </p:spPr>
      </p:pic>
      <p:pic>
        <p:nvPicPr>
          <p:cNvPr id="5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3493" y="399695"/>
            <a:ext cx="887507" cy="880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15688-3570-7AAB-710A-3B049D5F7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19" y="3145309"/>
            <a:ext cx="5467967" cy="1464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43A85-F30E-D486-A692-A9B59A327AB7}"/>
              </a:ext>
            </a:extLst>
          </p:cNvPr>
          <p:cNvSpPr txBox="1"/>
          <p:nvPr/>
        </p:nvSpPr>
        <p:spPr>
          <a:xfrm>
            <a:off x="1994001" y="3571845"/>
            <a:ext cx="204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stuffed up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278DA-175F-E2A2-D3EB-19D390E6A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21" y="4790864"/>
            <a:ext cx="5526639" cy="1584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9EF726-AFC6-D8CE-1677-9587924B4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979" y="1503879"/>
            <a:ext cx="5449901" cy="1485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659E67-7DC9-CDE6-7A67-7E4E2EE9B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979" y="3116081"/>
            <a:ext cx="5567467" cy="1607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94BDA3-7BF4-0D21-2944-232A8E8D9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9" y="4767457"/>
            <a:ext cx="5449901" cy="1631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2833EB-CBAF-716F-915D-89B7CCBF3393}"/>
              </a:ext>
            </a:extLst>
          </p:cNvPr>
          <p:cNvSpPr txBox="1"/>
          <p:nvPr/>
        </p:nvSpPr>
        <p:spPr>
          <a:xfrm>
            <a:off x="2215435" y="5266840"/>
            <a:ext cx="212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weak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C6A97-DCEE-72C9-B817-3CD13C8924ED}"/>
              </a:ext>
            </a:extLst>
          </p:cNvPr>
          <p:cNvSpPr txBox="1"/>
          <p:nvPr/>
        </p:nvSpPr>
        <p:spPr>
          <a:xfrm>
            <a:off x="7113493" y="1503879"/>
            <a:ext cx="110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latin typeface="Calibri"/>
              </a:rPr>
              <a:t>How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2B654-1589-3236-2EED-D28FB1E63A09}"/>
              </a:ext>
            </a:extLst>
          </p:cNvPr>
          <p:cNvSpPr txBox="1"/>
          <p:nvPr/>
        </p:nvSpPr>
        <p:spPr>
          <a:xfrm>
            <a:off x="8332565" y="1941415"/>
            <a:ext cx="103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3200" noProof="0" dirty="0">
                <a:solidFill>
                  <a:srgbClr val="FF0000"/>
                </a:solidFill>
                <a:latin typeface="Calibri"/>
              </a:rPr>
              <a:t>ore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AA5F4-157D-90F0-A88E-1E9EC43F16D4}"/>
              </a:ext>
            </a:extLst>
          </p:cNvPr>
          <p:cNvSpPr txBox="1"/>
          <p:nvPr/>
        </p:nvSpPr>
        <p:spPr>
          <a:xfrm>
            <a:off x="7729337" y="3240683"/>
            <a:ext cx="2096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do you feel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AA5F4-157D-90F0-A88E-1E9EC43F16D4}"/>
              </a:ext>
            </a:extLst>
          </p:cNvPr>
          <p:cNvSpPr txBox="1"/>
          <p:nvPr/>
        </p:nvSpPr>
        <p:spPr>
          <a:xfrm>
            <a:off x="7461967" y="3614516"/>
            <a:ext cx="236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eel terrible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C0D2C-2ED9-B9E8-4197-470F230C77AD}"/>
              </a:ext>
            </a:extLst>
          </p:cNvPr>
          <p:cNvSpPr txBox="1"/>
          <p:nvPr/>
        </p:nvSpPr>
        <p:spPr>
          <a:xfrm>
            <a:off x="8702860" y="3976186"/>
            <a:ext cx="1786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 too bad.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D1C43E-8FA7-5E55-615E-D8A13C7963E0}"/>
              </a:ext>
            </a:extLst>
          </p:cNvPr>
          <p:cNvSpPr txBox="1"/>
          <p:nvPr/>
        </p:nvSpPr>
        <p:spPr>
          <a:xfrm>
            <a:off x="7113493" y="4848466"/>
            <a:ext cx="162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latin typeface="Calibri"/>
              </a:rPr>
              <a:t>How do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A003C-0AFC-FA54-3334-B0EFCED1A27B}"/>
              </a:ext>
            </a:extLst>
          </p:cNvPr>
          <p:cNvSpPr txBox="1"/>
          <p:nvPr/>
        </p:nvSpPr>
        <p:spPr>
          <a:xfrm>
            <a:off x="7294051" y="5290640"/>
            <a:ext cx="184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latin typeface="Calibri"/>
              </a:rPr>
              <a:t>I feel sick 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07AB1-1B31-7B45-5854-0FD8B8DCCE2E}"/>
              </a:ext>
            </a:extLst>
          </p:cNvPr>
          <p:cNvSpPr txBox="1"/>
          <p:nvPr/>
        </p:nvSpPr>
        <p:spPr>
          <a:xfrm>
            <a:off x="8496396" y="5664036"/>
            <a:ext cx="104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3200" noProof="0" dirty="0" err="1">
                <a:solidFill>
                  <a:srgbClr val="FF0000"/>
                </a:solidFill>
                <a:latin typeface="Calibri"/>
              </a:rPr>
              <a:t>orry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1" y="432384"/>
            <a:ext cx="6264637" cy="815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9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125543" y="947739"/>
            <a:ext cx="12267463" cy="6843251"/>
          </a:xfrm>
          <a:prstGeom prst="rect">
            <a:avLst/>
          </a:prstGeom>
        </p:spPr>
      </p:pic>
      <p:pic>
        <p:nvPicPr>
          <p:cNvPr id="3" name="Picture 6" descr="Yay PNG Transparent Images Free Download | Vector Files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95" y="2060449"/>
            <a:ext cx="4333602" cy="43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620572" y="22719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" name="Oval 4"/>
          <p:cNvSpPr/>
          <p:nvPr/>
        </p:nvSpPr>
        <p:spPr>
          <a:xfrm>
            <a:off x="6922857" y="216209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.VnVogue" panose="020B7200000000000000" pitchFamily="34" charset="0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42" y="1586755"/>
            <a:ext cx="2645144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 descr="imagesCA5Z5RD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25" y="5089781"/>
            <a:ext cx="2101302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 descr="imagesCA5Z5RD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00" y="5094655"/>
            <a:ext cx="2101302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1512379" y="1667991"/>
            <a:ext cx="2505958" cy="7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15" y="5661596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365838" y="368003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6323790" y="359795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5595193" y="1107991"/>
            <a:ext cx="225585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40FF"/>
                </a:solidFill>
              </a:rPr>
              <a:t>sleepy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892" y="2639016"/>
            <a:ext cx="2867362" cy="2577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4560" y="2639016"/>
            <a:ext cx="2828465" cy="2543306"/>
          </a:xfrm>
          <a:prstGeom prst="rect">
            <a:avLst/>
          </a:prstGeom>
        </p:spPr>
      </p:pic>
      <p:pic>
        <p:nvPicPr>
          <p:cNvPr id="3" name="NhacNenRapIQ-TuanAnh-45617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9965" y="451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828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34848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601917" y="380405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6717075" y="373410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8447916" y="3779431"/>
            <a:ext cx="294136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terrible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387" y="845403"/>
            <a:ext cx="2600688" cy="2514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173306" y="3874111"/>
            <a:ext cx="155779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</a:t>
            </a:r>
            <a:r>
              <a:rPr lang="en-US" sz="6000" b="1" dirty="0" smtClean="0">
                <a:solidFill>
                  <a:srgbClr val="FF40FF"/>
                </a:solidFill>
              </a:rPr>
              <a:t>ore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3" name="NhacNenRapIQ-TuanAnh-45617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3116" y="540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1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37879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15" y="5661596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365838" y="368003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6323790" y="359795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5941023" y="1402487"/>
            <a:ext cx="161785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40FF"/>
                </a:solidFill>
              </a:rPr>
              <a:t>sick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783" y="2662276"/>
            <a:ext cx="2839392" cy="2543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855" y="2621112"/>
            <a:ext cx="2932227" cy="2584470"/>
          </a:xfrm>
          <a:prstGeom prst="rect">
            <a:avLst/>
          </a:prstGeom>
        </p:spPr>
      </p:pic>
      <p:pic>
        <p:nvPicPr>
          <p:cNvPr id="3" name="NhacNenRapIQ-TuanAnh-45617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3082" y="498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7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36364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601917" y="380405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7297180" y="37806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8599631" y="3826020"/>
            <a:ext cx="176805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</a:t>
            </a:r>
            <a:r>
              <a:rPr lang="en-US" sz="6000" b="1" dirty="0" smtClean="0">
                <a:solidFill>
                  <a:srgbClr val="FF40FF"/>
                </a:solidFill>
              </a:rPr>
              <a:t>ore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202896" y="3871346"/>
            <a:ext cx="235565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40FF"/>
                </a:solidFill>
              </a:rPr>
              <a:t>sleepy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626" y="870690"/>
            <a:ext cx="2968954" cy="2682406"/>
          </a:xfrm>
          <a:prstGeom prst="rect">
            <a:avLst/>
          </a:prstGeom>
        </p:spPr>
      </p:pic>
      <p:pic>
        <p:nvPicPr>
          <p:cNvPr id="3" name="NhacNenRapIQ-TuanAnh-45617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1071" y="451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95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39394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5400" i="1" dirty="0">
                <a:solidFill>
                  <a:srgbClr val="0070C0"/>
                </a:solidFill>
              </a:rPr>
              <a:t>terrible, sleepy, weak, sick, sore, stuffed up.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I feel weak. </a:t>
            </a: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That's too bad</a:t>
            </a:r>
            <a:r>
              <a:rPr lang="en-US" sz="4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48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uffed up">
            <a:hlinkClick r:id="" action="ppaction://media"/>
            <a:extLst>
              <a:ext uri="{FF2B5EF4-FFF2-40B4-BE49-F238E27FC236}">
                <a16:creationId xmlns:a16="http://schemas.microsoft.com/office/drawing/2014/main" id="{15149C0A-0903-53EE-8EBC-95A0FBCD3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69305" y="2397985"/>
            <a:ext cx="406400" cy="406400"/>
          </a:xfrm>
          <a:prstGeom prst="rect">
            <a:avLst/>
          </a:prstGeom>
        </p:spPr>
      </p:pic>
      <p:pic>
        <p:nvPicPr>
          <p:cNvPr id="33" name="sore">
            <a:hlinkClick r:id="" action="ppaction://media"/>
            <a:extLst>
              <a:ext uri="{FF2B5EF4-FFF2-40B4-BE49-F238E27FC236}">
                <a16:creationId xmlns:a16="http://schemas.microsoft.com/office/drawing/2014/main" id="{4DE46773-CCA6-F7B6-5194-3BB5AF139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3619" y="2441183"/>
            <a:ext cx="406400" cy="406400"/>
          </a:xfrm>
          <a:prstGeom prst="rect">
            <a:avLst/>
          </a:prstGeom>
        </p:spPr>
      </p:pic>
      <p:pic>
        <p:nvPicPr>
          <p:cNvPr id="30" name="sick">
            <a:hlinkClick r:id="" action="ppaction://media"/>
            <a:extLst>
              <a:ext uri="{FF2B5EF4-FFF2-40B4-BE49-F238E27FC236}">
                <a16:creationId xmlns:a16="http://schemas.microsoft.com/office/drawing/2014/main" id="{F7D9FFA4-1ABE-8619-4B55-1267DCA7F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2181" y="2471000"/>
            <a:ext cx="406400" cy="406400"/>
          </a:xfrm>
          <a:prstGeom prst="rect">
            <a:avLst/>
          </a:prstGeom>
        </p:spPr>
      </p:pic>
      <p:pic>
        <p:nvPicPr>
          <p:cNvPr id="27" name="weak">
            <a:hlinkClick r:id="" action="ppaction://media"/>
            <a:extLst>
              <a:ext uri="{FF2B5EF4-FFF2-40B4-BE49-F238E27FC236}">
                <a16:creationId xmlns:a16="http://schemas.microsoft.com/office/drawing/2014/main" id="{3E00D3C8-39C6-E4F9-C1EA-CFEED82957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5836" y="2347313"/>
            <a:ext cx="406400" cy="406400"/>
          </a:xfrm>
          <a:prstGeom prst="rect">
            <a:avLst/>
          </a:prstGeom>
        </p:spPr>
      </p:pic>
      <p:pic>
        <p:nvPicPr>
          <p:cNvPr id="24" name="sleepy">
            <a:hlinkClick r:id="" action="ppaction://media"/>
            <a:extLst>
              <a:ext uri="{FF2B5EF4-FFF2-40B4-BE49-F238E27FC236}">
                <a16:creationId xmlns:a16="http://schemas.microsoft.com/office/drawing/2014/main" id="{B6C24E4F-FC82-2701-7759-20FFF9216DB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22" name="terrible">
            <a:hlinkClick r:id="" action="ppaction://media"/>
            <a:extLst>
              <a:ext uri="{FF2B5EF4-FFF2-40B4-BE49-F238E27FC236}">
                <a16:creationId xmlns:a16="http://schemas.microsoft.com/office/drawing/2014/main" id="{B2D09465-6B46-0F6C-BAEE-D8050CCE10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3508" y="2329685"/>
            <a:ext cx="406400" cy="406400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6042D33D-7BE1-AFF0-F30E-20023E618AB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32171" y="1617068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A655A-7C6C-3C9D-7BDA-B884CFB418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2244" r="82744"/>
          <a:stretch/>
        </p:blipFill>
        <p:spPr>
          <a:xfrm>
            <a:off x="166952" y="2254364"/>
            <a:ext cx="2103800" cy="2673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B53FF-CF8E-9F03-E84A-89B864F737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1463" r="47581" b="78334"/>
          <a:stretch/>
        </p:blipFill>
        <p:spPr>
          <a:xfrm>
            <a:off x="29907" y="1328238"/>
            <a:ext cx="6390861" cy="7951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752CC6-9AB9-3728-08D3-08F11373BC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432" t="22244" r="66308"/>
          <a:stretch/>
        </p:blipFill>
        <p:spPr>
          <a:xfrm>
            <a:off x="2143466" y="2254364"/>
            <a:ext cx="1982468" cy="2673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DE7E2A-1120-9AD7-B838-32EE26C60F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96162" y="2372650"/>
            <a:ext cx="2007667" cy="2529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3D0793-78C8-C0CA-DCF0-58B15BD516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34691" y="2347313"/>
            <a:ext cx="1970177" cy="25293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440606-A42F-5D53-F13B-206ACD5C83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88977" y="2397985"/>
            <a:ext cx="1967793" cy="25293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55F395-A379-B085-79C7-84C8DDE339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73277" y="2337387"/>
            <a:ext cx="1992056" cy="2539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927463" y="460387"/>
            <a:ext cx="104482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 – Health ( Lesson 2.1-page 67) </a:t>
            </a:r>
            <a:endParaRPr lang="en-VN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656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31953" y="2147210"/>
            <a:ext cx="33445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terrible</a:t>
            </a:r>
            <a:endParaRPr lang="en-VN" sz="7200" b="1" dirty="0"/>
          </a:p>
        </p:txBody>
      </p:sp>
      <p:pic>
        <p:nvPicPr>
          <p:cNvPr id="4" name="terrible">
            <a:hlinkClick r:id="" action="ppaction://media"/>
            <a:extLst>
              <a:ext uri="{FF2B5EF4-FFF2-40B4-BE49-F238E27FC236}">
                <a16:creationId xmlns:a16="http://schemas.microsoft.com/office/drawing/2014/main" id="{F3B0D22C-64BC-A6FA-7F53-91F454999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188" y="260573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91573-FB3B-33AF-B060-7AD6D7A51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44" r="82744"/>
          <a:stretch/>
        </p:blipFill>
        <p:spPr>
          <a:xfrm>
            <a:off x="1265479" y="1279166"/>
            <a:ext cx="3813416" cy="4845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FBDEF-60DC-87DA-FD2A-239907B01B3F}"/>
              </a:ext>
            </a:extLst>
          </p:cNvPr>
          <p:cNvSpPr txBox="1"/>
          <p:nvPr/>
        </p:nvSpPr>
        <p:spPr>
          <a:xfrm>
            <a:off x="6866648" y="3335030"/>
            <a:ext cx="4275113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/ˈterəbl/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5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5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75218" y="2115154"/>
            <a:ext cx="31809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sleepy</a:t>
            </a:r>
            <a:endParaRPr lang="en-VN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sleepy">
            <a:hlinkClick r:id="" action="ppaction://media"/>
            <a:extLst>
              <a:ext uri="{FF2B5EF4-FFF2-40B4-BE49-F238E27FC236}">
                <a16:creationId xmlns:a16="http://schemas.microsoft.com/office/drawing/2014/main" id="{EABA5606-D32C-4405-71E8-D74C29997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51423-49FD-6C46-0CE2-D98869392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32" t="22244" r="66308"/>
          <a:stretch/>
        </p:blipFill>
        <p:spPr>
          <a:xfrm>
            <a:off x="1271846" y="1261988"/>
            <a:ext cx="3284455" cy="4428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4B995-6033-540E-C0CE-1A9DEF42F57E}"/>
              </a:ext>
            </a:extLst>
          </p:cNvPr>
          <p:cNvSpPr txBox="1"/>
          <p:nvPr/>
        </p:nvSpPr>
        <p:spPr>
          <a:xfrm>
            <a:off x="6403648" y="3347498"/>
            <a:ext cx="4124137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/ˈsliːpi/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6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60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74047" y="2184728"/>
            <a:ext cx="26845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a typeface="Times New Roman" panose="02020603050405020304" pitchFamily="18" charset="0"/>
              </a:rPr>
              <a:t>weak</a:t>
            </a:r>
            <a:endParaRPr lang="en-US" sz="6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638F9-5237-F66A-EAD6-9A9542360686}"/>
              </a:ext>
            </a:extLst>
          </p:cNvPr>
          <p:cNvSpPr txBox="1"/>
          <p:nvPr/>
        </p:nvSpPr>
        <p:spPr>
          <a:xfrm>
            <a:off x="6627938" y="3522225"/>
            <a:ext cx="49767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/wiːk/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4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weak">
            <a:hlinkClick r:id="" action="ppaction://media"/>
            <a:extLst>
              <a:ext uri="{FF2B5EF4-FFF2-40B4-BE49-F238E27FC236}">
                <a16:creationId xmlns:a16="http://schemas.microsoft.com/office/drawing/2014/main" id="{FD6E0C7E-38C5-DD84-5D45-91FDDBF7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2511" y="2670888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75A50-63A9-C97F-2D45-B6DB58ED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561" y="1361462"/>
            <a:ext cx="3731665" cy="4701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52737" y="2184728"/>
            <a:ext cx="19271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ffectLst/>
                <a:ea typeface="Times New Roman" panose="02020603050405020304" pitchFamily="18" charset="0"/>
              </a:rPr>
              <a:t>sick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sick">
            <a:hlinkClick r:id="" action="ppaction://media"/>
            <a:extLst>
              <a:ext uri="{FF2B5EF4-FFF2-40B4-BE49-F238E27FC236}">
                <a16:creationId xmlns:a16="http://schemas.microsoft.com/office/drawing/2014/main" id="{F8E668E2-0776-2542-6515-F13098A8B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712" y="309716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98E73-F762-2789-F1D6-CCA5A93F0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40" y="1212117"/>
            <a:ext cx="3870072" cy="4968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10D44-35C8-4802-2E15-4B63B1BBE042}"/>
              </a:ext>
            </a:extLst>
          </p:cNvPr>
          <p:cNvSpPr txBox="1"/>
          <p:nvPr/>
        </p:nvSpPr>
        <p:spPr>
          <a:xfrm>
            <a:off x="8270621" y="3503565"/>
            <a:ext cx="16799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/sɪk/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18021" y="2184728"/>
            <a:ext cx="2196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a typeface="Times New Roman" panose="02020603050405020304" pitchFamily="18" charset="0"/>
              </a:rPr>
              <a:t>sore</a:t>
            </a:r>
            <a:endParaRPr lang="en-US" sz="8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sore">
            <a:hlinkClick r:id="" action="ppaction://media"/>
            <a:extLst>
              <a:ext uri="{FF2B5EF4-FFF2-40B4-BE49-F238E27FC236}">
                <a16:creationId xmlns:a16="http://schemas.microsoft.com/office/drawing/2014/main" id="{2CB00206-28A1-502A-EFB6-C4B39BA6E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663" y="299719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835D5-B24A-CA00-D842-35FCF03E7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70" y="1396783"/>
            <a:ext cx="3682156" cy="4733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D7416-F402-07D0-6B30-6045AD6DADB2}"/>
              </a:ext>
            </a:extLst>
          </p:cNvPr>
          <p:cNvSpPr txBox="1"/>
          <p:nvPr/>
        </p:nvSpPr>
        <p:spPr>
          <a:xfrm>
            <a:off x="8213940" y="3403591"/>
            <a:ext cx="18047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/sɔːr/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548365" y="2194027"/>
            <a:ext cx="4518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stuffed up</a:t>
            </a:r>
            <a:endParaRPr lang="en-VN" sz="8000" b="1" dirty="0"/>
          </a:p>
        </p:txBody>
      </p:sp>
      <p:pic>
        <p:nvPicPr>
          <p:cNvPr id="7" name="stuffed up">
            <a:hlinkClick r:id="" action="ppaction://media"/>
            <a:extLst>
              <a:ext uri="{FF2B5EF4-FFF2-40B4-BE49-F238E27FC236}">
                <a16:creationId xmlns:a16="http://schemas.microsoft.com/office/drawing/2014/main" id="{BE25313A-F450-059F-BF4F-A0EED119D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7131" y="343165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B94DF-FE0B-2AC8-C3AD-95D267244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18" y="1500042"/>
            <a:ext cx="3668263" cy="4676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F4A09-1EC1-6D53-6BBF-11A31CB69F60}"/>
              </a:ext>
            </a:extLst>
          </p:cNvPr>
          <p:cNvSpPr txBox="1"/>
          <p:nvPr/>
        </p:nvSpPr>
        <p:spPr>
          <a:xfrm>
            <a:off x="6770380" y="3522225"/>
            <a:ext cx="40744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/ˌstʌft ˈʌp/ 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4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278</Words>
  <Application>Microsoft Office PowerPoint</Application>
  <PresentationFormat>Widescreen</PresentationFormat>
  <Paragraphs>90</Paragraphs>
  <Slides>23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.VnCommercial Script</vt:lpstr>
      <vt:lpstr>.VnVogue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TDG</cp:lastModifiedBy>
  <cp:revision>84</cp:revision>
  <dcterms:created xsi:type="dcterms:W3CDTF">2023-01-31T08:21:18Z</dcterms:created>
  <dcterms:modified xsi:type="dcterms:W3CDTF">2025-01-15T15:36:21Z</dcterms:modified>
</cp:coreProperties>
</file>