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7"/>
  </p:notesMasterIdLst>
  <p:sldIdLst>
    <p:sldId id="256" r:id="rId2"/>
    <p:sldId id="357" r:id="rId3"/>
    <p:sldId id="264" r:id="rId4"/>
    <p:sldId id="328" r:id="rId5"/>
    <p:sldId id="376" r:id="rId6"/>
    <p:sldId id="358" r:id="rId7"/>
    <p:sldId id="359" r:id="rId8"/>
    <p:sldId id="374" r:id="rId9"/>
    <p:sldId id="360" r:id="rId10"/>
    <p:sldId id="387" r:id="rId11"/>
    <p:sldId id="388" r:id="rId12"/>
    <p:sldId id="375" r:id="rId13"/>
    <p:sldId id="361" r:id="rId14"/>
    <p:sldId id="379" r:id="rId15"/>
    <p:sldId id="362" r:id="rId16"/>
    <p:sldId id="377" r:id="rId17"/>
    <p:sldId id="363" r:id="rId18"/>
    <p:sldId id="378" r:id="rId19"/>
    <p:sldId id="369" r:id="rId20"/>
    <p:sldId id="364" r:id="rId21"/>
    <p:sldId id="371" r:id="rId22"/>
    <p:sldId id="380" r:id="rId23"/>
    <p:sldId id="381" r:id="rId24"/>
    <p:sldId id="382" r:id="rId25"/>
    <p:sldId id="383" r:id="rId26"/>
    <p:sldId id="386" r:id="rId27"/>
    <p:sldId id="384" r:id="rId28"/>
    <p:sldId id="385" r:id="rId29"/>
    <p:sldId id="345" r:id="rId30"/>
    <p:sldId id="348" r:id="rId31"/>
    <p:sldId id="349" r:id="rId32"/>
    <p:sldId id="350" r:id="rId33"/>
    <p:sldId id="353" r:id="rId34"/>
    <p:sldId id="368" r:id="rId35"/>
    <p:sldId id="272" r:id="rId36"/>
  </p:sldIdLst>
  <p:sldSz cx="9144000" cy="5143500" type="screen16x9"/>
  <p:notesSz cx="6858000" cy="9144000"/>
  <p:embeddedFontLst>
    <p:embeddedFont>
      <p:font typeface="Englebert" panose="020B0604020202020204" charset="0"/>
      <p:regular r:id="rId38"/>
    </p:embeddedFont>
    <p:embeddedFont>
      <p:font typeface="Cabin" panose="020B0604020202020204" charset="0"/>
      <p:regular r:id="rId39"/>
      <p:bold r:id="rId40"/>
      <p:italic r:id="rId41"/>
      <p:boldItalic r:id="rId42"/>
    </p:embeddedFont>
    <p:embeddedFont>
      <p:font typeface="Raleway Black" panose="020B0604020202020204" charset="0"/>
      <p:bold r:id="rId43"/>
      <p:boldItalic r:id="rId44"/>
    </p:embeddedFont>
    <p:embeddedFont>
      <p:font typeface="Luckiest Guy" panose="020B0604020202020204" charset="0"/>
      <p:regular r:id="rId45"/>
    </p:embeddedFont>
    <p:embeddedFont>
      <p:font typeface="Bellota Text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D45A"/>
    <a:srgbClr val="DEEBF4"/>
    <a:srgbClr val="CCFFFF"/>
    <a:srgbClr val="400040"/>
    <a:srgbClr val="D2F5F6"/>
    <a:srgbClr val="129886"/>
    <a:srgbClr val="4DCFB7"/>
    <a:srgbClr val="FEF6DE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6F4ECB-BDFD-4CF0-AA13-EF13868B3151}">
  <a:tblStyle styleId="{2B6F4ECB-BDFD-4CF0-AA13-EF13868B31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82689" autoAdjust="0"/>
  </p:normalViewPr>
  <p:slideViewPr>
    <p:cSldViewPr snapToGrid="0">
      <p:cViewPr varScale="1">
        <p:scale>
          <a:sx n="88" d="100"/>
          <a:sy n="88" d="100"/>
        </p:scale>
        <p:origin x="5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374.77982" units="1/cm"/>
          <inkml:channelProperty channel="Y" name="resolution" value="655.47107" units="1/cm"/>
          <inkml:channelProperty channel="F" name="resolution" value="0.30006" units="1/cm"/>
          <inkml:channelProperty channel="T" name="resolution" value="1" units="1/dev"/>
        </inkml:channelProperties>
      </inkml:inkSource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352 5790 15 0,'0'0'0'0,"0"0"0"0,0 0 0 15,0 0 0-15,-2 14 0 0,2 3 0 16,1-2 0-16,0-3 0 16,-1-12 0-16,0 7 0 15,0-7 0-15,0 0 0 16,0 0 0-16,0 0 0 15,0 8 0-15,0-8 0 16,0 0 0-16,0 0 0 0,0 0 0 0,0 0 0 16,0 0 0-1,5 4 0-15,-5-4 0 16,0 0 0-16,8 5 0 16,-8-5 0-16,0 0 0 0,0 0 0 15,9 4 0-15,4-1 0 31,-2-2 0-31,0 4 0 0,-3-1 0 16,-8-4 0-16,7 4 0 16,2 0 0-16,3 2 0 15,1-1 0-15,0-1 0 16,0 3 0-16,-3-2 0 16,2-1 0-16,4 3 0 15,0-1 0-15,0 1 0 0,1 2 0 16,3-1 0-16,2 0 0 15,-4 0 0-15,-1 0 0 16,2 1 0-16,2-1 0 16,-5 1 0-16,0 1 0 15,1-3 0-15,-1-2 0 16,0 1 0 0,-4 2 0-16,0-2 0 15,2 1 0-15,5-1 0 16,-5 0 0-16,2 1 0 15,-1 0 0-15,7 1 0 16,0-2 0-16,3-1 0 16,0 1 0-16,-2 1 0 0,2-1 0 15,1 2 0-15,-1-2 0 16,-2 1 0-16,0 2 0 0,-1 1 0 16,-1-3 0-1,0 2 0-15,0 3 0 0,3-2 0 16,0-1 0-16,-2 3 0 15,1-1 0-15,1 0 0 16,-1 2 0 0,-2 1 0-16,0-2 0 15,-3 0 0-15,1 1 0 16,0 0 0-16,4-2 0 16,3 0 0-16,10 0 0 15,14-1 0-15,9 3 0 16,-9-3 0-16</inkml:trace>
  <inkml:trace contextRef="#ctx0" brushRef="#br0" timeOffset="1.3379E13">12359 14162 15 0,'-3'0'0'0,"-2"-3"0"16,-1 0 0-16,0-1 0 0,1-1 0 15,2 2 0 1,3 3 0-1,-2-7 0-15,2 7 0 16,-4-7 0-16,-1 0 0 0,-1 1 0 16,1-3 0-1,-1-1 0-15,1 1 0 0,0 3 0 16,-2 0 0-16,0 1 0 16,0-3 0-16,-3-6 0 15,1-1 0-15,1 3 0 0,-2 0 0 16,-1 1 0-16,-1-1 0 15,0-1 0-15,1 2 0 16,-2-1 0-16,3 0 0 16,-1-1 0-16,1 2 0 15,0 1 0-15,-1 1 0 16,3 0 0 0,-1 0 0-16,-1 4 0 15,1 0 0-15,0-3 0 16,0 0 0-16,1-1 0 15,0 1 0-15,0 0 0 16,1 2 0-16,0-2 0 16,-1 0 0-16,1 0 0 0,0-1 0 15,1 0 0-15,-1 2 0 16,2-2 0-16,-1 1 0 0,1 2 0 16,0 3 0-1,1-4 0-15,-2 1 0 0,0-2 0 16,1 3 0-16,-1-1 0 15,1-2 0-15,-2 3 0 32,1 0 0-32,1 1 0 0,5 4 0 15,-5-4 0-15,1-4 0 16,-2-1 0-16,2-2 0 16,1-1 0-16,-1 2 0 15,1-5 0-15,1-3 0 16,0-2 0-16,-1-1 0 15,0-1 0-15,1-4 0 0,-1 2 0 16,-2 0 0-16,2 6 0 16,3 18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5" units="cm"/>
          <inkml:channel name="T" type="integer" max="2.14748E9" units="dev"/>
        </inkml:traceFormat>
        <inkml:channelProperties>
          <inkml:channelProperty channel="X" name="resolution" value="374.77982" units="1/cm"/>
          <inkml:channelProperty channel="Y" name="resolution" value="655.47107" units="1/cm"/>
          <inkml:channelProperty channel="F" name="resolution" value="0.30006" units="1/cm"/>
          <inkml:channelProperty channel="T" name="resolution" value="1" units="1/dev"/>
        </inkml:channelProperties>
      </inkml:inkSource>
      <inkml:timestamp xml:id="ts0" timeString="2024-12-17T02:32:40.4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22445 11371 15 0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81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8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sticker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vỗ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0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16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g113a5673f4f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8" name="Google Shape;2128;g113a5673f4f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b4d32ebc5e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b4d32ebc5e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30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b29d695909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b29d695909_0_1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5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9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9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112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SỐ ĐỂ TỚI CÂU HỎI</a:t>
            </a:r>
          </a:p>
          <a:p>
            <a:r>
              <a:rPr lang="en-US" dirty="0"/>
              <a:t>TẠI SLIDE CÂU HỎI, CLICK VÀO HÌNH Ở GÓC ĐỂ QUAY VỀ SLIDE NÀY</a:t>
            </a:r>
          </a:p>
          <a:p>
            <a:r>
              <a:rPr lang="en-US" dirty="0"/>
              <a:t>KHI CHƠI XONG CLICK VÀO HÌNH Ở GÓC ĐỂ ĐI TỚI KẾT LUẬN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8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722376" y="2123825"/>
            <a:ext cx="34833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722376" y="1699783"/>
            <a:ext cx="3483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4696926" y="2123825"/>
            <a:ext cx="3483300" cy="25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4696926" y="1708968"/>
            <a:ext cx="34833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Font typeface="Luckiest Guy"/>
              <a:buNone/>
              <a:defRPr sz="18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7882286" y="-1148884"/>
            <a:ext cx="2417983" cy="223844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6176" y="-1282826"/>
            <a:ext cx="812750" cy="304521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435825" y="3648940"/>
            <a:ext cx="1663536" cy="1363383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5034061" y="4165264"/>
            <a:ext cx="5005831" cy="1663577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722375" y="1220223"/>
            <a:ext cx="7515000" cy="3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576050" y="810225"/>
            <a:ext cx="7891423" cy="354123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388100" y="1295400"/>
            <a:ext cx="6367800" cy="27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4376676" y="-849037"/>
            <a:ext cx="6493826" cy="3348324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5041900" y="539500"/>
            <a:ext cx="33615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900"/>
              <a:buFont typeface="Luckiest Guy"/>
              <a:buNone/>
              <a:defRPr sz="29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838183" y="36574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809925" y="1350750"/>
            <a:ext cx="24189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809925" y="2305650"/>
            <a:ext cx="2495400" cy="1359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838183" y="36574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5241712" y="-36959"/>
            <a:ext cx="4873838" cy="5180483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6324475" y="1350750"/>
            <a:ext cx="20031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5832325" y="2306225"/>
            <a:ext cx="2495400" cy="143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6479769" y="37336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54188" y="-36984"/>
            <a:ext cx="4873838" cy="5180483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3914925" y="1710525"/>
            <a:ext cx="4019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3914925" y="2168900"/>
            <a:ext cx="3466800" cy="456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3914925" y="2624900"/>
            <a:ext cx="2495400" cy="9639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1906539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6479769" y="36574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1555800" y="381000"/>
            <a:ext cx="60324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024800" y="2986000"/>
            <a:ext cx="1926300" cy="33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024800" y="3317936"/>
            <a:ext cx="19263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3608850" y="2986000"/>
            <a:ext cx="1926300" cy="33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3608850" y="3317936"/>
            <a:ext cx="19263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6192900" y="2986000"/>
            <a:ext cx="1926300" cy="33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6192900" y="3317936"/>
            <a:ext cx="19263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219800" y="1719862"/>
            <a:ext cx="1536300" cy="68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3803850" y="1719862"/>
            <a:ext cx="1536300" cy="68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6387900" y="1719862"/>
            <a:ext cx="1536300" cy="68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7105815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8"/>
          <p:cNvSpPr/>
          <p:nvPr/>
        </p:nvSpPr>
        <p:spPr>
          <a:xfrm>
            <a:off x="-952885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399"/>
            <a:ext cx="9265800" cy="5311635"/>
            <a:chOff x="-60875" y="-44400"/>
            <a:chExt cx="9265800" cy="531163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-44400"/>
              <a:ext cx="9265800" cy="5276700"/>
              <a:chOff x="-60875" y="-44400"/>
              <a:chExt cx="9265800" cy="5276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60875" y="292275"/>
                <a:ext cx="9265800" cy="4558950"/>
                <a:chOff x="-60875" y="292275"/>
                <a:chExt cx="9265800" cy="455895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60875" y="2922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60875" y="7067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60875" y="11211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60875" y="15356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60875" y="19500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60875" y="23645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60875" y="27789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60875" y="31934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60875" y="36078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60875" y="40223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60875" y="44367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60875" y="48512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4" name="Google Shape;24;p2"/>
              <p:cNvGrpSpPr/>
              <p:nvPr/>
            </p:nvGrpSpPr>
            <p:grpSpPr>
              <a:xfrm>
                <a:off x="424088" y="-44400"/>
                <a:ext cx="8295875" cy="5276700"/>
                <a:chOff x="424088" y="-44400"/>
                <a:chExt cx="8295875" cy="5276700"/>
              </a:xfrm>
            </p:grpSpPr>
            <p:cxnSp>
              <p:nvCxnSpPr>
                <p:cNvPr id="25" name="Google Shape;25;p2"/>
                <p:cNvCxnSpPr/>
                <p:nvPr/>
              </p:nvCxnSpPr>
              <p:spPr>
                <a:xfrm>
                  <a:off x="424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860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297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733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2170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2607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3043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3480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3917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4353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4790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" name="Google Shape;36;p2"/>
                <p:cNvCxnSpPr/>
                <p:nvPr/>
              </p:nvCxnSpPr>
              <p:spPr>
                <a:xfrm>
                  <a:off x="5226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" name="Google Shape;37;p2"/>
                <p:cNvCxnSpPr/>
                <p:nvPr/>
              </p:nvCxnSpPr>
              <p:spPr>
                <a:xfrm>
                  <a:off x="5663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" name="Google Shape;38;p2"/>
                <p:cNvCxnSpPr/>
                <p:nvPr/>
              </p:nvCxnSpPr>
              <p:spPr>
                <a:xfrm>
                  <a:off x="6100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" name="Google Shape;39;p2"/>
                <p:cNvCxnSpPr/>
                <p:nvPr/>
              </p:nvCxnSpPr>
              <p:spPr>
                <a:xfrm>
                  <a:off x="6536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" name="Google Shape;40;p2"/>
                <p:cNvCxnSpPr/>
                <p:nvPr/>
              </p:nvCxnSpPr>
              <p:spPr>
                <a:xfrm>
                  <a:off x="6973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" name="Google Shape;41;p2"/>
                <p:cNvCxnSpPr/>
                <p:nvPr/>
              </p:nvCxnSpPr>
              <p:spPr>
                <a:xfrm>
                  <a:off x="7410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" name="Google Shape;42;p2"/>
                <p:cNvCxnSpPr/>
                <p:nvPr/>
              </p:nvCxnSpPr>
              <p:spPr>
                <a:xfrm>
                  <a:off x="7846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" name="Google Shape;43;p2"/>
                <p:cNvCxnSpPr/>
                <p:nvPr/>
              </p:nvCxnSpPr>
              <p:spPr>
                <a:xfrm>
                  <a:off x="8283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" name="Google Shape;44;p2"/>
                <p:cNvCxnSpPr/>
                <p:nvPr/>
              </p:nvCxnSpPr>
              <p:spPr>
                <a:xfrm>
                  <a:off x="8719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5" name="Google Shape;45;p2"/>
            <p:cNvSpPr/>
            <p:nvPr/>
          </p:nvSpPr>
          <p:spPr>
            <a:xfrm rot="615569" flipH="1">
              <a:off x="6343872" y="5221759"/>
              <a:ext cx="32631" cy="42913"/>
            </a:xfrm>
            <a:custGeom>
              <a:avLst/>
              <a:gdLst/>
              <a:ahLst/>
              <a:cxnLst/>
              <a:rect l="l" t="t" r="r" b="b"/>
              <a:pathLst>
                <a:path w="1298" h="1707" extrusionOk="0">
                  <a:moveTo>
                    <a:pt x="275" y="1"/>
                  </a:moveTo>
                  <a:cubicBezTo>
                    <a:pt x="233" y="1"/>
                    <a:pt x="191" y="12"/>
                    <a:pt x="153" y="34"/>
                  </a:cubicBezTo>
                  <a:cubicBezTo>
                    <a:pt x="39" y="100"/>
                    <a:pt x="0" y="247"/>
                    <a:pt x="68" y="362"/>
                  </a:cubicBezTo>
                  <a:cubicBezTo>
                    <a:pt x="312" y="776"/>
                    <a:pt x="564" y="1187"/>
                    <a:pt x="822" y="1595"/>
                  </a:cubicBezTo>
                  <a:cubicBezTo>
                    <a:pt x="869" y="1667"/>
                    <a:pt x="947" y="1707"/>
                    <a:pt x="1026" y="1707"/>
                  </a:cubicBezTo>
                  <a:cubicBezTo>
                    <a:pt x="1069" y="1707"/>
                    <a:pt x="1114" y="1694"/>
                    <a:pt x="1152" y="1670"/>
                  </a:cubicBezTo>
                  <a:cubicBezTo>
                    <a:pt x="1265" y="1600"/>
                    <a:pt x="1298" y="1452"/>
                    <a:pt x="1227" y="1340"/>
                  </a:cubicBezTo>
                  <a:cubicBezTo>
                    <a:pt x="972" y="938"/>
                    <a:pt x="723" y="529"/>
                    <a:pt x="480" y="119"/>
                  </a:cubicBezTo>
                  <a:cubicBezTo>
                    <a:pt x="436" y="43"/>
                    <a:pt x="356" y="1"/>
                    <a:pt x="275" y="1"/>
                  </a:cubicBezTo>
                  <a:close/>
                </a:path>
              </a:pathLst>
            </a:custGeom>
            <a:solidFill>
              <a:srgbClr val="004468"/>
            </a:solidFill>
            <a:ln w="9525" cap="flat" cmpd="sng">
              <a:solidFill>
                <a:srgbClr val="FAD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74200" y="495150"/>
            <a:ext cx="8595600" cy="4153200"/>
            <a:chOff x="303850" y="534800"/>
            <a:chExt cx="8595600" cy="4153200"/>
          </a:xfrm>
        </p:grpSpPr>
        <p:sp>
          <p:nvSpPr>
            <p:cNvPr id="47" name="Google Shape;47;p2"/>
            <p:cNvSpPr/>
            <p:nvPr/>
          </p:nvSpPr>
          <p:spPr>
            <a:xfrm>
              <a:off x="303850" y="534800"/>
              <a:ext cx="8595600" cy="41532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48" name="Google Shape;48;p2"/>
            <p:cNvGrpSpPr/>
            <p:nvPr/>
          </p:nvGrpSpPr>
          <p:grpSpPr>
            <a:xfrm>
              <a:off x="337400" y="785925"/>
              <a:ext cx="8535350" cy="3650950"/>
              <a:chOff x="337400" y="696600"/>
              <a:chExt cx="8535350" cy="3650950"/>
            </a:xfrm>
          </p:grpSpPr>
          <p:cxnSp>
            <p:nvCxnSpPr>
              <p:cNvPr id="49" name="Google Shape;49;p2"/>
              <p:cNvCxnSpPr/>
              <p:nvPr/>
            </p:nvCxnSpPr>
            <p:spPr>
              <a:xfrm>
                <a:off x="549850" y="696600"/>
                <a:ext cx="832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341125" y="1061600"/>
                <a:ext cx="8509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344850" y="1426600"/>
                <a:ext cx="8450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352300" y="1791600"/>
                <a:ext cx="8427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337400" y="2157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344850" y="2522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341125" y="2887550"/>
                <a:ext cx="844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356025" y="3252550"/>
                <a:ext cx="8446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400750" y="3617550"/>
                <a:ext cx="8383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404475" y="3982550"/>
                <a:ext cx="837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434300" y="4347550"/>
                <a:ext cx="8286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" name="Google Shape;60;p2"/>
          <p:cNvSpPr/>
          <p:nvPr/>
        </p:nvSpPr>
        <p:spPr>
          <a:xfrm>
            <a:off x="1" y="3618502"/>
            <a:ext cx="3226065" cy="1558148"/>
          </a:xfrm>
          <a:custGeom>
            <a:avLst/>
            <a:gdLst/>
            <a:ahLst/>
            <a:cxnLst/>
            <a:rect l="l" t="t" r="r" b="b"/>
            <a:pathLst>
              <a:path w="136279" h="65821" extrusionOk="0">
                <a:moveTo>
                  <a:pt x="0" y="1"/>
                </a:moveTo>
                <a:lnTo>
                  <a:pt x="0" y="29922"/>
                </a:lnTo>
                <a:cubicBezTo>
                  <a:pt x="5638" y="31519"/>
                  <a:pt x="10848" y="34507"/>
                  <a:pt x="15157" y="38495"/>
                </a:cubicBezTo>
                <a:cubicBezTo>
                  <a:pt x="22062" y="44882"/>
                  <a:pt x="26175" y="59709"/>
                  <a:pt x="36693" y="65820"/>
                </a:cubicBezTo>
                <a:lnTo>
                  <a:pt x="136278" y="65784"/>
                </a:lnTo>
                <a:cubicBezTo>
                  <a:pt x="130613" y="50289"/>
                  <a:pt x="121228" y="39503"/>
                  <a:pt x="106000" y="32910"/>
                </a:cubicBezTo>
                <a:cubicBezTo>
                  <a:pt x="85214" y="23909"/>
                  <a:pt x="69915" y="26916"/>
                  <a:pt x="51983" y="21750"/>
                </a:cubicBezTo>
                <a:cubicBezTo>
                  <a:pt x="34730" y="16781"/>
                  <a:pt x="23775" y="162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61" name="Google Shape;61;p2"/>
          <p:cNvSpPr/>
          <p:nvPr/>
        </p:nvSpPr>
        <p:spPr>
          <a:xfrm>
            <a:off x="6370308" y="-22625"/>
            <a:ext cx="2773705" cy="1558167"/>
          </a:xfrm>
          <a:custGeom>
            <a:avLst/>
            <a:gdLst/>
            <a:ahLst/>
            <a:cxnLst/>
            <a:rect l="l" t="t" r="r" b="b"/>
            <a:pathLst>
              <a:path w="50094" h="28141" extrusionOk="0">
                <a:moveTo>
                  <a:pt x="0" y="0"/>
                </a:moveTo>
                <a:cubicBezTo>
                  <a:pt x="2737" y="4108"/>
                  <a:pt x="5052" y="7882"/>
                  <a:pt x="14553" y="10451"/>
                </a:cubicBezTo>
                <a:cubicBezTo>
                  <a:pt x="19952" y="11909"/>
                  <a:pt x="29299" y="11575"/>
                  <a:pt x="34732" y="15703"/>
                </a:cubicBezTo>
                <a:cubicBezTo>
                  <a:pt x="37883" y="18098"/>
                  <a:pt x="40853" y="21972"/>
                  <a:pt x="43550" y="24862"/>
                </a:cubicBezTo>
                <a:cubicBezTo>
                  <a:pt x="44854" y="26261"/>
                  <a:pt x="47511" y="27652"/>
                  <a:pt x="50093" y="28141"/>
                </a:cubicBezTo>
                <a:lnTo>
                  <a:pt x="50093" y="14071"/>
                </a:lnTo>
                <a:cubicBezTo>
                  <a:pt x="45396" y="10772"/>
                  <a:pt x="43416" y="2971"/>
                  <a:pt x="362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62" name="Google Shape;62;p2"/>
          <p:cNvGrpSpPr/>
          <p:nvPr/>
        </p:nvGrpSpPr>
        <p:grpSpPr>
          <a:xfrm>
            <a:off x="4960951" y="-115587"/>
            <a:ext cx="4511850" cy="1744100"/>
            <a:chOff x="2389200" y="1048400"/>
            <a:chExt cx="4511850" cy="1744100"/>
          </a:xfrm>
        </p:grpSpPr>
        <p:sp>
          <p:nvSpPr>
            <p:cNvPr id="63" name="Google Shape;63;p2"/>
            <p:cNvSpPr/>
            <p:nvPr/>
          </p:nvSpPr>
          <p:spPr>
            <a:xfrm>
              <a:off x="3393050" y="1048400"/>
              <a:ext cx="3508000" cy="1198125"/>
            </a:xfrm>
            <a:custGeom>
              <a:avLst/>
              <a:gdLst/>
              <a:ahLst/>
              <a:cxnLst/>
              <a:rect l="l" t="t" r="r" b="b"/>
              <a:pathLst>
                <a:path w="140320" h="47925" fill="none" extrusionOk="0">
                  <a:moveTo>
                    <a:pt x="0" y="3337"/>
                  </a:moveTo>
                  <a:cubicBezTo>
                    <a:pt x="38932" y="47924"/>
                    <a:pt x="109533" y="1"/>
                    <a:pt x="140319" y="13686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891000" y="1105275"/>
              <a:ext cx="3996225" cy="1414225"/>
            </a:xfrm>
            <a:custGeom>
              <a:avLst/>
              <a:gdLst/>
              <a:ahLst/>
              <a:cxnLst/>
              <a:rect l="l" t="t" r="r" b="b"/>
              <a:pathLst>
                <a:path w="159849" h="56569" fill="none" extrusionOk="0">
                  <a:moveTo>
                    <a:pt x="1" y="1062"/>
                  </a:moveTo>
                  <a:cubicBezTo>
                    <a:pt x="47746" y="56569"/>
                    <a:pt x="116724" y="1"/>
                    <a:pt x="159848" y="2058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89200" y="1131825"/>
              <a:ext cx="4484200" cy="1660675"/>
            </a:xfrm>
            <a:custGeom>
              <a:avLst/>
              <a:gdLst/>
              <a:ahLst/>
              <a:cxnLst/>
              <a:rect l="l" t="t" r="r" b="b"/>
              <a:pathLst>
                <a:path w="179368" h="66427" fill="none" extrusionOk="0">
                  <a:moveTo>
                    <a:pt x="0" y="0"/>
                  </a:moveTo>
                  <a:cubicBezTo>
                    <a:pt x="56551" y="66426"/>
                    <a:pt x="123905" y="1214"/>
                    <a:pt x="179367" y="28690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-1602917" y="2838275"/>
            <a:ext cx="7826957" cy="3531658"/>
            <a:chOff x="-1602918" y="2838274"/>
            <a:chExt cx="7826957" cy="3531658"/>
          </a:xfrm>
        </p:grpSpPr>
        <p:sp>
          <p:nvSpPr>
            <p:cNvPr id="67" name="Google Shape;67;p2"/>
            <p:cNvSpPr/>
            <p:nvPr/>
          </p:nvSpPr>
          <p:spPr>
            <a:xfrm>
              <a:off x="-1575788" y="4031796"/>
              <a:ext cx="6325217" cy="2338135"/>
            </a:xfrm>
            <a:custGeom>
              <a:avLst/>
              <a:gdLst/>
              <a:ahLst/>
              <a:cxnLst/>
              <a:rect l="l" t="t" r="r" b="b"/>
              <a:pathLst>
                <a:path w="155976" h="57657" fill="none" extrusionOk="0">
                  <a:moveTo>
                    <a:pt x="155976" y="57657"/>
                  </a:moveTo>
                  <a:cubicBezTo>
                    <a:pt x="113164" y="0"/>
                    <a:pt x="50360" y="56836"/>
                    <a:pt x="0" y="44347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589171" y="3435217"/>
              <a:ext cx="7075884" cy="2934703"/>
            </a:xfrm>
            <a:custGeom>
              <a:avLst/>
              <a:gdLst/>
              <a:ahLst/>
              <a:cxnLst/>
              <a:rect l="l" t="t" r="r" b="b"/>
              <a:pathLst>
                <a:path w="174487" h="72368" fill="none" extrusionOk="0">
                  <a:moveTo>
                    <a:pt x="174487" y="72368"/>
                  </a:moveTo>
                  <a:cubicBezTo>
                    <a:pt x="120836" y="1"/>
                    <a:pt x="45854" y="68282"/>
                    <a:pt x="0" y="50145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602918" y="2838274"/>
              <a:ext cx="7826957" cy="3531636"/>
            </a:xfrm>
            <a:custGeom>
              <a:avLst/>
              <a:gdLst/>
              <a:ahLst/>
              <a:cxnLst/>
              <a:rect l="l" t="t" r="r" b="b"/>
              <a:pathLst>
                <a:path w="193008" h="87088" fill="none" extrusionOk="0">
                  <a:moveTo>
                    <a:pt x="193007" y="87088"/>
                  </a:moveTo>
                  <a:cubicBezTo>
                    <a:pt x="128508" y="1"/>
                    <a:pt x="41367" y="79746"/>
                    <a:pt x="0" y="55953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70" name="Google Shape;70;p2"/>
          <p:cNvSpPr/>
          <p:nvPr/>
        </p:nvSpPr>
        <p:spPr>
          <a:xfrm rot="816321">
            <a:off x="747389" y="260811"/>
            <a:ext cx="327567" cy="327001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1" name="Google Shape;71;p2"/>
          <p:cNvSpPr/>
          <p:nvPr/>
        </p:nvSpPr>
        <p:spPr>
          <a:xfrm>
            <a:off x="8967236" y="4517236"/>
            <a:ext cx="414578" cy="415208"/>
          </a:xfrm>
          <a:custGeom>
            <a:avLst/>
            <a:gdLst/>
            <a:ahLst/>
            <a:cxnLst/>
            <a:rect l="l" t="t" r="r" b="b"/>
            <a:pathLst>
              <a:path w="6584" h="6594" extrusionOk="0">
                <a:moveTo>
                  <a:pt x="3292" y="1"/>
                </a:moveTo>
                <a:cubicBezTo>
                  <a:pt x="1472" y="1"/>
                  <a:pt x="0" y="1482"/>
                  <a:pt x="0" y="3293"/>
                </a:cubicBezTo>
                <a:cubicBezTo>
                  <a:pt x="0" y="5112"/>
                  <a:pt x="1472" y="6593"/>
                  <a:pt x="3292" y="6593"/>
                </a:cubicBezTo>
                <a:cubicBezTo>
                  <a:pt x="5103" y="6593"/>
                  <a:pt x="6584" y="5112"/>
                  <a:pt x="6584" y="3293"/>
                </a:cubicBezTo>
                <a:cubicBezTo>
                  <a:pt x="6584" y="1482"/>
                  <a:pt x="5103" y="1"/>
                  <a:pt x="3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2" name="Google Shape;72;p2"/>
          <p:cNvSpPr/>
          <p:nvPr/>
        </p:nvSpPr>
        <p:spPr>
          <a:xfrm rot="816340">
            <a:off x="421202" y="290074"/>
            <a:ext cx="432629" cy="397773"/>
          </a:xfrm>
          <a:custGeom>
            <a:avLst/>
            <a:gdLst/>
            <a:ahLst/>
            <a:cxnLst/>
            <a:rect l="l" t="t" r="r" b="b"/>
            <a:pathLst>
              <a:path w="10724" h="9860" extrusionOk="0">
                <a:moveTo>
                  <a:pt x="7961" y="0"/>
                </a:moveTo>
                <a:cubicBezTo>
                  <a:pt x="7108" y="0"/>
                  <a:pt x="6443" y="360"/>
                  <a:pt x="6120" y="834"/>
                </a:cubicBezTo>
                <a:lnTo>
                  <a:pt x="27" y="9496"/>
                </a:lnTo>
                <a:cubicBezTo>
                  <a:pt x="0" y="9531"/>
                  <a:pt x="9" y="9585"/>
                  <a:pt x="54" y="9612"/>
                </a:cubicBezTo>
                <a:lnTo>
                  <a:pt x="375" y="9844"/>
                </a:lnTo>
                <a:cubicBezTo>
                  <a:pt x="392" y="9854"/>
                  <a:pt x="411" y="9859"/>
                  <a:pt x="430" y="9859"/>
                </a:cubicBezTo>
                <a:cubicBezTo>
                  <a:pt x="457" y="9859"/>
                  <a:pt x="483" y="9847"/>
                  <a:pt x="500" y="9826"/>
                </a:cubicBezTo>
                <a:lnTo>
                  <a:pt x="6093" y="1868"/>
                </a:lnTo>
                <a:cubicBezTo>
                  <a:pt x="6414" y="2439"/>
                  <a:pt x="7182" y="2912"/>
                  <a:pt x="8109" y="3055"/>
                </a:cubicBezTo>
                <a:cubicBezTo>
                  <a:pt x="8301" y="3085"/>
                  <a:pt x="8489" y="3100"/>
                  <a:pt x="8671" y="3100"/>
                </a:cubicBezTo>
                <a:cubicBezTo>
                  <a:pt x="9716" y="3100"/>
                  <a:pt x="10549" y="2620"/>
                  <a:pt x="10625" y="1913"/>
                </a:cubicBezTo>
                <a:cubicBezTo>
                  <a:pt x="10723" y="1074"/>
                  <a:pt x="9751" y="236"/>
                  <a:pt x="8457" y="40"/>
                </a:cubicBezTo>
                <a:cubicBezTo>
                  <a:pt x="8286" y="13"/>
                  <a:pt x="8120" y="0"/>
                  <a:pt x="79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3" name="Google Shape;73;p2"/>
          <p:cNvSpPr/>
          <p:nvPr/>
        </p:nvSpPr>
        <p:spPr>
          <a:xfrm>
            <a:off x="521530" y="3840273"/>
            <a:ext cx="894894" cy="687857"/>
          </a:xfrm>
          <a:custGeom>
            <a:avLst/>
            <a:gdLst/>
            <a:ahLst/>
            <a:cxnLst/>
            <a:rect l="l" t="t" r="r" b="b"/>
            <a:pathLst>
              <a:path w="14212" h="10924" extrusionOk="0">
                <a:moveTo>
                  <a:pt x="6906" y="1"/>
                </a:moveTo>
                <a:cubicBezTo>
                  <a:pt x="6859" y="1"/>
                  <a:pt x="6814" y="33"/>
                  <a:pt x="6798" y="73"/>
                </a:cubicBezTo>
                <a:lnTo>
                  <a:pt x="6486" y="903"/>
                </a:lnTo>
                <a:lnTo>
                  <a:pt x="6174" y="1742"/>
                </a:lnTo>
                <a:lnTo>
                  <a:pt x="3801" y="7995"/>
                </a:lnTo>
                <a:cubicBezTo>
                  <a:pt x="3481" y="7653"/>
                  <a:pt x="2915" y="7440"/>
                  <a:pt x="2263" y="7440"/>
                </a:cubicBezTo>
                <a:cubicBezTo>
                  <a:pt x="2151" y="7440"/>
                  <a:pt x="2035" y="7447"/>
                  <a:pt x="1918" y="7460"/>
                </a:cubicBezTo>
                <a:cubicBezTo>
                  <a:pt x="821" y="7594"/>
                  <a:pt x="0" y="8281"/>
                  <a:pt x="80" y="9003"/>
                </a:cubicBezTo>
                <a:cubicBezTo>
                  <a:pt x="160" y="9649"/>
                  <a:pt x="938" y="10102"/>
                  <a:pt x="1886" y="10102"/>
                </a:cubicBezTo>
                <a:cubicBezTo>
                  <a:pt x="1999" y="10102"/>
                  <a:pt x="2114" y="10096"/>
                  <a:pt x="2230" y="10083"/>
                </a:cubicBezTo>
                <a:cubicBezTo>
                  <a:pt x="3149" y="9976"/>
                  <a:pt x="3908" y="9485"/>
                  <a:pt x="4113" y="8923"/>
                </a:cubicBezTo>
                <a:lnTo>
                  <a:pt x="6771" y="1920"/>
                </a:lnTo>
                <a:cubicBezTo>
                  <a:pt x="6779" y="1881"/>
                  <a:pt x="6821" y="1856"/>
                  <a:pt x="6861" y="1856"/>
                </a:cubicBezTo>
                <a:cubicBezTo>
                  <a:pt x="6867" y="1856"/>
                  <a:pt x="6873" y="1856"/>
                  <a:pt x="6878" y="1858"/>
                </a:cubicBezTo>
                <a:lnTo>
                  <a:pt x="12909" y="2839"/>
                </a:lnTo>
                <a:cubicBezTo>
                  <a:pt x="12971" y="2848"/>
                  <a:pt x="13007" y="2910"/>
                  <a:pt x="12980" y="2973"/>
                </a:cubicBezTo>
                <a:lnTo>
                  <a:pt x="10768" y="8816"/>
                </a:lnTo>
                <a:cubicBezTo>
                  <a:pt x="10459" y="8476"/>
                  <a:pt x="9894" y="8258"/>
                  <a:pt x="9247" y="8258"/>
                </a:cubicBezTo>
                <a:cubicBezTo>
                  <a:pt x="9129" y="8258"/>
                  <a:pt x="9008" y="8265"/>
                  <a:pt x="8886" y="8281"/>
                </a:cubicBezTo>
                <a:cubicBezTo>
                  <a:pt x="7788" y="8414"/>
                  <a:pt x="6967" y="9101"/>
                  <a:pt x="7057" y="9824"/>
                </a:cubicBezTo>
                <a:cubicBezTo>
                  <a:pt x="7128" y="10470"/>
                  <a:pt x="7906" y="10923"/>
                  <a:pt x="8853" y="10923"/>
                </a:cubicBezTo>
                <a:cubicBezTo>
                  <a:pt x="8966" y="10923"/>
                  <a:pt x="9081" y="10917"/>
                  <a:pt x="9198" y="10903"/>
                </a:cubicBezTo>
                <a:cubicBezTo>
                  <a:pt x="10117" y="10796"/>
                  <a:pt x="10839" y="10288"/>
                  <a:pt x="11000" y="9708"/>
                </a:cubicBezTo>
                <a:lnTo>
                  <a:pt x="11009" y="9708"/>
                </a:lnTo>
                <a:lnTo>
                  <a:pt x="14185" y="1322"/>
                </a:lnTo>
                <a:cubicBezTo>
                  <a:pt x="14211" y="1251"/>
                  <a:pt x="14167" y="1180"/>
                  <a:pt x="14095" y="1171"/>
                </a:cubicBezTo>
                <a:lnTo>
                  <a:pt x="13694" y="1099"/>
                </a:lnTo>
                <a:lnTo>
                  <a:pt x="6923" y="2"/>
                </a:lnTo>
                <a:cubicBezTo>
                  <a:pt x="6917" y="1"/>
                  <a:pt x="6912" y="1"/>
                  <a:pt x="69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74" name="Google Shape;74;p2"/>
          <p:cNvGrpSpPr/>
          <p:nvPr/>
        </p:nvGrpSpPr>
        <p:grpSpPr>
          <a:xfrm>
            <a:off x="8718954" y="4687562"/>
            <a:ext cx="537617" cy="489006"/>
            <a:chOff x="8718954" y="4687562"/>
            <a:chExt cx="537617" cy="489006"/>
          </a:xfrm>
        </p:grpSpPr>
        <p:sp>
          <p:nvSpPr>
            <p:cNvPr id="75" name="Google Shape;75;p2"/>
            <p:cNvSpPr/>
            <p:nvPr/>
          </p:nvSpPr>
          <p:spPr>
            <a:xfrm>
              <a:off x="9160419" y="4994907"/>
              <a:ext cx="96151" cy="84502"/>
            </a:xfrm>
            <a:custGeom>
              <a:avLst/>
              <a:gdLst/>
              <a:ahLst/>
              <a:cxnLst/>
              <a:rect l="l" t="t" r="r" b="b"/>
              <a:pathLst>
                <a:path w="1527" h="1342" extrusionOk="0">
                  <a:moveTo>
                    <a:pt x="761" y="1"/>
                  </a:moveTo>
                  <a:cubicBezTo>
                    <a:pt x="638" y="1"/>
                    <a:pt x="514" y="34"/>
                    <a:pt x="402" y="105"/>
                  </a:cubicBezTo>
                  <a:cubicBezTo>
                    <a:pt x="90" y="310"/>
                    <a:pt x="1" y="720"/>
                    <a:pt x="197" y="1032"/>
                  </a:cubicBezTo>
                  <a:cubicBezTo>
                    <a:pt x="323" y="1233"/>
                    <a:pt x="541" y="1342"/>
                    <a:pt x="761" y="1342"/>
                  </a:cubicBezTo>
                  <a:cubicBezTo>
                    <a:pt x="884" y="1342"/>
                    <a:pt x="1008" y="1308"/>
                    <a:pt x="1116" y="1238"/>
                  </a:cubicBezTo>
                  <a:cubicBezTo>
                    <a:pt x="1428" y="1032"/>
                    <a:pt x="1526" y="622"/>
                    <a:pt x="1321" y="310"/>
                  </a:cubicBezTo>
                  <a:cubicBezTo>
                    <a:pt x="1195" y="109"/>
                    <a:pt x="981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007660" y="5092695"/>
              <a:ext cx="95522" cy="83873"/>
            </a:xfrm>
            <a:custGeom>
              <a:avLst/>
              <a:gdLst/>
              <a:ahLst/>
              <a:cxnLst/>
              <a:rect l="l" t="t" r="r" b="b"/>
              <a:pathLst>
                <a:path w="1517" h="1332" extrusionOk="0">
                  <a:moveTo>
                    <a:pt x="756" y="0"/>
                  </a:moveTo>
                  <a:cubicBezTo>
                    <a:pt x="634" y="0"/>
                    <a:pt x="510" y="34"/>
                    <a:pt x="402" y="104"/>
                  </a:cubicBezTo>
                  <a:cubicBezTo>
                    <a:pt x="90" y="300"/>
                    <a:pt x="0" y="711"/>
                    <a:pt x="197" y="1023"/>
                  </a:cubicBezTo>
                  <a:cubicBezTo>
                    <a:pt x="323" y="1223"/>
                    <a:pt x="537" y="1332"/>
                    <a:pt x="757" y="1332"/>
                  </a:cubicBezTo>
                  <a:cubicBezTo>
                    <a:pt x="880" y="1332"/>
                    <a:pt x="1004" y="1298"/>
                    <a:pt x="1116" y="1228"/>
                  </a:cubicBezTo>
                  <a:cubicBezTo>
                    <a:pt x="1428" y="1032"/>
                    <a:pt x="1517" y="621"/>
                    <a:pt x="1321" y="309"/>
                  </a:cubicBezTo>
                  <a:cubicBezTo>
                    <a:pt x="1195" y="109"/>
                    <a:pt x="977" y="0"/>
                    <a:pt x="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718954" y="4687562"/>
              <a:ext cx="447762" cy="345314"/>
            </a:xfrm>
            <a:custGeom>
              <a:avLst/>
              <a:gdLst/>
              <a:ahLst/>
              <a:cxnLst/>
              <a:rect l="l" t="t" r="r" b="b"/>
              <a:pathLst>
                <a:path w="7111" h="5484" extrusionOk="0">
                  <a:moveTo>
                    <a:pt x="4555" y="0"/>
                  </a:moveTo>
                  <a:cubicBezTo>
                    <a:pt x="4272" y="0"/>
                    <a:pt x="3969" y="50"/>
                    <a:pt x="3649" y="168"/>
                  </a:cubicBezTo>
                  <a:cubicBezTo>
                    <a:pt x="3649" y="168"/>
                    <a:pt x="3122" y="382"/>
                    <a:pt x="2989" y="1007"/>
                  </a:cubicBezTo>
                  <a:cubicBezTo>
                    <a:pt x="2899" y="1399"/>
                    <a:pt x="3042" y="1819"/>
                    <a:pt x="3390" y="2060"/>
                  </a:cubicBezTo>
                  <a:cubicBezTo>
                    <a:pt x="3564" y="2179"/>
                    <a:pt x="3765" y="2237"/>
                    <a:pt x="3964" y="2237"/>
                  </a:cubicBezTo>
                  <a:cubicBezTo>
                    <a:pt x="4283" y="2237"/>
                    <a:pt x="4598" y="2087"/>
                    <a:pt x="4791" y="1801"/>
                  </a:cubicBezTo>
                  <a:cubicBezTo>
                    <a:pt x="5023" y="1480"/>
                    <a:pt x="5023" y="1060"/>
                    <a:pt x="4835" y="730"/>
                  </a:cubicBezTo>
                  <a:lnTo>
                    <a:pt x="4835" y="730"/>
                  </a:lnTo>
                  <a:cubicBezTo>
                    <a:pt x="5076" y="784"/>
                    <a:pt x="5299" y="891"/>
                    <a:pt x="5504" y="1025"/>
                  </a:cubicBezTo>
                  <a:cubicBezTo>
                    <a:pt x="5665" y="1141"/>
                    <a:pt x="5816" y="1275"/>
                    <a:pt x="5941" y="1417"/>
                  </a:cubicBezTo>
                  <a:cubicBezTo>
                    <a:pt x="5959" y="1435"/>
                    <a:pt x="5968" y="1453"/>
                    <a:pt x="5986" y="1471"/>
                  </a:cubicBezTo>
                  <a:cubicBezTo>
                    <a:pt x="6566" y="2390"/>
                    <a:pt x="5959" y="3772"/>
                    <a:pt x="5031" y="4227"/>
                  </a:cubicBezTo>
                  <a:cubicBezTo>
                    <a:pt x="4835" y="4317"/>
                    <a:pt x="4630" y="4406"/>
                    <a:pt x="4416" y="4468"/>
                  </a:cubicBezTo>
                  <a:cubicBezTo>
                    <a:pt x="3838" y="4663"/>
                    <a:pt x="3225" y="4783"/>
                    <a:pt x="2612" y="4783"/>
                  </a:cubicBezTo>
                  <a:cubicBezTo>
                    <a:pt x="2299" y="4783"/>
                    <a:pt x="1985" y="4752"/>
                    <a:pt x="1677" y="4682"/>
                  </a:cubicBezTo>
                  <a:cubicBezTo>
                    <a:pt x="1374" y="4611"/>
                    <a:pt x="1097" y="4468"/>
                    <a:pt x="839" y="4308"/>
                  </a:cubicBezTo>
                  <a:cubicBezTo>
                    <a:pt x="723" y="4227"/>
                    <a:pt x="598" y="4147"/>
                    <a:pt x="473" y="4085"/>
                  </a:cubicBezTo>
                  <a:cubicBezTo>
                    <a:pt x="420" y="4057"/>
                    <a:pt x="351" y="4041"/>
                    <a:pt x="284" y="4041"/>
                  </a:cubicBezTo>
                  <a:cubicBezTo>
                    <a:pt x="136" y="4041"/>
                    <a:pt x="0" y="4117"/>
                    <a:pt x="80" y="4308"/>
                  </a:cubicBezTo>
                  <a:cubicBezTo>
                    <a:pt x="107" y="4361"/>
                    <a:pt x="143" y="4397"/>
                    <a:pt x="187" y="4441"/>
                  </a:cubicBezTo>
                  <a:cubicBezTo>
                    <a:pt x="455" y="4682"/>
                    <a:pt x="785" y="4852"/>
                    <a:pt x="1124" y="4995"/>
                  </a:cubicBezTo>
                  <a:cubicBezTo>
                    <a:pt x="1222" y="5039"/>
                    <a:pt x="1329" y="5084"/>
                    <a:pt x="1436" y="5119"/>
                  </a:cubicBezTo>
                  <a:cubicBezTo>
                    <a:pt x="2066" y="5349"/>
                    <a:pt x="2748" y="5483"/>
                    <a:pt x="3425" y="5483"/>
                  </a:cubicBezTo>
                  <a:cubicBezTo>
                    <a:pt x="4090" y="5483"/>
                    <a:pt x="4751" y="5353"/>
                    <a:pt x="5353" y="5057"/>
                  </a:cubicBezTo>
                  <a:cubicBezTo>
                    <a:pt x="6075" y="4700"/>
                    <a:pt x="6709" y="4165"/>
                    <a:pt x="6932" y="3353"/>
                  </a:cubicBezTo>
                  <a:cubicBezTo>
                    <a:pt x="7110" y="2738"/>
                    <a:pt x="7074" y="2140"/>
                    <a:pt x="6878" y="1596"/>
                  </a:cubicBezTo>
                  <a:cubicBezTo>
                    <a:pt x="6833" y="1480"/>
                    <a:pt x="6753" y="1310"/>
                    <a:pt x="6664" y="1176"/>
                  </a:cubicBezTo>
                  <a:cubicBezTo>
                    <a:pt x="6664" y="1167"/>
                    <a:pt x="6664" y="1167"/>
                    <a:pt x="6655" y="1167"/>
                  </a:cubicBezTo>
                  <a:cubicBezTo>
                    <a:pt x="6628" y="1123"/>
                    <a:pt x="6602" y="1078"/>
                    <a:pt x="6566" y="1043"/>
                  </a:cubicBezTo>
                  <a:cubicBezTo>
                    <a:pt x="6557" y="1034"/>
                    <a:pt x="6548" y="1025"/>
                    <a:pt x="6548" y="1016"/>
                  </a:cubicBezTo>
                  <a:cubicBezTo>
                    <a:pt x="6450" y="900"/>
                    <a:pt x="6343" y="784"/>
                    <a:pt x="6236" y="686"/>
                  </a:cubicBezTo>
                  <a:cubicBezTo>
                    <a:pt x="6209" y="659"/>
                    <a:pt x="6182" y="632"/>
                    <a:pt x="6155" y="614"/>
                  </a:cubicBezTo>
                  <a:cubicBezTo>
                    <a:pt x="6084" y="552"/>
                    <a:pt x="6013" y="498"/>
                    <a:pt x="5941" y="445"/>
                  </a:cubicBezTo>
                  <a:cubicBezTo>
                    <a:pt x="5576" y="191"/>
                    <a:pt x="5105" y="0"/>
                    <a:pt x="4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78" name="Google Shape;78;p2"/>
          <p:cNvSpPr/>
          <p:nvPr/>
        </p:nvSpPr>
        <p:spPr>
          <a:xfrm>
            <a:off x="7882221" y="781169"/>
            <a:ext cx="432587" cy="433153"/>
          </a:xfrm>
          <a:custGeom>
            <a:avLst/>
            <a:gdLst/>
            <a:ahLst/>
            <a:cxnLst/>
            <a:rect l="l" t="t" r="r" b="b"/>
            <a:pathLst>
              <a:path w="6870" h="6879" extrusionOk="0">
                <a:moveTo>
                  <a:pt x="3435" y="0"/>
                </a:moveTo>
                <a:cubicBezTo>
                  <a:pt x="1534" y="0"/>
                  <a:pt x="0" y="1544"/>
                  <a:pt x="0" y="3435"/>
                </a:cubicBezTo>
                <a:cubicBezTo>
                  <a:pt x="0" y="5335"/>
                  <a:pt x="1534" y="6878"/>
                  <a:pt x="3435" y="6878"/>
                </a:cubicBezTo>
                <a:cubicBezTo>
                  <a:pt x="5335" y="6878"/>
                  <a:pt x="6869" y="5335"/>
                  <a:pt x="6869" y="3435"/>
                </a:cubicBezTo>
                <a:cubicBezTo>
                  <a:pt x="6869" y="1544"/>
                  <a:pt x="5335" y="0"/>
                  <a:pt x="3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9" name="Google Shape;79;p2"/>
          <p:cNvSpPr/>
          <p:nvPr/>
        </p:nvSpPr>
        <p:spPr>
          <a:xfrm>
            <a:off x="7754649" y="340522"/>
            <a:ext cx="428683" cy="1069314"/>
          </a:xfrm>
          <a:custGeom>
            <a:avLst/>
            <a:gdLst/>
            <a:ahLst/>
            <a:cxnLst/>
            <a:rect l="l" t="t" r="r" b="b"/>
            <a:pathLst>
              <a:path w="6808" h="16982" extrusionOk="0">
                <a:moveTo>
                  <a:pt x="2675" y="1293"/>
                </a:moveTo>
                <a:cubicBezTo>
                  <a:pt x="3024" y="1293"/>
                  <a:pt x="3372" y="1495"/>
                  <a:pt x="3498" y="1887"/>
                </a:cubicBezTo>
                <a:cubicBezTo>
                  <a:pt x="3498" y="1887"/>
                  <a:pt x="3882" y="2957"/>
                  <a:pt x="3168" y="4268"/>
                </a:cubicBezTo>
                <a:cubicBezTo>
                  <a:pt x="3061" y="4509"/>
                  <a:pt x="2793" y="4911"/>
                  <a:pt x="2490" y="5348"/>
                </a:cubicBezTo>
                <a:lnTo>
                  <a:pt x="2249" y="4822"/>
                </a:lnTo>
                <a:cubicBezTo>
                  <a:pt x="2231" y="4786"/>
                  <a:pt x="2204" y="4679"/>
                  <a:pt x="2187" y="4643"/>
                </a:cubicBezTo>
                <a:cubicBezTo>
                  <a:pt x="1946" y="4010"/>
                  <a:pt x="1714" y="3073"/>
                  <a:pt x="1696" y="2689"/>
                </a:cubicBezTo>
                <a:cubicBezTo>
                  <a:pt x="1669" y="2190"/>
                  <a:pt x="1883" y="1806"/>
                  <a:pt x="1883" y="1806"/>
                </a:cubicBezTo>
                <a:cubicBezTo>
                  <a:pt x="2037" y="1461"/>
                  <a:pt x="2357" y="1293"/>
                  <a:pt x="2675" y="1293"/>
                </a:cubicBezTo>
                <a:close/>
                <a:moveTo>
                  <a:pt x="4530" y="9243"/>
                </a:moveTo>
                <a:cubicBezTo>
                  <a:pt x="4951" y="9243"/>
                  <a:pt x="5627" y="9403"/>
                  <a:pt x="6032" y="10326"/>
                </a:cubicBezTo>
                <a:cubicBezTo>
                  <a:pt x="6032" y="10326"/>
                  <a:pt x="6433" y="11191"/>
                  <a:pt x="5487" y="12003"/>
                </a:cubicBezTo>
                <a:lnTo>
                  <a:pt x="5318" y="11593"/>
                </a:lnTo>
                <a:cubicBezTo>
                  <a:pt x="5309" y="11584"/>
                  <a:pt x="5309" y="11566"/>
                  <a:pt x="5300" y="11557"/>
                </a:cubicBezTo>
                <a:lnTo>
                  <a:pt x="4265" y="9264"/>
                </a:lnTo>
                <a:cubicBezTo>
                  <a:pt x="4331" y="9253"/>
                  <a:pt x="4422" y="9243"/>
                  <a:pt x="4530" y="9243"/>
                </a:cubicBezTo>
                <a:close/>
                <a:moveTo>
                  <a:pt x="2695" y="6900"/>
                </a:moveTo>
                <a:lnTo>
                  <a:pt x="3311" y="8203"/>
                </a:lnTo>
                <a:cubicBezTo>
                  <a:pt x="3355" y="8292"/>
                  <a:pt x="3400" y="8390"/>
                  <a:pt x="3382" y="8488"/>
                </a:cubicBezTo>
                <a:cubicBezTo>
                  <a:pt x="3355" y="8595"/>
                  <a:pt x="3257" y="8666"/>
                  <a:pt x="3177" y="8747"/>
                </a:cubicBezTo>
                <a:cubicBezTo>
                  <a:pt x="2570" y="9273"/>
                  <a:pt x="2312" y="10130"/>
                  <a:pt x="2472" y="10915"/>
                </a:cubicBezTo>
                <a:cubicBezTo>
                  <a:pt x="2526" y="11209"/>
                  <a:pt x="2642" y="11503"/>
                  <a:pt x="2856" y="11717"/>
                </a:cubicBezTo>
                <a:cubicBezTo>
                  <a:pt x="3019" y="11881"/>
                  <a:pt x="3245" y="11992"/>
                  <a:pt x="3473" y="11992"/>
                </a:cubicBezTo>
                <a:cubicBezTo>
                  <a:pt x="3544" y="11992"/>
                  <a:pt x="3616" y="11982"/>
                  <a:pt x="3685" y="11958"/>
                </a:cubicBezTo>
                <a:lnTo>
                  <a:pt x="3685" y="11958"/>
                </a:lnTo>
                <a:cubicBezTo>
                  <a:pt x="3681" y="11960"/>
                  <a:pt x="3677" y="11960"/>
                  <a:pt x="3672" y="11960"/>
                </a:cubicBezTo>
                <a:cubicBezTo>
                  <a:pt x="3539" y="11960"/>
                  <a:pt x="3237" y="11492"/>
                  <a:pt x="3186" y="11414"/>
                </a:cubicBezTo>
                <a:cubicBezTo>
                  <a:pt x="3052" y="11164"/>
                  <a:pt x="2972" y="10897"/>
                  <a:pt x="2963" y="10620"/>
                </a:cubicBezTo>
                <a:cubicBezTo>
                  <a:pt x="2945" y="10031"/>
                  <a:pt x="3284" y="9550"/>
                  <a:pt x="3855" y="9362"/>
                </a:cubicBezTo>
                <a:cubicBezTo>
                  <a:pt x="4265" y="10254"/>
                  <a:pt x="4756" y="11307"/>
                  <a:pt x="5166" y="12244"/>
                </a:cubicBezTo>
                <a:cubicBezTo>
                  <a:pt x="5166" y="12244"/>
                  <a:pt x="5166" y="12253"/>
                  <a:pt x="5166" y="12253"/>
                </a:cubicBezTo>
                <a:cubicBezTo>
                  <a:pt x="4709" y="12519"/>
                  <a:pt x="4179" y="12653"/>
                  <a:pt x="3649" y="12653"/>
                </a:cubicBezTo>
                <a:cubicBezTo>
                  <a:pt x="3164" y="12653"/>
                  <a:pt x="2679" y="12541"/>
                  <a:pt x="2249" y="12315"/>
                </a:cubicBezTo>
                <a:cubicBezTo>
                  <a:pt x="1678" y="12012"/>
                  <a:pt x="1205" y="11503"/>
                  <a:pt x="1036" y="10879"/>
                </a:cubicBezTo>
                <a:cubicBezTo>
                  <a:pt x="840" y="10165"/>
                  <a:pt x="1063" y="9398"/>
                  <a:pt x="1393" y="8738"/>
                </a:cubicBezTo>
                <a:cubicBezTo>
                  <a:pt x="1732" y="8060"/>
                  <a:pt x="2169" y="7444"/>
                  <a:pt x="2695" y="6900"/>
                </a:cubicBezTo>
                <a:close/>
                <a:moveTo>
                  <a:pt x="2471" y="1"/>
                </a:moveTo>
                <a:cubicBezTo>
                  <a:pt x="2421" y="1"/>
                  <a:pt x="2371" y="7"/>
                  <a:pt x="2320" y="22"/>
                </a:cubicBezTo>
                <a:cubicBezTo>
                  <a:pt x="2071" y="93"/>
                  <a:pt x="1910" y="334"/>
                  <a:pt x="1794" y="575"/>
                </a:cubicBezTo>
                <a:cubicBezTo>
                  <a:pt x="1437" y="1333"/>
                  <a:pt x="1357" y="2199"/>
                  <a:pt x="1464" y="3028"/>
                </a:cubicBezTo>
                <a:cubicBezTo>
                  <a:pt x="1562" y="3858"/>
                  <a:pt x="1839" y="4661"/>
                  <a:pt x="2169" y="5428"/>
                </a:cubicBezTo>
                <a:cubicBezTo>
                  <a:pt x="2204" y="5500"/>
                  <a:pt x="2240" y="5580"/>
                  <a:pt x="2231" y="5660"/>
                </a:cubicBezTo>
                <a:cubicBezTo>
                  <a:pt x="2222" y="5740"/>
                  <a:pt x="2160" y="5812"/>
                  <a:pt x="2106" y="5883"/>
                </a:cubicBezTo>
                <a:cubicBezTo>
                  <a:pt x="1303" y="6847"/>
                  <a:pt x="429" y="7828"/>
                  <a:pt x="162" y="9050"/>
                </a:cubicBezTo>
                <a:cubicBezTo>
                  <a:pt x="1" y="9782"/>
                  <a:pt x="81" y="10558"/>
                  <a:pt x="376" y="11236"/>
                </a:cubicBezTo>
                <a:cubicBezTo>
                  <a:pt x="679" y="11940"/>
                  <a:pt x="1241" y="12556"/>
                  <a:pt x="1964" y="12815"/>
                </a:cubicBezTo>
                <a:cubicBezTo>
                  <a:pt x="2303" y="12939"/>
                  <a:pt x="2672" y="12982"/>
                  <a:pt x="3041" y="12982"/>
                </a:cubicBezTo>
                <a:cubicBezTo>
                  <a:pt x="3176" y="12982"/>
                  <a:pt x="3311" y="12976"/>
                  <a:pt x="3445" y="12966"/>
                </a:cubicBezTo>
                <a:cubicBezTo>
                  <a:pt x="4078" y="12931"/>
                  <a:pt x="4720" y="12824"/>
                  <a:pt x="5291" y="12538"/>
                </a:cubicBezTo>
                <a:cubicBezTo>
                  <a:pt x="5443" y="12895"/>
                  <a:pt x="5586" y="13243"/>
                  <a:pt x="5710" y="13609"/>
                </a:cubicBezTo>
                <a:cubicBezTo>
                  <a:pt x="5809" y="13894"/>
                  <a:pt x="5916" y="14180"/>
                  <a:pt x="5987" y="14474"/>
                </a:cubicBezTo>
                <a:cubicBezTo>
                  <a:pt x="6014" y="14563"/>
                  <a:pt x="6032" y="14661"/>
                  <a:pt x="6049" y="14751"/>
                </a:cubicBezTo>
                <a:cubicBezTo>
                  <a:pt x="6076" y="14956"/>
                  <a:pt x="6041" y="15161"/>
                  <a:pt x="5969" y="15348"/>
                </a:cubicBezTo>
                <a:cubicBezTo>
                  <a:pt x="5942" y="15429"/>
                  <a:pt x="5907" y="15509"/>
                  <a:pt x="5862" y="15580"/>
                </a:cubicBezTo>
                <a:cubicBezTo>
                  <a:pt x="5719" y="15812"/>
                  <a:pt x="5523" y="16000"/>
                  <a:pt x="5309" y="16160"/>
                </a:cubicBezTo>
                <a:cubicBezTo>
                  <a:pt x="5157" y="16267"/>
                  <a:pt x="4988" y="16356"/>
                  <a:pt x="4801" y="16401"/>
                </a:cubicBezTo>
                <a:cubicBezTo>
                  <a:pt x="4711" y="16428"/>
                  <a:pt x="4622" y="16446"/>
                  <a:pt x="4524" y="16455"/>
                </a:cubicBezTo>
                <a:lnTo>
                  <a:pt x="4497" y="16455"/>
                </a:lnTo>
                <a:cubicBezTo>
                  <a:pt x="4818" y="16169"/>
                  <a:pt x="4988" y="15732"/>
                  <a:pt x="4890" y="15286"/>
                </a:cubicBezTo>
                <a:cubicBezTo>
                  <a:pt x="4766" y="14730"/>
                  <a:pt x="4268" y="14348"/>
                  <a:pt x="3720" y="14348"/>
                </a:cubicBezTo>
                <a:cubicBezTo>
                  <a:pt x="3635" y="14348"/>
                  <a:pt x="3549" y="14357"/>
                  <a:pt x="3462" y="14376"/>
                </a:cubicBezTo>
                <a:cubicBezTo>
                  <a:pt x="2811" y="14519"/>
                  <a:pt x="2401" y="15161"/>
                  <a:pt x="2543" y="15803"/>
                </a:cubicBezTo>
                <a:cubicBezTo>
                  <a:pt x="2588" y="16000"/>
                  <a:pt x="2677" y="16169"/>
                  <a:pt x="2802" y="16321"/>
                </a:cubicBezTo>
                <a:lnTo>
                  <a:pt x="2793" y="16321"/>
                </a:lnTo>
                <a:cubicBezTo>
                  <a:pt x="2820" y="16347"/>
                  <a:pt x="2847" y="16365"/>
                  <a:pt x="2874" y="16392"/>
                </a:cubicBezTo>
                <a:cubicBezTo>
                  <a:pt x="2882" y="16401"/>
                  <a:pt x="2891" y="16419"/>
                  <a:pt x="2900" y="16428"/>
                </a:cubicBezTo>
                <a:cubicBezTo>
                  <a:pt x="3352" y="16879"/>
                  <a:pt x="3951" y="16982"/>
                  <a:pt x="4403" y="16982"/>
                </a:cubicBezTo>
                <a:cubicBezTo>
                  <a:pt x="4783" y="16982"/>
                  <a:pt x="5059" y="16909"/>
                  <a:pt x="5059" y="16909"/>
                </a:cubicBezTo>
                <a:cubicBezTo>
                  <a:pt x="5229" y="16883"/>
                  <a:pt x="5398" y="16802"/>
                  <a:pt x="5541" y="16731"/>
                </a:cubicBezTo>
                <a:cubicBezTo>
                  <a:pt x="5880" y="16562"/>
                  <a:pt x="6165" y="16312"/>
                  <a:pt x="6362" y="15991"/>
                </a:cubicBezTo>
                <a:cubicBezTo>
                  <a:pt x="6460" y="15839"/>
                  <a:pt x="6531" y="15678"/>
                  <a:pt x="6585" y="15509"/>
                </a:cubicBezTo>
                <a:cubicBezTo>
                  <a:pt x="6620" y="15366"/>
                  <a:pt x="6656" y="15223"/>
                  <a:pt x="6656" y="15072"/>
                </a:cubicBezTo>
                <a:cubicBezTo>
                  <a:pt x="6656" y="14876"/>
                  <a:pt x="6603" y="14679"/>
                  <a:pt x="6540" y="14483"/>
                </a:cubicBezTo>
                <a:cubicBezTo>
                  <a:pt x="6397" y="14037"/>
                  <a:pt x="6210" y="13609"/>
                  <a:pt x="6023" y="13181"/>
                </a:cubicBezTo>
                <a:cubicBezTo>
                  <a:pt x="5978" y="13073"/>
                  <a:pt x="5933" y="12975"/>
                  <a:pt x="5889" y="12877"/>
                </a:cubicBezTo>
                <a:cubicBezTo>
                  <a:pt x="5809" y="12690"/>
                  <a:pt x="5728" y="12511"/>
                  <a:pt x="5648" y="12333"/>
                </a:cubicBezTo>
                <a:cubicBezTo>
                  <a:pt x="5639" y="12315"/>
                  <a:pt x="5639" y="12306"/>
                  <a:pt x="5639" y="12297"/>
                </a:cubicBezTo>
                <a:cubicBezTo>
                  <a:pt x="5639" y="12297"/>
                  <a:pt x="6692" y="11726"/>
                  <a:pt x="6710" y="10683"/>
                </a:cubicBezTo>
                <a:cubicBezTo>
                  <a:pt x="6710" y="10683"/>
                  <a:pt x="6808" y="9032"/>
                  <a:pt x="5461" y="8390"/>
                </a:cubicBezTo>
                <a:cubicBezTo>
                  <a:pt x="5241" y="8290"/>
                  <a:pt x="4959" y="8252"/>
                  <a:pt x="4685" y="8252"/>
                </a:cubicBezTo>
                <a:cubicBezTo>
                  <a:pt x="4492" y="8252"/>
                  <a:pt x="4302" y="8271"/>
                  <a:pt x="4140" y="8301"/>
                </a:cubicBezTo>
                <a:cubicBezTo>
                  <a:pt x="4038" y="8319"/>
                  <a:pt x="3984" y="8339"/>
                  <a:pt x="3940" y="8339"/>
                </a:cubicBezTo>
                <a:cubicBezTo>
                  <a:pt x="3895" y="8339"/>
                  <a:pt x="3859" y="8319"/>
                  <a:pt x="3792" y="8256"/>
                </a:cubicBezTo>
                <a:cubicBezTo>
                  <a:pt x="3668" y="8140"/>
                  <a:pt x="3159" y="6864"/>
                  <a:pt x="2981" y="6463"/>
                </a:cubicBezTo>
                <a:cubicBezTo>
                  <a:pt x="3775" y="5687"/>
                  <a:pt x="4256" y="4607"/>
                  <a:pt x="4301" y="3501"/>
                </a:cubicBezTo>
                <a:cubicBezTo>
                  <a:pt x="4354" y="2395"/>
                  <a:pt x="3953" y="1280"/>
                  <a:pt x="3230" y="450"/>
                </a:cubicBezTo>
                <a:cubicBezTo>
                  <a:pt x="3033" y="222"/>
                  <a:pt x="2758" y="1"/>
                  <a:pt x="2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0" name="Google Shape;80;p2"/>
          <p:cNvSpPr/>
          <p:nvPr/>
        </p:nvSpPr>
        <p:spPr>
          <a:xfrm rot="-1099453">
            <a:off x="169264" y="3980682"/>
            <a:ext cx="144696" cy="144437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1" name="Google Shape;81;p2"/>
          <p:cNvSpPr/>
          <p:nvPr/>
        </p:nvSpPr>
        <p:spPr>
          <a:xfrm rot="-1099483">
            <a:off x="1813317" y="4839845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2" name="Google Shape;82;p2"/>
          <p:cNvSpPr/>
          <p:nvPr/>
        </p:nvSpPr>
        <p:spPr>
          <a:xfrm rot="-1099483">
            <a:off x="7033292" y="155246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3" name="Google Shape;83;p2"/>
          <p:cNvSpPr/>
          <p:nvPr/>
        </p:nvSpPr>
        <p:spPr>
          <a:xfrm rot="-1099453">
            <a:off x="8870489" y="840132"/>
            <a:ext cx="144696" cy="144437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4" name="Google Shape;84;p2"/>
          <p:cNvSpPr/>
          <p:nvPr/>
        </p:nvSpPr>
        <p:spPr>
          <a:xfrm rot="-1099483">
            <a:off x="345955" y="1227296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5" name="Google Shape;85;p2"/>
          <p:cNvSpPr/>
          <p:nvPr/>
        </p:nvSpPr>
        <p:spPr>
          <a:xfrm rot="-1099483">
            <a:off x="7895167" y="4883771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6" name="Google Shape;86;p2"/>
          <p:cNvSpPr txBox="1">
            <a:spLocks noGrp="1"/>
          </p:cNvSpPr>
          <p:nvPr>
            <p:ph type="ctrTitle"/>
          </p:nvPr>
        </p:nvSpPr>
        <p:spPr>
          <a:xfrm>
            <a:off x="2041800" y="1338425"/>
            <a:ext cx="5060400" cy="13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99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"/>
          <p:cNvSpPr txBox="1">
            <a:spLocks noGrp="1"/>
          </p:cNvSpPr>
          <p:nvPr>
            <p:ph type="subTitle" idx="1"/>
          </p:nvPr>
        </p:nvSpPr>
        <p:spPr>
          <a:xfrm>
            <a:off x="2041800" y="37664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9"/>
            </a:lvl9pPr>
          </a:lstStyle>
          <a:p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ctrTitle" idx="2"/>
          </p:nvPr>
        </p:nvSpPr>
        <p:spPr>
          <a:xfrm>
            <a:off x="2041800" y="2688725"/>
            <a:ext cx="5060400" cy="10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199">
                <a:solidFill>
                  <a:srgbClr val="1F99A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99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3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13"/>
          <p:cNvGrpSpPr/>
          <p:nvPr/>
        </p:nvGrpSpPr>
        <p:grpSpPr>
          <a:xfrm>
            <a:off x="-60875" y="-44399"/>
            <a:ext cx="9265800" cy="5311635"/>
            <a:chOff x="-60875" y="-44400"/>
            <a:chExt cx="9265800" cy="5311635"/>
          </a:xfrm>
        </p:grpSpPr>
        <p:grpSp>
          <p:nvGrpSpPr>
            <p:cNvPr id="1068" name="Google Shape;1068;p13"/>
            <p:cNvGrpSpPr/>
            <p:nvPr/>
          </p:nvGrpSpPr>
          <p:grpSpPr>
            <a:xfrm>
              <a:off x="-60875" y="-44400"/>
              <a:ext cx="9265800" cy="5276700"/>
              <a:chOff x="-60875" y="-44400"/>
              <a:chExt cx="9265800" cy="5276700"/>
            </a:xfrm>
          </p:grpSpPr>
          <p:grpSp>
            <p:nvGrpSpPr>
              <p:cNvPr id="1069" name="Google Shape;1069;p13"/>
              <p:cNvGrpSpPr/>
              <p:nvPr/>
            </p:nvGrpSpPr>
            <p:grpSpPr>
              <a:xfrm>
                <a:off x="-60875" y="292275"/>
                <a:ext cx="9265800" cy="4558950"/>
                <a:chOff x="-60875" y="292275"/>
                <a:chExt cx="9265800" cy="4558950"/>
              </a:xfrm>
            </p:grpSpPr>
            <p:cxnSp>
              <p:nvCxnSpPr>
                <p:cNvPr id="1070" name="Google Shape;1070;p13"/>
                <p:cNvCxnSpPr/>
                <p:nvPr/>
              </p:nvCxnSpPr>
              <p:spPr>
                <a:xfrm>
                  <a:off x="-60875" y="2922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13"/>
                <p:cNvCxnSpPr/>
                <p:nvPr/>
              </p:nvCxnSpPr>
              <p:spPr>
                <a:xfrm>
                  <a:off x="-60875" y="7067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13"/>
                <p:cNvCxnSpPr/>
                <p:nvPr/>
              </p:nvCxnSpPr>
              <p:spPr>
                <a:xfrm>
                  <a:off x="-60875" y="11211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3" name="Google Shape;1073;p13"/>
                <p:cNvCxnSpPr/>
                <p:nvPr/>
              </p:nvCxnSpPr>
              <p:spPr>
                <a:xfrm>
                  <a:off x="-60875" y="15356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4" name="Google Shape;1074;p13"/>
                <p:cNvCxnSpPr/>
                <p:nvPr/>
              </p:nvCxnSpPr>
              <p:spPr>
                <a:xfrm>
                  <a:off x="-60875" y="19500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5" name="Google Shape;1075;p13"/>
                <p:cNvCxnSpPr/>
                <p:nvPr/>
              </p:nvCxnSpPr>
              <p:spPr>
                <a:xfrm>
                  <a:off x="-60875" y="23645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6" name="Google Shape;1076;p13"/>
                <p:cNvCxnSpPr/>
                <p:nvPr/>
              </p:nvCxnSpPr>
              <p:spPr>
                <a:xfrm>
                  <a:off x="-60875" y="27789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13"/>
                <p:cNvCxnSpPr/>
                <p:nvPr/>
              </p:nvCxnSpPr>
              <p:spPr>
                <a:xfrm>
                  <a:off x="-60875" y="31934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13"/>
                <p:cNvCxnSpPr/>
                <p:nvPr/>
              </p:nvCxnSpPr>
              <p:spPr>
                <a:xfrm>
                  <a:off x="-60875" y="36078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13"/>
                <p:cNvCxnSpPr/>
                <p:nvPr/>
              </p:nvCxnSpPr>
              <p:spPr>
                <a:xfrm>
                  <a:off x="-60875" y="40223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13"/>
                <p:cNvCxnSpPr/>
                <p:nvPr/>
              </p:nvCxnSpPr>
              <p:spPr>
                <a:xfrm>
                  <a:off x="-60875" y="44367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13"/>
                <p:cNvCxnSpPr/>
                <p:nvPr/>
              </p:nvCxnSpPr>
              <p:spPr>
                <a:xfrm>
                  <a:off x="-60875" y="48512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082" name="Google Shape;1082;p13"/>
              <p:cNvGrpSpPr/>
              <p:nvPr/>
            </p:nvGrpSpPr>
            <p:grpSpPr>
              <a:xfrm>
                <a:off x="424088" y="-44400"/>
                <a:ext cx="8295875" cy="5276700"/>
                <a:chOff x="424088" y="-44400"/>
                <a:chExt cx="8295875" cy="5276700"/>
              </a:xfrm>
            </p:grpSpPr>
            <p:cxnSp>
              <p:nvCxnSpPr>
                <p:cNvPr id="1083" name="Google Shape;1083;p13"/>
                <p:cNvCxnSpPr/>
                <p:nvPr/>
              </p:nvCxnSpPr>
              <p:spPr>
                <a:xfrm>
                  <a:off x="424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13"/>
                <p:cNvCxnSpPr/>
                <p:nvPr/>
              </p:nvCxnSpPr>
              <p:spPr>
                <a:xfrm>
                  <a:off x="860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13"/>
                <p:cNvCxnSpPr/>
                <p:nvPr/>
              </p:nvCxnSpPr>
              <p:spPr>
                <a:xfrm>
                  <a:off x="1297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13"/>
                <p:cNvCxnSpPr/>
                <p:nvPr/>
              </p:nvCxnSpPr>
              <p:spPr>
                <a:xfrm>
                  <a:off x="1733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13"/>
                <p:cNvCxnSpPr/>
                <p:nvPr/>
              </p:nvCxnSpPr>
              <p:spPr>
                <a:xfrm>
                  <a:off x="2170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13"/>
                <p:cNvCxnSpPr/>
                <p:nvPr/>
              </p:nvCxnSpPr>
              <p:spPr>
                <a:xfrm>
                  <a:off x="2607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13"/>
                <p:cNvCxnSpPr/>
                <p:nvPr/>
              </p:nvCxnSpPr>
              <p:spPr>
                <a:xfrm>
                  <a:off x="3043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13"/>
                <p:cNvCxnSpPr/>
                <p:nvPr/>
              </p:nvCxnSpPr>
              <p:spPr>
                <a:xfrm>
                  <a:off x="3480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13"/>
                <p:cNvCxnSpPr/>
                <p:nvPr/>
              </p:nvCxnSpPr>
              <p:spPr>
                <a:xfrm>
                  <a:off x="3917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13"/>
                <p:cNvCxnSpPr/>
                <p:nvPr/>
              </p:nvCxnSpPr>
              <p:spPr>
                <a:xfrm>
                  <a:off x="4353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3" name="Google Shape;1093;p13"/>
                <p:cNvCxnSpPr/>
                <p:nvPr/>
              </p:nvCxnSpPr>
              <p:spPr>
                <a:xfrm>
                  <a:off x="4790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4" name="Google Shape;1094;p13"/>
                <p:cNvCxnSpPr/>
                <p:nvPr/>
              </p:nvCxnSpPr>
              <p:spPr>
                <a:xfrm>
                  <a:off x="5226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5" name="Google Shape;1095;p13"/>
                <p:cNvCxnSpPr/>
                <p:nvPr/>
              </p:nvCxnSpPr>
              <p:spPr>
                <a:xfrm>
                  <a:off x="5663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6" name="Google Shape;1096;p13"/>
                <p:cNvCxnSpPr/>
                <p:nvPr/>
              </p:nvCxnSpPr>
              <p:spPr>
                <a:xfrm>
                  <a:off x="6100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7" name="Google Shape;1097;p13"/>
                <p:cNvCxnSpPr/>
                <p:nvPr/>
              </p:nvCxnSpPr>
              <p:spPr>
                <a:xfrm>
                  <a:off x="6536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8" name="Google Shape;1098;p13"/>
                <p:cNvCxnSpPr/>
                <p:nvPr/>
              </p:nvCxnSpPr>
              <p:spPr>
                <a:xfrm>
                  <a:off x="6973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9" name="Google Shape;1099;p13"/>
                <p:cNvCxnSpPr/>
                <p:nvPr/>
              </p:nvCxnSpPr>
              <p:spPr>
                <a:xfrm>
                  <a:off x="7410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0" name="Google Shape;1100;p13"/>
                <p:cNvCxnSpPr/>
                <p:nvPr/>
              </p:nvCxnSpPr>
              <p:spPr>
                <a:xfrm>
                  <a:off x="7846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1" name="Google Shape;1101;p13"/>
                <p:cNvCxnSpPr/>
                <p:nvPr/>
              </p:nvCxnSpPr>
              <p:spPr>
                <a:xfrm>
                  <a:off x="8283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2" name="Google Shape;1102;p13"/>
                <p:cNvCxnSpPr/>
                <p:nvPr/>
              </p:nvCxnSpPr>
              <p:spPr>
                <a:xfrm>
                  <a:off x="8719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103" name="Google Shape;1103;p13"/>
            <p:cNvSpPr/>
            <p:nvPr/>
          </p:nvSpPr>
          <p:spPr>
            <a:xfrm rot="615569" flipH="1">
              <a:off x="6343872" y="5221759"/>
              <a:ext cx="32631" cy="42913"/>
            </a:xfrm>
            <a:custGeom>
              <a:avLst/>
              <a:gdLst/>
              <a:ahLst/>
              <a:cxnLst/>
              <a:rect l="l" t="t" r="r" b="b"/>
              <a:pathLst>
                <a:path w="1298" h="1707" extrusionOk="0">
                  <a:moveTo>
                    <a:pt x="275" y="1"/>
                  </a:moveTo>
                  <a:cubicBezTo>
                    <a:pt x="233" y="1"/>
                    <a:pt x="191" y="12"/>
                    <a:pt x="153" y="34"/>
                  </a:cubicBezTo>
                  <a:cubicBezTo>
                    <a:pt x="39" y="100"/>
                    <a:pt x="0" y="247"/>
                    <a:pt x="68" y="362"/>
                  </a:cubicBezTo>
                  <a:cubicBezTo>
                    <a:pt x="312" y="776"/>
                    <a:pt x="564" y="1187"/>
                    <a:pt x="822" y="1595"/>
                  </a:cubicBezTo>
                  <a:cubicBezTo>
                    <a:pt x="869" y="1667"/>
                    <a:pt x="947" y="1707"/>
                    <a:pt x="1026" y="1707"/>
                  </a:cubicBezTo>
                  <a:cubicBezTo>
                    <a:pt x="1069" y="1707"/>
                    <a:pt x="1114" y="1694"/>
                    <a:pt x="1152" y="1670"/>
                  </a:cubicBezTo>
                  <a:cubicBezTo>
                    <a:pt x="1265" y="1600"/>
                    <a:pt x="1298" y="1452"/>
                    <a:pt x="1227" y="1340"/>
                  </a:cubicBezTo>
                  <a:cubicBezTo>
                    <a:pt x="972" y="938"/>
                    <a:pt x="723" y="529"/>
                    <a:pt x="480" y="119"/>
                  </a:cubicBezTo>
                  <a:cubicBezTo>
                    <a:pt x="436" y="43"/>
                    <a:pt x="356" y="1"/>
                    <a:pt x="275" y="1"/>
                  </a:cubicBezTo>
                  <a:close/>
                </a:path>
              </a:pathLst>
            </a:custGeom>
            <a:solidFill>
              <a:srgbClr val="004468"/>
            </a:solidFill>
            <a:ln w="9525" cap="flat" cmpd="sng">
              <a:solidFill>
                <a:srgbClr val="FAD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104" name="Google Shape;1104;p13"/>
          <p:cNvGrpSpPr/>
          <p:nvPr/>
        </p:nvGrpSpPr>
        <p:grpSpPr>
          <a:xfrm>
            <a:off x="274200" y="323415"/>
            <a:ext cx="8595600" cy="4496670"/>
            <a:chOff x="303850" y="534800"/>
            <a:chExt cx="8595600" cy="4153200"/>
          </a:xfrm>
        </p:grpSpPr>
        <p:sp>
          <p:nvSpPr>
            <p:cNvPr id="1105" name="Google Shape;1105;p13"/>
            <p:cNvSpPr/>
            <p:nvPr/>
          </p:nvSpPr>
          <p:spPr>
            <a:xfrm>
              <a:off x="303850" y="534800"/>
              <a:ext cx="8595600" cy="41532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1106" name="Google Shape;1106;p13"/>
            <p:cNvGrpSpPr/>
            <p:nvPr/>
          </p:nvGrpSpPr>
          <p:grpSpPr>
            <a:xfrm>
              <a:off x="337400" y="785925"/>
              <a:ext cx="8512925" cy="3650958"/>
              <a:chOff x="337400" y="696600"/>
              <a:chExt cx="8512925" cy="3650958"/>
            </a:xfrm>
          </p:grpSpPr>
          <p:cxnSp>
            <p:nvCxnSpPr>
              <p:cNvPr id="1107" name="Google Shape;1107;p13"/>
              <p:cNvCxnSpPr/>
              <p:nvPr/>
            </p:nvCxnSpPr>
            <p:spPr>
              <a:xfrm>
                <a:off x="549850" y="696600"/>
                <a:ext cx="8128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13"/>
              <p:cNvCxnSpPr/>
              <p:nvPr/>
            </p:nvCxnSpPr>
            <p:spPr>
              <a:xfrm>
                <a:off x="341125" y="1061600"/>
                <a:ext cx="8509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13"/>
              <p:cNvCxnSpPr/>
              <p:nvPr/>
            </p:nvCxnSpPr>
            <p:spPr>
              <a:xfrm>
                <a:off x="344850" y="1426600"/>
                <a:ext cx="8450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13"/>
              <p:cNvCxnSpPr/>
              <p:nvPr/>
            </p:nvCxnSpPr>
            <p:spPr>
              <a:xfrm>
                <a:off x="352300" y="1791600"/>
                <a:ext cx="8427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13"/>
              <p:cNvCxnSpPr/>
              <p:nvPr/>
            </p:nvCxnSpPr>
            <p:spPr>
              <a:xfrm>
                <a:off x="337400" y="2157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13"/>
              <p:cNvCxnSpPr/>
              <p:nvPr/>
            </p:nvCxnSpPr>
            <p:spPr>
              <a:xfrm>
                <a:off x="344850" y="2522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13"/>
              <p:cNvCxnSpPr/>
              <p:nvPr/>
            </p:nvCxnSpPr>
            <p:spPr>
              <a:xfrm>
                <a:off x="341125" y="2887550"/>
                <a:ext cx="844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13"/>
              <p:cNvCxnSpPr/>
              <p:nvPr/>
            </p:nvCxnSpPr>
            <p:spPr>
              <a:xfrm>
                <a:off x="356025" y="3252550"/>
                <a:ext cx="8446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13"/>
              <p:cNvCxnSpPr/>
              <p:nvPr/>
            </p:nvCxnSpPr>
            <p:spPr>
              <a:xfrm>
                <a:off x="400750" y="3617550"/>
                <a:ext cx="8383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6" name="Google Shape;1116;p13"/>
              <p:cNvCxnSpPr/>
              <p:nvPr/>
            </p:nvCxnSpPr>
            <p:spPr>
              <a:xfrm>
                <a:off x="404475" y="3982550"/>
                <a:ext cx="837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7" name="Google Shape;1117;p13"/>
              <p:cNvCxnSpPr/>
              <p:nvPr/>
            </p:nvCxnSpPr>
            <p:spPr>
              <a:xfrm>
                <a:off x="520425" y="4347558"/>
                <a:ext cx="8199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8" name="Google Shape;1118;p13"/>
          <p:cNvSpPr/>
          <p:nvPr/>
        </p:nvSpPr>
        <p:spPr>
          <a:xfrm>
            <a:off x="408827" y="4225551"/>
            <a:ext cx="362449" cy="362983"/>
          </a:xfrm>
          <a:custGeom>
            <a:avLst/>
            <a:gdLst/>
            <a:ahLst/>
            <a:cxnLst/>
            <a:rect l="l" t="t" r="r" b="b"/>
            <a:pathLst>
              <a:path w="6584" h="6594" extrusionOk="0">
                <a:moveTo>
                  <a:pt x="3292" y="1"/>
                </a:moveTo>
                <a:cubicBezTo>
                  <a:pt x="1472" y="1"/>
                  <a:pt x="0" y="1482"/>
                  <a:pt x="0" y="3293"/>
                </a:cubicBezTo>
                <a:cubicBezTo>
                  <a:pt x="0" y="5112"/>
                  <a:pt x="1472" y="6593"/>
                  <a:pt x="3292" y="6593"/>
                </a:cubicBezTo>
                <a:cubicBezTo>
                  <a:pt x="5103" y="6593"/>
                  <a:pt x="6584" y="5112"/>
                  <a:pt x="6584" y="3293"/>
                </a:cubicBezTo>
                <a:cubicBezTo>
                  <a:pt x="6584" y="1482"/>
                  <a:pt x="5103" y="1"/>
                  <a:pt x="3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1119" name="Google Shape;1119;p13"/>
          <p:cNvGrpSpPr/>
          <p:nvPr/>
        </p:nvGrpSpPr>
        <p:grpSpPr>
          <a:xfrm>
            <a:off x="6506536" y="-115565"/>
            <a:ext cx="2931800" cy="1133316"/>
            <a:chOff x="6506535" y="-115565"/>
            <a:chExt cx="2931800" cy="1133316"/>
          </a:xfrm>
        </p:grpSpPr>
        <p:grpSp>
          <p:nvGrpSpPr>
            <p:cNvPr id="1120" name="Google Shape;1120;p13"/>
            <p:cNvGrpSpPr/>
            <p:nvPr/>
          </p:nvGrpSpPr>
          <p:grpSpPr>
            <a:xfrm>
              <a:off x="6506535" y="-115565"/>
              <a:ext cx="2931800" cy="1133316"/>
              <a:chOff x="2389200" y="1048400"/>
              <a:chExt cx="4511850" cy="1744100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3393050" y="1048400"/>
                <a:ext cx="3508000" cy="1198125"/>
              </a:xfrm>
              <a:custGeom>
                <a:avLst/>
                <a:gdLst/>
                <a:ahLst/>
                <a:cxnLst/>
                <a:rect l="l" t="t" r="r" b="b"/>
                <a:pathLst>
                  <a:path w="140320" h="47925" fill="none" extrusionOk="0">
                    <a:moveTo>
                      <a:pt x="0" y="3337"/>
                    </a:moveTo>
                    <a:cubicBezTo>
                      <a:pt x="38932" y="47924"/>
                      <a:pt x="109533" y="1"/>
                      <a:pt x="140319" y="13686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2891000" y="1105275"/>
                <a:ext cx="3996225" cy="1414225"/>
              </a:xfrm>
              <a:custGeom>
                <a:avLst/>
                <a:gdLst/>
                <a:ahLst/>
                <a:cxnLst/>
                <a:rect l="l" t="t" r="r" b="b"/>
                <a:pathLst>
                  <a:path w="159849" h="56569" fill="none" extrusionOk="0">
                    <a:moveTo>
                      <a:pt x="1" y="1062"/>
                    </a:moveTo>
                    <a:cubicBezTo>
                      <a:pt x="47746" y="56569"/>
                      <a:pt x="116724" y="1"/>
                      <a:pt x="159848" y="2058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2389200" y="1131825"/>
                <a:ext cx="4484200" cy="1660675"/>
              </a:xfrm>
              <a:custGeom>
                <a:avLst/>
                <a:gdLst/>
                <a:ahLst/>
                <a:cxnLst/>
                <a:rect l="l" t="t" r="r" b="b"/>
                <a:pathLst>
                  <a:path w="179368" h="66427" fill="none" extrusionOk="0">
                    <a:moveTo>
                      <a:pt x="0" y="0"/>
                    </a:moveTo>
                    <a:cubicBezTo>
                      <a:pt x="56551" y="66426"/>
                      <a:pt x="123905" y="1214"/>
                      <a:pt x="179367" y="2869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1124" name="Google Shape;1124;p13"/>
            <p:cNvSpPr/>
            <p:nvPr/>
          </p:nvSpPr>
          <p:spPr>
            <a:xfrm>
              <a:off x="7422281" y="-55169"/>
              <a:ext cx="1802257" cy="1012513"/>
            </a:xfrm>
            <a:custGeom>
              <a:avLst/>
              <a:gdLst/>
              <a:ahLst/>
              <a:cxnLst/>
              <a:rect l="l" t="t" r="r" b="b"/>
              <a:pathLst>
                <a:path w="50094" h="28141" extrusionOk="0">
                  <a:moveTo>
                    <a:pt x="0" y="0"/>
                  </a:moveTo>
                  <a:cubicBezTo>
                    <a:pt x="2737" y="4108"/>
                    <a:pt x="5052" y="7882"/>
                    <a:pt x="14553" y="10451"/>
                  </a:cubicBezTo>
                  <a:cubicBezTo>
                    <a:pt x="19952" y="11909"/>
                    <a:pt x="29299" y="11575"/>
                    <a:pt x="34732" y="15703"/>
                  </a:cubicBezTo>
                  <a:cubicBezTo>
                    <a:pt x="37883" y="18098"/>
                    <a:pt x="40853" y="21972"/>
                    <a:pt x="43550" y="24862"/>
                  </a:cubicBezTo>
                  <a:cubicBezTo>
                    <a:pt x="44854" y="26261"/>
                    <a:pt x="47511" y="27652"/>
                    <a:pt x="50093" y="28141"/>
                  </a:cubicBezTo>
                  <a:lnTo>
                    <a:pt x="50093" y="14071"/>
                  </a:lnTo>
                  <a:cubicBezTo>
                    <a:pt x="45396" y="10772"/>
                    <a:pt x="43416" y="2971"/>
                    <a:pt x="36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25" name="Google Shape;1125;p13"/>
            <p:cNvSpPr/>
            <p:nvPr/>
          </p:nvSpPr>
          <p:spPr>
            <a:xfrm rot="-1099236">
              <a:off x="7853078" y="60413"/>
              <a:ext cx="63880" cy="63786"/>
            </a:xfrm>
            <a:custGeom>
              <a:avLst/>
              <a:gdLst/>
              <a:ahLst/>
              <a:cxnLst/>
              <a:rect l="l" t="t" r="r" b="b"/>
              <a:pathLst>
                <a:path w="5202" h="5193" extrusionOk="0">
                  <a:moveTo>
                    <a:pt x="2605" y="0"/>
                  </a:moveTo>
                  <a:cubicBezTo>
                    <a:pt x="1169" y="0"/>
                    <a:pt x="0" y="1160"/>
                    <a:pt x="0" y="2597"/>
                  </a:cubicBezTo>
                  <a:cubicBezTo>
                    <a:pt x="0" y="4033"/>
                    <a:pt x="1169" y="5193"/>
                    <a:pt x="2605" y="5193"/>
                  </a:cubicBezTo>
                  <a:cubicBezTo>
                    <a:pt x="4042" y="5193"/>
                    <a:pt x="5201" y="4033"/>
                    <a:pt x="5201" y="2597"/>
                  </a:cubicBezTo>
                  <a:cubicBezTo>
                    <a:pt x="5201" y="1160"/>
                    <a:pt x="4042" y="0"/>
                    <a:pt x="2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26" name="Google Shape;1126;p13"/>
            <p:cNvSpPr/>
            <p:nvPr/>
          </p:nvSpPr>
          <p:spPr>
            <a:xfrm rot="-1099330">
              <a:off x="8632578" y="152464"/>
              <a:ext cx="150421" cy="150132"/>
            </a:xfrm>
            <a:custGeom>
              <a:avLst/>
              <a:gdLst/>
              <a:ahLst/>
              <a:cxnLst/>
              <a:rect l="l" t="t" r="r" b="b"/>
              <a:pathLst>
                <a:path w="5202" h="5193" extrusionOk="0">
                  <a:moveTo>
                    <a:pt x="2605" y="0"/>
                  </a:moveTo>
                  <a:cubicBezTo>
                    <a:pt x="1169" y="0"/>
                    <a:pt x="0" y="1160"/>
                    <a:pt x="0" y="2597"/>
                  </a:cubicBezTo>
                  <a:cubicBezTo>
                    <a:pt x="0" y="4033"/>
                    <a:pt x="1169" y="5193"/>
                    <a:pt x="2605" y="5193"/>
                  </a:cubicBezTo>
                  <a:cubicBezTo>
                    <a:pt x="4042" y="5193"/>
                    <a:pt x="5201" y="4033"/>
                    <a:pt x="5201" y="2597"/>
                  </a:cubicBezTo>
                  <a:cubicBezTo>
                    <a:pt x="5201" y="1160"/>
                    <a:pt x="4042" y="0"/>
                    <a:pt x="2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127" name="Google Shape;1127;p13"/>
          <p:cNvGrpSpPr/>
          <p:nvPr/>
        </p:nvGrpSpPr>
        <p:grpSpPr>
          <a:xfrm>
            <a:off x="-294315" y="4165147"/>
            <a:ext cx="2931800" cy="1133316"/>
            <a:chOff x="-294315" y="4165147"/>
            <a:chExt cx="2931800" cy="1133316"/>
          </a:xfrm>
        </p:grpSpPr>
        <p:sp>
          <p:nvSpPr>
            <p:cNvPr id="1128" name="Google Shape;1128;p13"/>
            <p:cNvSpPr/>
            <p:nvPr/>
          </p:nvSpPr>
          <p:spPr>
            <a:xfrm rot="10800000">
              <a:off x="-80518" y="4225554"/>
              <a:ext cx="1802257" cy="1012513"/>
            </a:xfrm>
            <a:custGeom>
              <a:avLst/>
              <a:gdLst/>
              <a:ahLst/>
              <a:cxnLst/>
              <a:rect l="l" t="t" r="r" b="b"/>
              <a:pathLst>
                <a:path w="50094" h="28141" extrusionOk="0">
                  <a:moveTo>
                    <a:pt x="0" y="0"/>
                  </a:moveTo>
                  <a:cubicBezTo>
                    <a:pt x="2737" y="4108"/>
                    <a:pt x="5052" y="7882"/>
                    <a:pt x="14553" y="10451"/>
                  </a:cubicBezTo>
                  <a:cubicBezTo>
                    <a:pt x="19952" y="11909"/>
                    <a:pt x="29299" y="11575"/>
                    <a:pt x="34732" y="15703"/>
                  </a:cubicBezTo>
                  <a:cubicBezTo>
                    <a:pt x="37883" y="18098"/>
                    <a:pt x="40853" y="21972"/>
                    <a:pt x="43550" y="24862"/>
                  </a:cubicBezTo>
                  <a:cubicBezTo>
                    <a:pt x="44854" y="26261"/>
                    <a:pt x="47511" y="27652"/>
                    <a:pt x="50093" y="28141"/>
                  </a:cubicBezTo>
                  <a:lnTo>
                    <a:pt x="50093" y="14071"/>
                  </a:lnTo>
                  <a:cubicBezTo>
                    <a:pt x="45396" y="10772"/>
                    <a:pt x="43416" y="2971"/>
                    <a:pt x="36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1129" name="Google Shape;1129;p13"/>
            <p:cNvGrpSpPr/>
            <p:nvPr/>
          </p:nvGrpSpPr>
          <p:grpSpPr>
            <a:xfrm>
              <a:off x="-294315" y="4165147"/>
              <a:ext cx="2931800" cy="1133316"/>
              <a:chOff x="-294315" y="4165147"/>
              <a:chExt cx="2931800" cy="1133316"/>
            </a:xfrm>
          </p:grpSpPr>
          <p:grpSp>
            <p:nvGrpSpPr>
              <p:cNvPr id="1130" name="Google Shape;1130;p13"/>
              <p:cNvGrpSpPr/>
              <p:nvPr/>
            </p:nvGrpSpPr>
            <p:grpSpPr>
              <a:xfrm rot="10800000">
                <a:off x="-294315" y="4165147"/>
                <a:ext cx="2931800" cy="1133316"/>
                <a:chOff x="2389200" y="1048400"/>
                <a:chExt cx="4511850" cy="1744100"/>
              </a:xfrm>
            </p:grpSpPr>
            <p:sp>
              <p:nvSpPr>
                <p:cNvPr id="1131" name="Google Shape;1131;p13"/>
                <p:cNvSpPr/>
                <p:nvPr/>
              </p:nvSpPr>
              <p:spPr>
                <a:xfrm>
                  <a:off x="3393050" y="1048400"/>
                  <a:ext cx="3508000" cy="119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20" h="47925" fill="none" extrusionOk="0">
                      <a:moveTo>
                        <a:pt x="0" y="3337"/>
                      </a:moveTo>
                      <a:cubicBezTo>
                        <a:pt x="38932" y="47924"/>
                        <a:pt x="109533" y="1"/>
                        <a:pt x="140319" y="1368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miter lim="8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/>
                </a:p>
              </p:txBody>
            </p:sp>
            <p:sp>
              <p:nvSpPr>
                <p:cNvPr id="1132" name="Google Shape;1132;p13"/>
                <p:cNvSpPr/>
                <p:nvPr/>
              </p:nvSpPr>
              <p:spPr>
                <a:xfrm>
                  <a:off x="2891000" y="1105275"/>
                  <a:ext cx="3996225" cy="14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49" h="56569" fill="none" extrusionOk="0">
                      <a:moveTo>
                        <a:pt x="1" y="1062"/>
                      </a:moveTo>
                      <a:cubicBezTo>
                        <a:pt x="47746" y="56569"/>
                        <a:pt x="116724" y="1"/>
                        <a:pt x="159848" y="20581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miter lim="8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/>
                </a:p>
              </p:txBody>
            </p:sp>
            <p:sp>
              <p:nvSpPr>
                <p:cNvPr id="1133" name="Google Shape;1133;p13"/>
                <p:cNvSpPr/>
                <p:nvPr/>
              </p:nvSpPr>
              <p:spPr>
                <a:xfrm>
                  <a:off x="2389200" y="1131825"/>
                  <a:ext cx="4484200" cy="166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68" h="66427" fill="none" extrusionOk="0">
                      <a:moveTo>
                        <a:pt x="0" y="0"/>
                      </a:moveTo>
                      <a:cubicBezTo>
                        <a:pt x="56551" y="66426"/>
                        <a:pt x="123905" y="1214"/>
                        <a:pt x="179367" y="2869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2"/>
                  </a:solidFill>
                  <a:prstDash val="solid"/>
                  <a:miter lim="892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5"/>
                </a:p>
              </p:txBody>
            </p:sp>
          </p:grpSp>
          <p:sp>
            <p:nvSpPr>
              <p:cNvPr id="1134" name="Google Shape;1134;p13"/>
              <p:cNvSpPr/>
              <p:nvPr/>
            </p:nvSpPr>
            <p:spPr>
              <a:xfrm rot="9700764">
                <a:off x="1227061" y="5058699"/>
                <a:ext cx="63880" cy="63786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193" extrusionOk="0">
                    <a:moveTo>
                      <a:pt x="2605" y="0"/>
                    </a:moveTo>
                    <a:cubicBezTo>
                      <a:pt x="1169" y="0"/>
                      <a:pt x="0" y="1160"/>
                      <a:pt x="0" y="2597"/>
                    </a:cubicBezTo>
                    <a:cubicBezTo>
                      <a:pt x="0" y="4033"/>
                      <a:pt x="1169" y="5193"/>
                      <a:pt x="2605" y="5193"/>
                    </a:cubicBezTo>
                    <a:cubicBezTo>
                      <a:pt x="4042" y="5193"/>
                      <a:pt x="5201" y="4033"/>
                      <a:pt x="5201" y="2597"/>
                    </a:cubicBezTo>
                    <a:cubicBezTo>
                      <a:pt x="5201" y="1160"/>
                      <a:pt x="4042" y="0"/>
                      <a:pt x="2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 rot="9700345">
                <a:off x="96901" y="4622909"/>
                <a:ext cx="142644" cy="142401"/>
              </a:xfrm>
              <a:custGeom>
                <a:avLst/>
                <a:gdLst/>
                <a:ahLst/>
                <a:cxnLst/>
                <a:rect l="l" t="t" r="r" b="b"/>
                <a:pathLst>
                  <a:path w="5202" h="5193" extrusionOk="0">
                    <a:moveTo>
                      <a:pt x="2605" y="0"/>
                    </a:moveTo>
                    <a:cubicBezTo>
                      <a:pt x="1169" y="0"/>
                      <a:pt x="0" y="1160"/>
                      <a:pt x="0" y="2597"/>
                    </a:cubicBezTo>
                    <a:cubicBezTo>
                      <a:pt x="0" y="4033"/>
                      <a:pt x="1169" y="5193"/>
                      <a:pt x="2605" y="5193"/>
                    </a:cubicBezTo>
                    <a:cubicBezTo>
                      <a:pt x="4042" y="5193"/>
                      <a:pt x="5201" y="4033"/>
                      <a:pt x="5201" y="2597"/>
                    </a:cubicBezTo>
                    <a:cubicBezTo>
                      <a:pt x="5201" y="1160"/>
                      <a:pt x="4042" y="0"/>
                      <a:pt x="26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</p:grpSp>
      <p:grpSp>
        <p:nvGrpSpPr>
          <p:cNvPr id="1136" name="Google Shape;1136;p13"/>
          <p:cNvGrpSpPr/>
          <p:nvPr/>
        </p:nvGrpSpPr>
        <p:grpSpPr>
          <a:xfrm>
            <a:off x="109518" y="225103"/>
            <a:ext cx="961056" cy="1012538"/>
            <a:chOff x="2386975" y="3643550"/>
            <a:chExt cx="708900" cy="746875"/>
          </a:xfrm>
        </p:grpSpPr>
        <p:sp>
          <p:nvSpPr>
            <p:cNvPr id="1137" name="Google Shape;1137;p13"/>
            <p:cNvSpPr/>
            <p:nvPr/>
          </p:nvSpPr>
          <p:spPr>
            <a:xfrm>
              <a:off x="2386975" y="3643550"/>
              <a:ext cx="708900" cy="746875"/>
            </a:xfrm>
            <a:custGeom>
              <a:avLst/>
              <a:gdLst/>
              <a:ahLst/>
              <a:cxnLst/>
              <a:rect l="l" t="t" r="r" b="b"/>
              <a:pathLst>
                <a:path w="28356" h="29875" extrusionOk="0">
                  <a:moveTo>
                    <a:pt x="15590" y="1"/>
                  </a:moveTo>
                  <a:cubicBezTo>
                    <a:pt x="15449" y="1"/>
                    <a:pt x="15309" y="1"/>
                    <a:pt x="15168" y="7"/>
                  </a:cubicBezTo>
                  <a:cubicBezTo>
                    <a:pt x="11087" y="208"/>
                    <a:pt x="8785" y="3834"/>
                    <a:pt x="8846" y="9956"/>
                  </a:cubicBezTo>
                  <a:cubicBezTo>
                    <a:pt x="8866" y="11555"/>
                    <a:pt x="8444" y="12646"/>
                    <a:pt x="7989" y="13777"/>
                  </a:cubicBezTo>
                  <a:cubicBezTo>
                    <a:pt x="7976" y="13810"/>
                    <a:pt x="7962" y="13843"/>
                    <a:pt x="7942" y="13877"/>
                  </a:cubicBezTo>
                  <a:cubicBezTo>
                    <a:pt x="7942" y="13890"/>
                    <a:pt x="7527" y="14700"/>
                    <a:pt x="6009" y="14847"/>
                  </a:cubicBezTo>
                  <a:cubicBezTo>
                    <a:pt x="3439" y="15088"/>
                    <a:pt x="1499" y="16319"/>
                    <a:pt x="542" y="18299"/>
                  </a:cubicBezTo>
                  <a:cubicBezTo>
                    <a:pt x="0" y="19423"/>
                    <a:pt x="308" y="20220"/>
                    <a:pt x="542" y="20588"/>
                  </a:cubicBezTo>
                  <a:cubicBezTo>
                    <a:pt x="910" y="21170"/>
                    <a:pt x="1553" y="21504"/>
                    <a:pt x="2302" y="21504"/>
                  </a:cubicBezTo>
                  <a:cubicBezTo>
                    <a:pt x="2844" y="21504"/>
                    <a:pt x="3433" y="21337"/>
                    <a:pt x="4048" y="21002"/>
                  </a:cubicBezTo>
                  <a:cubicBezTo>
                    <a:pt x="4276" y="20875"/>
                    <a:pt x="4483" y="20735"/>
                    <a:pt x="4684" y="20601"/>
                  </a:cubicBezTo>
                  <a:cubicBezTo>
                    <a:pt x="5139" y="20286"/>
                    <a:pt x="5433" y="20092"/>
                    <a:pt x="5775" y="20092"/>
                  </a:cubicBezTo>
                  <a:lnTo>
                    <a:pt x="5801" y="20092"/>
                  </a:lnTo>
                  <a:cubicBezTo>
                    <a:pt x="6015" y="20099"/>
                    <a:pt x="6229" y="20106"/>
                    <a:pt x="6444" y="20106"/>
                  </a:cubicBezTo>
                  <a:lnTo>
                    <a:pt x="6698" y="20106"/>
                  </a:lnTo>
                  <a:cubicBezTo>
                    <a:pt x="6818" y="22287"/>
                    <a:pt x="7621" y="24227"/>
                    <a:pt x="8979" y="25686"/>
                  </a:cubicBezTo>
                  <a:cubicBezTo>
                    <a:pt x="8665" y="26054"/>
                    <a:pt x="8564" y="26469"/>
                    <a:pt x="8558" y="26837"/>
                  </a:cubicBezTo>
                  <a:cubicBezTo>
                    <a:pt x="8551" y="27492"/>
                    <a:pt x="8819" y="27907"/>
                    <a:pt x="9053" y="28135"/>
                  </a:cubicBezTo>
                  <a:cubicBezTo>
                    <a:pt x="9240" y="28329"/>
                    <a:pt x="9555" y="28556"/>
                    <a:pt x="10036" y="28616"/>
                  </a:cubicBezTo>
                  <a:cubicBezTo>
                    <a:pt x="10043" y="28643"/>
                    <a:pt x="10050" y="28670"/>
                    <a:pt x="10063" y="28697"/>
                  </a:cubicBezTo>
                  <a:cubicBezTo>
                    <a:pt x="10164" y="28978"/>
                    <a:pt x="10445" y="29486"/>
                    <a:pt x="11187" y="29747"/>
                  </a:cubicBezTo>
                  <a:cubicBezTo>
                    <a:pt x="11428" y="29827"/>
                    <a:pt x="11676" y="29874"/>
                    <a:pt x="11910" y="29874"/>
                  </a:cubicBezTo>
                  <a:cubicBezTo>
                    <a:pt x="12472" y="29874"/>
                    <a:pt x="12887" y="29653"/>
                    <a:pt x="13181" y="29406"/>
                  </a:cubicBezTo>
                  <a:cubicBezTo>
                    <a:pt x="13489" y="29640"/>
                    <a:pt x="13917" y="29827"/>
                    <a:pt x="14492" y="29827"/>
                  </a:cubicBezTo>
                  <a:cubicBezTo>
                    <a:pt x="14566" y="29827"/>
                    <a:pt x="14646" y="29821"/>
                    <a:pt x="14720" y="29814"/>
                  </a:cubicBezTo>
                  <a:cubicBezTo>
                    <a:pt x="15355" y="29760"/>
                    <a:pt x="16045" y="29406"/>
                    <a:pt x="16386" y="28616"/>
                  </a:cubicBezTo>
                  <a:lnTo>
                    <a:pt x="16647" y="28616"/>
                  </a:lnTo>
                  <a:cubicBezTo>
                    <a:pt x="16834" y="28616"/>
                    <a:pt x="17028" y="28616"/>
                    <a:pt x="17215" y="28610"/>
                  </a:cubicBezTo>
                  <a:cubicBezTo>
                    <a:pt x="18928" y="28543"/>
                    <a:pt x="20534" y="28135"/>
                    <a:pt x="21919" y="27405"/>
                  </a:cubicBezTo>
                  <a:cubicBezTo>
                    <a:pt x="22427" y="27900"/>
                    <a:pt x="22963" y="28034"/>
                    <a:pt x="23384" y="28034"/>
                  </a:cubicBezTo>
                  <a:cubicBezTo>
                    <a:pt x="23699" y="28034"/>
                    <a:pt x="24013" y="27954"/>
                    <a:pt x="24308" y="27800"/>
                  </a:cubicBezTo>
                  <a:cubicBezTo>
                    <a:pt x="24923" y="27479"/>
                    <a:pt x="25231" y="27037"/>
                    <a:pt x="25385" y="26629"/>
                  </a:cubicBezTo>
                  <a:cubicBezTo>
                    <a:pt x="25478" y="26643"/>
                    <a:pt x="25565" y="26649"/>
                    <a:pt x="25666" y="26649"/>
                  </a:cubicBezTo>
                  <a:cubicBezTo>
                    <a:pt x="26281" y="26649"/>
                    <a:pt x="26850" y="26368"/>
                    <a:pt x="27258" y="25853"/>
                  </a:cubicBezTo>
                  <a:cubicBezTo>
                    <a:pt x="27747" y="25238"/>
                    <a:pt x="27713" y="24655"/>
                    <a:pt x="27646" y="24361"/>
                  </a:cubicBezTo>
                  <a:cubicBezTo>
                    <a:pt x="27639" y="24334"/>
                    <a:pt x="27633" y="24308"/>
                    <a:pt x="27626" y="24287"/>
                  </a:cubicBezTo>
                  <a:cubicBezTo>
                    <a:pt x="27840" y="24107"/>
                    <a:pt x="28034" y="23866"/>
                    <a:pt x="28148" y="23545"/>
                  </a:cubicBezTo>
                  <a:cubicBezTo>
                    <a:pt x="28248" y="23250"/>
                    <a:pt x="28355" y="22662"/>
                    <a:pt x="27920" y="21993"/>
                  </a:cubicBezTo>
                  <a:cubicBezTo>
                    <a:pt x="27606" y="21504"/>
                    <a:pt x="27077" y="21210"/>
                    <a:pt x="26462" y="21156"/>
                  </a:cubicBezTo>
                  <a:cubicBezTo>
                    <a:pt x="26549" y="20487"/>
                    <a:pt x="26542" y="19805"/>
                    <a:pt x="26449" y="19122"/>
                  </a:cubicBezTo>
                  <a:cubicBezTo>
                    <a:pt x="26228" y="17523"/>
                    <a:pt x="25619" y="15998"/>
                    <a:pt x="24916" y="14425"/>
                  </a:cubicBezTo>
                  <a:cubicBezTo>
                    <a:pt x="27218" y="12666"/>
                    <a:pt x="26870" y="10532"/>
                    <a:pt x="26622" y="9060"/>
                  </a:cubicBezTo>
                  <a:cubicBezTo>
                    <a:pt x="26569" y="8712"/>
                    <a:pt x="26723" y="8384"/>
                    <a:pt x="26970" y="7882"/>
                  </a:cubicBezTo>
                  <a:cubicBezTo>
                    <a:pt x="27084" y="7661"/>
                    <a:pt x="27191" y="7441"/>
                    <a:pt x="27285" y="7200"/>
                  </a:cubicBezTo>
                  <a:cubicBezTo>
                    <a:pt x="27700" y="6109"/>
                    <a:pt x="27666" y="5126"/>
                    <a:pt x="27191" y="4436"/>
                  </a:cubicBezTo>
                  <a:cubicBezTo>
                    <a:pt x="26823" y="3908"/>
                    <a:pt x="26241" y="3607"/>
                    <a:pt x="25592" y="3607"/>
                  </a:cubicBezTo>
                  <a:cubicBezTo>
                    <a:pt x="25110" y="3607"/>
                    <a:pt x="24622" y="3767"/>
                    <a:pt x="24140" y="4082"/>
                  </a:cubicBezTo>
                  <a:cubicBezTo>
                    <a:pt x="23197" y="4711"/>
                    <a:pt x="22488" y="5560"/>
                    <a:pt x="22033" y="6591"/>
                  </a:cubicBezTo>
                  <a:cubicBezTo>
                    <a:pt x="21952" y="6169"/>
                    <a:pt x="21859" y="5714"/>
                    <a:pt x="21738" y="5273"/>
                  </a:cubicBezTo>
                  <a:cubicBezTo>
                    <a:pt x="21324" y="3741"/>
                    <a:pt x="20735" y="2590"/>
                    <a:pt x="19932" y="1733"/>
                  </a:cubicBezTo>
                  <a:cubicBezTo>
                    <a:pt x="18841" y="583"/>
                    <a:pt x="17383" y="1"/>
                    <a:pt x="155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2634250" y="4292200"/>
              <a:ext cx="143975" cy="64750"/>
            </a:xfrm>
            <a:custGeom>
              <a:avLst/>
              <a:gdLst/>
              <a:ahLst/>
              <a:cxnLst/>
              <a:rect l="l" t="t" r="r" b="b"/>
              <a:pathLst>
                <a:path w="5759" h="2590" extrusionOk="0">
                  <a:moveTo>
                    <a:pt x="2720" y="0"/>
                  </a:moveTo>
                  <a:cubicBezTo>
                    <a:pt x="2311" y="0"/>
                    <a:pt x="17" y="39"/>
                    <a:pt x="5" y="911"/>
                  </a:cubicBezTo>
                  <a:cubicBezTo>
                    <a:pt x="0" y="1253"/>
                    <a:pt x="177" y="1354"/>
                    <a:pt x="421" y="1354"/>
                  </a:cubicBezTo>
                  <a:cubicBezTo>
                    <a:pt x="771" y="1354"/>
                    <a:pt x="1259" y="1146"/>
                    <a:pt x="1548" y="1146"/>
                  </a:cubicBezTo>
                  <a:cubicBezTo>
                    <a:pt x="1625" y="1146"/>
                    <a:pt x="1688" y="1161"/>
                    <a:pt x="1731" y="1198"/>
                  </a:cubicBezTo>
                  <a:cubicBezTo>
                    <a:pt x="2046" y="1473"/>
                    <a:pt x="875" y="2235"/>
                    <a:pt x="1731" y="2536"/>
                  </a:cubicBezTo>
                  <a:cubicBezTo>
                    <a:pt x="1839" y="2573"/>
                    <a:pt x="1934" y="2590"/>
                    <a:pt x="2019" y="2590"/>
                  </a:cubicBezTo>
                  <a:cubicBezTo>
                    <a:pt x="2617" y="2590"/>
                    <a:pt x="2747" y="1797"/>
                    <a:pt x="3257" y="1680"/>
                  </a:cubicBezTo>
                  <a:cubicBezTo>
                    <a:pt x="3291" y="1672"/>
                    <a:pt x="3323" y="1669"/>
                    <a:pt x="3353" y="1669"/>
                  </a:cubicBezTo>
                  <a:cubicBezTo>
                    <a:pt x="3811" y="1669"/>
                    <a:pt x="3752" y="2541"/>
                    <a:pt x="4606" y="2541"/>
                  </a:cubicBezTo>
                  <a:cubicBezTo>
                    <a:pt x="4643" y="2541"/>
                    <a:pt x="4681" y="2540"/>
                    <a:pt x="4722" y="2536"/>
                  </a:cubicBezTo>
                  <a:cubicBezTo>
                    <a:pt x="5759" y="2449"/>
                    <a:pt x="5250" y="569"/>
                    <a:pt x="5250" y="569"/>
                  </a:cubicBezTo>
                  <a:lnTo>
                    <a:pt x="2782" y="1"/>
                  </a:lnTo>
                  <a:cubicBezTo>
                    <a:pt x="2782" y="1"/>
                    <a:pt x="2760" y="0"/>
                    <a:pt x="2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2941625" y="4205700"/>
              <a:ext cx="128500" cy="105250"/>
            </a:xfrm>
            <a:custGeom>
              <a:avLst/>
              <a:gdLst/>
              <a:ahLst/>
              <a:cxnLst/>
              <a:rect l="l" t="t" r="r" b="b"/>
              <a:pathLst>
                <a:path w="5140" h="4210" extrusionOk="0">
                  <a:moveTo>
                    <a:pt x="4088" y="1"/>
                  </a:moveTo>
                  <a:cubicBezTo>
                    <a:pt x="3224" y="1"/>
                    <a:pt x="1787" y="945"/>
                    <a:pt x="1787" y="945"/>
                  </a:cubicBezTo>
                  <a:lnTo>
                    <a:pt x="1" y="2752"/>
                  </a:lnTo>
                  <a:cubicBezTo>
                    <a:pt x="1" y="2752"/>
                    <a:pt x="452" y="4209"/>
                    <a:pt x="1196" y="4209"/>
                  </a:cubicBezTo>
                  <a:cubicBezTo>
                    <a:pt x="1292" y="4209"/>
                    <a:pt x="1393" y="4185"/>
                    <a:pt x="1499" y="4130"/>
                  </a:cubicBezTo>
                  <a:cubicBezTo>
                    <a:pt x="2423" y="3648"/>
                    <a:pt x="1707" y="2825"/>
                    <a:pt x="2275" y="2624"/>
                  </a:cubicBezTo>
                  <a:cubicBezTo>
                    <a:pt x="2341" y="2601"/>
                    <a:pt x="2407" y="2592"/>
                    <a:pt x="2474" y="2592"/>
                  </a:cubicBezTo>
                  <a:cubicBezTo>
                    <a:pt x="2803" y="2592"/>
                    <a:pt x="3144" y="2826"/>
                    <a:pt x="3477" y="2826"/>
                  </a:cubicBezTo>
                  <a:cubicBezTo>
                    <a:pt x="3662" y="2826"/>
                    <a:pt x="3844" y="2754"/>
                    <a:pt x="4022" y="2531"/>
                  </a:cubicBezTo>
                  <a:cubicBezTo>
                    <a:pt x="4590" y="1822"/>
                    <a:pt x="3192" y="1801"/>
                    <a:pt x="3312" y="1400"/>
                  </a:cubicBezTo>
                  <a:cubicBezTo>
                    <a:pt x="3426" y="999"/>
                    <a:pt x="5139" y="1039"/>
                    <a:pt x="4617" y="236"/>
                  </a:cubicBezTo>
                  <a:cubicBezTo>
                    <a:pt x="4506" y="67"/>
                    <a:pt x="4317" y="1"/>
                    <a:pt x="4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2586725" y="3676950"/>
              <a:ext cx="442575" cy="648650"/>
            </a:xfrm>
            <a:custGeom>
              <a:avLst/>
              <a:gdLst/>
              <a:ahLst/>
              <a:cxnLst/>
              <a:rect l="l" t="t" r="r" b="b"/>
              <a:pathLst>
                <a:path w="17703" h="25946" extrusionOk="0">
                  <a:moveTo>
                    <a:pt x="7605" y="0"/>
                  </a:moveTo>
                  <a:cubicBezTo>
                    <a:pt x="7488" y="0"/>
                    <a:pt x="7368" y="3"/>
                    <a:pt x="7245" y="9"/>
                  </a:cubicBezTo>
                  <a:cubicBezTo>
                    <a:pt x="3625" y="190"/>
                    <a:pt x="2147" y="3816"/>
                    <a:pt x="2194" y="8607"/>
                  </a:cubicBezTo>
                  <a:cubicBezTo>
                    <a:pt x="2234" y="12494"/>
                    <a:pt x="59" y="13799"/>
                    <a:pt x="33" y="18107"/>
                  </a:cubicBezTo>
                  <a:cubicBezTo>
                    <a:pt x="0" y="22298"/>
                    <a:pt x="2749" y="25945"/>
                    <a:pt x="8642" y="25945"/>
                  </a:cubicBezTo>
                  <a:cubicBezTo>
                    <a:pt x="8818" y="25945"/>
                    <a:pt x="8997" y="25942"/>
                    <a:pt x="9179" y="25935"/>
                  </a:cubicBezTo>
                  <a:cubicBezTo>
                    <a:pt x="14310" y="25741"/>
                    <a:pt x="17703" y="22075"/>
                    <a:pt x="17134" y="17967"/>
                  </a:cubicBezTo>
                  <a:cubicBezTo>
                    <a:pt x="16732" y="15077"/>
                    <a:pt x="14872" y="12327"/>
                    <a:pt x="13267" y="7998"/>
                  </a:cubicBezTo>
                  <a:cubicBezTo>
                    <a:pt x="12919" y="7075"/>
                    <a:pt x="12825" y="5650"/>
                    <a:pt x="12457" y="4285"/>
                  </a:cubicBezTo>
                  <a:cubicBezTo>
                    <a:pt x="11864" y="2093"/>
                    <a:pt x="10706" y="0"/>
                    <a:pt x="7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2614950" y="3738475"/>
              <a:ext cx="379550" cy="561775"/>
            </a:xfrm>
            <a:custGeom>
              <a:avLst/>
              <a:gdLst/>
              <a:ahLst/>
              <a:cxnLst/>
              <a:rect l="l" t="t" r="r" b="b"/>
              <a:pathLst>
                <a:path w="15182" h="22471" extrusionOk="0">
                  <a:moveTo>
                    <a:pt x="7701" y="0"/>
                  </a:moveTo>
                  <a:cubicBezTo>
                    <a:pt x="7482" y="0"/>
                    <a:pt x="7272" y="61"/>
                    <a:pt x="7066" y="164"/>
                  </a:cubicBezTo>
                  <a:cubicBezTo>
                    <a:pt x="6645" y="378"/>
                    <a:pt x="6464" y="1048"/>
                    <a:pt x="6464" y="1048"/>
                  </a:cubicBezTo>
                  <a:cubicBezTo>
                    <a:pt x="6464" y="1048"/>
                    <a:pt x="6277" y="245"/>
                    <a:pt x="5748" y="144"/>
                  </a:cubicBezTo>
                  <a:cubicBezTo>
                    <a:pt x="5641" y="123"/>
                    <a:pt x="5534" y="113"/>
                    <a:pt x="5426" y="113"/>
                  </a:cubicBezTo>
                  <a:cubicBezTo>
                    <a:pt x="4707" y="113"/>
                    <a:pt x="3985" y="562"/>
                    <a:pt x="3607" y="1248"/>
                  </a:cubicBezTo>
                  <a:cubicBezTo>
                    <a:pt x="2844" y="2640"/>
                    <a:pt x="2650" y="4052"/>
                    <a:pt x="2744" y="6045"/>
                  </a:cubicBezTo>
                  <a:cubicBezTo>
                    <a:pt x="2851" y="8320"/>
                    <a:pt x="2149" y="10281"/>
                    <a:pt x="1406" y="11853"/>
                  </a:cubicBezTo>
                  <a:cubicBezTo>
                    <a:pt x="663" y="13418"/>
                    <a:pt x="21" y="14777"/>
                    <a:pt x="8" y="16576"/>
                  </a:cubicBezTo>
                  <a:cubicBezTo>
                    <a:pt x="1" y="18062"/>
                    <a:pt x="523" y="19380"/>
                    <a:pt x="1526" y="20390"/>
                  </a:cubicBezTo>
                  <a:cubicBezTo>
                    <a:pt x="2878" y="21755"/>
                    <a:pt x="4985" y="22471"/>
                    <a:pt x="7621" y="22471"/>
                  </a:cubicBezTo>
                  <a:cubicBezTo>
                    <a:pt x="9950" y="22471"/>
                    <a:pt x="12010" y="21614"/>
                    <a:pt x="13416" y="20049"/>
                  </a:cubicBezTo>
                  <a:cubicBezTo>
                    <a:pt x="14580" y="18758"/>
                    <a:pt x="15182" y="17118"/>
                    <a:pt x="15035" y="15653"/>
                  </a:cubicBezTo>
                  <a:cubicBezTo>
                    <a:pt x="14834" y="13720"/>
                    <a:pt x="13737" y="12107"/>
                    <a:pt x="12586" y="10394"/>
                  </a:cubicBezTo>
                  <a:cubicBezTo>
                    <a:pt x="11716" y="9110"/>
                    <a:pt x="11234" y="8160"/>
                    <a:pt x="10659" y="6621"/>
                  </a:cubicBezTo>
                  <a:cubicBezTo>
                    <a:pt x="10411" y="5945"/>
                    <a:pt x="10304" y="4553"/>
                    <a:pt x="10137" y="3744"/>
                  </a:cubicBezTo>
                  <a:cubicBezTo>
                    <a:pt x="9796" y="2078"/>
                    <a:pt x="9381" y="954"/>
                    <a:pt x="8652" y="378"/>
                  </a:cubicBezTo>
                  <a:cubicBezTo>
                    <a:pt x="8307" y="110"/>
                    <a:pt x="7995" y="0"/>
                    <a:pt x="77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2809825" y="3841600"/>
              <a:ext cx="41325" cy="31800"/>
            </a:xfrm>
            <a:custGeom>
              <a:avLst/>
              <a:gdLst/>
              <a:ahLst/>
              <a:cxnLst/>
              <a:rect l="l" t="t" r="r" b="b"/>
              <a:pathLst>
                <a:path w="1653" h="1272" extrusionOk="0">
                  <a:moveTo>
                    <a:pt x="823" y="0"/>
                  </a:moveTo>
                  <a:cubicBezTo>
                    <a:pt x="368" y="0"/>
                    <a:pt x="0" y="281"/>
                    <a:pt x="0" y="636"/>
                  </a:cubicBezTo>
                  <a:cubicBezTo>
                    <a:pt x="0" y="990"/>
                    <a:pt x="368" y="1271"/>
                    <a:pt x="823" y="1271"/>
                  </a:cubicBezTo>
                  <a:cubicBezTo>
                    <a:pt x="1285" y="1271"/>
                    <a:pt x="1653" y="990"/>
                    <a:pt x="1653" y="636"/>
                  </a:cubicBezTo>
                  <a:cubicBezTo>
                    <a:pt x="1653" y="281"/>
                    <a:pt x="1285" y="0"/>
                    <a:pt x="8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2703600" y="3841600"/>
              <a:ext cx="41350" cy="31800"/>
            </a:xfrm>
            <a:custGeom>
              <a:avLst/>
              <a:gdLst/>
              <a:ahLst/>
              <a:cxnLst/>
              <a:rect l="l" t="t" r="r" b="b"/>
              <a:pathLst>
                <a:path w="1654" h="1272" extrusionOk="0">
                  <a:moveTo>
                    <a:pt x="824" y="0"/>
                  </a:moveTo>
                  <a:cubicBezTo>
                    <a:pt x="369" y="0"/>
                    <a:pt x="1" y="281"/>
                    <a:pt x="1" y="636"/>
                  </a:cubicBezTo>
                  <a:cubicBezTo>
                    <a:pt x="1" y="984"/>
                    <a:pt x="369" y="1271"/>
                    <a:pt x="824" y="1271"/>
                  </a:cubicBezTo>
                  <a:cubicBezTo>
                    <a:pt x="1285" y="1271"/>
                    <a:pt x="1653" y="984"/>
                    <a:pt x="1653" y="636"/>
                  </a:cubicBezTo>
                  <a:cubicBezTo>
                    <a:pt x="1653" y="281"/>
                    <a:pt x="1285" y="0"/>
                    <a:pt x="8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2716825" y="3843150"/>
              <a:ext cx="128325" cy="89625"/>
            </a:xfrm>
            <a:custGeom>
              <a:avLst/>
              <a:gdLst/>
              <a:ahLst/>
              <a:cxnLst/>
              <a:rect l="l" t="t" r="r" b="b"/>
              <a:pathLst>
                <a:path w="5133" h="3585" extrusionOk="0">
                  <a:moveTo>
                    <a:pt x="2527" y="1"/>
                  </a:moveTo>
                  <a:cubicBezTo>
                    <a:pt x="1746" y="1"/>
                    <a:pt x="1300" y="913"/>
                    <a:pt x="669" y="982"/>
                  </a:cubicBezTo>
                  <a:cubicBezTo>
                    <a:pt x="0" y="1056"/>
                    <a:pt x="255" y="1464"/>
                    <a:pt x="797" y="1765"/>
                  </a:cubicBezTo>
                  <a:cubicBezTo>
                    <a:pt x="1339" y="2059"/>
                    <a:pt x="2101" y="3585"/>
                    <a:pt x="2650" y="3585"/>
                  </a:cubicBezTo>
                  <a:cubicBezTo>
                    <a:pt x="3199" y="3585"/>
                    <a:pt x="3647" y="2267"/>
                    <a:pt x="4062" y="1912"/>
                  </a:cubicBezTo>
                  <a:cubicBezTo>
                    <a:pt x="4664" y="1390"/>
                    <a:pt x="5132" y="1357"/>
                    <a:pt x="4276" y="1096"/>
                  </a:cubicBezTo>
                  <a:cubicBezTo>
                    <a:pt x="3841" y="962"/>
                    <a:pt x="3459" y="132"/>
                    <a:pt x="2677" y="12"/>
                  </a:cubicBezTo>
                  <a:cubicBezTo>
                    <a:pt x="2626" y="4"/>
                    <a:pt x="2576" y="1"/>
                    <a:pt x="2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2922225" y="3767125"/>
              <a:ext cx="126125" cy="231050"/>
            </a:xfrm>
            <a:custGeom>
              <a:avLst/>
              <a:gdLst/>
              <a:ahLst/>
              <a:cxnLst/>
              <a:rect l="l" t="t" r="r" b="b"/>
              <a:pathLst>
                <a:path w="5045" h="9242" extrusionOk="0">
                  <a:moveTo>
                    <a:pt x="4179" y="0"/>
                  </a:moveTo>
                  <a:cubicBezTo>
                    <a:pt x="3974" y="0"/>
                    <a:pt x="3730" y="82"/>
                    <a:pt x="3466" y="256"/>
                  </a:cubicBezTo>
                  <a:cubicBezTo>
                    <a:pt x="1807" y="1353"/>
                    <a:pt x="1305" y="3187"/>
                    <a:pt x="1379" y="4973"/>
                  </a:cubicBezTo>
                  <a:cubicBezTo>
                    <a:pt x="1479" y="7402"/>
                    <a:pt x="0" y="8238"/>
                    <a:pt x="0" y="8238"/>
                  </a:cubicBezTo>
                  <a:lnTo>
                    <a:pt x="1285" y="9242"/>
                  </a:lnTo>
                  <a:cubicBezTo>
                    <a:pt x="4436" y="7796"/>
                    <a:pt x="4182" y="6077"/>
                    <a:pt x="3894" y="4331"/>
                  </a:cubicBezTo>
                  <a:cubicBezTo>
                    <a:pt x="3720" y="3267"/>
                    <a:pt x="4363" y="2471"/>
                    <a:pt x="4624" y="1782"/>
                  </a:cubicBezTo>
                  <a:cubicBezTo>
                    <a:pt x="5045" y="667"/>
                    <a:pt x="4765" y="0"/>
                    <a:pt x="4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2421500" y="4002825"/>
              <a:ext cx="224425" cy="144875"/>
            </a:xfrm>
            <a:custGeom>
              <a:avLst/>
              <a:gdLst/>
              <a:ahLst/>
              <a:cxnLst/>
              <a:rect l="l" t="t" r="r" b="b"/>
              <a:pathLst>
                <a:path w="8977" h="5795" extrusionOk="0">
                  <a:moveTo>
                    <a:pt x="7806" y="1"/>
                  </a:moveTo>
                  <a:cubicBezTo>
                    <a:pt x="7806" y="1"/>
                    <a:pt x="7183" y="1580"/>
                    <a:pt x="4755" y="1807"/>
                  </a:cubicBezTo>
                  <a:cubicBezTo>
                    <a:pt x="2982" y="1975"/>
                    <a:pt x="1229" y="2724"/>
                    <a:pt x="366" y="4510"/>
                  </a:cubicBezTo>
                  <a:cubicBezTo>
                    <a:pt x="0" y="5269"/>
                    <a:pt x="262" y="5794"/>
                    <a:pt x="924" y="5794"/>
                  </a:cubicBezTo>
                  <a:cubicBezTo>
                    <a:pt x="1220" y="5794"/>
                    <a:pt x="1596" y="5689"/>
                    <a:pt x="2032" y="5454"/>
                  </a:cubicBezTo>
                  <a:cubicBezTo>
                    <a:pt x="2666" y="5107"/>
                    <a:pt x="3346" y="4389"/>
                    <a:pt x="4390" y="4389"/>
                  </a:cubicBezTo>
                  <a:cubicBezTo>
                    <a:pt x="4413" y="4389"/>
                    <a:pt x="4437" y="4389"/>
                    <a:pt x="4460" y="4390"/>
                  </a:cubicBezTo>
                  <a:cubicBezTo>
                    <a:pt x="4657" y="4395"/>
                    <a:pt x="4853" y="4400"/>
                    <a:pt x="5048" y="4400"/>
                  </a:cubicBezTo>
                  <a:cubicBezTo>
                    <a:pt x="6605" y="4400"/>
                    <a:pt x="8079" y="4089"/>
                    <a:pt x="8977" y="1145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2717325" y="38021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6" y="0"/>
                  </a:moveTo>
                  <a:cubicBezTo>
                    <a:pt x="241" y="0"/>
                    <a:pt x="0" y="241"/>
                    <a:pt x="0" y="535"/>
                  </a:cubicBezTo>
                  <a:cubicBezTo>
                    <a:pt x="0" y="830"/>
                    <a:pt x="241" y="1071"/>
                    <a:pt x="536" y="1071"/>
                  </a:cubicBezTo>
                  <a:cubicBezTo>
                    <a:pt x="830" y="1071"/>
                    <a:pt x="1071" y="830"/>
                    <a:pt x="1071" y="535"/>
                  </a:cubicBezTo>
                  <a:cubicBezTo>
                    <a:pt x="1071" y="241"/>
                    <a:pt x="830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2728200" y="3807300"/>
              <a:ext cx="10900" cy="10725"/>
            </a:xfrm>
            <a:custGeom>
              <a:avLst/>
              <a:gdLst/>
              <a:ahLst/>
              <a:cxnLst/>
              <a:rect l="l" t="t" r="r" b="b"/>
              <a:pathLst>
                <a:path w="436" h="429" extrusionOk="0">
                  <a:moveTo>
                    <a:pt x="214" y="1"/>
                  </a:moveTo>
                  <a:cubicBezTo>
                    <a:pt x="101" y="1"/>
                    <a:pt x="0" y="94"/>
                    <a:pt x="0" y="215"/>
                  </a:cubicBezTo>
                  <a:cubicBezTo>
                    <a:pt x="0" y="335"/>
                    <a:pt x="101" y="429"/>
                    <a:pt x="214" y="429"/>
                  </a:cubicBezTo>
                  <a:cubicBezTo>
                    <a:pt x="335" y="429"/>
                    <a:pt x="435" y="335"/>
                    <a:pt x="435" y="215"/>
                  </a:cubicBezTo>
                  <a:cubicBezTo>
                    <a:pt x="435" y="94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2800450" y="3798775"/>
              <a:ext cx="26800" cy="26625"/>
            </a:xfrm>
            <a:custGeom>
              <a:avLst/>
              <a:gdLst/>
              <a:ahLst/>
              <a:cxnLst/>
              <a:rect l="l" t="t" r="r" b="b"/>
              <a:pathLst>
                <a:path w="1072" h="1065" extrusionOk="0">
                  <a:moveTo>
                    <a:pt x="536" y="0"/>
                  </a:moveTo>
                  <a:cubicBezTo>
                    <a:pt x="242" y="0"/>
                    <a:pt x="1" y="235"/>
                    <a:pt x="1" y="529"/>
                  </a:cubicBezTo>
                  <a:cubicBezTo>
                    <a:pt x="1" y="823"/>
                    <a:pt x="242" y="1064"/>
                    <a:pt x="536" y="1064"/>
                  </a:cubicBezTo>
                  <a:cubicBezTo>
                    <a:pt x="830" y="1064"/>
                    <a:pt x="1071" y="823"/>
                    <a:pt x="1071" y="529"/>
                  </a:cubicBezTo>
                  <a:cubicBezTo>
                    <a:pt x="1071" y="235"/>
                    <a:pt x="830" y="0"/>
                    <a:pt x="5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811325" y="3803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15" y="0"/>
                  </a:moveTo>
                  <a:cubicBezTo>
                    <a:pt x="94" y="0"/>
                    <a:pt x="1" y="94"/>
                    <a:pt x="1" y="214"/>
                  </a:cubicBezTo>
                  <a:cubicBezTo>
                    <a:pt x="1" y="335"/>
                    <a:pt x="94" y="428"/>
                    <a:pt x="215" y="428"/>
                  </a:cubicBezTo>
                  <a:cubicBezTo>
                    <a:pt x="335" y="428"/>
                    <a:pt x="429" y="335"/>
                    <a:pt x="429" y="214"/>
                  </a:cubicBezTo>
                  <a:cubicBezTo>
                    <a:pt x="429" y="94"/>
                    <a:pt x="335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151" name="Google Shape;1151;p13"/>
          <p:cNvGrpSpPr/>
          <p:nvPr/>
        </p:nvGrpSpPr>
        <p:grpSpPr>
          <a:xfrm>
            <a:off x="7869947" y="3565812"/>
            <a:ext cx="1121919" cy="1430140"/>
            <a:chOff x="547550" y="2180825"/>
            <a:chExt cx="840200" cy="1071025"/>
          </a:xfrm>
        </p:grpSpPr>
        <p:sp>
          <p:nvSpPr>
            <p:cNvPr id="1152" name="Google Shape;1152;p13"/>
            <p:cNvSpPr/>
            <p:nvPr/>
          </p:nvSpPr>
          <p:spPr>
            <a:xfrm>
              <a:off x="547550" y="2180825"/>
              <a:ext cx="840200" cy="1071025"/>
            </a:xfrm>
            <a:custGeom>
              <a:avLst/>
              <a:gdLst/>
              <a:ahLst/>
              <a:cxnLst/>
              <a:rect l="l" t="t" r="r" b="b"/>
              <a:pathLst>
                <a:path w="33608" h="42841" extrusionOk="0">
                  <a:moveTo>
                    <a:pt x="17865" y="6289"/>
                  </a:moveTo>
                  <a:cubicBezTo>
                    <a:pt x="17905" y="6289"/>
                    <a:pt x="17945" y="6296"/>
                    <a:pt x="17985" y="6296"/>
                  </a:cubicBezTo>
                  <a:cubicBezTo>
                    <a:pt x="18768" y="6390"/>
                    <a:pt x="19270" y="6704"/>
                    <a:pt x="19604" y="7313"/>
                  </a:cubicBezTo>
                  <a:cubicBezTo>
                    <a:pt x="20032" y="8102"/>
                    <a:pt x="20180" y="9380"/>
                    <a:pt x="20032" y="11006"/>
                  </a:cubicBezTo>
                  <a:cubicBezTo>
                    <a:pt x="19979" y="11622"/>
                    <a:pt x="19879" y="12277"/>
                    <a:pt x="19745" y="12980"/>
                  </a:cubicBezTo>
                  <a:cubicBezTo>
                    <a:pt x="18908" y="13254"/>
                    <a:pt x="18079" y="13743"/>
                    <a:pt x="17269" y="14432"/>
                  </a:cubicBezTo>
                  <a:lnTo>
                    <a:pt x="17249" y="14452"/>
                  </a:lnTo>
                  <a:cubicBezTo>
                    <a:pt x="17135" y="14546"/>
                    <a:pt x="17028" y="14646"/>
                    <a:pt x="16921" y="14746"/>
                  </a:cubicBezTo>
                  <a:lnTo>
                    <a:pt x="16894" y="14773"/>
                  </a:lnTo>
                  <a:cubicBezTo>
                    <a:pt x="16680" y="14974"/>
                    <a:pt x="16466" y="15188"/>
                    <a:pt x="16252" y="15422"/>
                  </a:cubicBezTo>
                  <a:cubicBezTo>
                    <a:pt x="16246" y="15429"/>
                    <a:pt x="16239" y="15429"/>
                    <a:pt x="16239" y="15435"/>
                  </a:cubicBezTo>
                  <a:cubicBezTo>
                    <a:pt x="16138" y="15549"/>
                    <a:pt x="16038" y="15663"/>
                    <a:pt x="15931" y="15783"/>
                  </a:cubicBezTo>
                  <a:lnTo>
                    <a:pt x="15918" y="15797"/>
                  </a:lnTo>
                  <a:cubicBezTo>
                    <a:pt x="15817" y="15917"/>
                    <a:pt x="15717" y="16031"/>
                    <a:pt x="15623" y="16151"/>
                  </a:cubicBezTo>
                  <a:cubicBezTo>
                    <a:pt x="15623" y="16158"/>
                    <a:pt x="15617" y="16158"/>
                    <a:pt x="15617" y="16158"/>
                  </a:cubicBezTo>
                  <a:cubicBezTo>
                    <a:pt x="15302" y="16553"/>
                    <a:pt x="14988" y="16981"/>
                    <a:pt x="14687" y="17429"/>
                  </a:cubicBezTo>
                  <a:cubicBezTo>
                    <a:pt x="13964" y="17804"/>
                    <a:pt x="13302" y="18165"/>
                    <a:pt x="12706" y="18520"/>
                  </a:cubicBezTo>
                  <a:cubicBezTo>
                    <a:pt x="12666" y="18406"/>
                    <a:pt x="12606" y="18292"/>
                    <a:pt x="12532" y="18185"/>
                  </a:cubicBezTo>
                  <a:cubicBezTo>
                    <a:pt x="12646" y="17302"/>
                    <a:pt x="12499" y="16392"/>
                    <a:pt x="12097" y="15583"/>
                  </a:cubicBezTo>
                  <a:cubicBezTo>
                    <a:pt x="11923" y="15228"/>
                    <a:pt x="11696" y="14900"/>
                    <a:pt x="11435" y="14599"/>
                  </a:cubicBezTo>
                  <a:cubicBezTo>
                    <a:pt x="12071" y="13428"/>
                    <a:pt x="12606" y="12478"/>
                    <a:pt x="13088" y="11662"/>
                  </a:cubicBezTo>
                  <a:cubicBezTo>
                    <a:pt x="14299" y="9601"/>
                    <a:pt x="15255" y="8236"/>
                    <a:pt x="16098" y="7360"/>
                  </a:cubicBezTo>
                  <a:cubicBezTo>
                    <a:pt x="16587" y="6858"/>
                    <a:pt x="17028" y="6530"/>
                    <a:pt x="17423" y="6376"/>
                  </a:cubicBezTo>
                  <a:cubicBezTo>
                    <a:pt x="17577" y="6323"/>
                    <a:pt x="17717" y="6289"/>
                    <a:pt x="17865" y="6289"/>
                  </a:cubicBezTo>
                  <a:close/>
                  <a:moveTo>
                    <a:pt x="17523" y="0"/>
                  </a:moveTo>
                  <a:cubicBezTo>
                    <a:pt x="16192" y="27"/>
                    <a:pt x="14854" y="589"/>
                    <a:pt x="13549" y="1666"/>
                  </a:cubicBezTo>
                  <a:cubicBezTo>
                    <a:pt x="12713" y="2362"/>
                    <a:pt x="11877" y="3285"/>
                    <a:pt x="11060" y="4403"/>
                  </a:cubicBezTo>
                  <a:cubicBezTo>
                    <a:pt x="10197" y="5580"/>
                    <a:pt x="9334" y="7005"/>
                    <a:pt x="8504" y="8631"/>
                  </a:cubicBezTo>
                  <a:cubicBezTo>
                    <a:pt x="8136" y="9354"/>
                    <a:pt x="7768" y="10116"/>
                    <a:pt x="7421" y="10899"/>
                  </a:cubicBezTo>
                  <a:cubicBezTo>
                    <a:pt x="7421" y="10899"/>
                    <a:pt x="7421" y="10899"/>
                    <a:pt x="7414" y="10892"/>
                  </a:cubicBezTo>
                  <a:lnTo>
                    <a:pt x="7414" y="10892"/>
                  </a:lnTo>
                  <a:cubicBezTo>
                    <a:pt x="7414" y="10899"/>
                    <a:pt x="7421" y="10899"/>
                    <a:pt x="7421" y="10906"/>
                  </a:cubicBezTo>
                  <a:cubicBezTo>
                    <a:pt x="7327" y="11107"/>
                    <a:pt x="7233" y="11321"/>
                    <a:pt x="7146" y="11528"/>
                  </a:cubicBezTo>
                  <a:lnTo>
                    <a:pt x="6210" y="11448"/>
                  </a:lnTo>
                  <a:lnTo>
                    <a:pt x="4878" y="11334"/>
                  </a:lnTo>
                  <a:cubicBezTo>
                    <a:pt x="4858" y="11615"/>
                    <a:pt x="4838" y="11903"/>
                    <a:pt x="4825" y="12184"/>
                  </a:cubicBezTo>
                  <a:cubicBezTo>
                    <a:pt x="4704" y="12231"/>
                    <a:pt x="4590" y="12284"/>
                    <a:pt x="4477" y="12344"/>
                  </a:cubicBezTo>
                  <a:cubicBezTo>
                    <a:pt x="4189" y="12204"/>
                    <a:pt x="3955" y="12144"/>
                    <a:pt x="3734" y="12110"/>
                  </a:cubicBezTo>
                  <a:cubicBezTo>
                    <a:pt x="3660" y="12097"/>
                    <a:pt x="3580" y="12090"/>
                    <a:pt x="3507" y="12090"/>
                  </a:cubicBezTo>
                  <a:cubicBezTo>
                    <a:pt x="3105" y="12090"/>
                    <a:pt x="2717" y="12271"/>
                    <a:pt x="2463" y="12592"/>
                  </a:cubicBezTo>
                  <a:cubicBezTo>
                    <a:pt x="2155" y="12973"/>
                    <a:pt x="2081" y="13488"/>
                    <a:pt x="2269" y="13937"/>
                  </a:cubicBezTo>
                  <a:cubicBezTo>
                    <a:pt x="2396" y="14244"/>
                    <a:pt x="2536" y="14559"/>
                    <a:pt x="2690" y="14867"/>
                  </a:cubicBezTo>
                  <a:cubicBezTo>
                    <a:pt x="2617" y="15449"/>
                    <a:pt x="2817" y="16058"/>
                    <a:pt x="3279" y="16479"/>
                  </a:cubicBezTo>
                  <a:cubicBezTo>
                    <a:pt x="3440" y="16633"/>
                    <a:pt x="3634" y="16753"/>
                    <a:pt x="3848" y="16834"/>
                  </a:cubicBezTo>
                  <a:cubicBezTo>
                    <a:pt x="3975" y="17008"/>
                    <a:pt x="4102" y="17182"/>
                    <a:pt x="4222" y="17349"/>
                  </a:cubicBezTo>
                  <a:lnTo>
                    <a:pt x="4303" y="17449"/>
                  </a:lnTo>
                  <a:cubicBezTo>
                    <a:pt x="4363" y="17536"/>
                    <a:pt x="4443" y="17643"/>
                    <a:pt x="4530" y="17757"/>
                  </a:cubicBezTo>
                  <a:cubicBezTo>
                    <a:pt x="4497" y="17777"/>
                    <a:pt x="4470" y="17804"/>
                    <a:pt x="4437" y="17824"/>
                  </a:cubicBezTo>
                  <a:cubicBezTo>
                    <a:pt x="4095" y="18125"/>
                    <a:pt x="3962" y="18580"/>
                    <a:pt x="4022" y="19022"/>
                  </a:cubicBezTo>
                  <a:cubicBezTo>
                    <a:pt x="2951" y="19604"/>
                    <a:pt x="3045" y="20560"/>
                    <a:pt x="3085" y="20788"/>
                  </a:cubicBezTo>
                  <a:cubicBezTo>
                    <a:pt x="3112" y="20915"/>
                    <a:pt x="3152" y="21042"/>
                    <a:pt x="3212" y="21169"/>
                  </a:cubicBezTo>
                  <a:cubicBezTo>
                    <a:pt x="3179" y="21163"/>
                    <a:pt x="3152" y="21163"/>
                    <a:pt x="3125" y="21163"/>
                  </a:cubicBezTo>
                  <a:cubicBezTo>
                    <a:pt x="2436" y="21163"/>
                    <a:pt x="1854" y="21470"/>
                    <a:pt x="1526" y="22006"/>
                  </a:cubicBezTo>
                  <a:cubicBezTo>
                    <a:pt x="1473" y="22099"/>
                    <a:pt x="1426" y="22200"/>
                    <a:pt x="1379" y="22307"/>
                  </a:cubicBezTo>
                  <a:cubicBezTo>
                    <a:pt x="850" y="22501"/>
                    <a:pt x="449" y="22875"/>
                    <a:pt x="255" y="23397"/>
                  </a:cubicBezTo>
                  <a:cubicBezTo>
                    <a:pt x="128" y="23738"/>
                    <a:pt x="1" y="24434"/>
                    <a:pt x="563" y="25257"/>
                  </a:cubicBezTo>
                  <a:cubicBezTo>
                    <a:pt x="1379" y="26448"/>
                    <a:pt x="3379" y="27505"/>
                    <a:pt x="4831" y="27519"/>
                  </a:cubicBezTo>
                  <a:lnTo>
                    <a:pt x="4878" y="27519"/>
                  </a:lnTo>
                  <a:cubicBezTo>
                    <a:pt x="6216" y="27519"/>
                    <a:pt x="7541" y="26876"/>
                    <a:pt x="8417" y="25799"/>
                  </a:cubicBezTo>
                  <a:cubicBezTo>
                    <a:pt x="8565" y="25625"/>
                    <a:pt x="8685" y="25445"/>
                    <a:pt x="8785" y="25264"/>
                  </a:cubicBezTo>
                  <a:cubicBezTo>
                    <a:pt x="9174" y="25565"/>
                    <a:pt x="9722" y="25719"/>
                    <a:pt x="10418" y="25719"/>
                  </a:cubicBezTo>
                  <a:cubicBezTo>
                    <a:pt x="10672" y="25719"/>
                    <a:pt x="10940" y="25699"/>
                    <a:pt x="11214" y="25665"/>
                  </a:cubicBezTo>
                  <a:lnTo>
                    <a:pt x="11214" y="25665"/>
                  </a:lnTo>
                  <a:cubicBezTo>
                    <a:pt x="11007" y="26689"/>
                    <a:pt x="10893" y="27773"/>
                    <a:pt x="11020" y="28904"/>
                  </a:cubicBezTo>
                  <a:cubicBezTo>
                    <a:pt x="11040" y="29138"/>
                    <a:pt x="11080" y="29372"/>
                    <a:pt x="11134" y="29606"/>
                  </a:cubicBezTo>
                  <a:cubicBezTo>
                    <a:pt x="11120" y="29640"/>
                    <a:pt x="11107" y="29680"/>
                    <a:pt x="11094" y="29720"/>
                  </a:cubicBezTo>
                  <a:cubicBezTo>
                    <a:pt x="10719" y="30851"/>
                    <a:pt x="10585" y="31888"/>
                    <a:pt x="10686" y="32798"/>
                  </a:cubicBezTo>
                  <a:cubicBezTo>
                    <a:pt x="10973" y="35213"/>
                    <a:pt x="12827" y="36377"/>
                    <a:pt x="14827" y="36732"/>
                  </a:cubicBezTo>
                  <a:lnTo>
                    <a:pt x="14178" y="39441"/>
                  </a:lnTo>
                  <a:cubicBezTo>
                    <a:pt x="13991" y="39602"/>
                    <a:pt x="13803" y="39796"/>
                    <a:pt x="13670" y="40010"/>
                  </a:cubicBezTo>
                  <a:cubicBezTo>
                    <a:pt x="13195" y="40746"/>
                    <a:pt x="13476" y="41462"/>
                    <a:pt x="13583" y="41729"/>
                  </a:cubicBezTo>
                  <a:cubicBezTo>
                    <a:pt x="13844" y="42405"/>
                    <a:pt x="14479" y="42840"/>
                    <a:pt x="15202" y="42840"/>
                  </a:cubicBezTo>
                  <a:lnTo>
                    <a:pt x="16506" y="42840"/>
                  </a:lnTo>
                  <a:cubicBezTo>
                    <a:pt x="17028" y="42840"/>
                    <a:pt x="17523" y="42633"/>
                    <a:pt x="17865" y="42278"/>
                  </a:cubicBezTo>
                  <a:cubicBezTo>
                    <a:pt x="18172" y="41950"/>
                    <a:pt x="18333" y="41529"/>
                    <a:pt x="18313" y="41087"/>
                  </a:cubicBezTo>
                  <a:lnTo>
                    <a:pt x="18279" y="40398"/>
                  </a:lnTo>
                  <a:cubicBezTo>
                    <a:pt x="18420" y="39970"/>
                    <a:pt x="18714" y="39013"/>
                    <a:pt x="18975" y="37996"/>
                  </a:cubicBezTo>
                  <a:cubicBezTo>
                    <a:pt x="19129" y="37387"/>
                    <a:pt x="19250" y="36872"/>
                    <a:pt x="19330" y="36431"/>
                  </a:cubicBezTo>
                  <a:cubicBezTo>
                    <a:pt x="19691" y="36564"/>
                    <a:pt x="20073" y="36665"/>
                    <a:pt x="20454" y="36732"/>
                  </a:cubicBezTo>
                  <a:lnTo>
                    <a:pt x="19805" y="39441"/>
                  </a:lnTo>
                  <a:cubicBezTo>
                    <a:pt x="19624" y="39602"/>
                    <a:pt x="19430" y="39796"/>
                    <a:pt x="19296" y="40010"/>
                  </a:cubicBezTo>
                  <a:cubicBezTo>
                    <a:pt x="18821" y="40746"/>
                    <a:pt x="19102" y="41462"/>
                    <a:pt x="19209" y="41729"/>
                  </a:cubicBezTo>
                  <a:cubicBezTo>
                    <a:pt x="19470" y="42405"/>
                    <a:pt x="20106" y="42840"/>
                    <a:pt x="20829" y="42840"/>
                  </a:cubicBezTo>
                  <a:lnTo>
                    <a:pt x="22140" y="42840"/>
                  </a:lnTo>
                  <a:cubicBezTo>
                    <a:pt x="22662" y="42840"/>
                    <a:pt x="23157" y="42633"/>
                    <a:pt x="23491" y="42278"/>
                  </a:cubicBezTo>
                  <a:cubicBezTo>
                    <a:pt x="23806" y="41950"/>
                    <a:pt x="23966" y="41529"/>
                    <a:pt x="23940" y="41087"/>
                  </a:cubicBezTo>
                  <a:lnTo>
                    <a:pt x="23906" y="40398"/>
                  </a:lnTo>
                  <a:cubicBezTo>
                    <a:pt x="24047" y="39970"/>
                    <a:pt x="24341" y="39013"/>
                    <a:pt x="24602" y="37996"/>
                  </a:cubicBezTo>
                  <a:cubicBezTo>
                    <a:pt x="25024" y="36357"/>
                    <a:pt x="25151" y="35387"/>
                    <a:pt x="25097" y="34738"/>
                  </a:cubicBezTo>
                  <a:lnTo>
                    <a:pt x="25097" y="34738"/>
                  </a:lnTo>
                  <a:cubicBezTo>
                    <a:pt x="25499" y="34952"/>
                    <a:pt x="25967" y="35072"/>
                    <a:pt x="26475" y="35079"/>
                  </a:cubicBezTo>
                  <a:lnTo>
                    <a:pt x="26549" y="35079"/>
                  </a:lnTo>
                  <a:cubicBezTo>
                    <a:pt x="26629" y="35079"/>
                    <a:pt x="26703" y="35079"/>
                    <a:pt x="26790" y="35072"/>
                  </a:cubicBezTo>
                  <a:cubicBezTo>
                    <a:pt x="26930" y="35066"/>
                    <a:pt x="27051" y="35059"/>
                    <a:pt x="27171" y="35039"/>
                  </a:cubicBezTo>
                  <a:cubicBezTo>
                    <a:pt x="28182" y="34912"/>
                    <a:pt x="29145" y="34457"/>
                    <a:pt x="29888" y="33761"/>
                  </a:cubicBezTo>
                  <a:cubicBezTo>
                    <a:pt x="30062" y="33594"/>
                    <a:pt x="30222" y="33413"/>
                    <a:pt x="30363" y="33219"/>
                  </a:cubicBezTo>
                  <a:cubicBezTo>
                    <a:pt x="30443" y="33119"/>
                    <a:pt x="30517" y="33005"/>
                    <a:pt x="30590" y="32891"/>
                  </a:cubicBezTo>
                  <a:cubicBezTo>
                    <a:pt x="30590" y="32884"/>
                    <a:pt x="30597" y="32871"/>
                    <a:pt x="30604" y="32864"/>
                  </a:cubicBezTo>
                  <a:cubicBezTo>
                    <a:pt x="30992" y="32222"/>
                    <a:pt x="31233" y="31466"/>
                    <a:pt x="31306" y="30683"/>
                  </a:cubicBezTo>
                  <a:cubicBezTo>
                    <a:pt x="31319" y="30583"/>
                    <a:pt x="31326" y="30483"/>
                    <a:pt x="31326" y="30382"/>
                  </a:cubicBezTo>
                  <a:cubicBezTo>
                    <a:pt x="31353" y="29820"/>
                    <a:pt x="31025" y="29305"/>
                    <a:pt x="30503" y="29091"/>
                  </a:cubicBezTo>
                  <a:cubicBezTo>
                    <a:pt x="30336" y="29024"/>
                    <a:pt x="30162" y="28991"/>
                    <a:pt x="29988" y="28991"/>
                  </a:cubicBezTo>
                  <a:cubicBezTo>
                    <a:pt x="29627" y="28991"/>
                    <a:pt x="29265" y="29138"/>
                    <a:pt x="29011" y="29419"/>
                  </a:cubicBezTo>
                  <a:cubicBezTo>
                    <a:pt x="28984" y="29446"/>
                    <a:pt x="28958" y="29472"/>
                    <a:pt x="28924" y="29499"/>
                  </a:cubicBezTo>
                  <a:cubicBezTo>
                    <a:pt x="28784" y="29613"/>
                    <a:pt x="28596" y="29700"/>
                    <a:pt x="28335" y="29787"/>
                  </a:cubicBezTo>
                  <a:cubicBezTo>
                    <a:pt x="28275" y="29800"/>
                    <a:pt x="28202" y="29820"/>
                    <a:pt x="28108" y="29847"/>
                  </a:cubicBezTo>
                  <a:cubicBezTo>
                    <a:pt x="27907" y="29894"/>
                    <a:pt x="27680" y="29934"/>
                    <a:pt x="27446" y="29981"/>
                  </a:cubicBezTo>
                  <a:cubicBezTo>
                    <a:pt x="26743" y="30115"/>
                    <a:pt x="25947" y="30268"/>
                    <a:pt x="25204" y="30717"/>
                  </a:cubicBezTo>
                  <a:cubicBezTo>
                    <a:pt x="24970" y="30857"/>
                    <a:pt x="24763" y="31018"/>
                    <a:pt x="24582" y="31192"/>
                  </a:cubicBezTo>
                  <a:cubicBezTo>
                    <a:pt x="24033" y="31165"/>
                    <a:pt x="23512" y="31025"/>
                    <a:pt x="23063" y="30797"/>
                  </a:cubicBezTo>
                  <a:cubicBezTo>
                    <a:pt x="23030" y="30784"/>
                    <a:pt x="23003" y="30764"/>
                    <a:pt x="22970" y="30750"/>
                  </a:cubicBezTo>
                  <a:cubicBezTo>
                    <a:pt x="22970" y="30737"/>
                    <a:pt x="22976" y="30730"/>
                    <a:pt x="22976" y="30723"/>
                  </a:cubicBezTo>
                  <a:cubicBezTo>
                    <a:pt x="23130" y="29499"/>
                    <a:pt x="23257" y="28148"/>
                    <a:pt x="23304" y="27646"/>
                  </a:cubicBezTo>
                  <a:cubicBezTo>
                    <a:pt x="23311" y="27619"/>
                    <a:pt x="23311" y="27586"/>
                    <a:pt x="23317" y="27559"/>
                  </a:cubicBezTo>
                  <a:cubicBezTo>
                    <a:pt x="23525" y="26863"/>
                    <a:pt x="23719" y="26033"/>
                    <a:pt x="23900" y="25103"/>
                  </a:cubicBezTo>
                  <a:cubicBezTo>
                    <a:pt x="23900" y="25090"/>
                    <a:pt x="23900" y="25077"/>
                    <a:pt x="23906" y="25063"/>
                  </a:cubicBezTo>
                  <a:lnTo>
                    <a:pt x="23920" y="24990"/>
                  </a:lnTo>
                  <a:cubicBezTo>
                    <a:pt x="23940" y="24876"/>
                    <a:pt x="23960" y="24762"/>
                    <a:pt x="23987" y="24642"/>
                  </a:cubicBezTo>
                  <a:lnTo>
                    <a:pt x="24000" y="24528"/>
                  </a:lnTo>
                  <a:cubicBezTo>
                    <a:pt x="24027" y="24407"/>
                    <a:pt x="24047" y="24280"/>
                    <a:pt x="24067" y="24160"/>
                  </a:cubicBezTo>
                  <a:lnTo>
                    <a:pt x="24074" y="24113"/>
                  </a:lnTo>
                  <a:cubicBezTo>
                    <a:pt x="24100" y="23973"/>
                    <a:pt x="24120" y="23825"/>
                    <a:pt x="24147" y="23678"/>
                  </a:cubicBezTo>
                  <a:lnTo>
                    <a:pt x="24154" y="23611"/>
                  </a:lnTo>
                  <a:cubicBezTo>
                    <a:pt x="24181" y="23464"/>
                    <a:pt x="24201" y="23317"/>
                    <a:pt x="24221" y="23163"/>
                  </a:cubicBezTo>
                  <a:lnTo>
                    <a:pt x="24227" y="23143"/>
                  </a:lnTo>
                  <a:cubicBezTo>
                    <a:pt x="24247" y="22996"/>
                    <a:pt x="24268" y="22849"/>
                    <a:pt x="24288" y="22701"/>
                  </a:cubicBezTo>
                  <a:cubicBezTo>
                    <a:pt x="24288" y="22701"/>
                    <a:pt x="24294" y="22648"/>
                    <a:pt x="24294" y="22648"/>
                  </a:cubicBezTo>
                  <a:cubicBezTo>
                    <a:pt x="24314" y="22507"/>
                    <a:pt x="24334" y="22367"/>
                    <a:pt x="24348" y="22226"/>
                  </a:cubicBezTo>
                  <a:lnTo>
                    <a:pt x="24368" y="22099"/>
                  </a:lnTo>
                  <a:cubicBezTo>
                    <a:pt x="24375" y="21992"/>
                    <a:pt x="24388" y="21885"/>
                    <a:pt x="24401" y="21778"/>
                  </a:cubicBezTo>
                  <a:cubicBezTo>
                    <a:pt x="24415" y="21684"/>
                    <a:pt x="24421" y="21597"/>
                    <a:pt x="24435" y="21504"/>
                  </a:cubicBezTo>
                  <a:lnTo>
                    <a:pt x="24468" y="21183"/>
                  </a:lnTo>
                  <a:cubicBezTo>
                    <a:pt x="24468" y="21169"/>
                    <a:pt x="24475" y="21149"/>
                    <a:pt x="24475" y="21136"/>
                  </a:cubicBezTo>
                  <a:cubicBezTo>
                    <a:pt x="24495" y="20942"/>
                    <a:pt x="24508" y="20754"/>
                    <a:pt x="24529" y="20560"/>
                  </a:cubicBezTo>
                  <a:cubicBezTo>
                    <a:pt x="27185" y="20072"/>
                    <a:pt x="29741" y="18707"/>
                    <a:pt x="31681" y="16713"/>
                  </a:cubicBezTo>
                  <a:cubicBezTo>
                    <a:pt x="32022" y="16479"/>
                    <a:pt x="32731" y="15897"/>
                    <a:pt x="33287" y="14893"/>
                  </a:cubicBezTo>
                  <a:cubicBezTo>
                    <a:pt x="33594" y="14345"/>
                    <a:pt x="33608" y="13716"/>
                    <a:pt x="33333" y="13161"/>
                  </a:cubicBezTo>
                  <a:cubicBezTo>
                    <a:pt x="32919" y="12324"/>
                    <a:pt x="31975" y="11909"/>
                    <a:pt x="31440" y="11836"/>
                  </a:cubicBezTo>
                  <a:cubicBezTo>
                    <a:pt x="31373" y="11829"/>
                    <a:pt x="31299" y="11822"/>
                    <a:pt x="31233" y="11822"/>
                  </a:cubicBezTo>
                  <a:cubicBezTo>
                    <a:pt x="30142" y="11822"/>
                    <a:pt x="29727" y="12839"/>
                    <a:pt x="29506" y="13388"/>
                  </a:cubicBezTo>
                  <a:cubicBezTo>
                    <a:pt x="29459" y="13502"/>
                    <a:pt x="29386" y="13682"/>
                    <a:pt x="29339" y="13769"/>
                  </a:cubicBezTo>
                  <a:cubicBezTo>
                    <a:pt x="28295" y="14840"/>
                    <a:pt x="26783" y="15522"/>
                    <a:pt x="24990" y="15743"/>
                  </a:cubicBezTo>
                  <a:cubicBezTo>
                    <a:pt x="25064" y="15288"/>
                    <a:pt x="25137" y="14793"/>
                    <a:pt x="25204" y="14278"/>
                  </a:cubicBezTo>
                  <a:cubicBezTo>
                    <a:pt x="25418" y="12686"/>
                    <a:pt x="25525" y="11274"/>
                    <a:pt x="25525" y="9976"/>
                  </a:cubicBezTo>
                  <a:cubicBezTo>
                    <a:pt x="25525" y="8089"/>
                    <a:pt x="25298" y="6443"/>
                    <a:pt x="24850" y="5098"/>
                  </a:cubicBezTo>
                  <a:cubicBezTo>
                    <a:pt x="24288" y="3406"/>
                    <a:pt x="23364" y="2114"/>
                    <a:pt x="22106" y="1245"/>
                  </a:cubicBezTo>
                  <a:cubicBezTo>
                    <a:pt x="20902" y="415"/>
                    <a:pt x="19397" y="0"/>
                    <a:pt x="176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lt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845950" y="2841400"/>
              <a:ext cx="165300" cy="344875"/>
            </a:xfrm>
            <a:custGeom>
              <a:avLst/>
              <a:gdLst/>
              <a:ahLst/>
              <a:cxnLst/>
              <a:rect l="l" t="t" r="r" b="b"/>
              <a:pathLst>
                <a:path w="6612" h="13795" extrusionOk="0">
                  <a:moveTo>
                    <a:pt x="3088" y="1"/>
                  </a:moveTo>
                  <a:cubicBezTo>
                    <a:pt x="2356" y="1"/>
                    <a:pt x="1406" y="778"/>
                    <a:pt x="429" y="3718"/>
                  </a:cubicBezTo>
                  <a:cubicBezTo>
                    <a:pt x="94" y="4729"/>
                    <a:pt x="1" y="5552"/>
                    <a:pt x="81" y="6214"/>
                  </a:cubicBezTo>
                  <a:cubicBezTo>
                    <a:pt x="397" y="8904"/>
                    <a:pt x="3462" y="9096"/>
                    <a:pt x="4329" y="9096"/>
                  </a:cubicBezTo>
                  <a:cubicBezTo>
                    <a:pt x="4474" y="9096"/>
                    <a:pt x="4557" y="9091"/>
                    <a:pt x="4557" y="9091"/>
                  </a:cubicBezTo>
                  <a:lnTo>
                    <a:pt x="4557" y="9091"/>
                  </a:lnTo>
                  <a:lnTo>
                    <a:pt x="3433" y="13794"/>
                  </a:lnTo>
                  <a:lnTo>
                    <a:pt x="4999" y="13794"/>
                  </a:lnTo>
                  <a:cubicBezTo>
                    <a:pt x="4999" y="13794"/>
                    <a:pt x="6611" y="8877"/>
                    <a:pt x="6109" y="8121"/>
                  </a:cubicBezTo>
                  <a:cubicBezTo>
                    <a:pt x="5721" y="7545"/>
                    <a:pt x="4269" y="7967"/>
                    <a:pt x="3895" y="6923"/>
                  </a:cubicBezTo>
                  <a:cubicBezTo>
                    <a:pt x="3781" y="6615"/>
                    <a:pt x="3761" y="6174"/>
                    <a:pt x="3895" y="5545"/>
                  </a:cubicBezTo>
                  <a:cubicBezTo>
                    <a:pt x="4229" y="3953"/>
                    <a:pt x="4457" y="982"/>
                    <a:pt x="4457" y="982"/>
                  </a:cubicBezTo>
                  <a:cubicBezTo>
                    <a:pt x="4457" y="982"/>
                    <a:pt x="3910" y="1"/>
                    <a:pt x="3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986450" y="2840625"/>
              <a:ext cx="165625" cy="345650"/>
            </a:xfrm>
            <a:custGeom>
              <a:avLst/>
              <a:gdLst/>
              <a:ahLst/>
              <a:cxnLst/>
              <a:rect l="l" t="t" r="r" b="b"/>
              <a:pathLst>
                <a:path w="6625" h="13826" extrusionOk="0">
                  <a:moveTo>
                    <a:pt x="3101" y="1"/>
                  </a:moveTo>
                  <a:cubicBezTo>
                    <a:pt x="2375" y="1"/>
                    <a:pt x="1423" y="779"/>
                    <a:pt x="436" y="3749"/>
                  </a:cubicBezTo>
                  <a:cubicBezTo>
                    <a:pt x="81" y="4820"/>
                    <a:pt x="1" y="5676"/>
                    <a:pt x="108" y="6365"/>
                  </a:cubicBezTo>
                  <a:cubicBezTo>
                    <a:pt x="497" y="8941"/>
                    <a:pt x="3482" y="9127"/>
                    <a:pt x="4336" y="9127"/>
                  </a:cubicBezTo>
                  <a:cubicBezTo>
                    <a:pt x="4480" y="9127"/>
                    <a:pt x="4564" y="9122"/>
                    <a:pt x="4564" y="9122"/>
                  </a:cubicBezTo>
                  <a:lnTo>
                    <a:pt x="4564" y="9122"/>
                  </a:lnTo>
                  <a:lnTo>
                    <a:pt x="3440" y="13825"/>
                  </a:lnTo>
                  <a:lnTo>
                    <a:pt x="5005" y="13825"/>
                  </a:lnTo>
                  <a:cubicBezTo>
                    <a:pt x="5005" y="13825"/>
                    <a:pt x="6625" y="8908"/>
                    <a:pt x="6116" y="8152"/>
                  </a:cubicBezTo>
                  <a:cubicBezTo>
                    <a:pt x="5614" y="7402"/>
                    <a:pt x="3527" y="8279"/>
                    <a:pt x="3908" y="5576"/>
                  </a:cubicBezTo>
                  <a:cubicBezTo>
                    <a:pt x="4129" y="3970"/>
                    <a:pt x="4430" y="946"/>
                    <a:pt x="4430" y="946"/>
                  </a:cubicBezTo>
                  <a:cubicBezTo>
                    <a:pt x="4430" y="946"/>
                    <a:pt x="3902" y="1"/>
                    <a:pt x="3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055550" y="3186250"/>
              <a:ext cx="57375" cy="32125"/>
            </a:xfrm>
            <a:custGeom>
              <a:avLst/>
              <a:gdLst/>
              <a:ahLst/>
              <a:cxnLst/>
              <a:rect l="l" t="t" r="r" b="b"/>
              <a:pathLst>
                <a:path w="2295" h="1285" extrusionOk="0">
                  <a:moveTo>
                    <a:pt x="676" y="0"/>
                  </a:moveTo>
                  <a:cubicBezTo>
                    <a:pt x="676" y="0"/>
                    <a:pt x="254" y="281"/>
                    <a:pt x="107" y="516"/>
                  </a:cubicBezTo>
                  <a:cubicBezTo>
                    <a:pt x="0" y="676"/>
                    <a:pt x="60" y="837"/>
                    <a:pt x="134" y="1024"/>
                  </a:cubicBezTo>
                  <a:cubicBezTo>
                    <a:pt x="194" y="1178"/>
                    <a:pt x="341" y="1285"/>
                    <a:pt x="509" y="1285"/>
                  </a:cubicBezTo>
                  <a:lnTo>
                    <a:pt x="1820" y="1285"/>
                  </a:lnTo>
                  <a:cubicBezTo>
                    <a:pt x="2081" y="1285"/>
                    <a:pt x="2295" y="1124"/>
                    <a:pt x="2288" y="937"/>
                  </a:cubicBezTo>
                  <a:lnTo>
                    <a:pt x="22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850975" y="2531800"/>
              <a:ext cx="300100" cy="473925"/>
            </a:xfrm>
            <a:custGeom>
              <a:avLst/>
              <a:gdLst/>
              <a:ahLst/>
              <a:cxnLst/>
              <a:rect l="l" t="t" r="r" b="b"/>
              <a:pathLst>
                <a:path w="12004" h="18957" extrusionOk="0">
                  <a:moveTo>
                    <a:pt x="9263" y="0"/>
                  </a:moveTo>
                  <a:cubicBezTo>
                    <a:pt x="5234" y="0"/>
                    <a:pt x="1931" y="6709"/>
                    <a:pt x="1151" y="9164"/>
                  </a:cubicBezTo>
                  <a:cubicBezTo>
                    <a:pt x="583" y="10964"/>
                    <a:pt x="0" y="12837"/>
                    <a:pt x="208" y="14717"/>
                  </a:cubicBezTo>
                  <a:cubicBezTo>
                    <a:pt x="422" y="16591"/>
                    <a:pt x="1640" y="18498"/>
                    <a:pt x="3493" y="18886"/>
                  </a:cubicBezTo>
                  <a:cubicBezTo>
                    <a:pt x="3724" y="18934"/>
                    <a:pt x="3958" y="18957"/>
                    <a:pt x="4192" y="18957"/>
                  </a:cubicBezTo>
                  <a:cubicBezTo>
                    <a:pt x="5288" y="18957"/>
                    <a:pt x="6380" y="18454"/>
                    <a:pt x="7213" y="17715"/>
                  </a:cubicBezTo>
                  <a:cubicBezTo>
                    <a:pt x="8217" y="16812"/>
                    <a:pt x="8892" y="15607"/>
                    <a:pt x="9454" y="14376"/>
                  </a:cubicBezTo>
                  <a:cubicBezTo>
                    <a:pt x="10859" y="11305"/>
                    <a:pt x="12003" y="734"/>
                    <a:pt x="10471" y="205"/>
                  </a:cubicBezTo>
                  <a:cubicBezTo>
                    <a:pt x="10063" y="65"/>
                    <a:pt x="9660" y="0"/>
                    <a:pt x="9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871225" y="2669975"/>
              <a:ext cx="191375" cy="314825"/>
            </a:xfrm>
            <a:custGeom>
              <a:avLst/>
              <a:gdLst/>
              <a:ahLst/>
              <a:cxnLst/>
              <a:rect l="l" t="t" r="r" b="b"/>
              <a:pathLst>
                <a:path w="7655" h="12593" extrusionOk="0">
                  <a:moveTo>
                    <a:pt x="4405" y="1"/>
                  </a:moveTo>
                  <a:cubicBezTo>
                    <a:pt x="3657" y="1"/>
                    <a:pt x="2953" y="444"/>
                    <a:pt x="2449" y="948"/>
                  </a:cubicBezTo>
                  <a:cubicBezTo>
                    <a:pt x="1204" y="2179"/>
                    <a:pt x="769" y="3798"/>
                    <a:pt x="468" y="5343"/>
                  </a:cubicBezTo>
                  <a:cubicBezTo>
                    <a:pt x="214" y="6655"/>
                    <a:pt x="0" y="7986"/>
                    <a:pt x="107" y="9291"/>
                  </a:cubicBezTo>
                  <a:cubicBezTo>
                    <a:pt x="154" y="9933"/>
                    <a:pt x="268" y="10595"/>
                    <a:pt x="582" y="11177"/>
                  </a:cubicBezTo>
                  <a:cubicBezTo>
                    <a:pt x="1019" y="11987"/>
                    <a:pt x="2171" y="12592"/>
                    <a:pt x="3262" y="12592"/>
                  </a:cubicBezTo>
                  <a:cubicBezTo>
                    <a:pt x="3308" y="12592"/>
                    <a:pt x="3353" y="12591"/>
                    <a:pt x="3399" y="12589"/>
                  </a:cubicBezTo>
                  <a:cubicBezTo>
                    <a:pt x="4269" y="12556"/>
                    <a:pt x="5132" y="12174"/>
                    <a:pt x="5680" y="11586"/>
                  </a:cubicBezTo>
                  <a:cubicBezTo>
                    <a:pt x="6202" y="11030"/>
                    <a:pt x="6430" y="10334"/>
                    <a:pt x="6617" y="9659"/>
                  </a:cubicBezTo>
                  <a:cubicBezTo>
                    <a:pt x="7380" y="6909"/>
                    <a:pt x="7654" y="3978"/>
                    <a:pt x="6403" y="1483"/>
                  </a:cubicBezTo>
                  <a:cubicBezTo>
                    <a:pt x="6048" y="780"/>
                    <a:pt x="5453" y="51"/>
                    <a:pt x="4516" y="4"/>
                  </a:cubicBezTo>
                  <a:cubicBezTo>
                    <a:pt x="4479" y="2"/>
                    <a:pt x="4442" y="1"/>
                    <a:pt x="4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701600" y="2214100"/>
              <a:ext cx="450650" cy="441275"/>
            </a:xfrm>
            <a:custGeom>
              <a:avLst/>
              <a:gdLst/>
              <a:ahLst/>
              <a:cxnLst/>
              <a:rect l="l" t="t" r="r" b="b"/>
              <a:pathLst>
                <a:path w="18026" h="17651" extrusionOk="0">
                  <a:moveTo>
                    <a:pt x="11455" y="1"/>
                  </a:moveTo>
                  <a:cubicBezTo>
                    <a:pt x="11442" y="1"/>
                    <a:pt x="11422" y="1"/>
                    <a:pt x="11402" y="7"/>
                  </a:cubicBezTo>
                  <a:cubicBezTo>
                    <a:pt x="10311" y="27"/>
                    <a:pt x="9254" y="529"/>
                    <a:pt x="8244" y="1365"/>
                  </a:cubicBezTo>
                  <a:cubicBezTo>
                    <a:pt x="7454" y="2021"/>
                    <a:pt x="6691" y="2878"/>
                    <a:pt x="5975" y="3861"/>
                  </a:cubicBezTo>
                  <a:cubicBezTo>
                    <a:pt x="5092" y="5065"/>
                    <a:pt x="4269" y="6464"/>
                    <a:pt x="3533" y="7909"/>
                  </a:cubicBezTo>
                  <a:cubicBezTo>
                    <a:pt x="2898" y="9153"/>
                    <a:pt x="2322" y="10431"/>
                    <a:pt x="1821" y="11656"/>
                  </a:cubicBezTo>
                  <a:cubicBezTo>
                    <a:pt x="1004" y="13656"/>
                    <a:pt x="382" y="15523"/>
                    <a:pt x="1" y="16874"/>
                  </a:cubicBezTo>
                  <a:cubicBezTo>
                    <a:pt x="536" y="17088"/>
                    <a:pt x="884" y="17436"/>
                    <a:pt x="1419" y="17650"/>
                  </a:cubicBezTo>
                  <a:cubicBezTo>
                    <a:pt x="1633" y="17242"/>
                    <a:pt x="1847" y="16841"/>
                    <a:pt x="2055" y="16446"/>
                  </a:cubicBezTo>
                  <a:cubicBezTo>
                    <a:pt x="3440" y="13830"/>
                    <a:pt x="4657" y="11542"/>
                    <a:pt x="5768" y="9655"/>
                  </a:cubicBezTo>
                  <a:cubicBezTo>
                    <a:pt x="6932" y="7675"/>
                    <a:pt x="7983" y="6129"/>
                    <a:pt x="8973" y="5106"/>
                  </a:cubicBezTo>
                  <a:cubicBezTo>
                    <a:pt x="9595" y="4463"/>
                    <a:pt x="10191" y="4022"/>
                    <a:pt x="10786" y="3801"/>
                  </a:cubicBezTo>
                  <a:cubicBezTo>
                    <a:pt x="11089" y="3683"/>
                    <a:pt x="11395" y="3624"/>
                    <a:pt x="11703" y="3624"/>
                  </a:cubicBezTo>
                  <a:cubicBezTo>
                    <a:pt x="11796" y="3624"/>
                    <a:pt x="11890" y="3629"/>
                    <a:pt x="11984" y="3640"/>
                  </a:cubicBezTo>
                  <a:cubicBezTo>
                    <a:pt x="13282" y="3794"/>
                    <a:pt x="14111" y="4423"/>
                    <a:pt x="14613" y="5340"/>
                  </a:cubicBezTo>
                  <a:cubicBezTo>
                    <a:pt x="15255" y="6511"/>
                    <a:pt x="15356" y="8136"/>
                    <a:pt x="15202" y="9802"/>
                  </a:cubicBezTo>
                  <a:cubicBezTo>
                    <a:pt x="15115" y="10739"/>
                    <a:pt x="14948" y="11696"/>
                    <a:pt x="14754" y="12586"/>
                  </a:cubicBezTo>
                  <a:cubicBezTo>
                    <a:pt x="14305" y="14586"/>
                    <a:pt x="13710" y="16259"/>
                    <a:pt x="13549" y="16740"/>
                  </a:cubicBezTo>
                  <a:cubicBezTo>
                    <a:pt x="14215" y="17162"/>
                    <a:pt x="14954" y="17422"/>
                    <a:pt x="15592" y="17422"/>
                  </a:cubicBezTo>
                  <a:cubicBezTo>
                    <a:pt x="16371" y="17422"/>
                    <a:pt x="17003" y="17036"/>
                    <a:pt x="17176" y="16091"/>
                  </a:cubicBezTo>
                  <a:cubicBezTo>
                    <a:pt x="17189" y="16005"/>
                    <a:pt x="17209" y="15911"/>
                    <a:pt x="17222" y="15824"/>
                  </a:cubicBezTo>
                  <a:cubicBezTo>
                    <a:pt x="17249" y="15663"/>
                    <a:pt x="17283" y="15503"/>
                    <a:pt x="17309" y="15329"/>
                  </a:cubicBezTo>
                  <a:cubicBezTo>
                    <a:pt x="17443" y="14573"/>
                    <a:pt x="17590" y="13703"/>
                    <a:pt x="17718" y="12766"/>
                  </a:cubicBezTo>
                  <a:cubicBezTo>
                    <a:pt x="17891" y="11468"/>
                    <a:pt x="18025" y="10050"/>
                    <a:pt x="18025" y="8638"/>
                  </a:cubicBezTo>
                  <a:cubicBezTo>
                    <a:pt x="18025" y="7079"/>
                    <a:pt x="17865" y="5527"/>
                    <a:pt x="17416" y="4189"/>
                  </a:cubicBezTo>
                  <a:cubicBezTo>
                    <a:pt x="16982" y="2878"/>
                    <a:pt x="16279" y="1767"/>
                    <a:pt x="15188" y="1018"/>
                  </a:cubicBezTo>
                  <a:cubicBezTo>
                    <a:pt x="14252" y="375"/>
                    <a:pt x="13034" y="1"/>
                    <a:pt x="11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747100" y="2411800"/>
              <a:ext cx="70275" cy="97050"/>
            </a:xfrm>
            <a:custGeom>
              <a:avLst/>
              <a:gdLst/>
              <a:ahLst/>
              <a:cxnLst/>
              <a:rect l="l" t="t" r="r" b="b"/>
              <a:pathLst>
                <a:path w="2811" h="3882" extrusionOk="0">
                  <a:moveTo>
                    <a:pt x="1713" y="1"/>
                  </a:moveTo>
                  <a:cubicBezTo>
                    <a:pt x="1078" y="1245"/>
                    <a:pt x="502" y="2523"/>
                    <a:pt x="1" y="3748"/>
                  </a:cubicBezTo>
                  <a:cubicBezTo>
                    <a:pt x="308" y="3815"/>
                    <a:pt x="636" y="3841"/>
                    <a:pt x="810" y="3861"/>
                  </a:cubicBezTo>
                  <a:cubicBezTo>
                    <a:pt x="881" y="3873"/>
                    <a:pt x="955" y="3882"/>
                    <a:pt x="1026" y="3882"/>
                  </a:cubicBezTo>
                  <a:cubicBezTo>
                    <a:pt x="1083" y="3882"/>
                    <a:pt x="1138" y="3876"/>
                    <a:pt x="1192" y="3861"/>
                  </a:cubicBezTo>
                  <a:cubicBezTo>
                    <a:pt x="1359" y="3815"/>
                    <a:pt x="1486" y="3687"/>
                    <a:pt x="1606" y="3567"/>
                  </a:cubicBezTo>
                  <a:lnTo>
                    <a:pt x="2811" y="2363"/>
                  </a:lnTo>
                  <a:cubicBezTo>
                    <a:pt x="2523" y="1546"/>
                    <a:pt x="2155" y="750"/>
                    <a:pt x="17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829400" y="2341725"/>
              <a:ext cx="96525" cy="113775"/>
            </a:xfrm>
            <a:custGeom>
              <a:avLst/>
              <a:gdLst/>
              <a:ahLst/>
              <a:cxnLst/>
              <a:rect l="l" t="t" r="r" b="b"/>
              <a:pathLst>
                <a:path w="3861" h="4551" extrusionOk="0">
                  <a:moveTo>
                    <a:pt x="3861" y="1"/>
                  </a:moveTo>
                  <a:lnTo>
                    <a:pt x="3861" y="1"/>
                  </a:lnTo>
                  <a:cubicBezTo>
                    <a:pt x="3152" y="54"/>
                    <a:pt x="2442" y="108"/>
                    <a:pt x="1733" y="168"/>
                  </a:cubicBezTo>
                  <a:cubicBezTo>
                    <a:pt x="1640" y="174"/>
                    <a:pt x="1553" y="181"/>
                    <a:pt x="1472" y="228"/>
                  </a:cubicBezTo>
                  <a:cubicBezTo>
                    <a:pt x="1392" y="275"/>
                    <a:pt x="1338" y="355"/>
                    <a:pt x="1285" y="442"/>
                  </a:cubicBezTo>
                  <a:cubicBezTo>
                    <a:pt x="890" y="1071"/>
                    <a:pt x="489" y="1707"/>
                    <a:pt x="94" y="2336"/>
                  </a:cubicBezTo>
                  <a:cubicBezTo>
                    <a:pt x="67" y="2389"/>
                    <a:pt x="34" y="2436"/>
                    <a:pt x="20" y="2489"/>
                  </a:cubicBezTo>
                  <a:cubicBezTo>
                    <a:pt x="0" y="2576"/>
                    <a:pt x="27" y="2663"/>
                    <a:pt x="54" y="2750"/>
                  </a:cubicBezTo>
                  <a:cubicBezTo>
                    <a:pt x="188" y="3199"/>
                    <a:pt x="281" y="4095"/>
                    <a:pt x="656" y="4550"/>
                  </a:cubicBezTo>
                  <a:cubicBezTo>
                    <a:pt x="1820" y="2570"/>
                    <a:pt x="2871" y="1024"/>
                    <a:pt x="38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850975" y="2248225"/>
              <a:ext cx="81325" cy="65375"/>
            </a:xfrm>
            <a:custGeom>
              <a:avLst/>
              <a:gdLst/>
              <a:ahLst/>
              <a:cxnLst/>
              <a:rect l="l" t="t" r="r" b="b"/>
              <a:pathLst>
                <a:path w="3253" h="2615" extrusionOk="0">
                  <a:moveTo>
                    <a:pt x="2269" y="0"/>
                  </a:moveTo>
                  <a:cubicBezTo>
                    <a:pt x="1479" y="656"/>
                    <a:pt x="716" y="1513"/>
                    <a:pt x="0" y="2496"/>
                  </a:cubicBezTo>
                  <a:cubicBezTo>
                    <a:pt x="408" y="2595"/>
                    <a:pt x="938" y="2603"/>
                    <a:pt x="1385" y="2603"/>
                  </a:cubicBezTo>
                  <a:cubicBezTo>
                    <a:pt x="1469" y="2603"/>
                    <a:pt x="1550" y="2602"/>
                    <a:pt x="1626" y="2602"/>
                  </a:cubicBezTo>
                  <a:cubicBezTo>
                    <a:pt x="1778" y="2602"/>
                    <a:pt x="1913" y="2603"/>
                    <a:pt x="2021" y="2610"/>
                  </a:cubicBezTo>
                  <a:cubicBezTo>
                    <a:pt x="2047" y="2612"/>
                    <a:pt x="2075" y="2615"/>
                    <a:pt x="2102" y="2615"/>
                  </a:cubicBezTo>
                  <a:cubicBezTo>
                    <a:pt x="2153" y="2615"/>
                    <a:pt x="2203" y="2607"/>
                    <a:pt x="2242" y="2576"/>
                  </a:cubicBezTo>
                  <a:cubicBezTo>
                    <a:pt x="2295" y="2530"/>
                    <a:pt x="2309" y="2456"/>
                    <a:pt x="2329" y="2389"/>
                  </a:cubicBezTo>
                  <a:cubicBezTo>
                    <a:pt x="2503" y="1707"/>
                    <a:pt x="2817" y="1064"/>
                    <a:pt x="3252" y="509"/>
                  </a:cubicBezTo>
                  <a:cubicBezTo>
                    <a:pt x="2924" y="348"/>
                    <a:pt x="2590" y="181"/>
                    <a:pt x="2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971250" y="2261700"/>
              <a:ext cx="113250" cy="85900"/>
            </a:xfrm>
            <a:custGeom>
              <a:avLst/>
              <a:gdLst/>
              <a:ahLst/>
              <a:cxnLst/>
              <a:rect l="l" t="t" r="r" b="b"/>
              <a:pathLst>
                <a:path w="4530" h="3436" extrusionOk="0">
                  <a:moveTo>
                    <a:pt x="796" y="1"/>
                  </a:moveTo>
                  <a:cubicBezTo>
                    <a:pt x="773" y="1"/>
                    <a:pt x="751" y="5"/>
                    <a:pt x="729" y="17"/>
                  </a:cubicBezTo>
                  <a:cubicBezTo>
                    <a:pt x="689" y="37"/>
                    <a:pt x="662" y="84"/>
                    <a:pt x="642" y="124"/>
                  </a:cubicBezTo>
                  <a:cubicBezTo>
                    <a:pt x="455" y="525"/>
                    <a:pt x="127" y="1248"/>
                    <a:pt x="0" y="1897"/>
                  </a:cubicBezTo>
                  <a:cubicBezTo>
                    <a:pt x="303" y="1779"/>
                    <a:pt x="609" y="1720"/>
                    <a:pt x="917" y="1720"/>
                  </a:cubicBezTo>
                  <a:cubicBezTo>
                    <a:pt x="1010" y="1720"/>
                    <a:pt x="1104" y="1725"/>
                    <a:pt x="1198" y="1736"/>
                  </a:cubicBezTo>
                  <a:cubicBezTo>
                    <a:pt x="2496" y="1890"/>
                    <a:pt x="3325" y="2519"/>
                    <a:pt x="3827" y="3436"/>
                  </a:cubicBezTo>
                  <a:cubicBezTo>
                    <a:pt x="4055" y="3295"/>
                    <a:pt x="4289" y="3168"/>
                    <a:pt x="4530" y="3054"/>
                  </a:cubicBezTo>
                  <a:cubicBezTo>
                    <a:pt x="4530" y="2238"/>
                    <a:pt x="4463" y="1616"/>
                    <a:pt x="4295" y="806"/>
                  </a:cubicBezTo>
                  <a:cubicBezTo>
                    <a:pt x="3158" y="545"/>
                    <a:pt x="2021" y="278"/>
                    <a:pt x="883" y="10"/>
                  </a:cubicBezTo>
                  <a:cubicBezTo>
                    <a:pt x="854" y="6"/>
                    <a:pt x="825" y="1"/>
                    <a:pt x="7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100700" y="2318800"/>
              <a:ext cx="51550" cy="111275"/>
            </a:xfrm>
            <a:custGeom>
              <a:avLst/>
              <a:gdLst/>
              <a:ahLst/>
              <a:cxnLst/>
              <a:rect l="l" t="t" r="r" b="b"/>
              <a:pathLst>
                <a:path w="2062" h="4451" extrusionOk="0">
                  <a:moveTo>
                    <a:pt x="1452" y="1"/>
                  </a:moveTo>
                  <a:cubicBezTo>
                    <a:pt x="1386" y="34"/>
                    <a:pt x="1305" y="121"/>
                    <a:pt x="1198" y="228"/>
                  </a:cubicBezTo>
                  <a:cubicBezTo>
                    <a:pt x="1011" y="409"/>
                    <a:pt x="1" y="1292"/>
                    <a:pt x="47" y="1546"/>
                  </a:cubicBezTo>
                  <a:cubicBezTo>
                    <a:pt x="154" y="2102"/>
                    <a:pt x="262" y="2650"/>
                    <a:pt x="375" y="3206"/>
                  </a:cubicBezTo>
                  <a:cubicBezTo>
                    <a:pt x="389" y="3279"/>
                    <a:pt x="402" y="3353"/>
                    <a:pt x="449" y="3413"/>
                  </a:cubicBezTo>
                  <a:cubicBezTo>
                    <a:pt x="476" y="3453"/>
                    <a:pt x="522" y="3487"/>
                    <a:pt x="563" y="3520"/>
                  </a:cubicBezTo>
                  <a:cubicBezTo>
                    <a:pt x="1044" y="3861"/>
                    <a:pt x="1546" y="4176"/>
                    <a:pt x="2061" y="4450"/>
                  </a:cubicBezTo>
                  <a:cubicBezTo>
                    <a:pt x="2061" y="2891"/>
                    <a:pt x="1901" y="1339"/>
                    <a:pt x="1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1070425" y="2459150"/>
              <a:ext cx="33975" cy="69600"/>
            </a:xfrm>
            <a:custGeom>
              <a:avLst/>
              <a:gdLst/>
              <a:ahLst/>
              <a:cxnLst/>
              <a:rect l="l" t="t" r="r" b="b"/>
              <a:pathLst>
                <a:path w="1359" h="2784" extrusionOk="0">
                  <a:moveTo>
                    <a:pt x="449" y="0"/>
                  </a:moveTo>
                  <a:cubicBezTo>
                    <a:pt x="362" y="937"/>
                    <a:pt x="195" y="1894"/>
                    <a:pt x="1" y="2784"/>
                  </a:cubicBezTo>
                  <a:cubicBezTo>
                    <a:pt x="241" y="2743"/>
                    <a:pt x="489" y="2690"/>
                    <a:pt x="730" y="2636"/>
                  </a:cubicBezTo>
                  <a:cubicBezTo>
                    <a:pt x="790" y="2623"/>
                    <a:pt x="850" y="2610"/>
                    <a:pt x="890" y="2563"/>
                  </a:cubicBezTo>
                  <a:cubicBezTo>
                    <a:pt x="924" y="2523"/>
                    <a:pt x="937" y="2469"/>
                    <a:pt x="951" y="2422"/>
                  </a:cubicBezTo>
                  <a:cubicBezTo>
                    <a:pt x="1084" y="1820"/>
                    <a:pt x="1218" y="1211"/>
                    <a:pt x="1345" y="609"/>
                  </a:cubicBezTo>
                  <a:cubicBezTo>
                    <a:pt x="1352" y="576"/>
                    <a:pt x="1359" y="542"/>
                    <a:pt x="1345" y="515"/>
                  </a:cubicBezTo>
                  <a:cubicBezTo>
                    <a:pt x="1332" y="469"/>
                    <a:pt x="1285" y="449"/>
                    <a:pt x="1245" y="429"/>
                  </a:cubicBezTo>
                  <a:cubicBezTo>
                    <a:pt x="1031" y="321"/>
                    <a:pt x="730" y="114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986625" y="2214100"/>
              <a:ext cx="94700" cy="44400"/>
            </a:xfrm>
            <a:custGeom>
              <a:avLst/>
              <a:gdLst/>
              <a:ahLst/>
              <a:cxnLst/>
              <a:rect l="l" t="t" r="r" b="b"/>
              <a:pathLst>
                <a:path w="3788" h="1776" extrusionOk="0">
                  <a:moveTo>
                    <a:pt x="54" y="1"/>
                  </a:moveTo>
                  <a:cubicBezTo>
                    <a:pt x="41" y="1"/>
                    <a:pt x="21" y="1"/>
                    <a:pt x="1" y="7"/>
                  </a:cubicBezTo>
                  <a:cubicBezTo>
                    <a:pt x="54" y="188"/>
                    <a:pt x="128" y="389"/>
                    <a:pt x="208" y="589"/>
                  </a:cubicBezTo>
                  <a:cubicBezTo>
                    <a:pt x="248" y="703"/>
                    <a:pt x="295" y="824"/>
                    <a:pt x="389" y="904"/>
                  </a:cubicBezTo>
                  <a:cubicBezTo>
                    <a:pt x="456" y="964"/>
                    <a:pt x="549" y="997"/>
                    <a:pt x="636" y="1031"/>
                  </a:cubicBezTo>
                  <a:cubicBezTo>
                    <a:pt x="1392" y="1299"/>
                    <a:pt x="2168" y="1539"/>
                    <a:pt x="2944" y="1754"/>
                  </a:cubicBezTo>
                  <a:cubicBezTo>
                    <a:pt x="2986" y="1763"/>
                    <a:pt x="3028" y="1775"/>
                    <a:pt x="3070" y="1775"/>
                  </a:cubicBezTo>
                  <a:cubicBezTo>
                    <a:pt x="3088" y="1775"/>
                    <a:pt x="3107" y="1773"/>
                    <a:pt x="3125" y="1767"/>
                  </a:cubicBezTo>
                  <a:cubicBezTo>
                    <a:pt x="3199" y="1754"/>
                    <a:pt x="3252" y="1687"/>
                    <a:pt x="3299" y="1626"/>
                  </a:cubicBezTo>
                  <a:cubicBezTo>
                    <a:pt x="3460" y="1426"/>
                    <a:pt x="3627" y="1225"/>
                    <a:pt x="3787" y="1018"/>
                  </a:cubicBezTo>
                  <a:cubicBezTo>
                    <a:pt x="2851" y="375"/>
                    <a:pt x="1633" y="1"/>
                    <a:pt x="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1110225" y="2533250"/>
              <a:ext cx="34325" cy="64075"/>
            </a:xfrm>
            <a:custGeom>
              <a:avLst/>
              <a:gdLst/>
              <a:ahLst/>
              <a:cxnLst/>
              <a:rect l="l" t="t" r="r" b="b"/>
              <a:pathLst>
                <a:path w="1373" h="2563" extrusionOk="0">
                  <a:moveTo>
                    <a:pt x="1373" y="0"/>
                  </a:moveTo>
                  <a:cubicBezTo>
                    <a:pt x="1286" y="67"/>
                    <a:pt x="1192" y="147"/>
                    <a:pt x="1085" y="221"/>
                  </a:cubicBezTo>
                  <a:cubicBezTo>
                    <a:pt x="951" y="315"/>
                    <a:pt x="1" y="857"/>
                    <a:pt x="1" y="997"/>
                  </a:cubicBezTo>
                  <a:cubicBezTo>
                    <a:pt x="68" y="1392"/>
                    <a:pt x="128" y="1793"/>
                    <a:pt x="195" y="2195"/>
                  </a:cubicBezTo>
                  <a:cubicBezTo>
                    <a:pt x="208" y="2255"/>
                    <a:pt x="215" y="2315"/>
                    <a:pt x="255" y="2362"/>
                  </a:cubicBezTo>
                  <a:cubicBezTo>
                    <a:pt x="295" y="2409"/>
                    <a:pt x="369" y="2429"/>
                    <a:pt x="436" y="2442"/>
                  </a:cubicBezTo>
                  <a:cubicBezTo>
                    <a:pt x="610" y="2482"/>
                    <a:pt x="790" y="2523"/>
                    <a:pt x="964" y="2563"/>
                  </a:cubicBezTo>
                  <a:cubicBezTo>
                    <a:pt x="1098" y="1807"/>
                    <a:pt x="1245" y="937"/>
                    <a:pt x="1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1065575" y="2547625"/>
              <a:ext cx="252425" cy="119000"/>
            </a:xfrm>
            <a:custGeom>
              <a:avLst/>
              <a:gdLst/>
              <a:ahLst/>
              <a:cxnLst/>
              <a:rect l="l" t="t" r="r" b="b"/>
              <a:pathLst>
                <a:path w="10097" h="4760" extrusionOk="0">
                  <a:moveTo>
                    <a:pt x="9608" y="1"/>
                  </a:moveTo>
                  <a:cubicBezTo>
                    <a:pt x="7930" y="1738"/>
                    <a:pt x="5428" y="2491"/>
                    <a:pt x="2944" y="2491"/>
                  </a:cubicBezTo>
                  <a:cubicBezTo>
                    <a:pt x="2071" y="2491"/>
                    <a:pt x="1200" y="2398"/>
                    <a:pt x="369" y="2222"/>
                  </a:cubicBezTo>
                  <a:cubicBezTo>
                    <a:pt x="255" y="2938"/>
                    <a:pt x="7" y="3908"/>
                    <a:pt x="1" y="4631"/>
                  </a:cubicBezTo>
                  <a:cubicBezTo>
                    <a:pt x="536" y="4717"/>
                    <a:pt x="1075" y="4759"/>
                    <a:pt x="1613" y="4759"/>
                  </a:cubicBezTo>
                  <a:cubicBezTo>
                    <a:pt x="4773" y="4759"/>
                    <a:pt x="7901" y="3315"/>
                    <a:pt x="10097" y="1011"/>
                  </a:cubicBezTo>
                  <a:cubicBezTo>
                    <a:pt x="9903" y="449"/>
                    <a:pt x="9876" y="529"/>
                    <a:pt x="96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776875" y="2642475"/>
              <a:ext cx="190200" cy="147800"/>
            </a:xfrm>
            <a:custGeom>
              <a:avLst/>
              <a:gdLst/>
              <a:ahLst/>
              <a:cxnLst/>
              <a:rect l="l" t="t" r="r" b="b"/>
              <a:pathLst>
                <a:path w="7608" h="5912" extrusionOk="0">
                  <a:moveTo>
                    <a:pt x="6430" y="0"/>
                  </a:moveTo>
                  <a:lnTo>
                    <a:pt x="6430" y="0"/>
                  </a:lnTo>
                  <a:cubicBezTo>
                    <a:pt x="5413" y="509"/>
                    <a:pt x="4557" y="990"/>
                    <a:pt x="3834" y="1432"/>
                  </a:cubicBezTo>
                  <a:cubicBezTo>
                    <a:pt x="195" y="3680"/>
                    <a:pt x="1" y="5078"/>
                    <a:pt x="342" y="5640"/>
                  </a:cubicBezTo>
                  <a:cubicBezTo>
                    <a:pt x="457" y="5830"/>
                    <a:pt x="786" y="5912"/>
                    <a:pt x="1247" y="5912"/>
                  </a:cubicBezTo>
                  <a:cubicBezTo>
                    <a:pt x="2896" y="5912"/>
                    <a:pt x="6243" y="4873"/>
                    <a:pt x="7608" y="4068"/>
                  </a:cubicBezTo>
                  <a:cubicBezTo>
                    <a:pt x="7608" y="3613"/>
                    <a:pt x="7534" y="3479"/>
                    <a:pt x="7287" y="2911"/>
                  </a:cubicBezTo>
                  <a:cubicBezTo>
                    <a:pt x="6296" y="3289"/>
                    <a:pt x="3277" y="4410"/>
                    <a:pt x="2573" y="4410"/>
                  </a:cubicBezTo>
                  <a:cubicBezTo>
                    <a:pt x="2493" y="4410"/>
                    <a:pt x="2442" y="4395"/>
                    <a:pt x="2429" y="4363"/>
                  </a:cubicBezTo>
                  <a:cubicBezTo>
                    <a:pt x="2242" y="3908"/>
                    <a:pt x="3232" y="3586"/>
                    <a:pt x="4189" y="3232"/>
                  </a:cubicBezTo>
                  <a:cubicBezTo>
                    <a:pt x="4396" y="3152"/>
                    <a:pt x="4610" y="3071"/>
                    <a:pt x="4804" y="2984"/>
                  </a:cubicBezTo>
                  <a:cubicBezTo>
                    <a:pt x="4804" y="2984"/>
                    <a:pt x="5895" y="729"/>
                    <a:pt x="6430" y="0"/>
                  </a:cubicBezTo>
                  <a:close/>
                </a:path>
              </a:pathLst>
            </a:custGeom>
            <a:solidFill>
              <a:srgbClr val="F5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914875" y="3186250"/>
              <a:ext cx="57400" cy="32125"/>
            </a:xfrm>
            <a:custGeom>
              <a:avLst/>
              <a:gdLst/>
              <a:ahLst/>
              <a:cxnLst/>
              <a:rect l="l" t="t" r="r" b="b"/>
              <a:pathLst>
                <a:path w="2296" h="1285" extrusionOk="0">
                  <a:moveTo>
                    <a:pt x="676" y="0"/>
                  </a:moveTo>
                  <a:cubicBezTo>
                    <a:pt x="676" y="0"/>
                    <a:pt x="248" y="281"/>
                    <a:pt x="101" y="516"/>
                  </a:cubicBezTo>
                  <a:cubicBezTo>
                    <a:pt x="0" y="676"/>
                    <a:pt x="60" y="837"/>
                    <a:pt x="134" y="1024"/>
                  </a:cubicBezTo>
                  <a:cubicBezTo>
                    <a:pt x="194" y="1178"/>
                    <a:pt x="342" y="1285"/>
                    <a:pt x="509" y="1285"/>
                  </a:cubicBezTo>
                  <a:lnTo>
                    <a:pt x="1813" y="1285"/>
                  </a:lnTo>
                  <a:cubicBezTo>
                    <a:pt x="2081" y="1285"/>
                    <a:pt x="2295" y="1124"/>
                    <a:pt x="2282" y="937"/>
                  </a:cubicBezTo>
                  <a:lnTo>
                    <a:pt x="22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1305775" y="2509800"/>
              <a:ext cx="52700" cy="63100"/>
            </a:xfrm>
            <a:custGeom>
              <a:avLst/>
              <a:gdLst/>
              <a:ahLst/>
              <a:cxnLst/>
              <a:rect l="l" t="t" r="r" b="b"/>
              <a:pathLst>
                <a:path w="2108" h="2524" extrusionOk="0">
                  <a:moveTo>
                    <a:pt x="903" y="0"/>
                  </a:moveTo>
                  <a:cubicBezTo>
                    <a:pt x="561" y="0"/>
                    <a:pt x="368" y="1159"/>
                    <a:pt x="0" y="1514"/>
                  </a:cubicBezTo>
                  <a:lnTo>
                    <a:pt x="489" y="2524"/>
                  </a:lnTo>
                  <a:cubicBezTo>
                    <a:pt x="489" y="2524"/>
                    <a:pt x="1231" y="2089"/>
                    <a:pt x="1793" y="1085"/>
                  </a:cubicBezTo>
                  <a:cubicBezTo>
                    <a:pt x="2108" y="510"/>
                    <a:pt x="1278" y="55"/>
                    <a:pt x="924" y="2"/>
                  </a:cubicBezTo>
                  <a:cubicBezTo>
                    <a:pt x="917" y="1"/>
                    <a:pt x="910" y="0"/>
                    <a:pt x="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959025" y="2686200"/>
              <a:ext cx="57400" cy="58000"/>
            </a:xfrm>
            <a:custGeom>
              <a:avLst/>
              <a:gdLst/>
              <a:ahLst/>
              <a:cxnLst/>
              <a:rect l="l" t="t" r="r" b="b"/>
              <a:pathLst>
                <a:path w="2296" h="2320" extrusionOk="0">
                  <a:moveTo>
                    <a:pt x="1289" y="0"/>
                  </a:moveTo>
                  <a:cubicBezTo>
                    <a:pt x="966" y="0"/>
                    <a:pt x="449" y="969"/>
                    <a:pt x="1" y="1162"/>
                  </a:cubicBezTo>
                  <a:lnTo>
                    <a:pt x="322" y="2319"/>
                  </a:lnTo>
                  <a:cubicBezTo>
                    <a:pt x="322" y="2319"/>
                    <a:pt x="924" y="2085"/>
                    <a:pt x="1794" y="1336"/>
                  </a:cubicBezTo>
                  <a:cubicBezTo>
                    <a:pt x="2295" y="907"/>
                    <a:pt x="1680" y="191"/>
                    <a:pt x="1359" y="18"/>
                  </a:cubicBezTo>
                  <a:cubicBezTo>
                    <a:pt x="1337" y="6"/>
                    <a:pt x="1314" y="0"/>
                    <a:pt x="1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1043675" y="2902575"/>
              <a:ext cx="166450" cy="113075"/>
            </a:xfrm>
            <a:custGeom>
              <a:avLst/>
              <a:gdLst/>
              <a:ahLst/>
              <a:cxnLst/>
              <a:rect l="l" t="t" r="r" b="b"/>
              <a:pathLst>
                <a:path w="6658" h="4523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1405"/>
                    <a:pt x="790" y="3031"/>
                    <a:pt x="1987" y="3841"/>
                  </a:cubicBezTo>
                  <a:cubicBezTo>
                    <a:pt x="2667" y="4300"/>
                    <a:pt x="3485" y="4522"/>
                    <a:pt x="4307" y="4522"/>
                  </a:cubicBezTo>
                  <a:cubicBezTo>
                    <a:pt x="4933" y="4522"/>
                    <a:pt x="5563" y="4393"/>
                    <a:pt x="6135" y="4142"/>
                  </a:cubicBezTo>
                  <a:cubicBezTo>
                    <a:pt x="6296" y="4075"/>
                    <a:pt x="6463" y="3988"/>
                    <a:pt x="6557" y="3841"/>
                  </a:cubicBezTo>
                  <a:cubicBezTo>
                    <a:pt x="6657" y="3693"/>
                    <a:pt x="6651" y="3580"/>
                    <a:pt x="6510" y="3466"/>
                  </a:cubicBezTo>
                  <a:cubicBezTo>
                    <a:pt x="6012" y="3598"/>
                    <a:pt x="5494" y="3666"/>
                    <a:pt x="4977" y="3666"/>
                  </a:cubicBezTo>
                  <a:cubicBezTo>
                    <a:pt x="4154" y="3666"/>
                    <a:pt x="3334" y="3492"/>
                    <a:pt x="2603" y="3118"/>
                  </a:cubicBezTo>
                  <a:cubicBezTo>
                    <a:pt x="1418" y="2502"/>
                    <a:pt x="502" y="1325"/>
                    <a:pt x="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1177650" y="2939025"/>
              <a:ext cx="119625" cy="85325"/>
            </a:xfrm>
            <a:custGeom>
              <a:avLst/>
              <a:gdLst/>
              <a:ahLst/>
              <a:cxnLst/>
              <a:rect l="l" t="t" r="r" b="b"/>
              <a:pathLst>
                <a:path w="4785" h="3413" extrusionOk="0">
                  <a:moveTo>
                    <a:pt x="4784" y="1"/>
                  </a:moveTo>
                  <a:lnTo>
                    <a:pt x="4784" y="1"/>
                  </a:lnTo>
                  <a:cubicBezTo>
                    <a:pt x="4717" y="74"/>
                    <a:pt x="4650" y="134"/>
                    <a:pt x="4577" y="195"/>
                  </a:cubicBezTo>
                  <a:cubicBezTo>
                    <a:pt x="4262" y="456"/>
                    <a:pt x="3908" y="616"/>
                    <a:pt x="3526" y="730"/>
                  </a:cubicBezTo>
                  <a:cubicBezTo>
                    <a:pt x="3426" y="763"/>
                    <a:pt x="3325" y="790"/>
                    <a:pt x="3225" y="817"/>
                  </a:cubicBezTo>
                  <a:cubicBezTo>
                    <a:pt x="2369" y="1024"/>
                    <a:pt x="1439" y="1085"/>
                    <a:pt x="689" y="1533"/>
                  </a:cubicBezTo>
                  <a:cubicBezTo>
                    <a:pt x="308" y="1767"/>
                    <a:pt x="101" y="2028"/>
                    <a:pt x="27" y="2289"/>
                  </a:cubicBezTo>
                  <a:cubicBezTo>
                    <a:pt x="7" y="2356"/>
                    <a:pt x="0" y="2429"/>
                    <a:pt x="0" y="2496"/>
                  </a:cubicBezTo>
                  <a:cubicBezTo>
                    <a:pt x="0" y="2556"/>
                    <a:pt x="14" y="2623"/>
                    <a:pt x="34" y="2690"/>
                  </a:cubicBezTo>
                  <a:cubicBezTo>
                    <a:pt x="54" y="2771"/>
                    <a:pt x="94" y="2844"/>
                    <a:pt x="147" y="2918"/>
                  </a:cubicBezTo>
                  <a:cubicBezTo>
                    <a:pt x="188" y="2971"/>
                    <a:pt x="234" y="3025"/>
                    <a:pt x="288" y="3072"/>
                  </a:cubicBezTo>
                  <a:cubicBezTo>
                    <a:pt x="515" y="3272"/>
                    <a:pt x="863" y="3406"/>
                    <a:pt x="1292" y="3413"/>
                  </a:cubicBezTo>
                  <a:lnTo>
                    <a:pt x="1519" y="3413"/>
                  </a:lnTo>
                  <a:cubicBezTo>
                    <a:pt x="1613" y="3406"/>
                    <a:pt x="1700" y="3400"/>
                    <a:pt x="1787" y="3386"/>
                  </a:cubicBezTo>
                  <a:cubicBezTo>
                    <a:pt x="2523" y="3292"/>
                    <a:pt x="3225" y="2971"/>
                    <a:pt x="3760" y="2463"/>
                  </a:cubicBezTo>
                  <a:cubicBezTo>
                    <a:pt x="3881" y="2349"/>
                    <a:pt x="3988" y="2222"/>
                    <a:pt x="4088" y="2088"/>
                  </a:cubicBezTo>
                  <a:cubicBezTo>
                    <a:pt x="4142" y="2021"/>
                    <a:pt x="4195" y="1948"/>
                    <a:pt x="4242" y="1867"/>
                  </a:cubicBezTo>
                  <a:cubicBezTo>
                    <a:pt x="4543" y="1379"/>
                    <a:pt x="4717" y="804"/>
                    <a:pt x="4771" y="228"/>
                  </a:cubicBezTo>
                  <a:cubicBezTo>
                    <a:pt x="4777" y="148"/>
                    <a:pt x="4784" y="74"/>
                    <a:pt x="4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1081125" y="2706875"/>
              <a:ext cx="44850" cy="94350"/>
            </a:xfrm>
            <a:custGeom>
              <a:avLst/>
              <a:gdLst/>
              <a:ahLst/>
              <a:cxnLst/>
              <a:rect l="l" t="t" r="r" b="b"/>
              <a:pathLst>
                <a:path w="1794" h="3774" extrusionOk="0">
                  <a:moveTo>
                    <a:pt x="1794" y="0"/>
                  </a:moveTo>
                  <a:cubicBezTo>
                    <a:pt x="1760" y="0"/>
                    <a:pt x="1720" y="0"/>
                    <a:pt x="1680" y="7"/>
                  </a:cubicBezTo>
                  <a:cubicBezTo>
                    <a:pt x="1218" y="54"/>
                    <a:pt x="643" y="482"/>
                    <a:pt x="255" y="716"/>
                  </a:cubicBezTo>
                  <a:cubicBezTo>
                    <a:pt x="208" y="743"/>
                    <a:pt x="161" y="776"/>
                    <a:pt x="135" y="816"/>
                  </a:cubicBezTo>
                  <a:cubicBezTo>
                    <a:pt x="88" y="890"/>
                    <a:pt x="94" y="984"/>
                    <a:pt x="108" y="1064"/>
                  </a:cubicBezTo>
                  <a:cubicBezTo>
                    <a:pt x="175" y="1659"/>
                    <a:pt x="148" y="2255"/>
                    <a:pt x="28" y="2837"/>
                  </a:cubicBezTo>
                  <a:cubicBezTo>
                    <a:pt x="14" y="2904"/>
                    <a:pt x="1" y="2977"/>
                    <a:pt x="28" y="3038"/>
                  </a:cubicBezTo>
                  <a:cubicBezTo>
                    <a:pt x="54" y="3091"/>
                    <a:pt x="108" y="3125"/>
                    <a:pt x="155" y="3151"/>
                  </a:cubicBezTo>
                  <a:cubicBezTo>
                    <a:pt x="509" y="3372"/>
                    <a:pt x="877" y="3573"/>
                    <a:pt x="1245" y="3774"/>
                  </a:cubicBezTo>
                  <a:cubicBezTo>
                    <a:pt x="1473" y="2589"/>
                    <a:pt x="1660" y="1285"/>
                    <a:pt x="1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1053700" y="2837175"/>
              <a:ext cx="50875" cy="109400"/>
            </a:xfrm>
            <a:custGeom>
              <a:avLst/>
              <a:gdLst/>
              <a:ahLst/>
              <a:cxnLst/>
              <a:rect l="l" t="t" r="r" b="b"/>
              <a:pathLst>
                <a:path w="2035" h="4376" extrusionOk="0">
                  <a:moveTo>
                    <a:pt x="2034" y="0"/>
                  </a:moveTo>
                  <a:lnTo>
                    <a:pt x="2034" y="0"/>
                  </a:lnTo>
                  <a:cubicBezTo>
                    <a:pt x="1640" y="34"/>
                    <a:pt x="1232" y="114"/>
                    <a:pt x="977" y="134"/>
                  </a:cubicBezTo>
                  <a:cubicBezTo>
                    <a:pt x="917" y="134"/>
                    <a:pt x="850" y="141"/>
                    <a:pt x="797" y="174"/>
                  </a:cubicBezTo>
                  <a:cubicBezTo>
                    <a:pt x="736" y="221"/>
                    <a:pt x="710" y="294"/>
                    <a:pt x="683" y="368"/>
                  </a:cubicBezTo>
                  <a:cubicBezTo>
                    <a:pt x="455" y="1037"/>
                    <a:pt x="228" y="1706"/>
                    <a:pt x="1" y="2375"/>
                  </a:cubicBezTo>
                  <a:cubicBezTo>
                    <a:pt x="422" y="3105"/>
                    <a:pt x="576" y="3673"/>
                    <a:pt x="951" y="4376"/>
                  </a:cubicBezTo>
                  <a:cubicBezTo>
                    <a:pt x="984" y="4349"/>
                    <a:pt x="1365" y="4329"/>
                    <a:pt x="1399" y="4302"/>
                  </a:cubicBezTo>
                  <a:cubicBezTo>
                    <a:pt x="1593" y="2797"/>
                    <a:pt x="1740" y="1084"/>
                    <a:pt x="1740" y="1084"/>
                  </a:cubicBezTo>
                  <a:cubicBezTo>
                    <a:pt x="1840" y="756"/>
                    <a:pt x="1941" y="388"/>
                    <a:pt x="2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1039900" y="2609725"/>
              <a:ext cx="64175" cy="74725"/>
            </a:xfrm>
            <a:custGeom>
              <a:avLst/>
              <a:gdLst/>
              <a:ahLst/>
              <a:cxnLst/>
              <a:rect l="l" t="t" r="r" b="b"/>
              <a:pathLst>
                <a:path w="2567" h="2989" extrusionOk="0">
                  <a:moveTo>
                    <a:pt x="1541" y="0"/>
                  </a:moveTo>
                  <a:cubicBezTo>
                    <a:pt x="1138" y="0"/>
                    <a:pt x="137" y="1007"/>
                    <a:pt x="77" y="1330"/>
                  </a:cubicBezTo>
                  <a:cubicBezTo>
                    <a:pt x="0" y="1756"/>
                    <a:pt x="1152" y="2988"/>
                    <a:pt x="1297" y="2988"/>
                  </a:cubicBezTo>
                  <a:cubicBezTo>
                    <a:pt x="1302" y="2988"/>
                    <a:pt x="1306" y="2987"/>
                    <a:pt x="1309" y="2983"/>
                  </a:cubicBezTo>
                  <a:cubicBezTo>
                    <a:pt x="1710" y="2381"/>
                    <a:pt x="2111" y="1772"/>
                    <a:pt x="2520" y="1170"/>
                  </a:cubicBezTo>
                  <a:cubicBezTo>
                    <a:pt x="2540" y="1136"/>
                    <a:pt x="2566" y="1096"/>
                    <a:pt x="2560" y="1056"/>
                  </a:cubicBezTo>
                  <a:cubicBezTo>
                    <a:pt x="2553" y="1023"/>
                    <a:pt x="2526" y="996"/>
                    <a:pt x="2506" y="969"/>
                  </a:cubicBezTo>
                  <a:lnTo>
                    <a:pt x="1656" y="46"/>
                  </a:lnTo>
                  <a:cubicBezTo>
                    <a:pt x="1628" y="14"/>
                    <a:pt x="1589" y="0"/>
                    <a:pt x="15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957350" y="2554825"/>
              <a:ext cx="68600" cy="61900"/>
            </a:xfrm>
            <a:custGeom>
              <a:avLst/>
              <a:gdLst/>
              <a:ahLst/>
              <a:cxnLst/>
              <a:rect l="l" t="t" r="r" b="b"/>
              <a:pathLst>
                <a:path w="2744" h="2476" extrusionOk="0">
                  <a:moveTo>
                    <a:pt x="2376" y="0"/>
                  </a:moveTo>
                  <a:cubicBezTo>
                    <a:pt x="1513" y="602"/>
                    <a:pt x="710" y="1446"/>
                    <a:pt x="1" y="2382"/>
                  </a:cubicBezTo>
                  <a:cubicBezTo>
                    <a:pt x="70" y="2380"/>
                    <a:pt x="139" y="2379"/>
                    <a:pt x="208" y="2379"/>
                  </a:cubicBezTo>
                  <a:cubicBezTo>
                    <a:pt x="607" y="2379"/>
                    <a:pt x="1006" y="2411"/>
                    <a:pt x="1406" y="2462"/>
                  </a:cubicBezTo>
                  <a:cubicBezTo>
                    <a:pt x="1444" y="2469"/>
                    <a:pt x="1486" y="2475"/>
                    <a:pt x="1528" y="2475"/>
                  </a:cubicBezTo>
                  <a:cubicBezTo>
                    <a:pt x="1575" y="2475"/>
                    <a:pt x="1621" y="2467"/>
                    <a:pt x="1660" y="2442"/>
                  </a:cubicBezTo>
                  <a:cubicBezTo>
                    <a:pt x="1700" y="2416"/>
                    <a:pt x="1734" y="2376"/>
                    <a:pt x="1760" y="2335"/>
                  </a:cubicBezTo>
                  <a:cubicBezTo>
                    <a:pt x="2028" y="1967"/>
                    <a:pt x="2296" y="1593"/>
                    <a:pt x="2557" y="1225"/>
                  </a:cubicBezTo>
                  <a:cubicBezTo>
                    <a:pt x="2617" y="1144"/>
                    <a:pt x="2684" y="1057"/>
                    <a:pt x="2697" y="950"/>
                  </a:cubicBezTo>
                  <a:cubicBezTo>
                    <a:pt x="2744" y="576"/>
                    <a:pt x="2603" y="228"/>
                    <a:pt x="23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1181325" y="2939025"/>
              <a:ext cx="115950" cy="76800"/>
            </a:xfrm>
            <a:custGeom>
              <a:avLst/>
              <a:gdLst/>
              <a:ahLst/>
              <a:cxnLst/>
              <a:rect l="l" t="t" r="r" b="b"/>
              <a:pathLst>
                <a:path w="4638" h="3072" extrusionOk="0">
                  <a:moveTo>
                    <a:pt x="4637" y="1"/>
                  </a:moveTo>
                  <a:lnTo>
                    <a:pt x="4637" y="1"/>
                  </a:lnTo>
                  <a:cubicBezTo>
                    <a:pt x="4570" y="74"/>
                    <a:pt x="4503" y="134"/>
                    <a:pt x="4430" y="195"/>
                  </a:cubicBezTo>
                  <a:cubicBezTo>
                    <a:pt x="4336" y="409"/>
                    <a:pt x="4222" y="610"/>
                    <a:pt x="4082" y="810"/>
                  </a:cubicBezTo>
                  <a:cubicBezTo>
                    <a:pt x="3754" y="1265"/>
                    <a:pt x="3332" y="1653"/>
                    <a:pt x="2857" y="1948"/>
                  </a:cubicBezTo>
                  <a:cubicBezTo>
                    <a:pt x="1974" y="2516"/>
                    <a:pt x="1004" y="2724"/>
                    <a:pt x="0" y="2918"/>
                  </a:cubicBezTo>
                  <a:cubicBezTo>
                    <a:pt x="41" y="2971"/>
                    <a:pt x="87" y="3025"/>
                    <a:pt x="141" y="3072"/>
                  </a:cubicBezTo>
                  <a:cubicBezTo>
                    <a:pt x="1178" y="2931"/>
                    <a:pt x="2235" y="2577"/>
                    <a:pt x="3078" y="1994"/>
                  </a:cubicBezTo>
                  <a:cubicBezTo>
                    <a:pt x="3687" y="1580"/>
                    <a:pt x="4309" y="951"/>
                    <a:pt x="4624" y="228"/>
                  </a:cubicBezTo>
                  <a:cubicBezTo>
                    <a:pt x="4630" y="148"/>
                    <a:pt x="4637" y="74"/>
                    <a:pt x="4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79" name="Google Shape;1179;p13"/>
            <p:cNvSpPr/>
            <p:nvPr/>
          </p:nvSpPr>
          <p:spPr>
            <a:xfrm>
              <a:off x="1177650" y="2957250"/>
              <a:ext cx="88175" cy="44200"/>
            </a:xfrm>
            <a:custGeom>
              <a:avLst/>
              <a:gdLst/>
              <a:ahLst/>
              <a:cxnLst/>
              <a:rect l="l" t="t" r="r" b="b"/>
              <a:pathLst>
                <a:path w="3527" h="1768" extrusionOk="0">
                  <a:moveTo>
                    <a:pt x="3526" y="1"/>
                  </a:moveTo>
                  <a:lnTo>
                    <a:pt x="3526" y="1"/>
                  </a:lnTo>
                  <a:cubicBezTo>
                    <a:pt x="3426" y="34"/>
                    <a:pt x="3325" y="61"/>
                    <a:pt x="3225" y="88"/>
                  </a:cubicBezTo>
                  <a:cubicBezTo>
                    <a:pt x="3212" y="108"/>
                    <a:pt x="3192" y="121"/>
                    <a:pt x="3178" y="141"/>
                  </a:cubicBezTo>
                  <a:cubicBezTo>
                    <a:pt x="2790" y="563"/>
                    <a:pt x="2309" y="857"/>
                    <a:pt x="1773" y="1051"/>
                  </a:cubicBezTo>
                  <a:cubicBezTo>
                    <a:pt x="1225" y="1245"/>
                    <a:pt x="596" y="1346"/>
                    <a:pt x="27" y="1560"/>
                  </a:cubicBezTo>
                  <a:cubicBezTo>
                    <a:pt x="7" y="1627"/>
                    <a:pt x="0" y="1700"/>
                    <a:pt x="0" y="1767"/>
                  </a:cubicBezTo>
                  <a:cubicBezTo>
                    <a:pt x="696" y="1500"/>
                    <a:pt x="1445" y="1386"/>
                    <a:pt x="2141" y="1078"/>
                  </a:cubicBezTo>
                  <a:cubicBezTo>
                    <a:pt x="2650" y="857"/>
                    <a:pt x="3158" y="476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0" name="Google Shape;1180;p13"/>
            <p:cNvSpPr/>
            <p:nvPr/>
          </p:nvSpPr>
          <p:spPr>
            <a:xfrm>
              <a:off x="1215625" y="2985700"/>
              <a:ext cx="68100" cy="38650"/>
            </a:xfrm>
            <a:custGeom>
              <a:avLst/>
              <a:gdLst/>
              <a:ahLst/>
              <a:cxnLst/>
              <a:rect l="l" t="t" r="r" b="b"/>
              <a:pathLst>
                <a:path w="2724" h="1546" extrusionOk="0">
                  <a:moveTo>
                    <a:pt x="2723" y="0"/>
                  </a:moveTo>
                  <a:lnTo>
                    <a:pt x="2723" y="0"/>
                  </a:lnTo>
                  <a:cubicBezTo>
                    <a:pt x="2335" y="161"/>
                    <a:pt x="1947" y="335"/>
                    <a:pt x="1579" y="536"/>
                  </a:cubicBezTo>
                  <a:cubicBezTo>
                    <a:pt x="1044" y="837"/>
                    <a:pt x="515" y="1185"/>
                    <a:pt x="0" y="1546"/>
                  </a:cubicBezTo>
                  <a:cubicBezTo>
                    <a:pt x="94" y="1539"/>
                    <a:pt x="181" y="1533"/>
                    <a:pt x="268" y="1519"/>
                  </a:cubicBezTo>
                  <a:cubicBezTo>
                    <a:pt x="703" y="1225"/>
                    <a:pt x="1137" y="930"/>
                    <a:pt x="1599" y="676"/>
                  </a:cubicBezTo>
                  <a:cubicBezTo>
                    <a:pt x="1914" y="502"/>
                    <a:pt x="2241" y="355"/>
                    <a:pt x="2569" y="221"/>
                  </a:cubicBezTo>
                  <a:cubicBezTo>
                    <a:pt x="2623" y="154"/>
                    <a:pt x="2676" y="81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635200" y="2516525"/>
              <a:ext cx="86500" cy="112050"/>
            </a:xfrm>
            <a:custGeom>
              <a:avLst/>
              <a:gdLst/>
              <a:ahLst/>
              <a:cxnLst/>
              <a:rect l="l" t="t" r="r" b="b"/>
              <a:pathLst>
                <a:path w="3460" h="4482" extrusionOk="0">
                  <a:moveTo>
                    <a:pt x="1" y="0"/>
                  </a:moveTo>
                  <a:lnTo>
                    <a:pt x="1" y="0"/>
                  </a:lnTo>
                  <a:cubicBezTo>
                    <a:pt x="462" y="1111"/>
                    <a:pt x="1064" y="2155"/>
                    <a:pt x="1787" y="3118"/>
                  </a:cubicBezTo>
                  <a:cubicBezTo>
                    <a:pt x="2046" y="3462"/>
                    <a:pt x="2766" y="4481"/>
                    <a:pt x="3152" y="4481"/>
                  </a:cubicBezTo>
                  <a:cubicBezTo>
                    <a:pt x="3284" y="4481"/>
                    <a:pt x="3377" y="4362"/>
                    <a:pt x="3399" y="4055"/>
                  </a:cubicBezTo>
                  <a:cubicBezTo>
                    <a:pt x="3460" y="3272"/>
                    <a:pt x="2623" y="2121"/>
                    <a:pt x="2142" y="1566"/>
                  </a:cubicBezTo>
                  <a:cubicBezTo>
                    <a:pt x="1834" y="1198"/>
                    <a:pt x="1452" y="897"/>
                    <a:pt x="1084" y="589"/>
                  </a:cubicBezTo>
                  <a:cubicBezTo>
                    <a:pt x="496" y="107"/>
                    <a:pt x="215" y="34"/>
                    <a:pt x="1" y="0"/>
                  </a:cubicBezTo>
                  <a:close/>
                </a:path>
              </a:pathLst>
            </a:custGeom>
            <a:solidFill>
              <a:srgbClr val="F5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685550" y="2536375"/>
              <a:ext cx="38850" cy="97650"/>
            </a:xfrm>
            <a:custGeom>
              <a:avLst/>
              <a:gdLst/>
              <a:ahLst/>
              <a:cxnLst/>
              <a:rect l="l" t="t" r="r" b="b"/>
              <a:pathLst>
                <a:path w="1554" h="3906" extrusionOk="0">
                  <a:moveTo>
                    <a:pt x="119" y="0"/>
                  </a:moveTo>
                  <a:cubicBezTo>
                    <a:pt x="117" y="0"/>
                    <a:pt x="116" y="1"/>
                    <a:pt x="114" y="2"/>
                  </a:cubicBezTo>
                  <a:cubicBezTo>
                    <a:pt x="0" y="103"/>
                    <a:pt x="34" y="344"/>
                    <a:pt x="81" y="524"/>
                  </a:cubicBezTo>
                  <a:cubicBezTo>
                    <a:pt x="248" y="1160"/>
                    <a:pt x="469" y="1789"/>
                    <a:pt x="690" y="2391"/>
                  </a:cubicBezTo>
                  <a:cubicBezTo>
                    <a:pt x="810" y="2725"/>
                    <a:pt x="897" y="3073"/>
                    <a:pt x="1031" y="3395"/>
                  </a:cubicBezTo>
                  <a:cubicBezTo>
                    <a:pt x="1114" y="3592"/>
                    <a:pt x="1325" y="3906"/>
                    <a:pt x="1448" y="3906"/>
                  </a:cubicBezTo>
                  <a:cubicBezTo>
                    <a:pt x="1513" y="3906"/>
                    <a:pt x="1553" y="3820"/>
                    <a:pt x="1539" y="3589"/>
                  </a:cubicBezTo>
                  <a:cubicBezTo>
                    <a:pt x="1513" y="3053"/>
                    <a:pt x="1225" y="2431"/>
                    <a:pt x="1044" y="1956"/>
                  </a:cubicBezTo>
                  <a:cubicBezTo>
                    <a:pt x="985" y="1785"/>
                    <a:pt x="218" y="0"/>
                    <a:pt x="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664600" y="2516300"/>
              <a:ext cx="33350" cy="27975"/>
            </a:xfrm>
            <a:custGeom>
              <a:avLst/>
              <a:gdLst/>
              <a:ahLst/>
              <a:cxnLst/>
              <a:rect l="l" t="t" r="r" b="b"/>
              <a:pathLst>
                <a:path w="1334" h="1119" extrusionOk="0">
                  <a:moveTo>
                    <a:pt x="771" y="0"/>
                  </a:moveTo>
                  <a:cubicBezTo>
                    <a:pt x="377" y="0"/>
                    <a:pt x="0" y="425"/>
                    <a:pt x="243" y="846"/>
                  </a:cubicBezTo>
                  <a:cubicBezTo>
                    <a:pt x="337" y="1013"/>
                    <a:pt x="603" y="1118"/>
                    <a:pt x="847" y="1118"/>
                  </a:cubicBezTo>
                  <a:cubicBezTo>
                    <a:pt x="1002" y="1118"/>
                    <a:pt x="1147" y="1076"/>
                    <a:pt x="1233" y="979"/>
                  </a:cubicBezTo>
                  <a:cubicBezTo>
                    <a:pt x="1334" y="866"/>
                    <a:pt x="1334" y="698"/>
                    <a:pt x="1313" y="544"/>
                  </a:cubicBezTo>
                  <a:cubicBezTo>
                    <a:pt x="1293" y="411"/>
                    <a:pt x="1260" y="277"/>
                    <a:pt x="1166" y="176"/>
                  </a:cubicBezTo>
                  <a:cubicBezTo>
                    <a:pt x="1050" y="53"/>
                    <a:pt x="909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664300" y="2560100"/>
              <a:ext cx="55650" cy="78025"/>
            </a:xfrm>
            <a:custGeom>
              <a:avLst/>
              <a:gdLst/>
              <a:ahLst/>
              <a:cxnLst/>
              <a:rect l="l" t="t" r="r" b="b"/>
              <a:pathLst>
                <a:path w="2226" h="3121" extrusionOk="0">
                  <a:moveTo>
                    <a:pt x="95" y="0"/>
                  </a:moveTo>
                  <a:cubicBezTo>
                    <a:pt x="92" y="0"/>
                    <a:pt x="89" y="1"/>
                    <a:pt x="88" y="3"/>
                  </a:cubicBezTo>
                  <a:cubicBezTo>
                    <a:pt x="1" y="117"/>
                    <a:pt x="81" y="318"/>
                    <a:pt x="161" y="472"/>
                  </a:cubicBezTo>
                  <a:cubicBezTo>
                    <a:pt x="442" y="994"/>
                    <a:pt x="784" y="1489"/>
                    <a:pt x="1111" y="1970"/>
                  </a:cubicBezTo>
                  <a:cubicBezTo>
                    <a:pt x="1292" y="2231"/>
                    <a:pt x="1439" y="2519"/>
                    <a:pt x="1633" y="2767"/>
                  </a:cubicBezTo>
                  <a:cubicBezTo>
                    <a:pt x="1741" y="2912"/>
                    <a:pt x="1982" y="3121"/>
                    <a:pt x="2110" y="3121"/>
                  </a:cubicBezTo>
                  <a:cubicBezTo>
                    <a:pt x="2189" y="3121"/>
                    <a:pt x="2225" y="3042"/>
                    <a:pt x="2162" y="2820"/>
                  </a:cubicBezTo>
                  <a:cubicBezTo>
                    <a:pt x="2035" y="2359"/>
                    <a:pt x="1633" y="1877"/>
                    <a:pt x="1372" y="1502"/>
                  </a:cubicBezTo>
                  <a:cubicBezTo>
                    <a:pt x="1275" y="1365"/>
                    <a:pt x="20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642025" y="2543575"/>
              <a:ext cx="36350" cy="27750"/>
            </a:xfrm>
            <a:custGeom>
              <a:avLst/>
              <a:gdLst/>
              <a:ahLst/>
              <a:cxnLst/>
              <a:rect l="l" t="t" r="r" b="b"/>
              <a:pathLst>
                <a:path w="1454" h="1110" extrusionOk="0">
                  <a:moveTo>
                    <a:pt x="819" y="1"/>
                  </a:moveTo>
                  <a:cubicBezTo>
                    <a:pt x="358" y="1"/>
                    <a:pt x="1" y="616"/>
                    <a:pt x="410" y="992"/>
                  </a:cubicBezTo>
                  <a:cubicBezTo>
                    <a:pt x="497" y="1071"/>
                    <a:pt x="641" y="1110"/>
                    <a:pt x="793" y="1110"/>
                  </a:cubicBezTo>
                  <a:cubicBezTo>
                    <a:pt x="1041" y="1110"/>
                    <a:pt x="1311" y="1009"/>
                    <a:pt x="1394" y="818"/>
                  </a:cubicBezTo>
                  <a:cubicBezTo>
                    <a:pt x="1454" y="678"/>
                    <a:pt x="1407" y="517"/>
                    <a:pt x="1340" y="383"/>
                  </a:cubicBezTo>
                  <a:cubicBezTo>
                    <a:pt x="1280" y="263"/>
                    <a:pt x="1213" y="136"/>
                    <a:pt x="1092" y="76"/>
                  </a:cubicBezTo>
                  <a:cubicBezTo>
                    <a:pt x="1001" y="24"/>
                    <a:pt x="908" y="1"/>
                    <a:pt x="8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577825" y="2542325"/>
              <a:ext cx="253100" cy="293025"/>
            </a:xfrm>
            <a:custGeom>
              <a:avLst/>
              <a:gdLst/>
              <a:ahLst/>
              <a:cxnLst/>
              <a:rect l="l" t="t" r="r" b="b"/>
              <a:pathLst>
                <a:path w="10124" h="11721" extrusionOk="0">
                  <a:moveTo>
                    <a:pt x="7200" y="1"/>
                  </a:moveTo>
                  <a:cubicBezTo>
                    <a:pt x="6341" y="1"/>
                    <a:pt x="5856" y="714"/>
                    <a:pt x="5541" y="1611"/>
                  </a:cubicBezTo>
                  <a:cubicBezTo>
                    <a:pt x="5173" y="2635"/>
                    <a:pt x="5019" y="3899"/>
                    <a:pt x="4751" y="4628"/>
                  </a:cubicBezTo>
                  <a:cubicBezTo>
                    <a:pt x="4638" y="4947"/>
                    <a:pt x="3121" y="8369"/>
                    <a:pt x="3001" y="8369"/>
                  </a:cubicBezTo>
                  <a:cubicBezTo>
                    <a:pt x="3000" y="8369"/>
                    <a:pt x="2999" y="8369"/>
                    <a:pt x="2998" y="8369"/>
                  </a:cubicBezTo>
                  <a:cubicBezTo>
                    <a:pt x="2827" y="8265"/>
                    <a:pt x="2315" y="8044"/>
                    <a:pt x="1914" y="8044"/>
                  </a:cubicBezTo>
                  <a:cubicBezTo>
                    <a:pt x="1718" y="8044"/>
                    <a:pt x="1549" y="8097"/>
                    <a:pt x="1459" y="8241"/>
                  </a:cubicBezTo>
                  <a:cubicBezTo>
                    <a:pt x="1225" y="8629"/>
                    <a:pt x="1760" y="9011"/>
                    <a:pt x="1874" y="9198"/>
                  </a:cubicBezTo>
                  <a:cubicBezTo>
                    <a:pt x="1679" y="9120"/>
                    <a:pt x="1349" y="9041"/>
                    <a:pt x="1037" y="9041"/>
                  </a:cubicBezTo>
                  <a:cubicBezTo>
                    <a:pt x="707" y="9041"/>
                    <a:pt x="398" y="9130"/>
                    <a:pt x="295" y="9406"/>
                  </a:cubicBezTo>
                  <a:cubicBezTo>
                    <a:pt x="1" y="10208"/>
                    <a:pt x="2262" y="11707"/>
                    <a:pt x="3640" y="11720"/>
                  </a:cubicBezTo>
                  <a:cubicBezTo>
                    <a:pt x="3653" y="11721"/>
                    <a:pt x="3666" y="11721"/>
                    <a:pt x="3679" y="11721"/>
                  </a:cubicBezTo>
                  <a:cubicBezTo>
                    <a:pt x="4636" y="11721"/>
                    <a:pt x="5569" y="11235"/>
                    <a:pt x="6169" y="10496"/>
                  </a:cubicBezTo>
                  <a:cubicBezTo>
                    <a:pt x="6404" y="10215"/>
                    <a:pt x="6591" y="9867"/>
                    <a:pt x="6551" y="9506"/>
                  </a:cubicBezTo>
                  <a:cubicBezTo>
                    <a:pt x="6531" y="9298"/>
                    <a:pt x="6437" y="9111"/>
                    <a:pt x="6323" y="8937"/>
                  </a:cubicBezTo>
                  <a:cubicBezTo>
                    <a:pt x="6189" y="8710"/>
                    <a:pt x="6029" y="8496"/>
                    <a:pt x="5848" y="8302"/>
                  </a:cubicBezTo>
                  <a:cubicBezTo>
                    <a:pt x="6711" y="7699"/>
                    <a:pt x="7487" y="7024"/>
                    <a:pt x="8257" y="6314"/>
                  </a:cubicBezTo>
                  <a:cubicBezTo>
                    <a:pt x="8906" y="5712"/>
                    <a:pt x="9535" y="5043"/>
                    <a:pt x="9836" y="4214"/>
                  </a:cubicBezTo>
                  <a:cubicBezTo>
                    <a:pt x="10124" y="3411"/>
                    <a:pt x="10070" y="2487"/>
                    <a:pt x="9689" y="1718"/>
                  </a:cubicBezTo>
                  <a:cubicBezTo>
                    <a:pt x="9307" y="955"/>
                    <a:pt x="8605" y="353"/>
                    <a:pt x="7789" y="99"/>
                  </a:cubicBezTo>
                  <a:cubicBezTo>
                    <a:pt x="7575" y="32"/>
                    <a:pt x="7379" y="1"/>
                    <a:pt x="7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700275" y="2467000"/>
              <a:ext cx="38500" cy="139800"/>
            </a:xfrm>
            <a:custGeom>
              <a:avLst/>
              <a:gdLst/>
              <a:ahLst/>
              <a:cxnLst/>
              <a:rect l="l" t="t" r="r" b="b"/>
              <a:pathLst>
                <a:path w="1540" h="5592" extrusionOk="0">
                  <a:moveTo>
                    <a:pt x="101" y="1"/>
                  </a:moveTo>
                  <a:lnTo>
                    <a:pt x="101" y="1"/>
                  </a:lnTo>
                  <a:cubicBezTo>
                    <a:pt x="0" y="1225"/>
                    <a:pt x="40" y="2463"/>
                    <a:pt x="214" y="3674"/>
                  </a:cubicBezTo>
                  <a:cubicBezTo>
                    <a:pt x="284" y="4148"/>
                    <a:pt x="454" y="5592"/>
                    <a:pt x="833" y="5592"/>
                  </a:cubicBezTo>
                  <a:cubicBezTo>
                    <a:pt x="924" y="5592"/>
                    <a:pt x="1027" y="5508"/>
                    <a:pt x="1144" y="5306"/>
                  </a:cubicBezTo>
                  <a:cubicBezTo>
                    <a:pt x="1539" y="4624"/>
                    <a:pt x="1251" y="3199"/>
                    <a:pt x="1191" y="2450"/>
                  </a:cubicBezTo>
                  <a:cubicBezTo>
                    <a:pt x="1097" y="1192"/>
                    <a:pt x="87" y="175"/>
                    <a:pt x="101" y="1"/>
                  </a:cubicBezTo>
                  <a:close/>
                </a:path>
              </a:pathLst>
            </a:custGeom>
            <a:solidFill>
              <a:srgbClr val="FEB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755625" y="2618225"/>
              <a:ext cx="37500" cy="28925"/>
            </a:xfrm>
            <a:custGeom>
              <a:avLst/>
              <a:gdLst/>
              <a:ahLst/>
              <a:cxnLst/>
              <a:rect l="l" t="t" r="r" b="b"/>
              <a:pathLst>
                <a:path w="1500" h="1157" extrusionOk="0">
                  <a:moveTo>
                    <a:pt x="911" y="0"/>
                  </a:moveTo>
                  <a:cubicBezTo>
                    <a:pt x="1051" y="923"/>
                    <a:pt x="1" y="957"/>
                    <a:pt x="1" y="957"/>
                  </a:cubicBezTo>
                  <a:cubicBezTo>
                    <a:pt x="1" y="957"/>
                    <a:pt x="252" y="1156"/>
                    <a:pt x="558" y="1156"/>
                  </a:cubicBezTo>
                  <a:cubicBezTo>
                    <a:pt x="704" y="1156"/>
                    <a:pt x="862" y="1111"/>
                    <a:pt x="1011" y="977"/>
                  </a:cubicBezTo>
                  <a:cubicBezTo>
                    <a:pt x="1499" y="549"/>
                    <a:pt x="911" y="0"/>
                    <a:pt x="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787425" y="2651200"/>
              <a:ext cx="51250" cy="18950"/>
            </a:xfrm>
            <a:custGeom>
              <a:avLst/>
              <a:gdLst/>
              <a:ahLst/>
              <a:cxnLst/>
              <a:rect l="l" t="t" r="r" b="b"/>
              <a:pathLst>
                <a:path w="2050" h="758" extrusionOk="0">
                  <a:moveTo>
                    <a:pt x="1376" y="1"/>
                  </a:moveTo>
                  <a:cubicBezTo>
                    <a:pt x="1275" y="1"/>
                    <a:pt x="1161" y="11"/>
                    <a:pt x="1037" y="33"/>
                  </a:cubicBezTo>
                  <a:cubicBezTo>
                    <a:pt x="876" y="66"/>
                    <a:pt x="0" y="220"/>
                    <a:pt x="74" y="621"/>
                  </a:cubicBezTo>
                  <a:cubicBezTo>
                    <a:pt x="90" y="720"/>
                    <a:pt x="218" y="757"/>
                    <a:pt x="396" y="757"/>
                  </a:cubicBezTo>
                  <a:cubicBezTo>
                    <a:pt x="799" y="757"/>
                    <a:pt x="1456" y="565"/>
                    <a:pt x="1646" y="454"/>
                  </a:cubicBezTo>
                  <a:cubicBezTo>
                    <a:pt x="2050" y="227"/>
                    <a:pt x="1859" y="1"/>
                    <a:pt x="1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655950" y="2679300"/>
              <a:ext cx="51225" cy="18850"/>
            </a:xfrm>
            <a:custGeom>
              <a:avLst/>
              <a:gdLst/>
              <a:ahLst/>
              <a:cxnLst/>
              <a:rect l="l" t="t" r="r" b="b"/>
              <a:pathLst>
                <a:path w="2049" h="754" extrusionOk="0">
                  <a:moveTo>
                    <a:pt x="1379" y="0"/>
                  </a:moveTo>
                  <a:cubicBezTo>
                    <a:pt x="1277" y="0"/>
                    <a:pt x="1162" y="10"/>
                    <a:pt x="1037" y="33"/>
                  </a:cubicBezTo>
                  <a:cubicBezTo>
                    <a:pt x="877" y="59"/>
                    <a:pt x="0" y="213"/>
                    <a:pt x="67" y="615"/>
                  </a:cubicBezTo>
                  <a:cubicBezTo>
                    <a:pt x="86" y="716"/>
                    <a:pt x="216" y="754"/>
                    <a:pt x="395" y="754"/>
                  </a:cubicBezTo>
                  <a:cubicBezTo>
                    <a:pt x="799" y="754"/>
                    <a:pt x="1452" y="561"/>
                    <a:pt x="1646" y="454"/>
                  </a:cubicBezTo>
                  <a:cubicBezTo>
                    <a:pt x="2049" y="223"/>
                    <a:pt x="1856" y="0"/>
                    <a:pt x="1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599900" y="2781425"/>
              <a:ext cx="18775" cy="13925"/>
            </a:xfrm>
            <a:custGeom>
              <a:avLst/>
              <a:gdLst/>
              <a:ahLst/>
              <a:cxnLst/>
              <a:rect l="l" t="t" r="r" b="b"/>
              <a:pathLst>
                <a:path w="751" h="557" extrusionOk="0">
                  <a:moveTo>
                    <a:pt x="203" y="0"/>
                  </a:moveTo>
                  <a:cubicBezTo>
                    <a:pt x="138" y="0"/>
                    <a:pt x="73" y="38"/>
                    <a:pt x="41" y="96"/>
                  </a:cubicBezTo>
                  <a:cubicBezTo>
                    <a:pt x="1" y="163"/>
                    <a:pt x="8" y="276"/>
                    <a:pt x="74" y="323"/>
                  </a:cubicBezTo>
                  <a:cubicBezTo>
                    <a:pt x="175" y="410"/>
                    <a:pt x="302" y="477"/>
                    <a:pt x="422" y="531"/>
                  </a:cubicBezTo>
                  <a:cubicBezTo>
                    <a:pt x="458" y="547"/>
                    <a:pt x="496" y="556"/>
                    <a:pt x="533" y="556"/>
                  </a:cubicBezTo>
                  <a:cubicBezTo>
                    <a:pt x="600" y="556"/>
                    <a:pt x="662" y="526"/>
                    <a:pt x="697" y="457"/>
                  </a:cubicBezTo>
                  <a:cubicBezTo>
                    <a:pt x="750" y="363"/>
                    <a:pt x="723" y="243"/>
                    <a:pt x="630" y="183"/>
                  </a:cubicBezTo>
                  <a:cubicBezTo>
                    <a:pt x="516" y="116"/>
                    <a:pt x="382" y="49"/>
                    <a:pt x="255" y="9"/>
                  </a:cubicBezTo>
                  <a:cubicBezTo>
                    <a:pt x="238" y="3"/>
                    <a:pt x="221" y="0"/>
                    <a:pt x="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626000" y="2754150"/>
              <a:ext cx="18750" cy="13925"/>
            </a:xfrm>
            <a:custGeom>
              <a:avLst/>
              <a:gdLst/>
              <a:ahLst/>
              <a:cxnLst/>
              <a:rect l="l" t="t" r="r" b="b"/>
              <a:pathLst>
                <a:path w="750" h="557" extrusionOk="0">
                  <a:moveTo>
                    <a:pt x="203" y="1"/>
                  </a:moveTo>
                  <a:cubicBezTo>
                    <a:pt x="137" y="1"/>
                    <a:pt x="72" y="38"/>
                    <a:pt x="41" y="96"/>
                  </a:cubicBezTo>
                  <a:cubicBezTo>
                    <a:pt x="1" y="163"/>
                    <a:pt x="1" y="277"/>
                    <a:pt x="67" y="324"/>
                  </a:cubicBezTo>
                  <a:cubicBezTo>
                    <a:pt x="175" y="411"/>
                    <a:pt x="295" y="478"/>
                    <a:pt x="422" y="531"/>
                  </a:cubicBezTo>
                  <a:cubicBezTo>
                    <a:pt x="455" y="548"/>
                    <a:pt x="493" y="557"/>
                    <a:pt x="529" y="557"/>
                  </a:cubicBezTo>
                  <a:cubicBezTo>
                    <a:pt x="597" y="557"/>
                    <a:pt x="662" y="527"/>
                    <a:pt x="696" y="458"/>
                  </a:cubicBezTo>
                  <a:cubicBezTo>
                    <a:pt x="750" y="364"/>
                    <a:pt x="723" y="243"/>
                    <a:pt x="623" y="183"/>
                  </a:cubicBezTo>
                  <a:cubicBezTo>
                    <a:pt x="509" y="116"/>
                    <a:pt x="382" y="49"/>
                    <a:pt x="255" y="9"/>
                  </a:cubicBezTo>
                  <a:cubicBezTo>
                    <a:pt x="238" y="4"/>
                    <a:pt x="220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684325" y="2727350"/>
              <a:ext cx="48025" cy="105450"/>
            </a:xfrm>
            <a:custGeom>
              <a:avLst/>
              <a:gdLst/>
              <a:ahLst/>
              <a:cxnLst/>
              <a:rect l="l" t="t" r="r" b="b"/>
              <a:pathLst>
                <a:path w="1921" h="4218" extrusionOk="0">
                  <a:moveTo>
                    <a:pt x="1649" y="0"/>
                  </a:moveTo>
                  <a:cubicBezTo>
                    <a:pt x="1525" y="0"/>
                    <a:pt x="1395" y="53"/>
                    <a:pt x="1307" y="131"/>
                  </a:cubicBezTo>
                  <a:cubicBezTo>
                    <a:pt x="1229" y="199"/>
                    <a:pt x="1301" y="304"/>
                    <a:pt x="1386" y="304"/>
                  </a:cubicBezTo>
                  <a:cubicBezTo>
                    <a:pt x="1402" y="304"/>
                    <a:pt x="1418" y="300"/>
                    <a:pt x="1434" y="292"/>
                  </a:cubicBezTo>
                  <a:cubicBezTo>
                    <a:pt x="1468" y="278"/>
                    <a:pt x="1501" y="265"/>
                    <a:pt x="1541" y="258"/>
                  </a:cubicBezTo>
                  <a:lnTo>
                    <a:pt x="1541" y="258"/>
                  </a:lnTo>
                  <a:cubicBezTo>
                    <a:pt x="1689" y="1730"/>
                    <a:pt x="1234" y="3242"/>
                    <a:pt x="23" y="4166"/>
                  </a:cubicBezTo>
                  <a:cubicBezTo>
                    <a:pt x="0" y="4182"/>
                    <a:pt x="15" y="4217"/>
                    <a:pt x="40" y="4217"/>
                  </a:cubicBezTo>
                  <a:cubicBezTo>
                    <a:pt x="45" y="4217"/>
                    <a:pt x="50" y="4216"/>
                    <a:pt x="56" y="4212"/>
                  </a:cubicBezTo>
                  <a:cubicBezTo>
                    <a:pt x="1327" y="3276"/>
                    <a:pt x="1843" y="1804"/>
                    <a:pt x="1722" y="265"/>
                  </a:cubicBezTo>
                  <a:lnTo>
                    <a:pt x="1722" y="265"/>
                  </a:lnTo>
                  <a:cubicBezTo>
                    <a:pt x="1731" y="267"/>
                    <a:pt x="1740" y="267"/>
                    <a:pt x="1749" y="267"/>
                  </a:cubicBezTo>
                  <a:cubicBezTo>
                    <a:pt x="1882" y="267"/>
                    <a:pt x="1921" y="81"/>
                    <a:pt x="1782" y="24"/>
                  </a:cubicBezTo>
                  <a:cubicBezTo>
                    <a:pt x="1740" y="8"/>
                    <a:pt x="1695" y="0"/>
                    <a:pt x="16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681525" y="2642475"/>
              <a:ext cx="37825" cy="23225"/>
            </a:xfrm>
            <a:custGeom>
              <a:avLst/>
              <a:gdLst/>
              <a:ahLst/>
              <a:cxnLst/>
              <a:rect l="l" t="t" r="r" b="b"/>
              <a:pathLst>
                <a:path w="1513" h="929" extrusionOk="0">
                  <a:moveTo>
                    <a:pt x="1259" y="0"/>
                  </a:moveTo>
                  <a:lnTo>
                    <a:pt x="1259" y="0"/>
                  </a:lnTo>
                  <a:cubicBezTo>
                    <a:pt x="1105" y="421"/>
                    <a:pt x="809" y="530"/>
                    <a:pt x="543" y="530"/>
                  </a:cubicBezTo>
                  <a:cubicBezTo>
                    <a:pt x="254" y="530"/>
                    <a:pt x="1" y="402"/>
                    <a:pt x="1" y="402"/>
                  </a:cubicBezTo>
                  <a:lnTo>
                    <a:pt x="1" y="402"/>
                  </a:lnTo>
                  <a:cubicBezTo>
                    <a:pt x="1" y="402"/>
                    <a:pt x="220" y="928"/>
                    <a:pt x="714" y="928"/>
                  </a:cubicBezTo>
                  <a:cubicBezTo>
                    <a:pt x="765" y="928"/>
                    <a:pt x="820" y="923"/>
                    <a:pt x="877" y="910"/>
                  </a:cubicBezTo>
                  <a:cubicBezTo>
                    <a:pt x="1513" y="763"/>
                    <a:pt x="1259" y="0"/>
                    <a:pt x="1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195" name="Google Shape;1195;p13"/>
          <p:cNvSpPr/>
          <p:nvPr/>
        </p:nvSpPr>
        <p:spPr>
          <a:xfrm>
            <a:off x="8194791" y="357915"/>
            <a:ext cx="472229" cy="362977"/>
          </a:xfrm>
          <a:custGeom>
            <a:avLst/>
            <a:gdLst/>
            <a:ahLst/>
            <a:cxnLst/>
            <a:rect l="l" t="t" r="r" b="b"/>
            <a:pathLst>
              <a:path w="14212" h="10924" extrusionOk="0">
                <a:moveTo>
                  <a:pt x="6906" y="1"/>
                </a:moveTo>
                <a:cubicBezTo>
                  <a:pt x="6859" y="1"/>
                  <a:pt x="6814" y="33"/>
                  <a:pt x="6798" y="73"/>
                </a:cubicBezTo>
                <a:lnTo>
                  <a:pt x="6486" y="903"/>
                </a:lnTo>
                <a:lnTo>
                  <a:pt x="6174" y="1742"/>
                </a:lnTo>
                <a:lnTo>
                  <a:pt x="3801" y="7995"/>
                </a:lnTo>
                <a:cubicBezTo>
                  <a:pt x="3481" y="7653"/>
                  <a:pt x="2915" y="7440"/>
                  <a:pt x="2263" y="7440"/>
                </a:cubicBezTo>
                <a:cubicBezTo>
                  <a:pt x="2151" y="7440"/>
                  <a:pt x="2035" y="7447"/>
                  <a:pt x="1918" y="7460"/>
                </a:cubicBezTo>
                <a:cubicBezTo>
                  <a:pt x="821" y="7594"/>
                  <a:pt x="0" y="8281"/>
                  <a:pt x="80" y="9003"/>
                </a:cubicBezTo>
                <a:cubicBezTo>
                  <a:pt x="160" y="9649"/>
                  <a:pt x="938" y="10102"/>
                  <a:pt x="1886" y="10102"/>
                </a:cubicBezTo>
                <a:cubicBezTo>
                  <a:pt x="1999" y="10102"/>
                  <a:pt x="2114" y="10096"/>
                  <a:pt x="2230" y="10083"/>
                </a:cubicBezTo>
                <a:cubicBezTo>
                  <a:pt x="3149" y="9976"/>
                  <a:pt x="3908" y="9485"/>
                  <a:pt x="4113" y="8923"/>
                </a:cubicBezTo>
                <a:lnTo>
                  <a:pt x="6771" y="1920"/>
                </a:lnTo>
                <a:cubicBezTo>
                  <a:pt x="6779" y="1881"/>
                  <a:pt x="6821" y="1856"/>
                  <a:pt x="6861" y="1856"/>
                </a:cubicBezTo>
                <a:cubicBezTo>
                  <a:pt x="6867" y="1856"/>
                  <a:pt x="6873" y="1856"/>
                  <a:pt x="6878" y="1858"/>
                </a:cubicBezTo>
                <a:lnTo>
                  <a:pt x="12909" y="2839"/>
                </a:lnTo>
                <a:cubicBezTo>
                  <a:pt x="12971" y="2848"/>
                  <a:pt x="13007" y="2910"/>
                  <a:pt x="12980" y="2973"/>
                </a:cubicBezTo>
                <a:lnTo>
                  <a:pt x="10768" y="8816"/>
                </a:lnTo>
                <a:cubicBezTo>
                  <a:pt x="10459" y="8476"/>
                  <a:pt x="9894" y="8258"/>
                  <a:pt x="9247" y="8258"/>
                </a:cubicBezTo>
                <a:cubicBezTo>
                  <a:pt x="9129" y="8258"/>
                  <a:pt x="9008" y="8265"/>
                  <a:pt x="8886" y="8281"/>
                </a:cubicBezTo>
                <a:cubicBezTo>
                  <a:pt x="7788" y="8414"/>
                  <a:pt x="6967" y="9101"/>
                  <a:pt x="7057" y="9824"/>
                </a:cubicBezTo>
                <a:cubicBezTo>
                  <a:pt x="7128" y="10470"/>
                  <a:pt x="7906" y="10923"/>
                  <a:pt x="8853" y="10923"/>
                </a:cubicBezTo>
                <a:cubicBezTo>
                  <a:pt x="8966" y="10923"/>
                  <a:pt x="9081" y="10917"/>
                  <a:pt x="9198" y="10903"/>
                </a:cubicBezTo>
                <a:cubicBezTo>
                  <a:pt x="10117" y="10796"/>
                  <a:pt x="10839" y="10288"/>
                  <a:pt x="11000" y="9708"/>
                </a:cubicBezTo>
                <a:lnTo>
                  <a:pt x="11009" y="9708"/>
                </a:lnTo>
                <a:lnTo>
                  <a:pt x="14185" y="1322"/>
                </a:lnTo>
                <a:cubicBezTo>
                  <a:pt x="14211" y="1251"/>
                  <a:pt x="14167" y="1180"/>
                  <a:pt x="14095" y="1171"/>
                </a:cubicBezTo>
                <a:lnTo>
                  <a:pt x="13694" y="1099"/>
                </a:lnTo>
                <a:lnTo>
                  <a:pt x="6923" y="2"/>
                </a:lnTo>
                <a:cubicBezTo>
                  <a:pt x="6917" y="1"/>
                  <a:pt x="6912" y="1"/>
                  <a:pt x="69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196" name="Google Shape;1196;p13"/>
          <p:cNvSpPr/>
          <p:nvPr/>
        </p:nvSpPr>
        <p:spPr>
          <a:xfrm rot="9202381">
            <a:off x="373742" y="4405221"/>
            <a:ext cx="432616" cy="397762"/>
          </a:xfrm>
          <a:custGeom>
            <a:avLst/>
            <a:gdLst/>
            <a:ahLst/>
            <a:cxnLst/>
            <a:rect l="l" t="t" r="r" b="b"/>
            <a:pathLst>
              <a:path w="10724" h="9860" extrusionOk="0">
                <a:moveTo>
                  <a:pt x="7961" y="0"/>
                </a:moveTo>
                <a:cubicBezTo>
                  <a:pt x="7108" y="0"/>
                  <a:pt x="6443" y="360"/>
                  <a:pt x="6120" y="834"/>
                </a:cubicBezTo>
                <a:lnTo>
                  <a:pt x="27" y="9496"/>
                </a:lnTo>
                <a:cubicBezTo>
                  <a:pt x="0" y="9531"/>
                  <a:pt x="9" y="9585"/>
                  <a:pt x="54" y="9612"/>
                </a:cubicBezTo>
                <a:lnTo>
                  <a:pt x="375" y="9844"/>
                </a:lnTo>
                <a:cubicBezTo>
                  <a:pt x="392" y="9854"/>
                  <a:pt x="411" y="9859"/>
                  <a:pt x="430" y="9859"/>
                </a:cubicBezTo>
                <a:cubicBezTo>
                  <a:pt x="457" y="9859"/>
                  <a:pt x="483" y="9847"/>
                  <a:pt x="500" y="9826"/>
                </a:cubicBezTo>
                <a:lnTo>
                  <a:pt x="6093" y="1868"/>
                </a:lnTo>
                <a:cubicBezTo>
                  <a:pt x="6414" y="2439"/>
                  <a:pt x="7182" y="2912"/>
                  <a:pt x="8109" y="3055"/>
                </a:cubicBezTo>
                <a:cubicBezTo>
                  <a:pt x="8301" y="3085"/>
                  <a:pt x="8489" y="3100"/>
                  <a:pt x="8671" y="3100"/>
                </a:cubicBezTo>
                <a:cubicBezTo>
                  <a:pt x="9716" y="3100"/>
                  <a:pt x="10549" y="2620"/>
                  <a:pt x="10625" y="1913"/>
                </a:cubicBezTo>
                <a:cubicBezTo>
                  <a:pt x="10723" y="1074"/>
                  <a:pt x="9751" y="236"/>
                  <a:pt x="8457" y="40"/>
                </a:cubicBezTo>
                <a:cubicBezTo>
                  <a:pt x="8286" y="13"/>
                  <a:pt x="8120" y="0"/>
                  <a:pt x="79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197" name="Google Shape;1197;p13"/>
          <p:cNvSpPr/>
          <p:nvPr/>
        </p:nvSpPr>
        <p:spPr>
          <a:xfrm rot="-1099269">
            <a:off x="318181" y="3617054"/>
            <a:ext cx="80758" cy="80598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198" name="Google Shape;1198;p13"/>
          <p:cNvSpPr/>
          <p:nvPr/>
        </p:nvSpPr>
        <p:spPr>
          <a:xfrm>
            <a:off x="8667025" y="2712175"/>
            <a:ext cx="260858" cy="261221"/>
          </a:xfrm>
          <a:custGeom>
            <a:avLst/>
            <a:gdLst/>
            <a:ahLst/>
            <a:cxnLst/>
            <a:rect l="l" t="t" r="r" b="b"/>
            <a:pathLst>
              <a:path w="6584" h="6594" extrusionOk="0">
                <a:moveTo>
                  <a:pt x="3292" y="1"/>
                </a:moveTo>
                <a:cubicBezTo>
                  <a:pt x="1472" y="1"/>
                  <a:pt x="0" y="1482"/>
                  <a:pt x="0" y="3293"/>
                </a:cubicBezTo>
                <a:cubicBezTo>
                  <a:pt x="0" y="5112"/>
                  <a:pt x="1472" y="6593"/>
                  <a:pt x="3292" y="6593"/>
                </a:cubicBezTo>
                <a:cubicBezTo>
                  <a:pt x="5103" y="6593"/>
                  <a:pt x="6584" y="5112"/>
                  <a:pt x="6584" y="3293"/>
                </a:cubicBezTo>
                <a:cubicBezTo>
                  <a:pt x="6584" y="1482"/>
                  <a:pt x="5103" y="1"/>
                  <a:pt x="3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199" name="Google Shape;1199;p13"/>
          <p:cNvSpPr/>
          <p:nvPr/>
        </p:nvSpPr>
        <p:spPr>
          <a:xfrm rot="-1099320">
            <a:off x="332818" y="1987295"/>
            <a:ext cx="191916" cy="191560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00" name="Google Shape;1200;p13"/>
          <p:cNvSpPr/>
          <p:nvPr/>
        </p:nvSpPr>
        <p:spPr>
          <a:xfrm rot="-1099269">
            <a:off x="8759806" y="1477004"/>
            <a:ext cx="80758" cy="80598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01" name="Google Shape;1201;p13"/>
          <p:cNvSpPr txBox="1">
            <a:spLocks noGrp="1"/>
          </p:cNvSpPr>
          <p:nvPr>
            <p:ph type="title"/>
          </p:nvPr>
        </p:nvSpPr>
        <p:spPr>
          <a:xfrm>
            <a:off x="2343663" y="1363850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2" name="Google Shape;12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49563" y="16032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9pPr>
          </a:lstStyle>
          <a:p>
            <a:r>
              <a:t>xx%</a:t>
            </a:r>
          </a:p>
        </p:txBody>
      </p:sp>
      <p:sp>
        <p:nvSpPr>
          <p:cNvPr id="1203" name="Google Shape;1203;p13"/>
          <p:cNvSpPr txBox="1">
            <a:spLocks noGrp="1"/>
          </p:cNvSpPr>
          <p:nvPr>
            <p:ph type="subTitle" idx="1"/>
          </p:nvPr>
        </p:nvSpPr>
        <p:spPr>
          <a:xfrm>
            <a:off x="2343663" y="1722650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4" name="Google Shape;1204;p13"/>
          <p:cNvSpPr txBox="1">
            <a:spLocks noGrp="1"/>
          </p:cNvSpPr>
          <p:nvPr>
            <p:ph type="title" idx="3"/>
          </p:nvPr>
        </p:nvSpPr>
        <p:spPr>
          <a:xfrm>
            <a:off x="5546413" y="1363850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5" name="Google Shape;1205;p13"/>
          <p:cNvSpPr txBox="1">
            <a:spLocks noGrp="1"/>
          </p:cNvSpPr>
          <p:nvPr>
            <p:ph type="title" idx="4" hasCustomPrompt="1"/>
          </p:nvPr>
        </p:nvSpPr>
        <p:spPr>
          <a:xfrm>
            <a:off x="4652413" y="160320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9pPr>
          </a:lstStyle>
          <a:p>
            <a:r>
              <a:t>xx%</a:t>
            </a:r>
          </a:p>
        </p:txBody>
      </p:sp>
      <p:sp>
        <p:nvSpPr>
          <p:cNvPr id="1206" name="Google Shape;1206;p13"/>
          <p:cNvSpPr txBox="1">
            <a:spLocks noGrp="1"/>
          </p:cNvSpPr>
          <p:nvPr>
            <p:ph type="subTitle" idx="5"/>
          </p:nvPr>
        </p:nvSpPr>
        <p:spPr>
          <a:xfrm>
            <a:off x="5546413" y="1722650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7" name="Google Shape;1207;p13"/>
          <p:cNvSpPr txBox="1">
            <a:spLocks noGrp="1"/>
          </p:cNvSpPr>
          <p:nvPr>
            <p:ph type="title" idx="6"/>
          </p:nvPr>
        </p:nvSpPr>
        <p:spPr>
          <a:xfrm>
            <a:off x="2343663" y="2485125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8" name="Google Shape;1208;p13"/>
          <p:cNvSpPr txBox="1">
            <a:spLocks noGrp="1"/>
          </p:cNvSpPr>
          <p:nvPr>
            <p:ph type="title" idx="7" hasCustomPrompt="1"/>
          </p:nvPr>
        </p:nvSpPr>
        <p:spPr>
          <a:xfrm>
            <a:off x="1449563" y="27250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99"/>
            </a:lvl9pPr>
          </a:lstStyle>
          <a:p>
            <a:r>
              <a:t>xx%</a:t>
            </a:r>
          </a:p>
        </p:txBody>
      </p:sp>
      <p:sp>
        <p:nvSpPr>
          <p:cNvPr id="1209" name="Google Shape;1209;p13"/>
          <p:cNvSpPr txBox="1">
            <a:spLocks noGrp="1"/>
          </p:cNvSpPr>
          <p:nvPr>
            <p:ph type="subTitle" idx="8"/>
          </p:nvPr>
        </p:nvSpPr>
        <p:spPr>
          <a:xfrm>
            <a:off x="2343663" y="284392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0" name="Google Shape;1210;p13"/>
          <p:cNvSpPr txBox="1">
            <a:spLocks noGrp="1"/>
          </p:cNvSpPr>
          <p:nvPr>
            <p:ph type="title" idx="9"/>
          </p:nvPr>
        </p:nvSpPr>
        <p:spPr>
          <a:xfrm>
            <a:off x="5546413" y="2485100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1" name="Google Shape;1211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2413" y="272507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12" name="Google Shape;1212;p13"/>
          <p:cNvSpPr txBox="1">
            <a:spLocks noGrp="1"/>
          </p:cNvSpPr>
          <p:nvPr>
            <p:ph type="subTitle" idx="14"/>
          </p:nvPr>
        </p:nvSpPr>
        <p:spPr>
          <a:xfrm>
            <a:off x="5546413" y="284392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3" name="Google Shape;1213;p13"/>
          <p:cNvSpPr txBox="1">
            <a:spLocks noGrp="1"/>
          </p:cNvSpPr>
          <p:nvPr>
            <p:ph type="title" idx="15"/>
          </p:nvPr>
        </p:nvSpPr>
        <p:spPr>
          <a:xfrm>
            <a:off x="2343663" y="3606400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13"/>
          <p:cNvSpPr txBox="1">
            <a:spLocks noGrp="1"/>
          </p:cNvSpPr>
          <p:nvPr>
            <p:ph type="title" idx="16" hasCustomPrompt="1"/>
          </p:nvPr>
        </p:nvSpPr>
        <p:spPr>
          <a:xfrm>
            <a:off x="1449563" y="38469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15" name="Google Shape;1215;p13"/>
          <p:cNvSpPr txBox="1">
            <a:spLocks noGrp="1"/>
          </p:cNvSpPr>
          <p:nvPr>
            <p:ph type="subTitle" idx="17"/>
          </p:nvPr>
        </p:nvSpPr>
        <p:spPr>
          <a:xfrm>
            <a:off x="2343663" y="396522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6" name="Google Shape;1216;p13"/>
          <p:cNvSpPr txBox="1">
            <a:spLocks noGrp="1"/>
          </p:cNvSpPr>
          <p:nvPr>
            <p:ph type="title" idx="18"/>
          </p:nvPr>
        </p:nvSpPr>
        <p:spPr>
          <a:xfrm>
            <a:off x="5546413" y="3606400"/>
            <a:ext cx="2148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7" name="Google Shape;1217;p13"/>
          <p:cNvSpPr txBox="1">
            <a:spLocks noGrp="1"/>
          </p:cNvSpPr>
          <p:nvPr>
            <p:ph type="title" idx="19" hasCustomPrompt="1"/>
          </p:nvPr>
        </p:nvSpPr>
        <p:spPr>
          <a:xfrm>
            <a:off x="4652413" y="3846950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18" name="Google Shape;1218;p13"/>
          <p:cNvSpPr txBox="1">
            <a:spLocks noGrp="1"/>
          </p:cNvSpPr>
          <p:nvPr>
            <p:ph type="subTitle" idx="20"/>
          </p:nvPr>
        </p:nvSpPr>
        <p:spPr>
          <a:xfrm>
            <a:off x="5546413" y="3965225"/>
            <a:ext cx="2148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9" name="Google Shape;1219;p13"/>
          <p:cNvSpPr txBox="1">
            <a:spLocks noGrp="1"/>
          </p:cNvSpPr>
          <p:nvPr>
            <p:ph type="title" idx="21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63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1" name="Google Shape;1221;p14"/>
          <p:cNvGrpSpPr/>
          <p:nvPr/>
        </p:nvGrpSpPr>
        <p:grpSpPr>
          <a:xfrm>
            <a:off x="-60875" y="-44399"/>
            <a:ext cx="9265800" cy="5311635"/>
            <a:chOff x="-60875" y="-44400"/>
            <a:chExt cx="9265800" cy="5311635"/>
          </a:xfrm>
        </p:grpSpPr>
        <p:grpSp>
          <p:nvGrpSpPr>
            <p:cNvPr id="1222" name="Google Shape;1222;p14"/>
            <p:cNvGrpSpPr/>
            <p:nvPr/>
          </p:nvGrpSpPr>
          <p:grpSpPr>
            <a:xfrm>
              <a:off x="-60875" y="-44400"/>
              <a:ext cx="9265800" cy="5276700"/>
              <a:chOff x="-60875" y="-44400"/>
              <a:chExt cx="9265800" cy="5276700"/>
            </a:xfrm>
          </p:grpSpPr>
          <p:grpSp>
            <p:nvGrpSpPr>
              <p:cNvPr id="1223" name="Google Shape;1223;p14"/>
              <p:cNvGrpSpPr/>
              <p:nvPr/>
            </p:nvGrpSpPr>
            <p:grpSpPr>
              <a:xfrm>
                <a:off x="-60875" y="292275"/>
                <a:ext cx="9265800" cy="4558950"/>
                <a:chOff x="-60875" y="292275"/>
                <a:chExt cx="9265800" cy="4558950"/>
              </a:xfrm>
            </p:grpSpPr>
            <p:cxnSp>
              <p:nvCxnSpPr>
                <p:cNvPr id="1224" name="Google Shape;1224;p14"/>
                <p:cNvCxnSpPr/>
                <p:nvPr/>
              </p:nvCxnSpPr>
              <p:spPr>
                <a:xfrm>
                  <a:off x="-60875" y="2922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14"/>
                <p:cNvCxnSpPr/>
                <p:nvPr/>
              </p:nvCxnSpPr>
              <p:spPr>
                <a:xfrm>
                  <a:off x="-60875" y="7067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14"/>
                <p:cNvCxnSpPr/>
                <p:nvPr/>
              </p:nvCxnSpPr>
              <p:spPr>
                <a:xfrm>
                  <a:off x="-60875" y="11211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14"/>
                <p:cNvCxnSpPr/>
                <p:nvPr/>
              </p:nvCxnSpPr>
              <p:spPr>
                <a:xfrm>
                  <a:off x="-60875" y="15356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14"/>
                <p:cNvCxnSpPr/>
                <p:nvPr/>
              </p:nvCxnSpPr>
              <p:spPr>
                <a:xfrm>
                  <a:off x="-60875" y="19500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14"/>
                <p:cNvCxnSpPr/>
                <p:nvPr/>
              </p:nvCxnSpPr>
              <p:spPr>
                <a:xfrm>
                  <a:off x="-60875" y="23645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14"/>
                <p:cNvCxnSpPr/>
                <p:nvPr/>
              </p:nvCxnSpPr>
              <p:spPr>
                <a:xfrm>
                  <a:off x="-60875" y="27789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14"/>
                <p:cNvCxnSpPr/>
                <p:nvPr/>
              </p:nvCxnSpPr>
              <p:spPr>
                <a:xfrm>
                  <a:off x="-60875" y="31934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14"/>
                <p:cNvCxnSpPr/>
                <p:nvPr/>
              </p:nvCxnSpPr>
              <p:spPr>
                <a:xfrm>
                  <a:off x="-60875" y="36078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3" name="Google Shape;1233;p14"/>
                <p:cNvCxnSpPr/>
                <p:nvPr/>
              </p:nvCxnSpPr>
              <p:spPr>
                <a:xfrm>
                  <a:off x="-60875" y="40223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4" name="Google Shape;1234;p14"/>
                <p:cNvCxnSpPr/>
                <p:nvPr/>
              </p:nvCxnSpPr>
              <p:spPr>
                <a:xfrm>
                  <a:off x="-60875" y="443677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5" name="Google Shape;1235;p14"/>
                <p:cNvCxnSpPr/>
                <p:nvPr/>
              </p:nvCxnSpPr>
              <p:spPr>
                <a:xfrm>
                  <a:off x="-60875" y="4851225"/>
                  <a:ext cx="92658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236" name="Google Shape;1236;p14"/>
              <p:cNvGrpSpPr/>
              <p:nvPr/>
            </p:nvGrpSpPr>
            <p:grpSpPr>
              <a:xfrm>
                <a:off x="424088" y="-44400"/>
                <a:ext cx="8295875" cy="5276700"/>
                <a:chOff x="424088" y="-44400"/>
                <a:chExt cx="8295875" cy="5276700"/>
              </a:xfrm>
            </p:grpSpPr>
            <p:cxnSp>
              <p:nvCxnSpPr>
                <p:cNvPr id="1237" name="Google Shape;1237;p14"/>
                <p:cNvCxnSpPr/>
                <p:nvPr/>
              </p:nvCxnSpPr>
              <p:spPr>
                <a:xfrm>
                  <a:off x="424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14"/>
                <p:cNvCxnSpPr/>
                <p:nvPr/>
              </p:nvCxnSpPr>
              <p:spPr>
                <a:xfrm>
                  <a:off x="860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14"/>
                <p:cNvCxnSpPr/>
                <p:nvPr/>
              </p:nvCxnSpPr>
              <p:spPr>
                <a:xfrm>
                  <a:off x="1297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14"/>
                <p:cNvCxnSpPr/>
                <p:nvPr/>
              </p:nvCxnSpPr>
              <p:spPr>
                <a:xfrm>
                  <a:off x="1733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14"/>
                <p:cNvCxnSpPr/>
                <p:nvPr/>
              </p:nvCxnSpPr>
              <p:spPr>
                <a:xfrm>
                  <a:off x="2170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14"/>
                <p:cNvCxnSpPr/>
                <p:nvPr/>
              </p:nvCxnSpPr>
              <p:spPr>
                <a:xfrm>
                  <a:off x="2607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14"/>
                <p:cNvCxnSpPr/>
                <p:nvPr/>
              </p:nvCxnSpPr>
              <p:spPr>
                <a:xfrm>
                  <a:off x="3043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14"/>
                <p:cNvCxnSpPr/>
                <p:nvPr/>
              </p:nvCxnSpPr>
              <p:spPr>
                <a:xfrm>
                  <a:off x="3480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14"/>
                <p:cNvCxnSpPr/>
                <p:nvPr/>
              </p:nvCxnSpPr>
              <p:spPr>
                <a:xfrm>
                  <a:off x="3917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14"/>
                <p:cNvCxnSpPr/>
                <p:nvPr/>
              </p:nvCxnSpPr>
              <p:spPr>
                <a:xfrm>
                  <a:off x="4353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14"/>
                <p:cNvCxnSpPr/>
                <p:nvPr/>
              </p:nvCxnSpPr>
              <p:spPr>
                <a:xfrm>
                  <a:off x="4790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14"/>
                <p:cNvCxnSpPr/>
                <p:nvPr/>
              </p:nvCxnSpPr>
              <p:spPr>
                <a:xfrm>
                  <a:off x="5226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14"/>
                <p:cNvCxnSpPr/>
                <p:nvPr/>
              </p:nvCxnSpPr>
              <p:spPr>
                <a:xfrm>
                  <a:off x="56635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14"/>
                <p:cNvCxnSpPr/>
                <p:nvPr/>
              </p:nvCxnSpPr>
              <p:spPr>
                <a:xfrm>
                  <a:off x="61002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14"/>
                <p:cNvCxnSpPr/>
                <p:nvPr/>
              </p:nvCxnSpPr>
              <p:spPr>
                <a:xfrm>
                  <a:off x="65368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14"/>
                <p:cNvCxnSpPr/>
                <p:nvPr/>
              </p:nvCxnSpPr>
              <p:spPr>
                <a:xfrm>
                  <a:off x="69734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3" name="Google Shape;1253;p14"/>
                <p:cNvCxnSpPr/>
                <p:nvPr/>
              </p:nvCxnSpPr>
              <p:spPr>
                <a:xfrm>
                  <a:off x="741008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4" name="Google Shape;1254;p14"/>
                <p:cNvCxnSpPr/>
                <p:nvPr/>
              </p:nvCxnSpPr>
              <p:spPr>
                <a:xfrm>
                  <a:off x="784671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5" name="Google Shape;1255;p14"/>
                <p:cNvCxnSpPr/>
                <p:nvPr/>
              </p:nvCxnSpPr>
              <p:spPr>
                <a:xfrm>
                  <a:off x="8283338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6" name="Google Shape;1256;p14"/>
                <p:cNvCxnSpPr/>
                <p:nvPr/>
              </p:nvCxnSpPr>
              <p:spPr>
                <a:xfrm>
                  <a:off x="8719963" y="-44400"/>
                  <a:ext cx="0" cy="5276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FAD6B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257" name="Google Shape;1257;p14"/>
            <p:cNvSpPr/>
            <p:nvPr/>
          </p:nvSpPr>
          <p:spPr>
            <a:xfrm rot="615569" flipH="1">
              <a:off x="6343872" y="5221759"/>
              <a:ext cx="32631" cy="42913"/>
            </a:xfrm>
            <a:custGeom>
              <a:avLst/>
              <a:gdLst/>
              <a:ahLst/>
              <a:cxnLst/>
              <a:rect l="l" t="t" r="r" b="b"/>
              <a:pathLst>
                <a:path w="1298" h="1707" extrusionOk="0">
                  <a:moveTo>
                    <a:pt x="275" y="1"/>
                  </a:moveTo>
                  <a:cubicBezTo>
                    <a:pt x="233" y="1"/>
                    <a:pt x="191" y="12"/>
                    <a:pt x="153" y="34"/>
                  </a:cubicBezTo>
                  <a:cubicBezTo>
                    <a:pt x="39" y="100"/>
                    <a:pt x="0" y="247"/>
                    <a:pt x="68" y="362"/>
                  </a:cubicBezTo>
                  <a:cubicBezTo>
                    <a:pt x="312" y="776"/>
                    <a:pt x="564" y="1187"/>
                    <a:pt x="822" y="1595"/>
                  </a:cubicBezTo>
                  <a:cubicBezTo>
                    <a:pt x="869" y="1667"/>
                    <a:pt x="947" y="1707"/>
                    <a:pt x="1026" y="1707"/>
                  </a:cubicBezTo>
                  <a:cubicBezTo>
                    <a:pt x="1069" y="1707"/>
                    <a:pt x="1114" y="1694"/>
                    <a:pt x="1152" y="1670"/>
                  </a:cubicBezTo>
                  <a:cubicBezTo>
                    <a:pt x="1265" y="1600"/>
                    <a:pt x="1298" y="1452"/>
                    <a:pt x="1227" y="1340"/>
                  </a:cubicBezTo>
                  <a:cubicBezTo>
                    <a:pt x="972" y="938"/>
                    <a:pt x="723" y="529"/>
                    <a:pt x="480" y="119"/>
                  </a:cubicBezTo>
                  <a:cubicBezTo>
                    <a:pt x="436" y="43"/>
                    <a:pt x="356" y="1"/>
                    <a:pt x="275" y="1"/>
                  </a:cubicBezTo>
                  <a:close/>
                </a:path>
              </a:pathLst>
            </a:custGeom>
            <a:solidFill>
              <a:srgbClr val="004468"/>
            </a:solidFill>
            <a:ln w="9525" cap="flat" cmpd="sng">
              <a:solidFill>
                <a:srgbClr val="FAD6B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258" name="Google Shape;1258;p14"/>
          <p:cNvGrpSpPr/>
          <p:nvPr/>
        </p:nvGrpSpPr>
        <p:grpSpPr>
          <a:xfrm>
            <a:off x="974313" y="833429"/>
            <a:ext cx="7195377" cy="3476644"/>
            <a:chOff x="303850" y="534800"/>
            <a:chExt cx="8595600" cy="4153200"/>
          </a:xfrm>
        </p:grpSpPr>
        <p:sp>
          <p:nvSpPr>
            <p:cNvPr id="1259" name="Google Shape;1259;p14"/>
            <p:cNvSpPr/>
            <p:nvPr/>
          </p:nvSpPr>
          <p:spPr>
            <a:xfrm>
              <a:off x="303850" y="534800"/>
              <a:ext cx="8595600" cy="41532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1260" name="Google Shape;1260;p14"/>
            <p:cNvGrpSpPr/>
            <p:nvPr/>
          </p:nvGrpSpPr>
          <p:grpSpPr>
            <a:xfrm>
              <a:off x="337400" y="785925"/>
              <a:ext cx="8512925" cy="3650948"/>
              <a:chOff x="337400" y="696600"/>
              <a:chExt cx="8512925" cy="3650948"/>
            </a:xfrm>
          </p:grpSpPr>
          <p:cxnSp>
            <p:nvCxnSpPr>
              <p:cNvPr id="1261" name="Google Shape;1261;p14"/>
              <p:cNvCxnSpPr/>
              <p:nvPr/>
            </p:nvCxnSpPr>
            <p:spPr>
              <a:xfrm>
                <a:off x="522927" y="696600"/>
                <a:ext cx="807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2" name="Google Shape;1262;p14"/>
              <p:cNvCxnSpPr/>
              <p:nvPr/>
            </p:nvCxnSpPr>
            <p:spPr>
              <a:xfrm>
                <a:off x="341125" y="1061600"/>
                <a:ext cx="8509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3" name="Google Shape;1263;p14"/>
              <p:cNvCxnSpPr/>
              <p:nvPr/>
            </p:nvCxnSpPr>
            <p:spPr>
              <a:xfrm>
                <a:off x="344850" y="1426600"/>
                <a:ext cx="8450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4" name="Google Shape;1264;p14"/>
              <p:cNvCxnSpPr/>
              <p:nvPr/>
            </p:nvCxnSpPr>
            <p:spPr>
              <a:xfrm>
                <a:off x="352300" y="1791600"/>
                <a:ext cx="8427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5" name="Google Shape;1265;p14"/>
              <p:cNvCxnSpPr/>
              <p:nvPr/>
            </p:nvCxnSpPr>
            <p:spPr>
              <a:xfrm>
                <a:off x="337400" y="2157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14"/>
              <p:cNvCxnSpPr/>
              <p:nvPr/>
            </p:nvCxnSpPr>
            <p:spPr>
              <a:xfrm>
                <a:off x="344850" y="2522550"/>
                <a:ext cx="8454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14"/>
              <p:cNvCxnSpPr/>
              <p:nvPr/>
            </p:nvCxnSpPr>
            <p:spPr>
              <a:xfrm>
                <a:off x="341125" y="2887550"/>
                <a:ext cx="8442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14"/>
              <p:cNvCxnSpPr/>
              <p:nvPr/>
            </p:nvCxnSpPr>
            <p:spPr>
              <a:xfrm>
                <a:off x="356025" y="3252550"/>
                <a:ext cx="8446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14"/>
              <p:cNvCxnSpPr/>
              <p:nvPr/>
            </p:nvCxnSpPr>
            <p:spPr>
              <a:xfrm>
                <a:off x="400750" y="3617550"/>
                <a:ext cx="8383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14"/>
              <p:cNvCxnSpPr/>
              <p:nvPr/>
            </p:nvCxnSpPr>
            <p:spPr>
              <a:xfrm>
                <a:off x="404475" y="3982550"/>
                <a:ext cx="837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14"/>
              <p:cNvCxnSpPr/>
              <p:nvPr/>
            </p:nvCxnSpPr>
            <p:spPr>
              <a:xfrm>
                <a:off x="581370" y="4347548"/>
                <a:ext cx="8040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F5F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72" name="Google Shape;1272;p14"/>
          <p:cNvSpPr/>
          <p:nvPr/>
        </p:nvSpPr>
        <p:spPr>
          <a:xfrm>
            <a:off x="3896702" y="-752943"/>
            <a:ext cx="5414170" cy="3519396"/>
          </a:xfrm>
          <a:custGeom>
            <a:avLst/>
            <a:gdLst/>
            <a:ahLst/>
            <a:cxnLst/>
            <a:rect l="l" t="t" r="r" b="b"/>
            <a:pathLst>
              <a:path w="163496" h="106278" extrusionOk="0">
                <a:moveTo>
                  <a:pt x="0" y="1"/>
                </a:moveTo>
                <a:cubicBezTo>
                  <a:pt x="9886" y="40842"/>
                  <a:pt x="45764" y="49987"/>
                  <a:pt x="62183" y="50343"/>
                </a:cubicBezTo>
                <a:cubicBezTo>
                  <a:pt x="80942" y="50771"/>
                  <a:pt x="101142" y="50329"/>
                  <a:pt x="116577" y="61599"/>
                </a:cubicBezTo>
                <a:cubicBezTo>
                  <a:pt x="127490" y="69573"/>
                  <a:pt x="132512" y="83795"/>
                  <a:pt x="141556" y="94038"/>
                </a:cubicBezTo>
                <a:cubicBezTo>
                  <a:pt x="147005" y="100186"/>
                  <a:pt x="153211" y="106278"/>
                  <a:pt x="163496" y="106278"/>
                </a:cubicBezTo>
                <a:lnTo>
                  <a:pt x="163496" y="54951"/>
                </a:lnTo>
                <a:cubicBezTo>
                  <a:pt x="135450" y="45208"/>
                  <a:pt x="141813" y="12611"/>
                  <a:pt x="960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73" name="Google Shape;1273;p14"/>
          <p:cNvSpPr/>
          <p:nvPr/>
        </p:nvSpPr>
        <p:spPr>
          <a:xfrm>
            <a:off x="544460" y="267811"/>
            <a:ext cx="414578" cy="415208"/>
          </a:xfrm>
          <a:custGeom>
            <a:avLst/>
            <a:gdLst/>
            <a:ahLst/>
            <a:cxnLst/>
            <a:rect l="l" t="t" r="r" b="b"/>
            <a:pathLst>
              <a:path w="6584" h="6594" extrusionOk="0">
                <a:moveTo>
                  <a:pt x="3292" y="1"/>
                </a:moveTo>
                <a:cubicBezTo>
                  <a:pt x="1472" y="1"/>
                  <a:pt x="0" y="1482"/>
                  <a:pt x="0" y="3293"/>
                </a:cubicBezTo>
                <a:cubicBezTo>
                  <a:pt x="0" y="5112"/>
                  <a:pt x="1472" y="6593"/>
                  <a:pt x="3292" y="6593"/>
                </a:cubicBezTo>
                <a:cubicBezTo>
                  <a:pt x="5103" y="6593"/>
                  <a:pt x="6584" y="5112"/>
                  <a:pt x="6584" y="3293"/>
                </a:cubicBezTo>
                <a:cubicBezTo>
                  <a:pt x="6584" y="1482"/>
                  <a:pt x="5103" y="1"/>
                  <a:pt x="32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1274" name="Google Shape;1274;p14"/>
          <p:cNvGrpSpPr/>
          <p:nvPr/>
        </p:nvGrpSpPr>
        <p:grpSpPr>
          <a:xfrm>
            <a:off x="296179" y="438137"/>
            <a:ext cx="537617" cy="489006"/>
            <a:chOff x="8718954" y="4687562"/>
            <a:chExt cx="537617" cy="489006"/>
          </a:xfrm>
        </p:grpSpPr>
        <p:sp>
          <p:nvSpPr>
            <p:cNvPr id="1275" name="Google Shape;1275;p14"/>
            <p:cNvSpPr/>
            <p:nvPr/>
          </p:nvSpPr>
          <p:spPr>
            <a:xfrm>
              <a:off x="9160419" y="4994907"/>
              <a:ext cx="96151" cy="84502"/>
            </a:xfrm>
            <a:custGeom>
              <a:avLst/>
              <a:gdLst/>
              <a:ahLst/>
              <a:cxnLst/>
              <a:rect l="l" t="t" r="r" b="b"/>
              <a:pathLst>
                <a:path w="1527" h="1342" extrusionOk="0">
                  <a:moveTo>
                    <a:pt x="761" y="1"/>
                  </a:moveTo>
                  <a:cubicBezTo>
                    <a:pt x="638" y="1"/>
                    <a:pt x="514" y="34"/>
                    <a:pt x="402" y="105"/>
                  </a:cubicBezTo>
                  <a:cubicBezTo>
                    <a:pt x="90" y="310"/>
                    <a:pt x="1" y="720"/>
                    <a:pt x="197" y="1032"/>
                  </a:cubicBezTo>
                  <a:cubicBezTo>
                    <a:pt x="323" y="1233"/>
                    <a:pt x="541" y="1342"/>
                    <a:pt x="761" y="1342"/>
                  </a:cubicBezTo>
                  <a:cubicBezTo>
                    <a:pt x="884" y="1342"/>
                    <a:pt x="1008" y="1308"/>
                    <a:pt x="1116" y="1238"/>
                  </a:cubicBezTo>
                  <a:cubicBezTo>
                    <a:pt x="1428" y="1032"/>
                    <a:pt x="1526" y="622"/>
                    <a:pt x="1321" y="310"/>
                  </a:cubicBezTo>
                  <a:cubicBezTo>
                    <a:pt x="1195" y="109"/>
                    <a:pt x="981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9007660" y="5092695"/>
              <a:ext cx="95522" cy="83873"/>
            </a:xfrm>
            <a:custGeom>
              <a:avLst/>
              <a:gdLst/>
              <a:ahLst/>
              <a:cxnLst/>
              <a:rect l="l" t="t" r="r" b="b"/>
              <a:pathLst>
                <a:path w="1517" h="1332" extrusionOk="0">
                  <a:moveTo>
                    <a:pt x="756" y="0"/>
                  </a:moveTo>
                  <a:cubicBezTo>
                    <a:pt x="634" y="0"/>
                    <a:pt x="510" y="34"/>
                    <a:pt x="402" y="104"/>
                  </a:cubicBezTo>
                  <a:cubicBezTo>
                    <a:pt x="90" y="300"/>
                    <a:pt x="0" y="711"/>
                    <a:pt x="197" y="1023"/>
                  </a:cubicBezTo>
                  <a:cubicBezTo>
                    <a:pt x="323" y="1223"/>
                    <a:pt x="537" y="1332"/>
                    <a:pt x="757" y="1332"/>
                  </a:cubicBezTo>
                  <a:cubicBezTo>
                    <a:pt x="880" y="1332"/>
                    <a:pt x="1004" y="1298"/>
                    <a:pt x="1116" y="1228"/>
                  </a:cubicBezTo>
                  <a:cubicBezTo>
                    <a:pt x="1428" y="1032"/>
                    <a:pt x="1517" y="621"/>
                    <a:pt x="1321" y="309"/>
                  </a:cubicBezTo>
                  <a:cubicBezTo>
                    <a:pt x="1195" y="109"/>
                    <a:pt x="977" y="0"/>
                    <a:pt x="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8718954" y="4687562"/>
              <a:ext cx="447762" cy="345314"/>
            </a:xfrm>
            <a:custGeom>
              <a:avLst/>
              <a:gdLst/>
              <a:ahLst/>
              <a:cxnLst/>
              <a:rect l="l" t="t" r="r" b="b"/>
              <a:pathLst>
                <a:path w="7111" h="5484" extrusionOk="0">
                  <a:moveTo>
                    <a:pt x="4555" y="0"/>
                  </a:moveTo>
                  <a:cubicBezTo>
                    <a:pt x="4272" y="0"/>
                    <a:pt x="3969" y="50"/>
                    <a:pt x="3649" y="168"/>
                  </a:cubicBezTo>
                  <a:cubicBezTo>
                    <a:pt x="3649" y="168"/>
                    <a:pt x="3122" y="382"/>
                    <a:pt x="2989" y="1007"/>
                  </a:cubicBezTo>
                  <a:cubicBezTo>
                    <a:pt x="2899" y="1399"/>
                    <a:pt x="3042" y="1819"/>
                    <a:pt x="3390" y="2060"/>
                  </a:cubicBezTo>
                  <a:cubicBezTo>
                    <a:pt x="3564" y="2179"/>
                    <a:pt x="3765" y="2237"/>
                    <a:pt x="3964" y="2237"/>
                  </a:cubicBezTo>
                  <a:cubicBezTo>
                    <a:pt x="4283" y="2237"/>
                    <a:pt x="4598" y="2087"/>
                    <a:pt x="4791" y="1801"/>
                  </a:cubicBezTo>
                  <a:cubicBezTo>
                    <a:pt x="5023" y="1480"/>
                    <a:pt x="5023" y="1060"/>
                    <a:pt x="4835" y="730"/>
                  </a:cubicBezTo>
                  <a:lnTo>
                    <a:pt x="4835" y="730"/>
                  </a:lnTo>
                  <a:cubicBezTo>
                    <a:pt x="5076" y="784"/>
                    <a:pt x="5299" y="891"/>
                    <a:pt x="5504" y="1025"/>
                  </a:cubicBezTo>
                  <a:cubicBezTo>
                    <a:pt x="5665" y="1141"/>
                    <a:pt x="5816" y="1275"/>
                    <a:pt x="5941" y="1417"/>
                  </a:cubicBezTo>
                  <a:cubicBezTo>
                    <a:pt x="5959" y="1435"/>
                    <a:pt x="5968" y="1453"/>
                    <a:pt x="5986" y="1471"/>
                  </a:cubicBezTo>
                  <a:cubicBezTo>
                    <a:pt x="6566" y="2390"/>
                    <a:pt x="5959" y="3772"/>
                    <a:pt x="5031" y="4227"/>
                  </a:cubicBezTo>
                  <a:cubicBezTo>
                    <a:pt x="4835" y="4317"/>
                    <a:pt x="4630" y="4406"/>
                    <a:pt x="4416" y="4468"/>
                  </a:cubicBezTo>
                  <a:cubicBezTo>
                    <a:pt x="3838" y="4663"/>
                    <a:pt x="3225" y="4783"/>
                    <a:pt x="2612" y="4783"/>
                  </a:cubicBezTo>
                  <a:cubicBezTo>
                    <a:pt x="2299" y="4783"/>
                    <a:pt x="1985" y="4752"/>
                    <a:pt x="1677" y="4682"/>
                  </a:cubicBezTo>
                  <a:cubicBezTo>
                    <a:pt x="1374" y="4611"/>
                    <a:pt x="1097" y="4468"/>
                    <a:pt x="839" y="4308"/>
                  </a:cubicBezTo>
                  <a:cubicBezTo>
                    <a:pt x="723" y="4227"/>
                    <a:pt x="598" y="4147"/>
                    <a:pt x="473" y="4085"/>
                  </a:cubicBezTo>
                  <a:cubicBezTo>
                    <a:pt x="420" y="4057"/>
                    <a:pt x="351" y="4041"/>
                    <a:pt x="284" y="4041"/>
                  </a:cubicBezTo>
                  <a:cubicBezTo>
                    <a:pt x="136" y="4041"/>
                    <a:pt x="0" y="4117"/>
                    <a:pt x="80" y="4308"/>
                  </a:cubicBezTo>
                  <a:cubicBezTo>
                    <a:pt x="107" y="4361"/>
                    <a:pt x="143" y="4397"/>
                    <a:pt x="187" y="4441"/>
                  </a:cubicBezTo>
                  <a:cubicBezTo>
                    <a:pt x="455" y="4682"/>
                    <a:pt x="785" y="4852"/>
                    <a:pt x="1124" y="4995"/>
                  </a:cubicBezTo>
                  <a:cubicBezTo>
                    <a:pt x="1222" y="5039"/>
                    <a:pt x="1329" y="5084"/>
                    <a:pt x="1436" y="5119"/>
                  </a:cubicBezTo>
                  <a:cubicBezTo>
                    <a:pt x="2066" y="5349"/>
                    <a:pt x="2748" y="5483"/>
                    <a:pt x="3425" y="5483"/>
                  </a:cubicBezTo>
                  <a:cubicBezTo>
                    <a:pt x="4090" y="5483"/>
                    <a:pt x="4751" y="5353"/>
                    <a:pt x="5353" y="5057"/>
                  </a:cubicBezTo>
                  <a:cubicBezTo>
                    <a:pt x="6075" y="4700"/>
                    <a:pt x="6709" y="4165"/>
                    <a:pt x="6932" y="3353"/>
                  </a:cubicBezTo>
                  <a:cubicBezTo>
                    <a:pt x="7110" y="2738"/>
                    <a:pt x="7074" y="2140"/>
                    <a:pt x="6878" y="1596"/>
                  </a:cubicBezTo>
                  <a:cubicBezTo>
                    <a:pt x="6833" y="1480"/>
                    <a:pt x="6753" y="1310"/>
                    <a:pt x="6664" y="1176"/>
                  </a:cubicBezTo>
                  <a:cubicBezTo>
                    <a:pt x="6664" y="1167"/>
                    <a:pt x="6664" y="1167"/>
                    <a:pt x="6655" y="1167"/>
                  </a:cubicBezTo>
                  <a:cubicBezTo>
                    <a:pt x="6628" y="1123"/>
                    <a:pt x="6602" y="1078"/>
                    <a:pt x="6566" y="1043"/>
                  </a:cubicBezTo>
                  <a:cubicBezTo>
                    <a:pt x="6557" y="1034"/>
                    <a:pt x="6548" y="1025"/>
                    <a:pt x="6548" y="1016"/>
                  </a:cubicBezTo>
                  <a:cubicBezTo>
                    <a:pt x="6450" y="900"/>
                    <a:pt x="6343" y="784"/>
                    <a:pt x="6236" y="686"/>
                  </a:cubicBezTo>
                  <a:cubicBezTo>
                    <a:pt x="6209" y="659"/>
                    <a:pt x="6182" y="632"/>
                    <a:pt x="6155" y="614"/>
                  </a:cubicBezTo>
                  <a:cubicBezTo>
                    <a:pt x="6084" y="552"/>
                    <a:pt x="6013" y="498"/>
                    <a:pt x="5941" y="445"/>
                  </a:cubicBezTo>
                  <a:cubicBezTo>
                    <a:pt x="5576" y="191"/>
                    <a:pt x="5105" y="0"/>
                    <a:pt x="4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278" name="Google Shape;1278;p14"/>
          <p:cNvSpPr/>
          <p:nvPr/>
        </p:nvSpPr>
        <p:spPr>
          <a:xfrm rot="-1099483">
            <a:off x="257155" y="1506371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1279" name="Google Shape;1279;p14"/>
          <p:cNvGrpSpPr/>
          <p:nvPr/>
        </p:nvGrpSpPr>
        <p:grpSpPr>
          <a:xfrm>
            <a:off x="-1602917" y="2685875"/>
            <a:ext cx="7826957" cy="3531658"/>
            <a:chOff x="-1602918" y="2685874"/>
            <a:chExt cx="7826957" cy="3531658"/>
          </a:xfrm>
        </p:grpSpPr>
        <p:grpSp>
          <p:nvGrpSpPr>
            <p:cNvPr id="1280" name="Google Shape;1280;p14"/>
            <p:cNvGrpSpPr/>
            <p:nvPr/>
          </p:nvGrpSpPr>
          <p:grpSpPr>
            <a:xfrm>
              <a:off x="-1602918" y="2685874"/>
              <a:ext cx="7826957" cy="3531658"/>
              <a:chOff x="-1602918" y="2838274"/>
              <a:chExt cx="7826957" cy="3531658"/>
            </a:xfrm>
          </p:grpSpPr>
          <p:sp>
            <p:nvSpPr>
              <p:cNvPr id="1281" name="Google Shape;1281;p14"/>
              <p:cNvSpPr/>
              <p:nvPr/>
            </p:nvSpPr>
            <p:spPr>
              <a:xfrm>
                <a:off x="-1575788" y="4031796"/>
                <a:ext cx="6325217" cy="2338135"/>
              </a:xfrm>
              <a:custGeom>
                <a:avLst/>
                <a:gdLst/>
                <a:ahLst/>
                <a:cxnLst/>
                <a:rect l="l" t="t" r="r" b="b"/>
                <a:pathLst>
                  <a:path w="155976" h="57657" fill="none" extrusionOk="0">
                    <a:moveTo>
                      <a:pt x="155976" y="57657"/>
                    </a:moveTo>
                    <a:cubicBezTo>
                      <a:pt x="113164" y="0"/>
                      <a:pt x="50360" y="56836"/>
                      <a:pt x="0" y="44347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1282" name="Google Shape;1282;p14"/>
              <p:cNvSpPr/>
              <p:nvPr/>
            </p:nvSpPr>
            <p:spPr>
              <a:xfrm>
                <a:off x="-1589171" y="3435217"/>
                <a:ext cx="7075884" cy="2934703"/>
              </a:xfrm>
              <a:custGeom>
                <a:avLst/>
                <a:gdLst/>
                <a:ahLst/>
                <a:cxnLst/>
                <a:rect l="l" t="t" r="r" b="b"/>
                <a:pathLst>
                  <a:path w="174487" h="72368" fill="none" extrusionOk="0">
                    <a:moveTo>
                      <a:pt x="174487" y="72368"/>
                    </a:moveTo>
                    <a:cubicBezTo>
                      <a:pt x="120836" y="1"/>
                      <a:pt x="45854" y="68282"/>
                      <a:pt x="0" y="50145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1283" name="Google Shape;1283;p14"/>
              <p:cNvSpPr/>
              <p:nvPr/>
            </p:nvSpPr>
            <p:spPr>
              <a:xfrm>
                <a:off x="-1602918" y="2838274"/>
                <a:ext cx="7826957" cy="3531636"/>
              </a:xfrm>
              <a:custGeom>
                <a:avLst/>
                <a:gdLst/>
                <a:ahLst/>
                <a:cxnLst/>
                <a:rect l="l" t="t" r="r" b="b"/>
                <a:pathLst>
                  <a:path w="193008" h="87088" fill="none" extrusionOk="0">
                    <a:moveTo>
                      <a:pt x="193007" y="87088"/>
                    </a:moveTo>
                    <a:cubicBezTo>
                      <a:pt x="128508" y="1"/>
                      <a:pt x="41367" y="79746"/>
                      <a:pt x="0" y="55953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892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1284" name="Google Shape;1284;p14"/>
            <p:cNvSpPr/>
            <p:nvPr/>
          </p:nvSpPr>
          <p:spPr>
            <a:xfrm>
              <a:off x="-426517" y="3616143"/>
              <a:ext cx="4642810" cy="2242496"/>
            </a:xfrm>
            <a:custGeom>
              <a:avLst/>
              <a:gdLst/>
              <a:ahLst/>
              <a:cxnLst/>
              <a:rect l="l" t="t" r="r" b="b"/>
              <a:pathLst>
                <a:path w="54925" h="26529" extrusionOk="0">
                  <a:moveTo>
                    <a:pt x="1" y="0"/>
                  </a:moveTo>
                  <a:lnTo>
                    <a:pt x="1" y="12064"/>
                  </a:lnTo>
                  <a:cubicBezTo>
                    <a:pt x="2269" y="12706"/>
                    <a:pt x="4370" y="13910"/>
                    <a:pt x="6103" y="15516"/>
                  </a:cubicBezTo>
                  <a:cubicBezTo>
                    <a:pt x="8886" y="18092"/>
                    <a:pt x="10545" y="24067"/>
                    <a:pt x="14787" y="26529"/>
                  </a:cubicBezTo>
                  <a:lnTo>
                    <a:pt x="54924" y="26515"/>
                  </a:lnTo>
                  <a:cubicBezTo>
                    <a:pt x="52643" y="20273"/>
                    <a:pt x="48862" y="15924"/>
                    <a:pt x="42720" y="13268"/>
                  </a:cubicBezTo>
                  <a:cubicBezTo>
                    <a:pt x="34344" y="9642"/>
                    <a:pt x="28175" y="10853"/>
                    <a:pt x="20949" y="8765"/>
                  </a:cubicBezTo>
                  <a:cubicBezTo>
                    <a:pt x="13991" y="6765"/>
                    <a:pt x="9582" y="656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285" name="Google Shape;1285;p14"/>
          <p:cNvSpPr/>
          <p:nvPr/>
        </p:nvSpPr>
        <p:spPr>
          <a:xfrm>
            <a:off x="959050" y="4087298"/>
            <a:ext cx="537632" cy="408321"/>
          </a:xfrm>
          <a:custGeom>
            <a:avLst/>
            <a:gdLst/>
            <a:ahLst/>
            <a:cxnLst/>
            <a:rect l="l" t="t" r="r" b="b"/>
            <a:pathLst>
              <a:path w="6404" h="4864" extrusionOk="0">
                <a:moveTo>
                  <a:pt x="3185" y="0"/>
                </a:moveTo>
                <a:cubicBezTo>
                  <a:pt x="3165" y="0"/>
                  <a:pt x="3149" y="12"/>
                  <a:pt x="3138" y="29"/>
                </a:cubicBezTo>
                <a:lnTo>
                  <a:pt x="2991" y="390"/>
                </a:lnTo>
                <a:lnTo>
                  <a:pt x="2837" y="758"/>
                </a:lnTo>
                <a:lnTo>
                  <a:pt x="1686" y="3488"/>
                </a:lnTo>
                <a:cubicBezTo>
                  <a:pt x="1542" y="3319"/>
                  <a:pt x="1274" y="3216"/>
                  <a:pt x="969" y="3216"/>
                </a:cubicBezTo>
                <a:cubicBezTo>
                  <a:pt x="934" y="3216"/>
                  <a:pt x="899" y="3217"/>
                  <a:pt x="863" y="3220"/>
                </a:cubicBezTo>
                <a:cubicBezTo>
                  <a:pt x="375" y="3260"/>
                  <a:pt x="0" y="3554"/>
                  <a:pt x="20" y="3876"/>
                </a:cubicBezTo>
                <a:cubicBezTo>
                  <a:pt x="45" y="4172"/>
                  <a:pt x="406" y="4389"/>
                  <a:pt x="846" y="4389"/>
                </a:cubicBezTo>
                <a:cubicBezTo>
                  <a:pt x="882" y="4389"/>
                  <a:pt x="919" y="4387"/>
                  <a:pt x="957" y="4384"/>
                </a:cubicBezTo>
                <a:cubicBezTo>
                  <a:pt x="1365" y="4351"/>
                  <a:pt x="1706" y="4150"/>
                  <a:pt x="1813" y="3902"/>
                </a:cubicBezTo>
                <a:lnTo>
                  <a:pt x="3098" y="845"/>
                </a:lnTo>
                <a:cubicBezTo>
                  <a:pt x="3103" y="828"/>
                  <a:pt x="3118" y="816"/>
                  <a:pt x="3134" y="816"/>
                </a:cubicBezTo>
                <a:cubicBezTo>
                  <a:pt x="3138" y="816"/>
                  <a:pt x="3141" y="817"/>
                  <a:pt x="3145" y="818"/>
                </a:cubicBezTo>
                <a:lnTo>
                  <a:pt x="5801" y="1353"/>
                </a:lnTo>
                <a:cubicBezTo>
                  <a:pt x="5828" y="1353"/>
                  <a:pt x="5841" y="1387"/>
                  <a:pt x="5834" y="1413"/>
                </a:cubicBezTo>
                <a:lnTo>
                  <a:pt x="4757" y="3963"/>
                </a:lnTo>
                <a:cubicBezTo>
                  <a:pt x="4619" y="3794"/>
                  <a:pt x="4351" y="3691"/>
                  <a:pt x="4041" y="3691"/>
                </a:cubicBezTo>
                <a:cubicBezTo>
                  <a:pt x="4006" y="3691"/>
                  <a:pt x="3970" y="3692"/>
                  <a:pt x="3934" y="3695"/>
                </a:cubicBezTo>
                <a:cubicBezTo>
                  <a:pt x="3446" y="3735"/>
                  <a:pt x="3071" y="4030"/>
                  <a:pt x="3098" y="4351"/>
                </a:cubicBezTo>
                <a:cubicBezTo>
                  <a:pt x="3123" y="4647"/>
                  <a:pt x="3478" y="4864"/>
                  <a:pt x="3917" y="4864"/>
                </a:cubicBezTo>
                <a:cubicBezTo>
                  <a:pt x="3953" y="4864"/>
                  <a:pt x="3990" y="4862"/>
                  <a:pt x="4028" y="4859"/>
                </a:cubicBezTo>
                <a:cubicBezTo>
                  <a:pt x="4436" y="4826"/>
                  <a:pt x="4764" y="4618"/>
                  <a:pt x="4844" y="4364"/>
                </a:cubicBezTo>
                <a:lnTo>
                  <a:pt x="4851" y="4364"/>
                </a:lnTo>
                <a:lnTo>
                  <a:pt x="6390" y="698"/>
                </a:lnTo>
                <a:cubicBezTo>
                  <a:pt x="6403" y="671"/>
                  <a:pt x="6383" y="637"/>
                  <a:pt x="6356" y="631"/>
                </a:cubicBezTo>
                <a:lnTo>
                  <a:pt x="6176" y="591"/>
                </a:lnTo>
                <a:lnTo>
                  <a:pt x="6176" y="597"/>
                </a:lnTo>
                <a:lnTo>
                  <a:pt x="3198" y="2"/>
                </a:lnTo>
                <a:cubicBezTo>
                  <a:pt x="3194" y="1"/>
                  <a:pt x="3189" y="0"/>
                  <a:pt x="31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86" name="Google Shape;1286;p14"/>
          <p:cNvSpPr/>
          <p:nvPr/>
        </p:nvSpPr>
        <p:spPr>
          <a:xfrm rot="-1893262">
            <a:off x="7387820" y="959042"/>
            <a:ext cx="414591" cy="727973"/>
          </a:xfrm>
          <a:custGeom>
            <a:avLst/>
            <a:gdLst/>
            <a:ahLst/>
            <a:cxnLst/>
            <a:rect l="l" t="t" r="r" b="b"/>
            <a:pathLst>
              <a:path w="4932" h="8660" extrusionOk="0">
                <a:moveTo>
                  <a:pt x="4081" y="625"/>
                </a:moveTo>
                <a:cubicBezTo>
                  <a:pt x="4369" y="625"/>
                  <a:pt x="4626" y="897"/>
                  <a:pt x="4543" y="1221"/>
                </a:cubicBezTo>
                <a:cubicBezTo>
                  <a:pt x="4543" y="1221"/>
                  <a:pt x="4403" y="1823"/>
                  <a:pt x="3694" y="2218"/>
                </a:cubicBezTo>
                <a:cubicBezTo>
                  <a:pt x="3573" y="2298"/>
                  <a:pt x="3339" y="2405"/>
                  <a:pt x="3065" y="2519"/>
                </a:cubicBezTo>
                <a:lnTo>
                  <a:pt x="3112" y="2204"/>
                </a:lnTo>
                <a:cubicBezTo>
                  <a:pt x="3112" y="2184"/>
                  <a:pt x="3132" y="2131"/>
                  <a:pt x="3132" y="2104"/>
                </a:cubicBezTo>
                <a:cubicBezTo>
                  <a:pt x="3205" y="1743"/>
                  <a:pt x="3373" y="1241"/>
                  <a:pt x="3473" y="1060"/>
                </a:cubicBezTo>
                <a:cubicBezTo>
                  <a:pt x="3613" y="826"/>
                  <a:pt x="3821" y="706"/>
                  <a:pt x="3821" y="706"/>
                </a:cubicBezTo>
                <a:cubicBezTo>
                  <a:pt x="3905" y="650"/>
                  <a:pt x="3994" y="625"/>
                  <a:pt x="4081" y="625"/>
                </a:cubicBezTo>
                <a:close/>
                <a:moveTo>
                  <a:pt x="2744" y="4834"/>
                </a:moveTo>
                <a:cubicBezTo>
                  <a:pt x="2911" y="4907"/>
                  <a:pt x="3353" y="5162"/>
                  <a:pt x="3245" y="5844"/>
                </a:cubicBezTo>
                <a:cubicBezTo>
                  <a:pt x="3245" y="5844"/>
                  <a:pt x="3179" y="6359"/>
                  <a:pt x="2510" y="6459"/>
                </a:cubicBezTo>
                <a:lnTo>
                  <a:pt x="2550" y="6219"/>
                </a:lnTo>
                <a:cubicBezTo>
                  <a:pt x="2550" y="6212"/>
                  <a:pt x="2550" y="6205"/>
                  <a:pt x="2550" y="6199"/>
                </a:cubicBezTo>
                <a:lnTo>
                  <a:pt x="2744" y="4834"/>
                </a:lnTo>
                <a:close/>
                <a:moveTo>
                  <a:pt x="2710" y="3295"/>
                </a:moveTo>
                <a:lnTo>
                  <a:pt x="2710" y="3295"/>
                </a:lnTo>
                <a:cubicBezTo>
                  <a:pt x="2677" y="3549"/>
                  <a:pt x="2643" y="3810"/>
                  <a:pt x="2617" y="4071"/>
                </a:cubicBezTo>
                <a:cubicBezTo>
                  <a:pt x="2610" y="4124"/>
                  <a:pt x="2597" y="4185"/>
                  <a:pt x="2563" y="4225"/>
                </a:cubicBezTo>
                <a:cubicBezTo>
                  <a:pt x="2516" y="4265"/>
                  <a:pt x="2456" y="4272"/>
                  <a:pt x="2396" y="4285"/>
                </a:cubicBezTo>
                <a:cubicBezTo>
                  <a:pt x="1961" y="4352"/>
                  <a:pt x="1593" y="4666"/>
                  <a:pt x="1439" y="5075"/>
                </a:cubicBezTo>
                <a:cubicBezTo>
                  <a:pt x="1379" y="5228"/>
                  <a:pt x="1345" y="5396"/>
                  <a:pt x="1379" y="5556"/>
                </a:cubicBezTo>
                <a:cubicBezTo>
                  <a:pt x="1412" y="5724"/>
                  <a:pt x="1533" y="5871"/>
                  <a:pt x="1693" y="5911"/>
                </a:cubicBezTo>
                <a:cubicBezTo>
                  <a:pt x="1620" y="5891"/>
                  <a:pt x="1620" y="5570"/>
                  <a:pt x="1620" y="5516"/>
                </a:cubicBezTo>
                <a:cubicBezTo>
                  <a:pt x="1626" y="5362"/>
                  <a:pt x="1673" y="5215"/>
                  <a:pt x="1753" y="5081"/>
                </a:cubicBezTo>
                <a:cubicBezTo>
                  <a:pt x="1881" y="4863"/>
                  <a:pt x="2093" y="4742"/>
                  <a:pt x="2333" y="4742"/>
                </a:cubicBezTo>
                <a:cubicBezTo>
                  <a:pt x="2395" y="4742"/>
                  <a:pt x="2458" y="4750"/>
                  <a:pt x="2523" y="4767"/>
                </a:cubicBezTo>
                <a:cubicBezTo>
                  <a:pt x="2456" y="5295"/>
                  <a:pt x="2369" y="5924"/>
                  <a:pt x="2289" y="6473"/>
                </a:cubicBezTo>
                <a:cubicBezTo>
                  <a:pt x="2289" y="6473"/>
                  <a:pt x="2289" y="6480"/>
                  <a:pt x="2289" y="6480"/>
                </a:cubicBezTo>
                <a:cubicBezTo>
                  <a:pt x="1733" y="6459"/>
                  <a:pt x="1205" y="6138"/>
                  <a:pt x="931" y="5657"/>
                </a:cubicBezTo>
                <a:cubicBezTo>
                  <a:pt x="750" y="5356"/>
                  <a:pt x="683" y="4981"/>
                  <a:pt x="783" y="4640"/>
                </a:cubicBezTo>
                <a:cubicBezTo>
                  <a:pt x="904" y="4258"/>
                  <a:pt x="1232" y="3971"/>
                  <a:pt x="1573" y="3763"/>
                </a:cubicBezTo>
                <a:cubicBezTo>
                  <a:pt x="1927" y="3549"/>
                  <a:pt x="2309" y="3389"/>
                  <a:pt x="2710" y="3295"/>
                </a:cubicBezTo>
                <a:close/>
                <a:moveTo>
                  <a:pt x="4446" y="1"/>
                </a:moveTo>
                <a:cubicBezTo>
                  <a:pt x="4337" y="1"/>
                  <a:pt x="4228" y="55"/>
                  <a:pt x="4135" y="117"/>
                </a:cubicBezTo>
                <a:cubicBezTo>
                  <a:pt x="3754" y="364"/>
                  <a:pt x="3466" y="739"/>
                  <a:pt x="3266" y="1147"/>
                </a:cubicBezTo>
                <a:cubicBezTo>
                  <a:pt x="3072" y="1562"/>
                  <a:pt x="2964" y="2010"/>
                  <a:pt x="2898" y="2459"/>
                </a:cubicBezTo>
                <a:cubicBezTo>
                  <a:pt x="2891" y="2505"/>
                  <a:pt x="2884" y="2552"/>
                  <a:pt x="2857" y="2586"/>
                </a:cubicBezTo>
                <a:cubicBezTo>
                  <a:pt x="2824" y="2619"/>
                  <a:pt x="2777" y="2639"/>
                  <a:pt x="2737" y="2653"/>
                </a:cubicBezTo>
                <a:cubicBezTo>
                  <a:pt x="2081" y="2860"/>
                  <a:pt x="1392" y="3061"/>
                  <a:pt x="910" y="3542"/>
                </a:cubicBezTo>
                <a:cubicBezTo>
                  <a:pt x="629" y="3837"/>
                  <a:pt x="435" y="4211"/>
                  <a:pt x="375" y="4613"/>
                </a:cubicBezTo>
                <a:cubicBezTo>
                  <a:pt x="308" y="5028"/>
                  <a:pt x="389" y="5476"/>
                  <a:pt x="643" y="5804"/>
                </a:cubicBezTo>
                <a:cubicBezTo>
                  <a:pt x="817" y="6018"/>
                  <a:pt x="1044" y="6178"/>
                  <a:pt x="1285" y="6306"/>
                </a:cubicBezTo>
                <a:cubicBezTo>
                  <a:pt x="1593" y="6473"/>
                  <a:pt x="1914" y="6613"/>
                  <a:pt x="2262" y="6647"/>
                </a:cubicBezTo>
                <a:cubicBezTo>
                  <a:pt x="2229" y="6854"/>
                  <a:pt x="2188" y="7055"/>
                  <a:pt x="2142" y="7262"/>
                </a:cubicBezTo>
                <a:cubicBezTo>
                  <a:pt x="2108" y="7423"/>
                  <a:pt x="2068" y="7584"/>
                  <a:pt x="2021" y="7744"/>
                </a:cubicBezTo>
                <a:cubicBezTo>
                  <a:pt x="2008" y="7791"/>
                  <a:pt x="1981" y="7838"/>
                  <a:pt x="1968" y="7891"/>
                </a:cubicBezTo>
                <a:cubicBezTo>
                  <a:pt x="1921" y="7985"/>
                  <a:pt x="1840" y="8072"/>
                  <a:pt x="1760" y="8139"/>
                </a:cubicBezTo>
                <a:cubicBezTo>
                  <a:pt x="1720" y="8166"/>
                  <a:pt x="1680" y="8192"/>
                  <a:pt x="1633" y="8212"/>
                </a:cubicBezTo>
                <a:cubicBezTo>
                  <a:pt x="1506" y="8279"/>
                  <a:pt x="1359" y="8313"/>
                  <a:pt x="1218" y="8319"/>
                </a:cubicBezTo>
                <a:cubicBezTo>
                  <a:pt x="1194" y="8321"/>
                  <a:pt x="1170" y="8322"/>
                  <a:pt x="1147" y="8322"/>
                </a:cubicBezTo>
                <a:cubicBezTo>
                  <a:pt x="1066" y="8322"/>
                  <a:pt x="988" y="8312"/>
                  <a:pt x="910" y="8286"/>
                </a:cubicBezTo>
                <a:cubicBezTo>
                  <a:pt x="864" y="8273"/>
                  <a:pt x="810" y="8253"/>
                  <a:pt x="770" y="8226"/>
                </a:cubicBezTo>
                <a:cubicBezTo>
                  <a:pt x="763" y="8226"/>
                  <a:pt x="763" y="8219"/>
                  <a:pt x="757" y="8219"/>
                </a:cubicBezTo>
                <a:cubicBezTo>
                  <a:pt x="984" y="8186"/>
                  <a:pt x="1191" y="8032"/>
                  <a:pt x="1278" y="7798"/>
                </a:cubicBezTo>
                <a:cubicBezTo>
                  <a:pt x="1399" y="7456"/>
                  <a:pt x="1225" y="7082"/>
                  <a:pt x="884" y="6961"/>
                </a:cubicBezTo>
                <a:cubicBezTo>
                  <a:pt x="809" y="6934"/>
                  <a:pt x="733" y="6920"/>
                  <a:pt x="658" y="6920"/>
                </a:cubicBezTo>
                <a:cubicBezTo>
                  <a:pt x="391" y="6920"/>
                  <a:pt x="142" y="7088"/>
                  <a:pt x="47" y="7349"/>
                </a:cubicBezTo>
                <a:cubicBezTo>
                  <a:pt x="7" y="7456"/>
                  <a:pt x="1" y="7563"/>
                  <a:pt x="14" y="7664"/>
                </a:cubicBezTo>
                <a:cubicBezTo>
                  <a:pt x="14" y="7684"/>
                  <a:pt x="21" y="7697"/>
                  <a:pt x="21" y="7717"/>
                </a:cubicBezTo>
                <a:cubicBezTo>
                  <a:pt x="27" y="7724"/>
                  <a:pt x="27" y="7731"/>
                  <a:pt x="27" y="7737"/>
                </a:cubicBezTo>
                <a:cubicBezTo>
                  <a:pt x="168" y="8366"/>
                  <a:pt x="884" y="8594"/>
                  <a:pt x="884" y="8594"/>
                </a:cubicBezTo>
                <a:cubicBezTo>
                  <a:pt x="971" y="8627"/>
                  <a:pt x="1064" y="8641"/>
                  <a:pt x="1158" y="8654"/>
                </a:cubicBezTo>
                <a:cubicBezTo>
                  <a:pt x="1196" y="8658"/>
                  <a:pt x="1234" y="8660"/>
                  <a:pt x="1271" y="8660"/>
                </a:cubicBezTo>
                <a:cubicBezTo>
                  <a:pt x="1436" y="8660"/>
                  <a:pt x="1600" y="8624"/>
                  <a:pt x="1747" y="8554"/>
                </a:cubicBezTo>
                <a:cubicBezTo>
                  <a:pt x="1840" y="8514"/>
                  <a:pt x="1921" y="8453"/>
                  <a:pt x="1994" y="8393"/>
                </a:cubicBezTo>
                <a:cubicBezTo>
                  <a:pt x="2055" y="8340"/>
                  <a:pt x="2108" y="8279"/>
                  <a:pt x="2155" y="8212"/>
                </a:cubicBezTo>
                <a:cubicBezTo>
                  <a:pt x="2215" y="8119"/>
                  <a:pt x="2242" y="8012"/>
                  <a:pt x="2269" y="7905"/>
                </a:cubicBezTo>
                <a:cubicBezTo>
                  <a:pt x="2336" y="7657"/>
                  <a:pt x="2376" y="7410"/>
                  <a:pt x="2409" y="7155"/>
                </a:cubicBezTo>
                <a:cubicBezTo>
                  <a:pt x="2423" y="7095"/>
                  <a:pt x="2429" y="7035"/>
                  <a:pt x="2436" y="6975"/>
                </a:cubicBezTo>
                <a:cubicBezTo>
                  <a:pt x="2456" y="6868"/>
                  <a:pt x="2469" y="6761"/>
                  <a:pt x="2489" y="6654"/>
                </a:cubicBezTo>
                <a:cubicBezTo>
                  <a:pt x="2489" y="6647"/>
                  <a:pt x="2489" y="6640"/>
                  <a:pt x="2489" y="6640"/>
                </a:cubicBezTo>
                <a:cubicBezTo>
                  <a:pt x="2489" y="6640"/>
                  <a:pt x="2503" y="6641"/>
                  <a:pt x="2528" y="6641"/>
                </a:cubicBezTo>
                <a:cubicBezTo>
                  <a:pt x="2672" y="6641"/>
                  <a:pt x="3190" y="6612"/>
                  <a:pt x="3453" y="6205"/>
                </a:cubicBezTo>
                <a:cubicBezTo>
                  <a:pt x="3453" y="6205"/>
                  <a:pt x="3981" y="5476"/>
                  <a:pt x="3547" y="4787"/>
                </a:cubicBezTo>
                <a:cubicBezTo>
                  <a:pt x="3426" y="4600"/>
                  <a:pt x="3172" y="4446"/>
                  <a:pt x="2971" y="4359"/>
                </a:cubicBezTo>
                <a:cubicBezTo>
                  <a:pt x="2864" y="4319"/>
                  <a:pt x="2844" y="4332"/>
                  <a:pt x="2817" y="4238"/>
                </a:cubicBezTo>
                <a:cubicBezTo>
                  <a:pt x="2797" y="4145"/>
                  <a:pt x="2938" y="3409"/>
                  <a:pt x="2971" y="3174"/>
                </a:cubicBezTo>
                <a:cubicBezTo>
                  <a:pt x="3560" y="3047"/>
                  <a:pt x="4095" y="2693"/>
                  <a:pt x="4443" y="2198"/>
                </a:cubicBezTo>
                <a:cubicBezTo>
                  <a:pt x="4784" y="1702"/>
                  <a:pt x="4932" y="1067"/>
                  <a:pt x="4838" y="471"/>
                </a:cubicBezTo>
                <a:cubicBezTo>
                  <a:pt x="4804" y="284"/>
                  <a:pt x="4724" y="70"/>
                  <a:pt x="4543" y="16"/>
                </a:cubicBezTo>
                <a:cubicBezTo>
                  <a:pt x="4511" y="6"/>
                  <a:pt x="4479" y="1"/>
                  <a:pt x="444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87" name="Google Shape;1287;p14"/>
          <p:cNvSpPr/>
          <p:nvPr/>
        </p:nvSpPr>
        <p:spPr>
          <a:xfrm rot="-1099430">
            <a:off x="6658437" y="4440833"/>
            <a:ext cx="199344" cy="199031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88" name="Google Shape;1288;p14"/>
          <p:cNvSpPr/>
          <p:nvPr/>
        </p:nvSpPr>
        <p:spPr>
          <a:xfrm rot="-1099401">
            <a:off x="1678206" y="4753244"/>
            <a:ext cx="206919" cy="206585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89" name="Google Shape;1289;p14"/>
          <p:cNvSpPr/>
          <p:nvPr/>
        </p:nvSpPr>
        <p:spPr>
          <a:xfrm rot="-1099483">
            <a:off x="257155" y="4303421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90" name="Google Shape;1290;p14"/>
          <p:cNvSpPr/>
          <p:nvPr/>
        </p:nvSpPr>
        <p:spPr>
          <a:xfrm rot="-1099478">
            <a:off x="5553640" y="160134"/>
            <a:ext cx="205044" cy="204722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1291" name="Google Shape;1291;p14"/>
          <p:cNvSpPr/>
          <p:nvPr/>
        </p:nvSpPr>
        <p:spPr>
          <a:xfrm rot="-1099483">
            <a:off x="8515155" y="1457596"/>
            <a:ext cx="98323" cy="98169"/>
          </a:xfrm>
          <a:custGeom>
            <a:avLst/>
            <a:gdLst/>
            <a:ahLst/>
            <a:cxnLst/>
            <a:rect l="l" t="t" r="r" b="b"/>
            <a:pathLst>
              <a:path w="5202" h="5193" extrusionOk="0">
                <a:moveTo>
                  <a:pt x="2605" y="0"/>
                </a:moveTo>
                <a:cubicBezTo>
                  <a:pt x="1169" y="0"/>
                  <a:pt x="0" y="1160"/>
                  <a:pt x="0" y="2597"/>
                </a:cubicBezTo>
                <a:cubicBezTo>
                  <a:pt x="0" y="4033"/>
                  <a:pt x="1169" y="5193"/>
                  <a:pt x="2605" y="5193"/>
                </a:cubicBezTo>
                <a:cubicBezTo>
                  <a:pt x="4042" y="5193"/>
                  <a:pt x="5201" y="4033"/>
                  <a:pt x="5201" y="2597"/>
                </a:cubicBezTo>
                <a:cubicBezTo>
                  <a:pt x="5201" y="1160"/>
                  <a:pt x="4042" y="0"/>
                  <a:pt x="26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1292" name="Google Shape;1292;p14"/>
          <p:cNvGrpSpPr/>
          <p:nvPr/>
        </p:nvGrpSpPr>
        <p:grpSpPr>
          <a:xfrm>
            <a:off x="2465803" y="-809139"/>
            <a:ext cx="6973092" cy="3560492"/>
            <a:chOff x="1570500" y="1264400"/>
            <a:chExt cx="5264300" cy="2687975"/>
          </a:xfrm>
        </p:grpSpPr>
        <p:sp>
          <p:nvSpPr>
            <p:cNvPr id="1293" name="Google Shape;1293;p14"/>
            <p:cNvSpPr/>
            <p:nvPr/>
          </p:nvSpPr>
          <p:spPr>
            <a:xfrm>
              <a:off x="2420000" y="1264400"/>
              <a:ext cx="4414800" cy="2207575"/>
            </a:xfrm>
            <a:custGeom>
              <a:avLst/>
              <a:gdLst/>
              <a:ahLst/>
              <a:cxnLst/>
              <a:rect l="l" t="t" r="r" b="b"/>
              <a:pathLst>
                <a:path w="176592" h="88303" fill="none" extrusionOk="0">
                  <a:moveTo>
                    <a:pt x="1" y="0"/>
                  </a:moveTo>
                  <a:cubicBezTo>
                    <a:pt x="36406" y="88303"/>
                    <a:pt x="142897" y="6049"/>
                    <a:pt x="176592" y="17347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1995250" y="1264400"/>
              <a:ext cx="4839550" cy="2439400"/>
            </a:xfrm>
            <a:custGeom>
              <a:avLst/>
              <a:gdLst/>
              <a:ahLst/>
              <a:cxnLst/>
              <a:rect l="l" t="t" r="r" b="b"/>
              <a:pathLst>
                <a:path w="193582" h="97576" fill="none" extrusionOk="0">
                  <a:moveTo>
                    <a:pt x="1" y="0"/>
                  </a:moveTo>
                  <a:cubicBezTo>
                    <a:pt x="45821" y="97575"/>
                    <a:pt x="147305" y="13709"/>
                    <a:pt x="193582" y="31940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1570500" y="1264400"/>
              <a:ext cx="5264300" cy="2687975"/>
            </a:xfrm>
            <a:custGeom>
              <a:avLst/>
              <a:gdLst/>
              <a:ahLst/>
              <a:cxnLst/>
              <a:rect l="l" t="t" r="r" b="b"/>
              <a:pathLst>
                <a:path w="210572" h="107519" fill="none" extrusionOk="0">
                  <a:moveTo>
                    <a:pt x="0" y="0"/>
                  </a:moveTo>
                  <a:cubicBezTo>
                    <a:pt x="53096" y="107518"/>
                    <a:pt x="151699" y="21355"/>
                    <a:pt x="210572" y="46534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solid"/>
              <a:miter lim="142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296" name="Google Shape;1296;p14"/>
          <p:cNvSpPr txBox="1">
            <a:spLocks noGrp="1"/>
          </p:cNvSpPr>
          <p:nvPr>
            <p:ph type="title"/>
          </p:nvPr>
        </p:nvSpPr>
        <p:spPr>
          <a:xfrm>
            <a:off x="2290050" y="1741663"/>
            <a:ext cx="45639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14"/>
          <p:cNvSpPr txBox="1">
            <a:spLocks noGrp="1"/>
          </p:cNvSpPr>
          <p:nvPr>
            <p:ph type="subTitle" idx="1"/>
          </p:nvPr>
        </p:nvSpPr>
        <p:spPr>
          <a:xfrm>
            <a:off x="2290050" y="2932038"/>
            <a:ext cx="4563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7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 hasCustomPrompt="1"/>
          </p:nvPr>
        </p:nvSpPr>
        <p:spPr>
          <a:xfrm>
            <a:off x="1390650" y="1895375"/>
            <a:ext cx="6362700" cy="120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1"/>
          </p:nvPr>
        </p:nvSpPr>
        <p:spPr>
          <a:xfrm>
            <a:off x="1390650" y="2962175"/>
            <a:ext cx="6362700" cy="371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1"/>
          <p:cNvSpPr/>
          <p:nvPr/>
        </p:nvSpPr>
        <p:spPr>
          <a:xfrm rot="476882" flipH="1">
            <a:off x="-280942" y="3755276"/>
            <a:ext cx="9656509" cy="2171065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1"/>
          <p:cNvSpPr/>
          <p:nvPr/>
        </p:nvSpPr>
        <p:spPr>
          <a:xfrm rot="434527" flipH="1">
            <a:off x="-206089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bg>
      <p:bgPr>
        <a:solidFill>
          <a:schemeClr val="dk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3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288" name="Google Shape;288;p13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289" name="Google Shape;289;p13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290" name="Google Shape;290;p13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13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13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13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3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3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3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3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3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3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3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3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3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3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3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3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3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3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3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13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13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1" name="Google Shape;311;p13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3543301" y="1184775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2" hasCustomPrompt="1"/>
          </p:nvPr>
        </p:nvSpPr>
        <p:spPr>
          <a:xfrm>
            <a:off x="3543301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1"/>
          </p:nvPr>
        </p:nvSpPr>
        <p:spPr>
          <a:xfrm>
            <a:off x="3543301" y="1944898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3"/>
          </p:nvPr>
        </p:nvSpPr>
        <p:spPr>
          <a:xfrm>
            <a:off x="6072001" y="1184779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4" hasCustomPrompt="1"/>
          </p:nvPr>
        </p:nvSpPr>
        <p:spPr>
          <a:xfrm>
            <a:off x="6072001" y="676875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5"/>
          </p:nvPr>
        </p:nvSpPr>
        <p:spPr>
          <a:xfrm>
            <a:off x="6072001" y="1944901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6"/>
          </p:nvPr>
        </p:nvSpPr>
        <p:spPr>
          <a:xfrm>
            <a:off x="3543301" y="3203103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7" hasCustomPrompt="1"/>
          </p:nvPr>
        </p:nvSpPr>
        <p:spPr>
          <a:xfrm>
            <a:off x="3543301" y="2694648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8"/>
          </p:nvPr>
        </p:nvSpPr>
        <p:spPr>
          <a:xfrm>
            <a:off x="3543301" y="3962929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9"/>
          </p:nvPr>
        </p:nvSpPr>
        <p:spPr>
          <a:xfrm>
            <a:off x="6072001" y="3203103"/>
            <a:ext cx="2433900" cy="7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599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3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72001" y="2695176"/>
            <a:ext cx="2433900" cy="4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2999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14"/>
          </p:nvPr>
        </p:nvSpPr>
        <p:spPr>
          <a:xfrm>
            <a:off x="6072001" y="3962929"/>
            <a:ext cx="24339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5"/>
          </p:nvPr>
        </p:nvSpPr>
        <p:spPr>
          <a:xfrm>
            <a:off x="1037075" y="1955550"/>
            <a:ext cx="2344200" cy="12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426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solidFill>
          <a:schemeClr val="accent4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Google Shape;737;p27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738" name="Google Shape;738;p2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739" name="Google Shape;739;p2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740" name="Google Shape;740;p2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3" name="Google Shape;743;p2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4" name="Google Shape;744;p2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2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2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2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2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2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2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2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2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1" name="Google Shape;761;p2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62" name="Google Shape;762;p27"/>
          <p:cNvGrpSpPr/>
          <p:nvPr/>
        </p:nvGrpSpPr>
        <p:grpSpPr>
          <a:xfrm flipH="1">
            <a:off x="7357266" y="1108050"/>
            <a:ext cx="421798" cy="427751"/>
            <a:chOff x="7124413" y="-757600"/>
            <a:chExt cx="421798" cy="427751"/>
          </a:xfrm>
        </p:grpSpPr>
        <p:sp>
          <p:nvSpPr>
            <p:cNvPr id="763" name="Google Shape;763;p27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765" name="Google Shape;765;p27"/>
          <p:cNvGrpSpPr/>
          <p:nvPr/>
        </p:nvGrpSpPr>
        <p:grpSpPr>
          <a:xfrm flipH="1">
            <a:off x="7994939" y="451922"/>
            <a:ext cx="572771" cy="558909"/>
            <a:chOff x="4804725" y="-1188869"/>
            <a:chExt cx="421807" cy="411568"/>
          </a:xfrm>
        </p:grpSpPr>
        <p:sp>
          <p:nvSpPr>
            <p:cNvPr id="766" name="Google Shape;766;p27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767" name="Google Shape;767;p27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768" name="Google Shape;768;p27"/>
          <p:cNvSpPr/>
          <p:nvPr/>
        </p:nvSpPr>
        <p:spPr>
          <a:xfrm>
            <a:off x="7422200" y="519791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69" name="Google Shape;769;p27"/>
          <p:cNvSpPr/>
          <p:nvPr/>
        </p:nvSpPr>
        <p:spPr>
          <a:xfrm rot="-5636904">
            <a:off x="965939" y="628165"/>
            <a:ext cx="572725" cy="423173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770" name="Google Shape;770;p27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73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7"/>
          <p:cNvSpPr txBox="1">
            <a:spLocks noGrp="1"/>
          </p:cNvSpPr>
          <p:nvPr>
            <p:ph type="body" idx="1"/>
          </p:nvPr>
        </p:nvSpPr>
        <p:spPr>
          <a:xfrm>
            <a:off x="4767600" y="1390750"/>
            <a:ext cx="3657900" cy="31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086" lvl="0" indent="-3428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6B3D"/>
              </a:buClr>
              <a:buSzPts val="1800"/>
              <a:buFont typeface="Cabin"/>
              <a:buChar char="●"/>
              <a:defRPr sz="1200"/>
            </a:lvl1pPr>
            <a:lvl2pPr marL="914171" lvl="1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2pPr>
            <a:lvl3pPr marL="1371257" lvl="2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3pPr>
            <a:lvl4pPr marL="1828343" lvl="3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●"/>
              <a:defRPr/>
            </a:lvl4pPr>
            <a:lvl5pPr marL="2285429" lvl="4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5pPr>
            <a:lvl6pPr marL="2742515" lvl="5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6pPr>
            <a:lvl7pPr marL="3199600" lvl="6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●"/>
              <a:defRPr/>
            </a:lvl7pPr>
            <a:lvl8pPr marL="3656686" lvl="7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8pPr>
            <a:lvl9pPr marL="4113771" lvl="8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9pPr>
          </a:lstStyle>
          <a:p>
            <a:endParaRPr/>
          </a:p>
        </p:txBody>
      </p:sp>
      <p:sp>
        <p:nvSpPr>
          <p:cNvPr id="772" name="Google Shape;772;p27"/>
          <p:cNvSpPr txBox="1">
            <a:spLocks noGrp="1"/>
          </p:cNvSpPr>
          <p:nvPr>
            <p:ph type="body" idx="2"/>
          </p:nvPr>
        </p:nvSpPr>
        <p:spPr>
          <a:xfrm>
            <a:off x="1101000" y="1390650"/>
            <a:ext cx="3457500" cy="31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086" lvl="0" indent="-3428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6B3D"/>
              </a:buClr>
              <a:buSzPts val="1800"/>
              <a:buFont typeface="Cabin"/>
              <a:buChar char="●"/>
              <a:defRPr sz="1200"/>
            </a:lvl1pPr>
            <a:lvl2pPr marL="914171" lvl="1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2pPr>
            <a:lvl3pPr marL="1371257" lvl="2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3pPr>
            <a:lvl4pPr marL="1828343" lvl="3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●"/>
              <a:defRPr/>
            </a:lvl4pPr>
            <a:lvl5pPr marL="2285429" lvl="4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5pPr>
            <a:lvl6pPr marL="2742515" lvl="5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6pPr>
            <a:lvl7pPr marL="3199600" lvl="6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●"/>
              <a:defRPr/>
            </a:lvl7pPr>
            <a:lvl8pPr marL="3656686" lvl="7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○"/>
              <a:defRPr/>
            </a:lvl8pPr>
            <a:lvl9pPr marL="4113771" lvl="8" indent="-317421" rtl="0">
              <a:spcBef>
                <a:spcPts val="0"/>
              </a:spcBef>
              <a:spcAft>
                <a:spcPts val="0"/>
              </a:spcAft>
              <a:buClr>
                <a:srgbClr val="122D2D"/>
              </a:buClr>
              <a:buSzPts val="1400"/>
              <a:buFont typeface="Cabin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642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5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101" name="Google Shape;101;p5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102" name="Google Shape;102;p5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03" name="Google Shape;103;p5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5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5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5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5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5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5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5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5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5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5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5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4" name="Google Shape;124;p5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73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2"/>
          </p:nvPr>
        </p:nvSpPr>
        <p:spPr>
          <a:xfrm>
            <a:off x="1640335" y="3081549"/>
            <a:ext cx="27426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599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153184" y="3081549"/>
            <a:ext cx="27426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599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1"/>
          </p:nvPr>
        </p:nvSpPr>
        <p:spPr>
          <a:xfrm>
            <a:off x="5153183" y="3609975"/>
            <a:ext cx="2742600" cy="9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1640335" y="3609975"/>
            <a:ext cx="2742600" cy="9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8145914" y="517501"/>
            <a:ext cx="421798" cy="427751"/>
            <a:chOff x="7124413" y="-757600"/>
            <a:chExt cx="421798" cy="427751"/>
          </a:xfrm>
        </p:grpSpPr>
        <p:sp>
          <p:nvSpPr>
            <p:cNvPr id="131" name="Google Shape;131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994566" y="451922"/>
            <a:ext cx="572771" cy="558909"/>
            <a:chOff x="4804725" y="-1188869"/>
            <a:chExt cx="421807" cy="411568"/>
          </a:xfrm>
        </p:grpSpPr>
        <p:sp>
          <p:nvSpPr>
            <p:cNvPr id="134" name="Google Shape;134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135" name="Google Shape;135;p5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136" name="Google Shape;136;p5"/>
          <p:cNvSpPr/>
          <p:nvPr/>
        </p:nvSpPr>
        <p:spPr>
          <a:xfrm>
            <a:off x="8092464" y="3868676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154687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3618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3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19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491" name="Google Shape;491;p19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492" name="Google Shape;492;p19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493" name="Google Shape;493;p19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9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9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9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9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9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9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9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9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9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9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9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9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9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9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9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9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19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19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9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9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14" name="Google Shape;514;p19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5" name="Google Shape;515;p19"/>
          <p:cNvSpPr txBox="1">
            <a:spLocks noGrp="1"/>
          </p:cNvSpPr>
          <p:nvPr>
            <p:ph type="title"/>
          </p:nvPr>
        </p:nvSpPr>
        <p:spPr>
          <a:xfrm>
            <a:off x="1101050" y="445025"/>
            <a:ext cx="733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9"/>
          <p:cNvSpPr/>
          <p:nvPr/>
        </p:nvSpPr>
        <p:spPr>
          <a:xfrm>
            <a:off x="8216076" y="393976"/>
            <a:ext cx="539772" cy="674779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517" name="Google Shape;517;p19"/>
          <p:cNvGrpSpPr/>
          <p:nvPr/>
        </p:nvGrpSpPr>
        <p:grpSpPr>
          <a:xfrm rot="-1668010">
            <a:off x="956605" y="393655"/>
            <a:ext cx="421808" cy="427760"/>
            <a:chOff x="7124413" y="-757600"/>
            <a:chExt cx="421798" cy="427751"/>
          </a:xfrm>
        </p:grpSpPr>
        <p:sp>
          <p:nvSpPr>
            <p:cNvPr id="518" name="Google Shape;518;p1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</p:spTree>
    <p:extLst>
      <p:ext uri="{BB962C8B-B14F-4D97-AF65-F5344CB8AC3E}">
        <p14:creationId xmlns:p14="http://schemas.microsoft.com/office/powerpoint/2010/main" val="2840501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926;p32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927" name="Google Shape;927;p32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928" name="Google Shape;928;p32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29" name="Google Shape;929;p32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0" name="Google Shape;930;p32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1" name="Google Shape;931;p32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2" name="Google Shape;932;p32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32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32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32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6" name="Google Shape;936;p32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7" name="Google Shape;937;p32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8" name="Google Shape;938;p32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9" name="Google Shape;939;p32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0" name="Google Shape;940;p32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1" name="Google Shape;941;p32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2" name="Google Shape;942;p32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3" name="Google Shape;943;p32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4" name="Google Shape;944;p32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5" name="Google Shape;945;p32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6" name="Google Shape;946;p32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7" name="Google Shape;947;p32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8" name="Google Shape;948;p32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9" name="Google Shape;949;p32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0" name="Google Shape;950;p32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51" name="Google Shape;951;p32"/>
          <p:cNvGrpSpPr/>
          <p:nvPr/>
        </p:nvGrpSpPr>
        <p:grpSpPr>
          <a:xfrm flipH="1">
            <a:off x="8147964" y="4252397"/>
            <a:ext cx="572771" cy="558909"/>
            <a:chOff x="4804725" y="-1188869"/>
            <a:chExt cx="421807" cy="411568"/>
          </a:xfrm>
        </p:grpSpPr>
        <p:sp>
          <p:nvSpPr>
            <p:cNvPr id="952" name="Google Shape;952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953" name="Google Shape;953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rgbClr val="F2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954" name="Google Shape;954;p32"/>
          <p:cNvSpPr/>
          <p:nvPr/>
        </p:nvSpPr>
        <p:spPr>
          <a:xfrm>
            <a:off x="8092451" y="354876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grpSp>
        <p:nvGrpSpPr>
          <p:cNvPr id="955" name="Google Shape;955;p32"/>
          <p:cNvGrpSpPr/>
          <p:nvPr/>
        </p:nvGrpSpPr>
        <p:grpSpPr>
          <a:xfrm>
            <a:off x="8147964" y="3337997"/>
            <a:ext cx="572771" cy="558909"/>
            <a:chOff x="4804725" y="-1188869"/>
            <a:chExt cx="421807" cy="411568"/>
          </a:xfrm>
        </p:grpSpPr>
        <p:sp>
          <p:nvSpPr>
            <p:cNvPr id="956" name="Google Shape;956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957" name="Google Shape;957;p32"/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</p:spTree>
    <p:extLst>
      <p:ext uri="{BB962C8B-B14F-4D97-AF65-F5344CB8AC3E}">
        <p14:creationId xmlns:p14="http://schemas.microsoft.com/office/powerpoint/2010/main" val="698902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7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171" name="Google Shape;171;p7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172" name="Google Shape;172;p7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173" name="Google Shape;173;p7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7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7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7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7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7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" name="Google Shape;179;p7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" name="Google Shape;180;p7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" name="Google Shape;181;p7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7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7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7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7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7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7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7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7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7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7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7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7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4" name="Google Shape;194;p7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7"/>
          <p:cNvSpPr txBox="1">
            <a:spLocks noGrp="1"/>
          </p:cNvSpPr>
          <p:nvPr>
            <p:ph type="body" idx="1"/>
          </p:nvPr>
        </p:nvSpPr>
        <p:spPr>
          <a:xfrm>
            <a:off x="2713125" y="2065950"/>
            <a:ext cx="4117800" cy="22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086" lvl="0" indent="-3428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400">
                <a:solidFill>
                  <a:srgbClr val="434343"/>
                </a:solidFill>
              </a:defRPr>
            </a:lvl1pPr>
            <a:lvl2pPr marL="914171" lvl="1" indent="-31742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257" lvl="2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343" lvl="3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429" lvl="4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2515" lvl="5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199600" lvl="6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6686" lvl="7" indent="-31742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3771" lvl="8" indent="-317421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title"/>
          </p:nvPr>
        </p:nvSpPr>
        <p:spPr>
          <a:xfrm>
            <a:off x="2713125" y="1240175"/>
            <a:ext cx="41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643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solidFill>
          <a:schemeClr val="accent2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3" name="Google Shape;853;p30"/>
          <p:cNvGrpSpPr/>
          <p:nvPr/>
        </p:nvGrpSpPr>
        <p:grpSpPr>
          <a:xfrm>
            <a:off x="307200" y="240473"/>
            <a:ext cx="8529855" cy="4662300"/>
            <a:chOff x="307199" y="240473"/>
            <a:chExt cx="8529855" cy="4662300"/>
          </a:xfrm>
        </p:grpSpPr>
        <p:sp>
          <p:nvSpPr>
            <p:cNvPr id="854" name="Google Shape;854;p30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855" name="Google Shape;855;p30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856" name="Google Shape;856;p30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30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30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30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30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30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30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30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30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5" name="Google Shape;865;p30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6" name="Google Shape;866;p30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30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30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30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30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30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30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30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30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30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30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77" name="Google Shape;877;p30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8" name="Google Shape;878;p30"/>
          <p:cNvGrpSpPr/>
          <p:nvPr/>
        </p:nvGrpSpPr>
        <p:grpSpPr>
          <a:xfrm rot="-1615734">
            <a:off x="1610471" y="325616"/>
            <a:ext cx="421812" cy="427765"/>
            <a:chOff x="7124413" y="-757600"/>
            <a:chExt cx="421798" cy="427751"/>
          </a:xfrm>
        </p:grpSpPr>
        <p:sp>
          <p:nvSpPr>
            <p:cNvPr id="879" name="Google Shape;879;p30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881" name="Google Shape;881;p30"/>
          <p:cNvSpPr/>
          <p:nvPr/>
        </p:nvSpPr>
        <p:spPr>
          <a:xfrm>
            <a:off x="8092451" y="354876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82" name="Google Shape;882;p30"/>
          <p:cNvSpPr/>
          <p:nvPr/>
        </p:nvSpPr>
        <p:spPr>
          <a:xfrm>
            <a:off x="963726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883" name="Google Shape;883;p30"/>
          <p:cNvSpPr txBox="1">
            <a:spLocks noGrp="1"/>
          </p:cNvSpPr>
          <p:nvPr>
            <p:ph type="title"/>
          </p:nvPr>
        </p:nvSpPr>
        <p:spPr>
          <a:xfrm>
            <a:off x="1297235" y="21876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4" name="Google Shape;884;p30"/>
          <p:cNvSpPr txBox="1">
            <a:spLocks noGrp="1"/>
          </p:cNvSpPr>
          <p:nvPr>
            <p:ph type="subTitle" idx="1"/>
          </p:nvPr>
        </p:nvSpPr>
        <p:spPr>
          <a:xfrm>
            <a:off x="1297235" y="26980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30"/>
          <p:cNvSpPr txBox="1">
            <a:spLocks noGrp="1"/>
          </p:cNvSpPr>
          <p:nvPr>
            <p:ph type="title" idx="2"/>
          </p:nvPr>
        </p:nvSpPr>
        <p:spPr>
          <a:xfrm>
            <a:off x="3775008" y="21876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6" name="Google Shape;886;p30"/>
          <p:cNvSpPr txBox="1">
            <a:spLocks noGrp="1"/>
          </p:cNvSpPr>
          <p:nvPr>
            <p:ph type="subTitle" idx="3"/>
          </p:nvPr>
        </p:nvSpPr>
        <p:spPr>
          <a:xfrm>
            <a:off x="3775008" y="26980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30"/>
          <p:cNvSpPr txBox="1">
            <a:spLocks noGrp="1"/>
          </p:cNvSpPr>
          <p:nvPr>
            <p:ph type="title" idx="4"/>
          </p:nvPr>
        </p:nvSpPr>
        <p:spPr>
          <a:xfrm>
            <a:off x="1297235" y="34115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8" name="Google Shape;888;p30"/>
          <p:cNvSpPr txBox="1">
            <a:spLocks noGrp="1"/>
          </p:cNvSpPr>
          <p:nvPr>
            <p:ph type="subTitle" idx="5"/>
          </p:nvPr>
        </p:nvSpPr>
        <p:spPr>
          <a:xfrm>
            <a:off x="1297235" y="39218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title" idx="6"/>
          </p:nvPr>
        </p:nvSpPr>
        <p:spPr>
          <a:xfrm>
            <a:off x="3775008" y="34115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0" name="Google Shape;890;p30"/>
          <p:cNvSpPr txBox="1">
            <a:spLocks noGrp="1"/>
          </p:cNvSpPr>
          <p:nvPr>
            <p:ph type="subTitle" idx="7"/>
          </p:nvPr>
        </p:nvSpPr>
        <p:spPr>
          <a:xfrm>
            <a:off x="3775008" y="39218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30"/>
          <p:cNvSpPr txBox="1">
            <a:spLocks noGrp="1"/>
          </p:cNvSpPr>
          <p:nvPr>
            <p:ph type="title" idx="8"/>
          </p:nvPr>
        </p:nvSpPr>
        <p:spPr>
          <a:xfrm>
            <a:off x="6252787" y="21876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2" name="Google Shape;892;p30"/>
          <p:cNvSpPr txBox="1">
            <a:spLocks noGrp="1"/>
          </p:cNvSpPr>
          <p:nvPr>
            <p:ph type="subTitle" idx="9"/>
          </p:nvPr>
        </p:nvSpPr>
        <p:spPr>
          <a:xfrm>
            <a:off x="6252787" y="269800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0"/>
          <p:cNvSpPr txBox="1">
            <a:spLocks noGrp="1"/>
          </p:cNvSpPr>
          <p:nvPr>
            <p:ph type="title" idx="13"/>
          </p:nvPr>
        </p:nvSpPr>
        <p:spPr>
          <a:xfrm>
            <a:off x="6252787" y="34115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0"/>
          <p:cNvSpPr txBox="1">
            <a:spLocks noGrp="1"/>
          </p:cNvSpPr>
          <p:nvPr>
            <p:ph type="subTitle" idx="14"/>
          </p:nvPr>
        </p:nvSpPr>
        <p:spPr>
          <a:xfrm>
            <a:off x="6252787" y="39218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0"/>
          <p:cNvSpPr txBox="1">
            <a:spLocks noGrp="1"/>
          </p:cNvSpPr>
          <p:nvPr>
            <p:ph type="title" idx="15"/>
          </p:nvPr>
        </p:nvSpPr>
        <p:spPr>
          <a:xfrm>
            <a:off x="1101000" y="445025"/>
            <a:ext cx="733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599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884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 flipH="1">
            <a:off x="3861762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89675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 flipH="1">
            <a:off x="3861612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 rot="5400000" flipH="1">
            <a:off x="-184290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 flipH="1">
            <a:off x="7465853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14"/>
          <p:cNvGrpSpPr/>
          <p:nvPr/>
        </p:nvGrpSpPr>
        <p:grpSpPr>
          <a:xfrm rot="-4750868" flipH="1">
            <a:off x="7890593" y="4493464"/>
            <a:ext cx="305234" cy="304477"/>
            <a:chOff x="1548327" y="2761296"/>
            <a:chExt cx="305242" cy="304485"/>
          </a:xfrm>
        </p:grpSpPr>
        <p:sp>
          <p:nvSpPr>
            <p:cNvPr id="98" name="Google Shape;98;p1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4"/>
          <p:cNvSpPr/>
          <p:nvPr/>
        </p:nvSpPr>
        <p:spPr>
          <a:xfrm rot="10800000" flipH="1">
            <a:off x="8743464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14"/>
          <p:cNvGrpSpPr/>
          <p:nvPr/>
        </p:nvGrpSpPr>
        <p:grpSpPr>
          <a:xfrm rot="3722607">
            <a:off x="245573" y="805075"/>
            <a:ext cx="252399" cy="805489"/>
            <a:chOff x="8478897" y="4127025"/>
            <a:chExt cx="252400" cy="805492"/>
          </a:xfrm>
        </p:grpSpPr>
        <p:sp>
          <p:nvSpPr>
            <p:cNvPr id="103" name="Google Shape;103;p1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4553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2018225" y="387600"/>
            <a:ext cx="5107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493925" y="2775875"/>
            <a:ext cx="1882500" cy="64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767575" y="2784073"/>
            <a:ext cx="1882500" cy="64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493925" y="2385975"/>
            <a:ext cx="1882500" cy="311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5767580" y="2389950"/>
            <a:ext cx="1882500" cy="311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26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807129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191036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flipH="1">
            <a:off x="807129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684B-AA24-DA7C-8264-7DF8413BB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9B936-EFD6-5D11-D78A-1F37F84A7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51EB9-7F74-F39C-480C-B6B963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D52D2-9673-479E-888A-CE16ED2CC00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E133C-A9DF-FA34-20DE-AA839348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E0F63-3B07-9372-ED01-5CE9B60A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E6589-9169-4C9D-BC3D-8B6F607ED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3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7777511" y="-879434"/>
            <a:ext cx="2417983" cy="223844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6254817" y="2874789"/>
            <a:ext cx="3041583" cy="228363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-1635850" y="3543306"/>
            <a:ext cx="3481255" cy="1615119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253778" y="-1926472"/>
            <a:ext cx="1124020" cy="42113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558700" y="1555500"/>
            <a:ext cx="4026600" cy="11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2558700" y="2730600"/>
            <a:ext cx="40266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1572385" y="1306600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809775" y="2535943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809775" y="2040641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075050" y="2881057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3312450" y="3627923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6550662" y="1306600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5788052" y="2535943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5788052" y="2040641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6929620" y="-421691"/>
            <a:ext cx="2983116" cy="236688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838183" y="36574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3312450" y="4109575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5429425" y="2534525"/>
            <a:ext cx="2895300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5429425" y="3867075"/>
            <a:ext cx="25524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5496975" y="902060"/>
            <a:ext cx="1773000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08225" y="-143500"/>
            <a:ext cx="5008760" cy="5324043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4473425" y="2216400"/>
            <a:ext cx="3805200" cy="16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5675250" y="3912450"/>
            <a:ext cx="26034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6638475" y="638175"/>
            <a:ext cx="1640100" cy="15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171038" y="2322734"/>
            <a:ext cx="5107269" cy="3481537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7453637" y="-860387"/>
            <a:ext cx="2418002" cy="223846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957998" y="-545691"/>
            <a:ext cx="3779404" cy="2196286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4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4.xml"/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1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slide" Target="slide33.xml"/><Relationship Id="rId4" Type="http://schemas.openxmlformats.org/officeDocument/2006/relationships/slide" Target="slide30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1.jp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9.xml"/><Relationship Id="rId5" Type="http://schemas.openxmlformats.org/officeDocument/2006/relationships/image" Target="../media/image36.gif"/><Relationship Id="rId10" Type="http://schemas.openxmlformats.org/officeDocument/2006/relationships/image" Target="../media/image38.png"/><Relationship Id="rId4" Type="http://schemas.openxmlformats.org/officeDocument/2006/relationships/image" Target="../media/image1.jp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9.xml"/><Relationship Id="rId5" Type="http://schemas.openxmlformats.org/officeDocument/2006/relationships/image" Target="../media/image1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g"/><Relationship Id="rId11" Type="http://schemas.openxmlformats.org/officeDocument/2006/relationships/image" Target="../media/image43.gif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85833" y="-204333"/>
            <a:ext cx="668952" cy="642081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8459602" y="-38626"/>
            <a:ext cx="634637" cy="1118776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5370838" y="154954"/>
            <a:ext cx="753956" cy="370171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6447039" y="932302"/>
            <a:ext cx="670015" cy="407064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8394911" y="1684025"/>
            <a:ext cx="109881" cy="11462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8452971" y="3740367"/>
            <a:ext cx="378600" cy="1252249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12954" y="4334948"/>
            <a:ext cx="806245" cy="802344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7798076" y="561600"/>
            <a:ext cx="324720" cy="370703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960991" y="-99165"/>
            <a:ext cx="291463" cy="192225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4"/>
          <p:cNvSpPr/>
          <p:nvPr/>
        </p:nvSpPr>
        <p:spPr>
          <a:xfrm>
            <a:off x="1019194" y="4857096"/>
            <a:ext cx="283038" cy="286408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7962418" y="4559835"/>
            <a:ext cx="247122" cy="254793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6461273" y="4473991"/>
            <a:ext cx="134668" cy="20685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4"/>
          <p:cNvSpPr/>
          <p:nvPr/>
        </p:nvSpPr>
        <p:spPr>
          <a:xfrm>
            <a:off x="6447039" y="4461619"/>
            <a:ext cx="69706" cy="88951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4"/>
          <p:cNvSpPr/>
          <p:nvPr/>
        </p:nvSpPr>
        <p:spPr>
          <a:xfrm>
            <a:off x="6576388" y="4548753"/>
            <a:ext cx="79728" cy="72899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4"/>
          <p:cNvSpPr/>
          <p:nvPr/>
        </p:nvSpPr>
        <p:spPr>
          <a:xfrm>
            <a:off x="8072587" y="93038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5619766" y="4694822"/>
            <a:ext cx="256078" cy="258739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6860150" y="976573"/>
            <a:ext cx="44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8460195" y="1169786"/>
            <a:ext cx="660001" cy="583995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6480904" y="4758145"/>
            <a:ext cx="305234" cy="304477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321200" y="5400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6214029" y="1971061"/>
            <a:ext cx="2181212" cy="2452068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006;p40">
            <a:extLst>
              <a:ext uri="{FF2B5EF4-FFF2-40B4-BE49-F238E27FC236}">
                <a16:creationId xmlns:a16="http://schemas.microsoft.com/office/drawing/2014/main" id="{2AAFA23E-71F4-95DF-3C4D-B4FB852109B1}"/>
              </a:ext>
            </a:extLst>
          </p:cNvPr>
          <p:cNvSpPr txBox="1">
            <a:spLocks/>
          </p:cNvSpPr>
          <p:nvPr/>
        </p:nvSpPr>
        <p:spPr>
          <a:xfrm>
            <a:off x="-193935" y="1489661"/>
            <a:ext cx="7096125" cy="17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vi-VN" sz="6000" b="1" dirty="0">
                <a:solidFill>
                  <a:schemeClr val="accent5">
                    <a:lumMod val="50000"/>
                  </a:schemeClr>
                </a:solidFill>
                <a:latin typeface="Raleway Black" pitchFamily="2" charset="0"/>
              </a:rPr>
              <a:t>TỰ NHIÊN 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latin typeface="Raleway Black" pitchFamily="2" charset="0"/>
            </a:endParaRPr>
          </a:p>
          <a:p>
            <a:pPr algn="ctr"/>
            <a:r>
              <a:rPr lang="vi-VN" sz="6000" b="1" dirty="0">
                <a:solidFill>
                  <a:schemeClr val="accent5">
                    <a:lumMod val="50000"/>
                  </a:schemeClr>
                </a:solidFill>
                <a:latin typeface="Raleway Black" pitchFamily="2" charset="0"/>
              </a:rPr>
              <a:t>VÀ XÃ HỘI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A827582-313A-B777-F2A9-DFACAAAC09E8}"/>
              </a:ext>
            </a:extLst>
          </p:cNvPr>
          <p:cNvSpPr txBox="1"/>
          <p:nvPr/>
        </p:nvSpPr>
        <p:spPr>
          <a:xfrm>
            <a:off x="285748" y="29554"/>
            <a:ext cx="85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1. Nêu lợi ích của các công việc trong từng hình dưới đây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4E2AC-B280-1A19-26E7-4C8F3827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339"/>
          <a:stretch/>
        </p:blipFill>
        <p:spPr>
          <a:xfrm>
            <a:off x="162944" y="1830929"/>
            <a:ext cx="2098816" cy="163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C72A5-67F3-F12B-70F5-671589E6C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025" r="40314"/>
          <a:stretch/>
        </p:blipFill>
        <p:spPr>
          <a:xfrm>
            <a:off x="3794725" y="1657442"/>
            <a:ext cx="2377382" cy="186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96739-D32F-D524-A79F-A075B9730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585" t="3972" r="-246" b="-3972"/>
          <a:stretch/>
        </p:blipFill>
        <p:spPr>
          <a:xfrm>
            <a:off x="6889032" y="1634269"/>
            <a:ext cx="2172217" cy="179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2730362" y="2381894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6182801" y="2317021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7B832-5987-FF9A-DCB1-632F614844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919"/>
          <a:stretch/>
        </p:blipFill>
        <p:spPr>
          <a:xfrm>
            <a:off x="182518" y="3484664"/>
            <a:ext cx="2122732" cy="159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DDDFC-B7EE-524E-DE2C-DD5B48C1D3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774" t="1141" r="40374" b="-1141"/>
          <a:stretch/>
        </p:blipFill>
        <p:spPr>
          <a:xfrm>
            <a:off x="3672724" y="3177721"/>
            <a:ext cx="2499383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7504B-082B-653F-050F-2A1C7B7E95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0" t="163" r="239" b="-163"/>
          <a:stretch/>
        </p:blipFill>
        <p:spPr>
          <a:xfrm>
            <a:off x="6773101" y="3241054"/>
            <a:ext cx="2370899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2730362" y="4132208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6182801" y="3935316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-15051" y="2959550"/>
            <a:ext cx="552933" cy="436342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-15051" y="4613287"/>
            <a:ext cx="601597" cy="467128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5E2080-FC72-9BEC-0614-2B8843AD0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45" y="459269"/>
            <a:ext cx="2278214" cy="135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1F139A-8E55-2245-F86A-7F34DD1E1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376" y="260386"/>
            <a:ext cx="2229557" cy="146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ED01A0-8CC0-107B-3D84-9EB7FB27A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0407" y="249395"/>
            <a:ext cx="2172217" cy="150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2759170" y="871892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6112998" y="871892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-15051" y="1400195"/>
            <a:ext cx="552933" cy="410784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1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798AF5-9DFD-F147-F159-84B04749E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733" y="1115804"/>
            <a:ext cx="8023588" cy="2915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95346C-2CB7-5AF9-49D0-A75D0793EB0A}"/>
              </a:ext>
            </a:extLst>
          </p:cNvPr>
          <p:cNvSpPr txBox="1"/>
          <p:nvPr/>
        </p:nvSpPr>
        <p:spPr>
          <a:xfrm>
            <a:off x="461281" y="220436"/>
            <a:ext cx="8221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2. Hãy nói về lợi ích của các công việc khác mà em biết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97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20" y="362901"/>
            <a:ext cx="4969653" cy="46890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080200" y="40935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3640" y="4077000"/>
                <a:ext cx="3348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50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gười đàn ông Hà Nhì thực hiện những công đoạn đầu đan mâm mây ">
            <a:extLst>
              <a:ext uri="{FF2B5EF4-FFF2-40B4-BE49-F238E27FC236}">
                <a16:creationId xmlns:a16="http://schemas.microsoft.com/office/drawing/2014/main" id="{26DB3EEA-0BF5-B639-9D5C-D17AFD12A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1"/>
          <a:stretch/>
        </p:blipFill>
        <p:spPr bwMode="auto">
          <a:xfrm>
            <a:off x="4837643" y="32586"/>
            <a:ext cx="3493558" cy="247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nh danh, trao tặng danh hiệu cho 77 nghệ nhân lĩnh vực thủ công mỹ nghệ  vào 15/12 tới">
            <a:extLst>
              <a:ext uri="{FF2B5EF4-FFF2-40B4-BE49-F238E27FC236}">
                <a16:creationId xmlns:a16="http://schemas.microsoft.com/office/drawing/2014/main" id="{E5D73161-2D1A-6B48-4F53-D7206BD29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30" y="24590"/>
            <a:ext cx="3352857" cy="24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ội chợ quốc tế Quà tặng hàng thủ công mỹ nghệ Hà Nội 2020">
            <a:extLst>
              <a:ext uri="{FF2B5EF4-FFF2-40B4-BE49-F238E27FC236}">
                <a16:creationId xmlns:a16="http://schemas.microsoft.com/office/drawing/2014/main" id="{A2EDE759-2D05-6093-0F7B-23BEAA8D6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/>
          <a:stretch/>
        </p:blipFill>
        <p:spPr bwMode="auto">
          <a:xfrm>
            <a:off x="4837643" y="2603860"/>
            <a:ext cx="3493558" cy="25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Xưởng thủ công mỹ nghệ Hội An: Kinh nghiệm tham quan CHI TIẾT">
            <a:extLst>
              <a:ext uri="{FF2B5EF4-FFF2-40B4-BE49-F238E27FC236}">
                <a16:creationId xmlns:a16="http://schemas.microsoft.com/office/drawing/2014/main" id="{E2671D49-011F-0C0E-93CA-71DE6D7F8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r="3562"/>
          <a:stretch/>
        </p:blipFill>
        <p:spPr bwMode="auto">
          <a:xfrm>
            <a:off x="1093430" y="2519389"/>
            <a:ext cx="3352857" cy="26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197" y="159298"/>
            <a:ext cx="5664315" cy="49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hệ thuật Điêu Khắc Gỗ năm 2022 diễn ra như thế nào?">
            <a:extLst>
              <a:ext uri="{FF2B5EF4-FFF2-40B4-BE49-F238E27FC236}">
                <a16:creationId xmlns:a16="http://schemas.microsoft.com/office/drawing/2014/main" id="{3890F7F3-2473-0BA7-164A-B1FACD17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8"/>
          <a:stretch/>
        </p:blipFill>
        <p:spPr bwMode="auto">
          <a:xfrm>
            <a:off x="511110" y="100189"/>
            <a:ext cx="3996711" cy="237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ồng Nai xuất khẩu trên 760 triệu USD các sản phẩm từ gỗ | Thị trường |  Vietnam+ (VietnamPlus)">
            <a:extLst>
              <a:ext uri="{FF2B5EF4-FFF2-40B4-BE49-F238E27FC236}">
                <a16:creationId xmlns:a16="http://schemas.microsoft.com/office/drawing/2014/main" id="{797D57E4-1F91-81F7-904C-28E7412AD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b="13384"/>
          <a:stretch/>
        </p:blipFill>
        <p:spPr bwMode="auto">
          <a:xfrm>
            <a:off x="4778990" y="100189"/>
            <a:ext cx="3670980" cy="24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ận cảnh khúc gỗ 16 tỉ đồng được bày bán tại Hà Nội">
            <a:extLst>
              <a:ext uri="{FF2B5EF4-FFF2-40B4-BE49-F238E27FC236}">
                <a16:creationId xmlns:a16="http://schemas.microsoft.com/office/drawing/2014/main" id="{2519F4E6-80EF-AE5D-9CCF-72FD0C1A3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5678" r="3281" b="5678"/>
          <a:stretch/>
        </p:blipFill>
        <p:spPr bwMode="auto">
          <a:xfrm>
            <a:off x="511110" y="2571750"/>
            <a:ext cx="399671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hai mạc hội chợ Quốc tế đồ Gỗ và Mỹ nghệ xuất khẩu Việt Nam">
            <a:extLst>
              <a:ext uri="{FF2B5EF4-FFF2-40B4-BE49-F238E27FC236}">
                <a16:creationId xmlns:a16="http://schemas.microsoft.com/office/drawing/2014/main" id="{58AA590C-70AC-33DC-070A-7F2CDB624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9"/>
          <a:stretch/>
        </p:blipFill>
        <p:spPr bwMode="auto">
          <a:xfrm>
            <a:off x="4778991" y="2571750"/>
            <a:ext cx="367098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985" y="90477"/>
            <a:ext cx="5544325" cy="48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ơn hàng chăn nuôi bò sữa cho Nam LƯƠNG CAO">
            <a:extLst>
              <a:ext uri="{FF2B5EF4-FFF2-40B4-BE49-F238E27FC236}">
                <a16:creationId xmlns:a16="http://schemas.microsoft.com/office/drawing/2014/main" id="{61331EB8-B05D-DA0F-5025-ED6658601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1147379"/>
            <a:ext cx="4187825" cy="284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ướng Dẫn Nấu 2 Món Cháo Nguyên Liệu Chính Là Sữa Tươi - TPBVSK Dạ Dày HP  PLus">
            <a:extLst>
              <a:ext uri="{FF2B5EF4-FFF2-40B4-BE49-F238E27FC236}">
                <a16:creationId xmlns:a16="http://schemas.microsoft.com/office/drawing/2014/main" id="{845DE336-92C8-A188-3031-176EC6B7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147379"/>
            <a:ext cx="3849158" cy="284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8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64">
            <a:hlinkClick r:id="" action="ppaction://hlinkshowjump?jump=nextslide"/>
          </p:cNvPr>
          <p:cNvSpPr/>
          <p:nvPr/>
        </p:nvSpPr>
        <p:spPr>
          <a:xfrm>
            <a:off x="4864888" y="4493260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64">
            <a:hlinkClick r:id="" action="ppaction://noaction"/>
          </p:cNvPr>
          <p:cNvSpPr/>
          <p:nvPr/>
        </p:nvSpPr>
        <p:spPr>
          <a:xfrm>
            <a:off x="4432363" y="4469419"/>
            <a:ext cx="279278" cy="268147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64">
            <a:hlinkClick r:id="" action="ppaction://hlinkshowjump?jump=previousslide"/>
          </p:cNvPr>
          <p:cNvSpPr/>
          <p:nvPr/>
        </p:nvSpPr>
        <p:spPr>
          <a:xfrm flipH="1">
            <a:off x="3950488" y="4483735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64"/>
          <p:cNvSpPr/>
          <p:nvPr/>
        </p:nvSpPr>
        <p:spPr>
          <a:xfrm rot="4500056">
            <a:off x="419254" y="92291"/>
            <a:ext cx="642590" cy="1221713"/>
          </a:xfrm>
          <a:custGeom>
            <a:avLst/>
            <a:gdLst/>
            <a:ahLst/>
            <a:cxnLst/>
            <a:rect l="l" t="t" r="r" b="b"/>
            <a:pathLst>
              <a:path w="8444" h="16054" extrusionOk="0">
                <a:moveTo>
                  <a:pt x="5518" y="1"/>
                </a:moveTo>
                <a:cubicBezTo>
                  <a:pt x="5441" y="1"/>
                  <a:pt x="5390" y="76"/>
                  <a:pt x="5348" y="160"/>
                </a:cubicBezTo>
                <a:cubicBezTo>
                  <a:pt x="4812" y="1338"/>
                  <a:pt x="4812" y="2731"/>
                  <a:pt x="5336" y="3910"/>
                </a:cubicBezTo>
                <a:cubicBezTo>
                  <a:pt x="5277" y="4613"/>
                  <a:pt x="5181" y="5303"/>
                  <a:pt x="5050" y="5994"/>
                </a:cubicBezTo>
                <a:cubicBezTo>
                  <a:pt x="5015" y="5339"/>
                  <a:pt x="4836" y="4684"/>
                  <a:pt x="4515" y="4089"/>
                </a:cubicBezTo>
                <a:cubicBezTo>
                  <a:pt x="4241" y="3541"/>
                  <a:pt x="3800" y="3005"/>
                  <a:pt x="3193" y="2862"/>
                </a:cubicBezTo>
                <a:cubicBezTo>
                  <a:pt x="3098" y="2886"/>
                  <a:pt x="3086" y="3005"/>
                  <a:pt x="3086" y="3089"/>
                </a:cubicBezTo>
                <a:cubicBezTo>
                  <a:pt x="3145" y="4446"/>
                  <a:pt x="3848" y="5744"/>
                  <a:pt x="4931" y="6541"/>
                </a:cubicBezTo>
                <a:cubicBezTo>
                  <a:pt x="4741" y="7423"/>
                  <a:pt x="4491" y="8268"/>
                  <a:pt x="4193" y="9101"/>
                </a:cubicBezTo>
                <a:cubicBezTo>
                  <a:pt x="4265" y="8363"/>
                  <a:pt x="4193" y="7613"/>
                  <a:pt x="3943" y="6911"/>
                </a:cubicBezTo>
                <a:cubicBezTo>
                  <a:pt x="3729" y="6339"/>
                  <a:pt x="3372" y="5744"/>
                  <a:pt x="2776" y="5529"/>
                </a:cubicBezTo>
                <a:cubicBezTo>
                  <a:pt x="2681" y="5529"/>
                  <a:pt x="2657" y="5648"/>
                  <a:pt x="2645" y="5744"/>
                </a:cubicBezTo>
                <a:cubicBezTo>
                  <a:pt x="2526" y="7089"/>
                  <a:pt x="3062" y="8494"/>
                  <a:pt x="4062" y="9435"/>
                </a:cubicBezTo>
                <a:lnTo>
                  <a:pt x="4074" y="9447"/>
                </a:lnTo>
                <a:cubicBezTo>
                  <a:pt x="3717" y="10387"/>
                  <a:pt x="3288" y="11292"/>
                  <a:pt x="2776" y="12149"/>
                </a:cubicBezTo>
                <a:cubicBezTo>
                  <a:pt x="3062" y="11352"/>
                  <a:pt x="3133" y="10459"/>
                  <a:pt x="2967" y="9613"/>
                </a:cubicBezTo>
                <a:cubicBezTo>
                  <a:pt x="2848" y="8994"/>
                  <a:pt x="2586" y="8363"/>
                  <a:pt x="2050" y="8065"/>
                </a:cubicBezTo>
                <a:cubicBezTo>
                  <a:pt x="2041" y="8063"/>
                  <a:pt x="2032" y="8062"/>
                  <a:pt x="2024" y="8062"/>
                </a:cubicBezTo>
                <a:cubicBezTo>
                  <a:pt x="1948" y="8062"/>
                  <a:pt x="1916" y="8158"/>
                  <a:pt x="1883" y="8244"/>
                </a:cubicBezTo>
                <a:cubicBezTo>
                  <a:pt x="1562" y="9566"/>
                  <a:pt x="1859" y="11018"/>
                  <a:pt x="2705" y="12114"/>
                </a:cubicBezTo>
                <a:lnTo>
                  <a:pt x="2752" y="12209"/>
                </a:lnTo>
                <a:cubicBezTo>
                  <a:pt x="2371" y="12852"/>
                  <a:pt x="1979" y="13483"/>
                  <a:pt x="1526" y="14078"/>
                </a:cubicBezTo>
                <a:cubicBezTo>
                  <a:pt x="1705" y="13388"/>
                  <a:pt x="1740" y="12661"/>
                  <a:pt x="1598" y="11947"/>
                </a:cubicBezTo>
                <a:cubicBezTo>
                  <a:pt x="1478" y="11340"/>
                  <a:pt x="1217" y="10697"/>
                  <a:pt x="681" y="10399"/>
                </a:cubicBezTo>
                <a:cubicBezTo>
                  <a:pt x="675" y="10398"/>
                  <a:pt x="670" y="10398"/>
                  <a:pt x="665" y="10398"/>
                </a:cubicBezTo>
                <a:cubicBezTo>
                  <a:pt x="581" y="10398"/>
                  <a:pt x="548" y="10488"/>
                  <a:pt x="514" y="10578"/>
                </a:cubicBezTo>
                <a:cubicBezTo>
                  <a:pt x="193" y="11875"/>
                  <a:pt x="490" y="13316"/>
                  <a:pt x="1288" y="14388"/>
                </a:cubicBezTo>
                <a:cubicBezTo>
                  <a:pt x="907" y="14888"/>
                  <a:pt x="490" y="15388"/>
                  <a:pt x="38" y="15840"/>
                </a:cubicBezTo>
                <a:cubicBezTo>
                  <a:pt x="1" y="15932"/>
                  <a:pt x="78" y="16053"/>
                  <a:pt x="154" y="16053"/>
                </a:cubicBezTo>
                <a:cubicBezTo>
                  <a:pt x="176" y="16053"/>
                  <a:pt x="198" y="16043"/>
                  <a:pt x="216" y="16019"/>
                </a:cubicBezTo>
                <a:cubicBezTo>
                  <a:pt x="669" y="15543"/>
                  <a:pt x="1097" y="15042"/>
                  <a:pt x="1502" y="14519"/>
                </a:cubicBezTo>
                <a:cubicBezTo>
                  <a:pt x="1761" y="14559"/>
                  <a:pt x="2022" y="14579"/>
                  <a:pt x="2283" y="14579"/>
                </a:cubicBezTo>
                <a:cubicBezTo>
                  <a:pt x="2877" y="14579"/>
                  <a:pt x="3469" y="14475"/>
                  <a:pt x="4015" y="14269"/>
                </a:cubicBezTo>
                <a:cubicBezTo>
                  <a:pt x="4586" y="14042"/>
                  <a:pt x="5169" y="13673"/>
                  <a:pt x="5372" y="13090"/>
                </a:cubicBezTo>
                <a:cubicBezTo>
                  <a:pt x="5372" y="13007"/>
                  <a:pt x="5253" y="12971"/>
                  <a:pt x="5158" y="12959"/>
                </a:cubicBezTo>
                <a:cubicBezTo>
                  <a:pt x="5052" y="12951"/>
                  <a:pt x="4946" y="12947"/>
                  <a:pt x="4841" y="12947"/>
                </a:cubicBezTo>
                <a:cubicBezTo>
                  <a:pt x="3695" y="12947"/>
                  <a:pt x="2556" y="13414"/>
                  <a:pt x="1717" y="14221"/>
                </a:cubicBezTo>
                <a:cubicBezTo>
                  <a:pt x="2193" y="13578"/>
                  <a:pt x="2633" y="12911"/>
                  <a:pt x="3014" y="12233"/>
                </a:cubicBezTo>
                <a:cubicBezTo>
                  <a:pt x="3206" y="12253"/>
                  <a:pt x="3399" y="12263"/>
                  <a:pt x="3594" y="12263"/>
                </a:cubicBezTo>
                <a:cubicBezTo>
                  <a:pt x="4196" y="12263"/>
                  <a:pt x="4804" y="12163"/>
                  <a:pt x="5372" y="11947"/>
                </a:cubicBezTo>
                <a:cubicBezTo>
                  <a:pt x="5943" y="11721"/>
                  <a:pt x="6527" y="11352"/>
                  <a:pt x="6717" y="10768"/>
                </a:cubicBezTo>
                <a:cubicBezTo>
                  <a:pt x="6717" y="10685"/>
                  <a:pt x="6598" y="10649"/>
                  <a:pt x="6515" y="10637"/>
                </a:cubicBezTo>
                <a:cubicBezTo>
                  <a:pt x="6422" y="10632"/>
                  <a:pt x="6329" y="10629"/>
                  <a:pt x="6237" y="10629"/>
                </a:cubicBezTo>
                <a:cubicBezTo>
                  <a:pt x="5164" y="10629"/>
                  <a:pt x="4111" y="11006"/>
                  <a:pt x="3300" y="11697"/>
                </a:cubicBezTo>
                <a:cubicBezTo>
                  <a:pt x="3669" y="10982"/>
                  <a:pt x="4015" y="10244"/>
                  <a:pt x="4300" y="9494"/>
                </a:cubicBezTo>
                <a:cubicBezTo>
                  <a:pt x="5110" y="9470"/>
                  <a:pt x="5931" y="9256"/>
                  <a:pt x="6658" y="8839"/>
                </a:cubicBezTo>
                <a:cubicBezTo>
                  <a:pt x="7193" y="8518"/>
                  <a:pt x="7717" y="8065"/>
                  <a:pt x="7825" y="7446"/>
                </a:cubicBezTo>
                <a:cubicBezTo>
                  <a:pt x="7815" y="7380"/>
                  <a:pt x="7738" y="7359"/>
                  <a:pt x="7659" y="7359"/>
                </a:cubicBezTo>
                <a:cubicBezTo>
                  <a:pt x="7639" y="7359"/>
                  <a:pt x="7618" y="7361"/>
                  <a:pt x="7598" y="7363"/>
                </a:cubicBezTo>
                <a:cubicBezTo>
                  <a:pt x="6384" y="7470"/>
                  <a:pt x="5217" y="8101"/>
                  <a:pt x="4455" y="9077"/>
                </a:cubicBezTo>
                <a:cubicBezTo>
                  <a:pt x="4741" y="8268"/>
                  <a:pt x="4979" y="7446"/>
                  <a:pt x="5169" y="6601"/>
                </a:cubicBezTo>
                <a:cubicBezTo>
                  <a:pt x="6003" y="6482"/>
                  <a:pt x="6812" y="6160"/>
                  <a:pt x="7479" y="5637"/>
                </a:cubicBezTo>
                <a:cubicBezTo>
                  <a:pt x="7967" y="5267"/>
                  <a:pt x="8420" y="4744"/>
                  <a:pt x="8444" y="4113"/>
                </a:cubicBezTo>
                <a:cubicBezTo>
                  <a:pt x="8428" y="4058"/>
                  <a:pt x="8372" y="4039"/>
                  <a:pt x="8309" y="4039"/>
                </a:cubicBezTo>
                <a:cubicBezTo>
                  <a:pt x="8275" y="4039"/>
                  <a:pt x="8239" y="4045"/>
                  <a:pt x="8206" y="4053"/>
                </a:cubicBezTo>
                <a:cubicBezTo>
                  <a:pt x="6955" y="4339"/>
                  <a:pt x="5848" y="5184"/>
                  <a:pt x="5229" y="6315"/>
                </a:cubicBezTo>
                <a:cubicBezTo>
                  <a:pt x="5384" y="5577"/>
                  <a:pt x="5503" y="4827"/>
                  <a:pt x="5562" y="4089"/>
                </a:cubicBezTo>
                <a:cubicBezTo>
                  <a:pt x="5955" y="3362"/>
                  <a:pt x="6170" y="2541"/>
                  <a:pt x="6170" y="1708"/>
                </a:cubicBezTo>
                <a:cubicBezTo>
                  <a:pt x="6170" y="1076"/>
                  <a:pt x="6027" y="410"/>
                  <a:pt x="5550" y="5"/>
                </a:cubicBezTo>
                <a:cubicBezTo>
                  <a:pt x="5539" y="2"/>
                  <a:pt x="5529" y="1"/>
                  <a:pt x="55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8" name="Google Shape;2108;p64"/>
          <p:cNvGrpSpPr/>
          <p:nvPr/>
        </p:nvGrpSpPr>
        <p:grpSpPr>
          <a:xfrm>
            <a:off x="-539976" y="3338341"/>
            <a:ext cx="1917894" cy="1856240"/>
            <a:chOff x="-1" y="2728298"/>
            <a:chExt cx="1917894" cy="1856240"/>
          </a:xfrm>
        </p:grpSpPr>
        <p:sp>
          <p:nvSpPr>
            <p:cNvPr id="2109" name="Google Shape;2109;p64"/>
            <p:cNvSpPr/>
            <p:nvPr/>
          </p:nvSpPr>
          <p:spPr>
            <a:xfrm rot="-1712044" flipH="1">
              <a:off x="622299" y="2728298"/>
              <a:ext cx="944198" cy="1366447"/>
            </a:xfrm>
            <a:custGeom>
              <a:avLst/>
              <a:gdLst/>
              <a:ahLst/>
              <a:cxnLst/>
              <a:rect l="l" t="t" r="r" b="b"/>
              <a:pathLst>
                <a:path w="11109" h="16077" extrusionOk="0">
                  <a:moveTo>
                    <a:pt x="323" y="0"/>
                  </a:moveTo>
                  <a:cubicBezTo>
                    <a:pt x="244" y="0"/>
                    <a:pt x="164" y="6"/>
                    <a:pt x="83" y="19"/>
                  </a:cubicBezTo>
                  <a:cubicBezTo>
                    <a:pt x="0" y="55"/>
                    <a:pt x="24" y="198"/>
                    <a:pt x="71" y="281"/>
                  </a:cubicBezTo>
                  <a:cubicBezTo>
                    <a:pt x="655" y="1579"/>
                    <a:pt x="1810" y="2591"/>
                    <a:pt x="3167" y="2996"/>
                  </a:cubicBezTo>
                  <a:cubicBezTo>
                    <a:pt x="3703" y="3543"/>
                    <a:pt x="4215" y="4127"/>
                    <a:pt x="4691" y="4734"/>
                  </a:cubicBezTo>
                  <a:cubicBezTo>
                    <a:pt x="4108" y="4305"/>
                    <a:pt x="3441" y="3972"/>
                    <a:pt x="2738" y="3793"/>
                  </a:cubicBezTo>
                  <a:cubicBezTo>
                    <a:pt x="2466" y="3729"/>
                    <a:pt x="2175" y="3685"/>
                    <a:pt x="1888" y="3685"/>
                  </a:cubicBezTo>
                  <a:cubicBezTo>
                    <a:pt x="1486" y="3685"/>
                    <a:pt x="1094" y="3771"/>
                    <a:pt x="774" y="4008"/>
                  </a:cubicBezTo>
                  <a:cubicBezTo>
                    <a:pt x="714" y="4079"/>
                    <a:pt x="798" y="4186"/>
                    <a:pt x="881" y="4246"/>
                  </a:cubicBezTo>
                  <a:cubicBezTo>
                    <a:pt x="1757" y="4941"/>
                    <a:pt x="2878" y="5314"/>
                    <a:pt x="3997" y="5314"/>
                  </a:cubicBezTo>
                  <a:cubicBezTo>
                    <a:pt x="4355" y="5314"/>
                    <a:pt x="4712" y="5276"/>
                    <a:pt x="5060" y="5198"/>
                  </a:cubicBezTo>
                  <a:cubicBezTo>
                    <a:pt x="5644" y="5984"/>
                    <a:pt x="6179" y="6806"/>
                    <a:pt x="6632" y="7663"/>
                  </a:cubicBezTo>
                  <a:cubicBezTo>
                    <a:pt x="6084" y="7068"/>
                    <a:pt x="5405" y="6591"/>
                    <a:pt x="4643" y="6294"/>
                  </a:cubicBezTo>
                  <a:cubicBezTo>
                    <a:pt x="4281" y="6153"/>
                    <a:pt x="3888" y="6053"/>
                    <a:pt x="3507" y="6053"/>
                  </a:cubicBezTo>
                  <a:cubicBezTo>
                    <a:pt x="3213" y="6053"/>
                    <a:pt x="2927" y="6113"/>
                    <a:pt x="2667" y="6258"/>
                  </a:cubicBezTo>
                  <a:cubicBezTo>
                    <a:pt x="2608" y="6329"/>
                    <a:pt x="2667" y="6437"/>
                    <a:pt x="2738" y="6508"/>
                  </a:cubicBezTo>
                  <a:cubicBezTo>
                    <a:pt x="3651" y="7463"/>
                    <a:pt x="4981" y="8021"/>
                    <a:pt x="6313" y="8021"/>
                  </a:cubicBezTo>
                  <a:cubicBezTo>
                    <a:pt x="6475" y="8021"/>
                    <a:pt x="6637" y="8013"/>
                    <a:pt x="6799" y="7996"/>
                  </a:cubicBezTo>
                  <a:lnTo>
                    <a:pt x="6810" y="7996"/>
                  </a:lnTo>
                  <a:cubicBezTo>
                    <a:pt x="7322" y="8961"/>
                    <a:pt x="7763" y="9973"/>
                    <a:pt x="8120" y="11020"/>
                  </a:cubicBezTo>
                  <a:cubicBezTo>
                    <a:pt x="7668" y="10199"/>
                    <a:pt x="6977" y="9496"/>
                    <a:pt x="6156" y="9020"/>
                  </a:cubicBezTo>
                  <a:cubicBezTo>
                    <a:pt x="5740" y="8769"/>
                    <a:pt x="5235" y="8574"/>
                    <a:pt x="4748" y="8574"/>
                  </a:cubicBezTo>
                  <a:cubicBezTo>
                    <a:pt x="4566" y="8574"/>
                    <a:pt x="4387" y="8602"/>
                    <a:pt x="4215" y="8663"/>
                  </a:cubicBezTo>
                  <a:cubicBezTo>
                    <a:pt x="4132" y="8723"/>
                    <a:pt x="4179" y="8842"/>
                    <a:pt x="4239" y="8925"/>
                  </a:cubicBezTo>
                  <a:cubicBezTo>
                    <a:pt x="5084" y="10151"/>
                    <a:pt x="6537" y="10949"/>
                    <a:pt x="8025" y="11044"/>
                  </a:cubicBezTo>
                  <a:lnTo>
                    <a:pt x="8144" y="11068"/>
                  </a:lnTo>
                  <a:cubicBezTo>
                    <a:pt x="8406" y="11842"/>
                    <a:pt x="8620" y="12616"/>
                    <a:pt x="8799" y="13426"/>
                  </a:cubicBezTo>
                  <a:cubicBezTo>
                    <a:pt x="8346" y="12783"/>
                    <a:pt x="7763" y="12235"/>
                    <a:pt x="7096" y="11830"/>
                  </a:cubicBezTo>
                  <a:cubicBezTo>
                    <a:pt x="6671" y="11579"/>
                    <a:pt x="6171" y="11384"/>
                    <a:pt x="5682" y="11384"/>
                  </a:cubicBezTo>
                  <a:cubicBezTo>
                    <a:pt x="5500" y="11384"/>
                    <a:pt x="5318" y="11411"/>
                    <a:pt x="5144" y="11473"/>
                  </a:cubicBezTo>
                  <a:cubicBezTo>
                    <a:pt x="5072" y="11532"/>
                    <a:pt x="5120" y="11652"/>
                    <a:pt x="5179" y="11747"/>
                  </a:cubicBezTo>
                  <a:cubicBezTo>
                    <a:pt x="6013" y="12949"/>
                    <a:pt x="7430" y="13747"/>
                    <a:pt x="8882" y="13854"/>
                  </a:cubicBezTo>
                  <a:cubicBezTo>
                    <a:pt x="9013" y="14545"/>
                    <a:pt x="9120" y="15235"/>
                    <a:pt x="9192" y="15938"/>
                  </a:cubicBezTo>
                  <a:cubicBezTo>
                    <a:pt x="9229" y="16032"/>
                    <a:pt x="9314" y="16077"/>
                    <a:pt x="9381" y="16077"/>
                  </a:cubicBezTo>
                  <a:cubicBezTo>
                    <a:pt x="9442" y="16077"/>
                    <a:pt x="9489" y="16041"/>
                    <a:pt x="9477" y="15973"/>
                  </a:cubicBezTo>
                  <a:cubicBezTo>
                    <a:pt x="9406" y="15259"/>
                    <a:pt x="9299" y="14545"/>
                    <a:pt x="9168" y="13842"/>
                  </a:cubicBezTo>
                  <a:cubicBezTo>
                    <a:pt x="9882" y="13247"/>
                    <a:pt x="10454" y="12461"/>
                    <a:pt x="10763" y="11580"/>
                  </a:cubicBezTo>
                  <a:cubicBezTo>
                    <a:pt x="11001" y="10937"/>
                    <a:pt x="11109" y="10199"/>
                    <a:pt x="10763" y="9604"/>
                  </a:cubicBezTo>
                  <a:cubicBezTo>
                    <a:pt x="10744" y="9588"/>
                    <a:pt x="10723" y="9581"/>
                    <a:pt x="10700" y="9581"/>
                  </a:cubicBezTo>
                  <a:cubicBezTo>
                    <a:pt x="10637" y="9581"/>
                    <a:pt x="10566" y="9631"/>
                    <a:pt x="10513" y="9675"/>
                  </a:cubicBezTo>
                  <a:cubicBezTo>
                    <a:pt x="9525" y="10663"/>
                    <a:pt x="9001" y="12056"/>
                    <a:pt x="9061" y="13426"/>
                  </a:cubicBezTo>
                  <a:cubicBezTo>
                    <a:pt x="8870" y="12580"/>
                    <a:pt x="8632" y="11735"/>
                    <a:pt x="8346" y="10913"/>
                  </a:cubicBezTo>
                  <a:cubicBezTo>
                    <a:pt x="9001" y="10330"/>
                    <a:pt x="9513" y="9592"/>
                    <a:pt x="9811" y="8770"/>
                  </a:cubicBezTo>
                  <a:cubicBezTo>
                    <a:pt x="10049" y="8127"/>
                    <a:pt x="10144" y="7389"/>
                    <a:pt x="9811" y="6794"/>
                  </a:cubicBezTo>
                  <a:cubicBezTo>
                    <a:pt x="9792" y="6778"/>
                    <a:pt x="9770" y="6771"/>
                    <a:pt x="9747" y="6771"/>
                  </a:cubicBezTo>
                  <a:cubicBezTo>
                    <a:pt x="9684" y="6771"/>
                    <a:pt x="9610" y="6822"/>
                    <a:pt x="9549" y="6865"/>
                  </a:cubicBezTo>
                  <a:cubicBezTo>
                    <a:pt x="8656" y="7758"/>
                    <a:pt x="8144" y="9020"/>
                    <a:pt x="8108" y="10282"/>
                  </a:cubicBezTo>
                  <a:cubicBezTo>
                    <a:pt x="7799" y="9473"/>
                    <a:pt x="7430" y="8651"/>
                    <a:pt x="7025" y="7877"/>
                  </a:cubicBezTo>
                  <a:cubicBezTo>
                    <a:pt x="7608" y="7175"/>
                    <a:pt x="8013" y="6341"/>
                    <a:pt x="8180" y="5448"/>
                  </a:cubicBezTo>
                  <a:cubicBezTo>
                    <a:pt x="8323" y="4782"/>
                    <a:pt x="8299" y="4020"/>
                    <a:pt x="7870" y="3496"/>
                  </a:cubicBezTo>
                  <a:cubicBezTo>
                    <a:pt x="7855" y="3489"/>
                    <a:pt x="7839" y="3486"/>
                    <a:pt x="7824" y="3486"/>
                  </a:cubicBezTo>
                  <a:cubicBezTo>
                    <a:pt x="7753" y="3486"/>
                    <a:pt x="7681" y="3547"/>
                    <a:pt x="7632" y="3615"/>
                  </a:cubicBezTo>
                  <a:cubicBezTo>
                    <a:pt x="6846" y="4710"/>
                    <a:pt x="6537" y="6139"/>
                    <a:pt x="6787" y="7461"/>
                  </a:cubicBezTo>
                  <a:cubicBezTo>
                    <a:pt x="6322" y="6639"/>
                    <a:pt x="5822" y="5853"/>
                    <a:pt x="5263" y="5091"/>
                  </a:cubicBezTo>
                  <a:cubicBezTo>
                    <a:pt x="5775" y="4317"/>
                    <a:pt x="6072" y="3412"/>
                    <a:pt x="6132" y="2484"/>
                  </a:cubicBezTo>
                  <a:cubicBezTo>
                    <a:pt x="6179" y="1805"/>
                    <a:pt x="6072" y="1055"/>
                    <a:pt x="5560" y="603"/>
                  </a:cubicBezTo>
                  <a:cubicBezTo>
                    <a:pt x="5548" y="597"/>
                    <a:pt x="5535" y="595"/>
                    <a:pt x="5523" y="595"/>
                  </a:cubicBezTo>
                  <a:cubicBezTo>
                    <a:pt x="5450" y="595"/>
                    <a:pt x="5376" y="674"/>
                    <a:pt x="5346" y="745"/>
                  </a:cubicBezTo>
                  <a:cubicBezTo>
                    <a:pt x="4667" y="1984"/>
                    <a:pt x="4572" y="3531"/>
                    <a:pt x="5060" y="4841"/>
                  </a:cubicBezTo>
                  <a:cubicBezTo>
                    <a:pt x="4548" y="4186"/>
                    <a:pt x="4012" y="3543"/>
                    <a:pt x="3453" y="2948"/>
                  </a:cubicBezTo>
                  <a:cubicBezTo>
                    <a:pt x="3143" y="2103"/>
                    <a:pt x="2619" y="1329"/>
                    <a:pt x="1929" y="734"/>
                  </a:cubicBezTo>
                  <a:cubicBezTo>
                    <a:pt x="1488" y="335"/>
                    <a:pt x="91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64"/>
            <p:cNvSpPr/>
            <p:nvPr/>
          </p:nvSpPr>
          <p:spPr>
            <a:xfrm rot="1813753">
              <a:off x="1087039" y="3550853"/>
              <a:ext cx="830854" cy="967761"/>
            </a:xfrm>
            <a:custGeom>
              <a:avLst/>
              <a:gdLst/>
              <a:ahLst/>
              <a:cxnLst/>
              <a:rect l="l" t="t" r="r" b="b"/>
              <a:pathLst>
                <a:path w="10062" h="11720" extrusionOk="0">
                  <a:moveTo>
                    <a:pt x="6189" y="1"/>
                  </a:moveTo>
                  <a:cubicBezTo>
                    <a:pt x="6027" y="1"/>
                    <a:pt x="5865" y="10"/>
                    <a:pt x="5704" y="27"/>
                  </a:cubicBezTo>
                  <a:cubicBezTo>
                    <a:pt x="4561" y="123"/>
                    <a:pt x="3799" y="396"/>
                    <a:pt x="2953" y="1182"/>
                  </a:cubicBezTo>
                  <a:cubicBezTo>
                    <a:pt x="2036" y="2028"/>
                    <a:pt x="1346" y="3135"/>
                    <a:pt x="929" y="4314"/>
                  </a:cubicBezTo>
                  <a:cubicBezTo>
                    <a:pt x="167" y="6409"/>
                    <a:pt x="1" y="9183"/>
                    <a:pt x="1227" y="11136"/>
                  </a:cubicBezTo>
                  <a:lnTo>
                    <a:pt x="4453" y="11719"/>
                  </a:lnTo>
                  <a:cubicBezTo>
                    <a:pt x="6882" y="10767"/>
                    <a:pt x="8823" y="8683"/>
                    <a:pt x="9597" y="6195"/>
                  </a:cubicBezTo>
                  <a:cubicBezTo>
                    <a:pt x="9930" y="5159"/>
                    <a:pt x="10061" y="4028"/>
                    <a:pt x="9811" y="2968"/>
                  </a:cubicBezTo>
                  <a:cubicBezTo>
                    <a:pt x="9561" y="1908"/>
                    <a:pt x="8883" y="920"/>
                    <a:pt x="7918" y="408"/>
                  </a:cubicBezTo>
                  <a:cubicBezTo>
                    <a:pt x="7393" y="127"/>
                    <a:pt x="6793" y="1"/>
                    <a:pt x="6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64"/>
            <p:cNvSpPr/>
            <p:nvPr/>
          </p:nvSpPr>
          <p:spPr>
            <a:xfrm rot="1813753">
              <a:off x="1115860" y="3638273"/>
              <a:ext cx="773796" cy="858351"/>
            </a:xfrm>
            <a:custGeom>
              <a:avLst/>
              <a:gdLst/>
              <a:ahLst/>
              <a:cxnLst/>
              <a:rect l="l" t="t" r="r" b="b"/>
              <a:pathLst>
                <a:path w="9371" h="10395" extrusionOk="0">
                  <a:moveTo>
                    <a:pt x="2536" y="1"/>
                  </a:moveTo>
                  <a:cubicBezTo>
                    <a:pt x="2477" y="48"/>
                    <a:pt x="2429" y="108"/>
                    <a:pt x="2370" y="155"/>
                  </a:cubicBezTo>
                  <a:lnTo>
                    <a:pt x="2346" y="179"/>
                  </a:lnTo>
                  <a:cubicBezTo>
                    <a:pt x="2477" y="417"/>
                    <a:pt x="2620" y="691"/>
                    <a:pt x="2774" y="941"/>
                  </a:cubicBezTo>
                  <a:cubicBezTo>
                    <a:pt x="3513" y="2239"/>
                    <a:pt x="4191" y="3322"/>
                    <a:pt x="4453" y="3680"/>
                  </a:cubicBezTo>
                  <a:cubicBezTo>
                    <a:pt x="4155" y="4275"/>
                    <a:pt x="3846" y="4918"/>
                    <a:pt x="3548" y="5608"/>
                  </a:cubicBezTo>
                  <a:cubicBezTo>
                    <a:pt x="3251" y="6347"/>
                    <a:pt x="2977" y="7037"/>
                    <a:pt x="2762" y="7680"/>
                  </a:cubicBezTo>
                  <a:cubicBezTo>
                    <a:pt x="2655" y="7990"/>
                    <a:pt x="2560" y="8287"/>
                    <a:pt x="2477" y="8573"/>
                  </a:cubicBezTo>
                  <a:cubicBezTo>
                    <a:pt x="2381" y="8383"/>
                    <a:pt x="2227" y="8073"/>
                    <a:pt x="2012" y="7668"/>
                  </a:cubicBezTo>
                  <a:cubicBezTo>
                    <a:pt x="1572" y="6823"/>
                    <a:pt x="1096" y="5954"/>
                    <a:pt x="596" y="5013"/>
                  </a:cubicBezTo>
                  <a:cubicBezTo>
                    <a:pt x="417" y="4692"/>
                    <a:pt x="250" y="4382"/>
                    <a:pt x="95" y="4061"/>
                  </a:cubicBezTo>
                  <a:cubicBezTo>
                    <a:pt x="60" y="4180"/>
                    <a:pt x="36" y="4323"/>
                    <a:pt x="0" y="4454"/>
                  </a:cubicBezTo>
                  <a:cubicBezTo>
                    <a:pt x="119" y="4680"/>
                    <a:pt x="238" y="4918"/>
                    <a:pt x="357" y="5156"/>
                  </a:cubicBezTo>
                  <a:cubicBezTo>
                    <a:pt x="905" y="6192"/>
                    <a:pt x="1441" y="7121"/>
                    <a:pt x="1846" y="7775"/>
                  </a:cubicBezTo>
                  <a:cubicBezTo>
                    <a:pt x="2120" y="8204"/>
                    <a:pt x="2322" y="8525"/>
                    <a:pt x="2441" y="8680"/>
                  </a:cubicBezTo>
                  <a:cubicBezTo>
                    <a:pt x="2370" y="8942"/>
                    <a:pt x="2298" y="9180"/>
                    <a:pt x="2239" y="9418"/>
                  </a:cubicBezTo>
                  <a:cubicBezTo>
                    <a:pt x="2131" y="9799"/>
                    <a:pt x="2060" y="10109"/>
                    <a:pt x="2012" y="10371"/>
                  </a:cubicBezTo>
                  <a:lnTo>
                    <a:pt x="2131" y="10395"/>
                  </a:lnTo>
                  <a:cubicBezTo>
                    <a:pt x="2203" y="10133"/>
                    <a:pt x="2298" y="9835"/>
                    <a:pt x="2417" y="9466"/>
                  </a:cubicBezTo>
                  <a:cubicBezTo>
                    <a:pt x="2477" y="9276"/>
                    <a:pt x="2548" y="9061"/>
                    <a:pt x="2620" y="8847"/>
                  </a:cubicBezTo>
                  <a:cubicBezTo>
                    <a:pt x="3072" y="8823"/>
                    <a:pt x="4358" y="8645"/>
                    <a:pt x="5882" y="8395"/>
                  </a:cubicBezTo>
                  <a:cubicBezTo>
                    <a:pt x="6418" y="8311"/>
                    <a:pt x="6918" y="8216"/>
                    <a:pt x="7370" y="8133"/>
                  </a:cubicBezTo>
                  <a:cubicBezTo>
                    <a:pt x="7442" y="8037"/>
                    <a:pt x="7513" y="7954"/>
                    <a:pt x="7573" y="7859"/>
                  </a:cubicBezTo>
                  <a:lnTo>
                    <a:pt x="7573" y="7859"/>
                  </a:lnTo>
                  <a:cubicBezTo>
                    <a:pt x="7120" y="7954"/>
                    <a:pt x="6525" y="8037"/>
                    <a:pt x="5882" y="8144"/>
                  </a:cubicBezTo>
                  <a:cubicBezTo>
                    <a:pt x="4406" y="8395"/>
                    <a:pt x="3155" y="8633"/>
                    <a:pt x="2703" y="8776"/>
                  </a:cubicBezTo>
                  <a:cubicBezTo>
                    <a:pt x="2798" y="8454"/>
                    <a:pt x="2905" y="8133"/>
                    <a:pt x="3036" y="7787"/>
                  </a:cubicBezTo>
                  <a:cubicBezTo>
                    <a:pt x="3263" y="7144"/>
                    <a:pt x="3536" y="6466"/>
                    <a:pt x="3834" y="5728"/>
                  </a:cubicBezTo>
                  <a:cubicBezTo>
                    <a:pt x="4096" y="5096"/>
                    <a:pt x="4382" y="4501"/>
                    <a:pt x="4632" y="3942"/>
                  </a:cubicBezTo>
                  <a:cubicBezTo>
                    <a:pt x="4810" y="3930"/>
                    <a:pt x="5120" y="3882"/>
                    <a:pt x="5525" y="3811"/>
                  </a:cubicBezTo>
                  <a:cubicBezTo>
                    <a:pt x="6191" y="3703"/>
                    <a:pt x="7108" y="3525"/>
                    <a:pt x="8096" y="3322"/>
                  </a:cubicBezTo>
                  <a:cubicBezTo>
                    <a:pt x="8549" y="3227"/>
                    <a:pt x="8978" y="3144"/>
                    <a:pt x="9370" y="3049"/>
                  </a:cubicBezTo>
                  <a:cubicBezTo>
                    <a:pt x="9370" y="2965"/>
                    <a:pt x="9370" y="2894"/>
                    <a:pt x="9347" y="2799"/>
                  </a:cubicBezTo>
                  <a:cubicBezTo>
                    <a:pt x="8954" y="2870"/>
                    <a:pt x="8501" y="2965"/>
                    <a:pt x="8037" y="3049"/>
                  </a:cubicBezTo>
                  <a:cubicBezTo>
                    <a:pt x="7049" y="3263"/>
                    <a:pt x="6132" y="3453"/>
                    <a:pt x="5477" y="3620"/>
                  </a:cubicBezTo>
                  <a:cubicBezTo>
                    <a:pt x="5120" y="3703"/>
                    <a:pt x="4846" y="3787"/>
                    <a:pt x="4667" y="3823"/>
                  </a:cubicBezTo>
                  <a:cubicBezTo>
                    <a:pt x="4679" y="3787"/>
                    <a:pt x="4703" y="3751"/>
                    <a:pt x="4727" y="3703"/>
                  </a:cubicBezTo>
                  <a:cubicBezTo>
                    <a:pt x="5025" y="3096"/>
                    <a:pt x="5298" y="2560"/>
                    <a:pt x="5537" y="2120"/>
                  </a:cubicBezTo>
                  <a:cubicBezTo>
                    <a:pt x="6037" y="1227"/>
                    <a:pt x="6346" y="667"/>
                    <a:pt x="6311" y="644"/>
                  </a:cubicBezTo>
                  <a:cubicBezTo>
                    <a:pt x="6310" y="643"/>
                    <a:pt x="6309" y="643"/>
                    <a:pt x="6309" y="643"/>
                  </a:cubicBezTo>
                  <a:cubicBezTo>
                    <a:pt x="6290" y="643"/>
                    <a:pt x="6185" y="773"/>
                    <a:pt x="6037" y="1001"/>
                  </a:cubicBezTo>
                  <a:cubicBezTo>
                    <a:pt x="5870" y="1239"/>
                    <a:pt x="5644" y="1584"/>
                    <a:pt x="5382" y="2025"/>
                  </a:cubicBezTo>
                  <a:cubicBezTo>
                    <a:pt x="5108" y="2453"/>
                    <a:pt x="4822" y="2989"/>
                    <a:pt x="4513" y="3572"/>
                  </a:cubicBezTo>
                  <a:cubicBezTo>
                    <a:pt x="4322" y="3132"/>
                    <a:pt x="3739" y="2060"/>
                    <a:pt x="3012" y="810"/>
                  </a:cubicBezTo>
                  <a:cubicBezTo>
                    <a:pt x="2846" y="524"/>
                    <a:pt x="2703" y="251"/>
                    <a:pt x="2536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64"/>
            <p:cNvSpPr/>
            <p:nvPr/>
          </p:nvSpPr>
          <p:spPr>
            <a:xfrm>
              <a:off x="-1" y="3419682"/>
              <a:ext cx="1328773" cy="1164856"/>
            </a:xfrm>
            <a:custGeom>
              <a:avLst/>
              <a:gdLst/>
              <a:ahLst/>
              <a:cxnLst/>
              <a:rect l="l" t="t" r="r" b="b"/>
              <a:pathLst>
                <a:path w="15634" h="13705" extrusionOk="0">
                  <a:moveTo>
                    <a:pt x="15634" y="13672"/>
                  </a:moveTo>
                  <a:lnTo>
                    <a:pt x="15634" y="13672"/>
                  </a:lnTo>
                  <a:cubicBezTo>
                    <a:pt x="15633" y="13672"/>
                    <a:pt x="15632" y="13672"/>
                    <a:pt x="15631" y="13672"/>
                  </a:cubicBezTo>
                  <a:lnTo>
                    <a:pt x="15631" y="13672"/>
                  </a:lnTo>
                  <a:cubicBezTo>
                    <a:pt x="15632" y="13672"/>
                    <a:pt x="15633" y="13672"/>
                    <a:pt x="15634" y="13672"/>
                  </a:cubicBezTo>
                  <a:close/>
                  <a:moveTo>
                    <a:pt x="1353" y="1"/>
                  </a:moveTo>
                  <a:cubicBezTo>
                    <a:pt x="934" y="1"/>
                    <a:pt x="569" y="86"/>
                    <a:pt x="334" y="313"/>
                  </a:cubicBezTo>
                  <a:cubicBezTo>
                    <a:pt x="179" y="456"/>
                    <a:pt x="144" y="683"/>
                    <a:pt x="120" y="897"/>
                  </a:cubicBezTo>
                  <a:cubicBezTo>
                    <a:pt x="1" y="2028"/>
                    <a:pt x="263" y="3159"/>
                    <a:pt x="584" y="4243"/>
                  </a:cubicBezTo>
                  <a:cubicBezTo>
                    <a:pt x="1394" y="6886"/>
                    <a:pt x="2823" y="9422"/>
                    <a:pt x="5025" y="11101"/>
                  </a:cubicBezTo>
                  <a:cubicBezTo>
                    <a:pt x="7686" y="13125"/>
                    <a:pt x="10988" y="13704"/>
                    <a:pt x="14256" y="13704"/>
                  </a:cubicBezTo>
                  <a:cubicBezTo>
                    <a:pt x="14716" y="13704"/>
                    <a:pt x="15175" y="13693"/>
                    <a:pt x="15631" y="13672"/>
                  </a:cubicBezTo>
                  <a:lnTo>
                    <a:pt x="15631" y="13672"/>
                  </a:lnTo>
                  <a:cubicBezTo>
                    <a:pt x="15630" y="13672"/>
                    <a:pt x="15629" y="13672"/>
                    <a:pt x="15627" y="13672"/>
                  </a:cubicBezTo>
                  <a:cubicBezTo>
                    <a:pt x="15195" y="13672"/>
                    <a:pt x="14192" y="11265"/>
                    <a:pt x="14026" y="10898"/>
                  </a:cubicBezTo>
                  <a:cubicBezTo>
                    <a:pt x="13621" y="9958"/>
                    <a:pt x="13193" y="9172"/>
                    <a:pt x="12729" y="8255"/>
                  </a:cubicBezTo>
                  <a:cubicBezTo>
                    <a:pt x="11967" y="6767"/>
                    <a:pt x="10954" y="5386"/>
                    <a:pt x="9752" y="4195"/>
                  </a:cubicBezTo>
                  <a:cubicBezTo>
                    <a:pt x="9109" y="3552"/>
                    <a:pt x="8395" y="2957"/>
                    <a:pt x="7621" y="2468"/>
                  </a:cubicBezTo>
                  <a:cubicBezTo>
                    <a:pt x="6537" y="1730"/>
                    <a:pt x="5359" y="1111"/>
                    <a:pt x="4132" y="659"/>
                  </a:cubicBezTo>
                  <a:cubicBezTo>
                    <a:pt x="3560" y="451"/>
                    <a:pt x="2316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64"/>
            <p:cNvSpPr/>
            <p:nvPr/>
          </p:nvSpPr>
          <p:spPr>
            <a:xfrm>
              <a:off x="79686" y="3494802"/>
              <a:ext cx="1238681" cy="1079861"/>
            </a:xfrm>
            <a:custGeom>
              <a:avLst/>
              <a:gdLst/>
              <a:ahLst/>
              <a:cxnLst/>
              <a:rect l="l" t="t" r="r" b="b"/>
              <a:pathLst>
                <a:path w="14574" h="12705" extrusionOk="0">
                  <a:moveTo>
                    <a:pt x="3941" y="1"/>
                  </a:moveTo>
                  <a:cubicBezTo>
                    <a:pt x="3941" y="311"/>
                    <a:pt x="3941" y="584"/>
                    <a:pt x="3965" y="882"/>
                  </a:cubicBezTo>
                  <a:cubicBezTo>
                    <a:pt x="3977" y="1858"/>
                    <a:pt x="3989" y="2716"/>
                    <a:pt x="3989" y="3561"/>
                  </a:cubicBezTo>
                  <a:cubicBezTo>
                    <a:pt x="3989" y="3882"/>
                    <a:pt x="4001" y="4132"/>
                    <a:pt x="4001" y="4323"/>
                  </a:cubicBezTo>
                  <a:cubicBezTo>
                    <a:pt x="3965" y="4263"/>
                    <a:pt x="3917" y="4216"/>
                    <a:pt x="3882" y="4156"/>
                  </a:cubicBezTo>
                  <a:cubicBezTo>
                    <a:pt x="3382" y="3525"/>
                    <a:pt x="2989" y="2989"/>
                    <a:pt x="2727" y="2608"/>
                  </a:cubicBezTo>
                  <a:cubicBezTo>
                    <a:pt x="2453" y="2239"/>
                    <a:pt x="2310" y="2049"/>
                    <a:pt x="2274" y="2049"/>
                  </a:cubicBezTo>
                  <a:cubicBezTo>
                    <a:pt x="2263" y="2061"/>
                    <a:pt x="2382" y="2287"/>
                    <a:pt x="2620" y="2668"/>
                  </a:cubicBezTo>
                  <a:cubicBezTo>
                    <a:pt x="2858" y="3061"/>
                    <a:pt x="3227" y="3609"/>
                    <a:pt x="3727" y="4275"/>
                  </a:cubicBezTo>
                  <a:cubicBezTo>
                    <a:pt x="3787" y="4371"/>
                    <a:pt x="3858" y="4454"/>
                    <a:pt x="3929" y="4549"/>
                  </a:cubicBezTo>
                  <a:cubicBezTo>
                    <a:pt x="3787" y="4537"/>
                    <a:pt x="3584" y="4513"/>
                    <a:pt x="3346" y="4513"/>
                  </a:cubicBezTo>
                  <a:cubicBezTo>
                    <a:pt x="2834" y="4490"/>
                    <a:pt x="2096" y="4442"/>
                    <a:pt x="1310" y="4382"/>
                  </a:cubicBezTo>
                  <a:cubicBezTo>
                    <a:pt x="834" y="4347"/>
                    <a:pt x="393" y="4311"/>
                    <a:pt x="0" y="4275"/>
                  </a:cubicBezTo>
                  <a:lnTo>
                    <a:pt x="0" y="4275"/>
                  </a:lnTo>
                  <a:lnTo>
                    <a:pt x="48" y="4418"/>
                  </a:lnTo>
                  <a:cubicBezTo>
                    <a:pt x="417" y="4454"/>
                    <a:pt x="846" y="4502"/>
                    <a:pt x="1298" y="4525"/>
                  </a:cubicBezTo>
                  <a:cubicBezTo>
                    <a:pt x="2096" y="4597"/>
                    <a:pt x="2834" y="4621"/>
                    <a:pt x="3346" y="4621"/>
                  </a:cubicBezTo>
                  <a:lnTo>
                    <a:pt x="3977" y="4621"/>
                  </a:lnTo>
                  <a:cubicBezTo>
                    <a:pt x="4751" y="5645"/>
                    <a:pt x="5775" y="6871"/>
                    <a:pt x="7061" y="8085"/>
                  </a:cubicBezTo>
                  <a:cubicBezTo>
                    <a:pt x="7025" y="8085"/>
                    <a:pt x="6977" y="8097"/>
                    <a:pt x="6942" y="8097"/>
                  </a:cubicBezTo>
                  <a:cubicBezTo>
                    <a:pt x="6656" y="8133"/>
                    <a:pt x="6382" y="8181"/>
                    <a:pt x="6084" y="8204"/>
                  </a:cubicBezTo>
                  <a:cubicBezTo>
                    <a:pt x="5370" y="8300"/>
                    <a:pt x="4382" y="8395"/>
                    <a:pt x="3286" y="8478"/>
                  </a:cubicBezTo>
                  <a:cubicBezTo>
                    <a:pt x="2965" y="8490"/>
                    <a:pt x="2655" y="8514"/>
                    <a:pt x="2358" y="8514"/>
                  </a:cubicBezTo>
                  <a:cubicBezTo>
                    <a:pt x="2393" y="8562"/>
                    <a:pt x="2429" y="8609"/>
                    <a:pt x="2477" y="8657"/>
                  </a:cubicBezTo>
                  <a:cubicBezTo>
                    <a:pt x="2739" y="8633"/>
                    <a:pt x="3025" y="8621"/>
                    <a:pt x="3310" y="8609"/>
                  </a:cubicBezTo>
                  <a:cubicBezTo>
                    <a:pt x="4406" y="8538"/>
                    <a:pt x="5406" y="8419"/>
                    <a:pt x="6120" y="8300"/>
                  </a:cubicBezTo>
                  <a:cubicBezTo>
                    <a:pt x="6477" y="8240"/>
                    <a:pt x="6763" y="8192"/>
                    <a:pt x="6965" y="8145"/>
                  </a:cubicBezTo>
                  <a:cubicBezTo>
                    <a:pt x="7025" y="8133"/>
                    <a:pt x="7073" y="8121"/>
                    <a:pt x="7120" y="8121"/>
                  </a:cubicBezTo>
                  <a:cubicBezTo>
                    <a:pt x="7430" y="8419"/>
                    <a:pt x="7751" y="8693"/>
                    <a:pt x="8097" y="8990"/>
                  </a:cubicBezTo>
                  <a:cubicBezTo>
                    <a:pt x="8978" y="9740"/>
                    <a:pt x="9883" y="10383"/>
                    <a:pt x="10752" y="10919"/>
                  </a:cubicBezTo>
                  <a:cubicBezTo>
                    <a:pt x="10525" y="10967"/>
                    <a:pt x="10299" y="11026"/>
                    <a:pt x="10061" y="11062"/>
                  </a:cubicBezTo>
                  <a:cubicBezTo>
                    <a:pt x="9347" y="11229"/>
                    <a:pt x="8370" y="11455"/>
                    <a:pt x="7275" y="11669"/>
                  </a:cubicBezTo>
                  <a:cubicBezTo>
                    <a:pt x="7144" y="11705"/>
                    <a:pt x="7025" y="11741"/>
                    <a:pt x="6894" y="11752"/>
                  </a:cubicBezTo>
                  <a:cubicBezTo>
                    <a:pt x="6977" y="11776"/>
                    <a:pt x="7061" y="11812"/>
                    <a:pt x="7144" y="11836"/>
                  </a:cubicBezTo>
                  <a:cubicBezTo>
                    <a:pt x="7204" y="11824"/>
                    <a:pt x="7251" y="11824"/>
                    <a:pt x="7311" y="11812"/>
                  </a:cubicBezTo>
                  <a:cubicBezTo>
                    <a:pt x="8394" y="11586"/>
                    <a:pt x="9382" y="11348"/>
                    <a:pt x="10097" y="11157"/>
                  </a:cubicBezTo>
                  <a:cubicBezTo>
                    <a:pt x="10394" y="11074"/>
                    <a:pt x="10645" y="11002"/>
                    <a:pt x="10835" y="10943"/>
                  </a:cubicBezTo>
                  <a:cubicBezTo>
                    <a:pt x="10883" y="10979"/>
                    <a:pt x="10942" y="11002"/>
                    <a:pt x="10990" y="11038"/>
                  </a:cubicBezTo>
                  <a:cubicBezTo>
                    <a:pt x="11918" y="11586"/>
                    <a:pt x="12800" y="12014"/>
                    <a:pt x="13573" y="12324"/>
                  </a:cubicBezTo>
                  <a:cubicBezTo>
                    <a:pt x="13943" y="12479"/>
                    <a:pt x="14276" y="12598"/>
                    <a:pt x="14574" y="12705"/>
                  </a:cubicBezTo>
                  <a:cubicBezTo>
                    <a:pt x="14502" y="12645"/>
                    <a:pt x="14419" y="12550"/>
                    <a:pt x="14335" y="12431"/>
                  </a:cubicBezTo>
                  <a:cubicBezTo>
                    <a:pt x="14121" y="12348"/>
                    <a:pt x="13883" y="12252"/>
                    <a:pt x="13645" y="12133"/>
                  </a:cubicBezTo>
                  <a:cubicBezTo>
                    <a:pt x="12919" y="11812"/>
                    <a:pt x="12073" y="11371"/>
                    <a:pt x="11168" y="10824"/>
                  </a:cubicBezTo>
                  <a:lnTo>
                    <a:pt x="11228" y="10800"/>
                  </a:lnTo>
                  <a:lnTo>
                    <a:pt x="11133" y="10800"/>
                  </a:lnTo>
                  <a:cubicBezTo>
                    <a:pt x="11133" y="10800"/>
                    <a:pt x="11121" y="10800"/>
                    <a:pt x="11121" y="10776"/>
                  </a:cubicBezTo>
                  <a:cubicBezTo>
                    <a:pt x="11073" y="10752"/>
                    <a:pt x="11014" y="10717"/>
                    <a:pt x="10966" y="10693"/>
                  </a:cubicBezTo>
                  <a:cubicBezTo>
                    <a:pt x="10966" y="10657"/>
                    <a:pt x="10966" y="10633"/>
                    <a:pt x="10990" y="10586"/>
                  </a:cubicBezTo>
                  <a:cubicBezTo>
                    <a:pt x="11002" y="10395"/>
                    <a:pt x="11026" y="10097"/>
                    <a:pt x="11049" y="9740"/>
                  </a:cubicBezTo>
                  <a:cubicBezTo>
                    <a:pt x="11109" y="8871"/>
                    <a:pt x="11168" y="7954"/>
                    <a:pt x="11228" y="6942"/>
                  </a:cubicBezTo>
                  <a:cubicBezTo>
                    <a:pt x="11240" y="6728"/>
                    <a:pt x="11252" y="6537"/>
                    <a:pt x="11264" y="6347"/>
                  </a:cubicBezTo>
                  <a:cubicBezTo>
                    <a:pt x="11228" y="6276"/>
                    <a:pt x="11180" y="6216"/>
                    <a:pt x="11133" y="6133"/>
                  </a:cubicBezTo>
                  <a:cubicBezTo>
                    <a:pt x="11121" y="6395"/>
                    <a:pt x="11109" y="6657"/>
                    <a:pt x="11073" y="6930"/>
                  </a:cubicBezTo>
                  <a:cubicBezTo>
                    <a:pt x="11002" y="8014"/>
                    <a:pt x="10954" y="9014"/>
                    <a:pt x="10930" y="9728"/>
                  </a:cubicBezTo>
                  <a:cubicBezTo>
                    <a:pt x="10906" y="10086"/>
                    <a:pt x="10906" y="10383"/>
                    <a:pt x="10906" y="10574"/>
                  </a:cubicBezTo>
                  <a:lnTo>
                    <a:pt x="10906" y="10645"/>
                  </a:lnTo>
                  <a:cubicBezTo>
                    <a:pt x="10049" y="10109"/>
                    <a:pt x="9156" y="9455"/>
                    <a:pt x="8275" y="8716"/>
                  </a:cubicBezTo>
                  <a:cubicBezTo>
                    <a:pt x="7858" y="8371"/>
                    <a:pt x="7477" y="8014"/>
                    <a:pt x="7096" y="7657"/>
                  </a:cubicBezTo>
                  <a:lnTo>
                    <a:pt x="7096" y="6716"/>
                  </a:lnTo>
                  <a:cubicBezTo>
                    <a:pt x="7085" y="5883"/>
                    <a:pt x="7061" y="4740"/>
                    <a:pt x="7001" y="3478"/>
                  </a:cubicBezTo>
                  <a:cubicBezTo>
                    <a:pt x="6965" y="2823"/>
                    <a:pt x="6942" y="2204"/>
                    <a:pt x="6906" y="1656"/>
                  </a:cubicBezTo>
                  <a:cubicBezTo>
                    <a:pt x="6858" y="1632"/>
                    <a:pt x="6811" y="1596"/>
                    <a:pt x="6775" y="1549"/>
                  </a:cubicBezTo>
                  <a:lnTo>
                    <a:pt x="6775" y="1549"/>
                  </a:lnTo>
                  <a:cubicBezTo>
                    <a:pt x="6799" y="2168"/>
                    <a:pt x="6835" y="2799"/>
                    <a:pt x="6846" y="3489"/>
                  </a:cubicBezTo>
                  <a:cubicBezTo>
                    <a:pt x="6894" y="4680"/>
                    <a:pt x="6954" y="5764"/>
                    <a:pt x="6977" y="6728"/>
                  </a:cubicBezTo>
                  <a:cubicBezTo>
                    <a:pt x="7001" y="7085"/>
                    <a:pt x="7013" y="7383"/>
                    <a:pt x="7025" y="7609"/>
                  </a:cubicBezTo>
                  <a:cubicBezTo>
                    <a:pt x="5822" y="6454"/>
                    <a:pt x="4822" y="5299"/>
                    <a:pt x="4072" y="4347"/>
                  </a:cubicBezTo>
                  <a:lnTo>
                    <a:pt x="4072" y="4335"/>
                  </a:lnTo>
                  <a:cubicBezTo>
                    <a:pt x="4096" y="4144"/>
                    <a:pt x="4096" y="3870"/>
                    <a:pt x="4108" y="3537"/>
                  </a:cubicBezTo>
                  <a:cubicBezTo>
                    <a:pt x="4120" y="2847"/>
                    <a:pt x="4120" y="1894"/>
                    <a:pt x="4108" y="858"/>
                  </a:cubicBezTo>
                  <a:cubicBezTo>
                    <a:pt x="4108" y="584"/>
                    <a:pt x="4096" y="322"/>
                    <a:pt x="4096" y="60"/>
                  </a:cubicBezTo>
                  <a:cubicBezTo>
                    <a:pt x="4048" y="49"/>
                    <a:pt x="4001" y="25"/>
                    <a:pt x="394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14" name="Google Shape;2114;p64"/>
          <p:cNvGrpSpPr/>
          <p:nvPr/>
        </p:nvGrpSpPr>
        <p:grpSpPr>
          <a:xfrm>
            <a:off x="7679068" y="3153431"/>
            <a:ext cx="2105018" cy="2076192"/>
            <a:chOff x="7038999" y="2585775"/>
            <a:chExt cx="2105018" cy="2076192"/>
          </a:xfrm>
        </p:grpSpPr>
        <p:sp>
          <p:nvSpPr>
            <p:cNvPr id="2115" name="Google Shape;2115;p64"/>
            <p:cNvSpPr/>
            <p:nvPr/>
          </p:nvSpPr>
          <p:spPr>
            <a:xfrm rot="1712044">
              <a:off x="7577521" y="2728298"/>
              <a:ext cx="944198" cy="1366447"/>
            </a:xfrm>
            <a:custGeom>
              <a:avLst/>
              <a:gdLst/>
              <a:ahLst/>
              <a:cxnLst/>
              <a:rect l="l" t="t" r="r" b="b"/>
              <a:pathLst>
                <a:path w="11109" h="16077" extrusionOk="0">
                  <a:moveTo>
                    <a:pt x="323" y="0"/>
                  </a:moveTo>
                  <a:cubicBezTo>
                    <a:pt x="244" y="0"/>
                    <a:pt x="164" y="6"/>
                    <a:pt x="83" y="19"/>
                  </a:cubicBezTo>
                  <a:cubicBezTo>
                    <a:pt x="0" y="55"/>
                    <a:pt x="24" y="198"/>
                    <a:pt x="71" y="281"/>
                  </a:cubicBezTo>
                  <a:cubicBezTo>
                    <a:pt x="655" y="1579"/>
                    <a:pt x="1810" y="2591"/>
                    <a:pt x="3167" y="2996"/>
                  </a:cubicBezTo>
                  <a:cubicBezTo>
                    <a:pt x="3703" y="3543"/>
                    <a:pt x="4215" y="4127"/>
                    <a:pt x="4691" y="4734"/>
                  </a:cubicBezTo>
                  <a:cubicBezTo>
                    <a:pt x="4108" y="4305"/>
                    <a:pt x="3441" y="3972"/>
                    <a:pt x="2738" y="3793"/>
                  </a:cubicBezTo>
                  <a:cubicBezTo>
                    <a:pt x="2466" y="3729"/>
                    <a:pt x="2175" y="3685"/>
                    <a:pt x="1888" y="3685"/>
                  </a:cubicBezTo>
                  <a:cubicBezTo>
                    <a:pt x="1486" y="3685"/>
                    <a:pt x="1094" y="3771"/>
                    <a:pt x="774" y="4008"/>
                  </a:cubicBezTo>
                  <a:cubicBezTo>
                    <a:pt x="714" y="4079"/>
                    <a:pt x="798" y="4186"/>
                    <a:pt x="881" y="4246"/>
                  </a:cubicBezTo>
                  <a:cubicBezTo>
                    <a:pt x="1757" y="4941"/>
                    <a:pt x="2878" y="5314"/>
                    <a:pt x="3997" y="5314"/>
                  </a:cubicBezTo>
                  <a:cubicBezTo>
                    <a:pt x="4355" y="5314"/>
                    <a:pt x="4712" y="5276"/>
                    <a:pt x="5060" y="5198"/>
                  </a:cubicBezTo>
                  <a:cubicBezTo>
                    <a:pt x="5644" y="5984"/>
                    <a:pt x="6179" y="6806"/>
                    <a:pt x="6632" y="7663"/>
                  </a:cubicBezTo>
                  <a:cubicBezTo>
                    <a:pt x="6084" y="7068"/>
                    <a:pt x="5405" y="6591"/>
                    <a:pt x="4643" y="6294"/>
                  </a:cubicBezTo>
                  <a:cubicBezTo>
                    <a:pt x="4281" y="6153"/>
                    <a:pt x="3888" y="6053"/>
                    <a:pt x="3507" y="6053"/>
                  </a:cubicBezTo>
                  <a:cubicBezTo>
                    <a:pt x="3213" y="6053"/>
                    <a:pt x="2927" y="6113"/>
                    <a:pt x="2667" y="6258"/>
                  </a:cubicBezTo>
                  <a:cubicBezTo>
                    <a:pt x="2608" y="6329"/>
                    <a:pt x="2667" y="6437"/>
                    <a:pt x="2738" y="6508"/>
                  </a:cubicBezTo>
                  <a:cubicBezTo>
                    <a:pt x="3651" y="7463"/>
                    <a:pt x="4981" y="8021"/>
                    <a:pt x="6313" y="8021"/>
                  </a:cubicBezTo>
                  <a:cubicBezTo>
                    <a:pt x="6475" y="8021"/>
                    <a:pt x="6637" y="8013"/>
                    <a:pt x="6799" y="7996"/>
                  </a:cubicBezTo>
                  <a:lnTo>
                    <a:pt x="6810" y="7996"/>
                  </a:lnTo>
                  <a:cubicBezTo>
                    <a:pt x="7322" y="8961"/>
                    <a:pt x="7763" y="9973"/>
                    <a:pt x="8120" y="11020"/>
                  </a:cubicBezTo>
                  <a:cubicBezTo>
                    <a:pt x="7668" y="10199"/>
                    <a:pt x="6977" y="9496"/>
                    <a:pt x="6156" y="9020"/>
                  </a:cubicBezTo>
                  <a:cubicBezTo>
                    <a:pt x="5740" y="8769"/>
                    <a:pt x="5235" y="8574"/>
                    <a:pt x="4748" y="8574"/>
                  </a:cubicBezTo>
                  <a:cubicBezTo>
                    <a:pt x="4566" y="8574"/>
                    <a:pt x="4387" y="8602"/>
                    <a:pt x="4215" y="8663"/>
                  </a:cubicBezTo>
                  <a:cubicBezTo>
                    <a:pt x="4132" y="8723"/>
                    <a:pt x="4179" y="8842"/>
                    <a:pt x="4239" y="8925"/>
                  </a:cubicBezTo>
                  <a:cubicBezTo>
                    <a:pt x="5084" y="10151"/>
                    <a:pt x="6537" y="10949"/>
                    <a:pt x="8025" y="11044"/>
                  </a:cubicBezTo>
                  <a:lnTo>
                    <a:pt x="8144" y="11068"/>
                  </a:lnTo>
                  <a:cubicBezTo>
                    <a:pt x="8406" y="11842"/>
                    <a:pt x="8620" y="12616"/>
                    <a:pt x="8799" y="13426"/>
                  </a:cubicBezTo>
                  <a:cubicBezTo>
                    <a:pt x="8346" y="12783"/>
                    <a:pt x="7763" y="12235"/>
                    <a:pt x="7096" y="11830"/>
                  </a:cubicBezTo>
                  <a:cubicBezTo>
                    <a:pt x="6671" y="11579"/>
                    <a:pt x="6171" y="11384"/>
                    <a:pt x="5682" y="11384"/>
                  </a:cubicBezTo>
                  <a:cubicBezTo>
                    <a:pt x="5500" y="11384"/>
                    <a:pt x="5318" y="11411"/>
                    <a:pt x="5144" y="11473"/>
                  </a:cubicBezTo>
                  <a:cubicBezTo>
                    <a:pt x="5072" y="11532"/>
                    <a:pt x="5120" y="11652"/>
                    <a:pt x="5179" y="11747"/>
                  </a:cubicBezTo>
                  <a:cubicBezTo>
                    <a:pt x="6013" y="12949"/>
                    <a:pt x="7430" y="13747"/>
                    <a:pt x="8882" y="13854"/>
                  </a:cubicBezTo>
                  <a:cubicBezTo>
                    <a:pt x="9013" y="14545"/>
                    <a:pt x="9120" y="15235"/>
                    <a:pt x="9192" y="15938"/>
                  </a:cubicBezTo>
                  <a:cubicBezTo>
                    <a:pt x="9229" y="16032"/>
                    <a:pt x="9314" y="16077"/>
                    <a:pt x="9381" y="16077"/>
                  </a:cubicBezTo>
                  <a:cubicBezTo>
                    <a:pt x="9442" y="16077"/>
                    <a:pt x="9489" y="16041"/>
                    <a:pt x="9477" y="15973"/>
                  </a:cubicBezTo>
                  <a:cubicBezTo>
                    <a:pt x="9406" y="15259"/>
                    <a:pt x="9299" y="14545"/>
                    <a:pt x="9168" y="13842"/>
                  </a:cubicBezTo>
                  <a:cubicBezTo>
                    <a:pt x="9882" y="13247"/>
                    <a:pt x="10454" y="12461"/>
                    <a:pt x="10763" y="11580"/>
                  </a:cubicBezTo>
                  <a:cubicBezTo>
                    <a:pt x="11001" y="10937"/>
                    <a:pt x="11109" y="10199"/>
                    <a:pt x="10763" y="9604"/>
                  </a:cubicBezTo>
                  <a:cubicBezTo>
                    <a:pt x="10744" y="9588"/>
                    <a:pt x="10723" y="9581"/>
                    <a:pt x="10700" y="9581"/>
                  </a:cubicBezTo>
                  <a:cubicBezTo>
                    <a:pt x="10637" y="9581"/>
                    <a:pt x="10566" y="9631"/>
                    <a:pt x="10513" y="9675"/>
                  </a:cubicBezTo>
                  <a:cubicBezTo>
                    <a:pt x="9525" y="10663"/>
                    <a:pt x="9001" y="12056"/>
                    <a:pt x="9061" y="13426"/>
                  </a:cubicBezTo>
                  <a:cubicBezTo>
                    <a:pt x="8870" y="12580"/>
                    <a:pt x="8632" y="11735"/>
                    <a:pt x="8346" y="10913"/>
                  </a:cubicBezTo>
                  <a:cubicBezTo>
                    <a:pt x="9001" y="10330"/>
                    <a:pt x="9513" y="9592"/>
                    <a:pt x="9811" y="8770"/>
                  </a:cubicBezTo>
                  <a:cubicBezTo>
                    <a:pt x="10049" y="8127"/>
                    <a:pt x="10144" y="7389"/>
                    <a:pt x="9811" y="6794"/>
                  </a:cubicBezTo>
                  <a:cubicBezTo>
                    <a:pt x="9792" y="6778"/>
                    <a:pt x="9770" y="6771"/>
                    <a:pt x="9747" y="6771"/>
                  </a:cubicBezTo>
                  <a:cubicBezTo>
                    <a:pt x="9684" y="6771"/>
                    <a:pt x="9610" y="6822"/>
                    <a:pt x="9549" y="6865"/>
                  </a:cubicBezTo>
                  <a:cubicBezTo>
                    <a:pt x="8656" y="7758"/>
                    <a:pt x="8144" y="9020"/>
                    <a:pt x="8108" y="10282"/>
                  </a:cubicBezTo>
                  <a:cubicBezTo>
                    <a:pt x="7799" y="9473"/>
                    <a:pt x="7430" y="8651"/>
                    <a:pt x="7025" y="7877"/>
                  </a:cubicBezTo>
                  <a:cubicBezTo>
                    <a:pt x="7608" y="7175"/>
                    <a:pt x="8013" y="6341"/>
                    <a:pt x="8180" y="5448"/>
                  </a:cubicBezTo>
                  <a:cubicBezTo>
                    <a:pt x="8323" y="4782"/>
                    <a:pt x="8299" y="4020"/>
                    <a:pt x="7870" y="3496"/>
                  </a:cubicBezTo>
                  <a:cubicBezTo>
                    <a:pt x="7855" y="3489"/>
                    <a:pt x="7839" y="3486"/>
                    <a:pt x="7824" y="3486"/>
                  </a:cubicBezTo>
                  <a:cubicBezTo>
                    <a:pt x="7753" y="3486"/>
                    <a:pt x="7681" y="3547"/>
                    <a:pt x="7632" y="3615"/>
                  </a:cubicBezTo>
                  <a:cubicBezTo>
                    <a:pt x="6846" y="4710"/>
                    <a:pt x="6537" y="6139"/>
                    <a:pt x="6787" y="7461"/>
                  </a:cubicBezTo>
                  <a:cubicBezTo>
                    <a:pt x="6322" y="6639"/>
                    <a:pt x="5822" y="5853"/>
                    <a:pt x="5263" y="5091"/>
                  </a:cubicBezTo>
                  <a:cubicBezTo>
                    <a:pt x="5775" y="4317"/>
                    <a:pt x="6072" y="3412"/>
                    <a:pt x="6132" y="2484"/>
                  </a:cubicBezTo>
                  <a:cubicBezTo>
                    <a:pt x="6179" y="1805"/>
                    <a:pt x="6072" y="1055"/>
                    <a:pt x="5560" y="603"/>
                  </a:cubicBezTo>
                  <a:cubicBezTo>
                    <a:pt x="5548" y="597"/>
                    <a:pt x="5535" y="595"/>
                    <a:pt x="5523" y="595"/>
                  </a:cubicBezTo>
                  <a:cubicBezTo>
                    <a:pt x="5450" y="595"/>
                    <a:pt x="5376" y="674"/>
                    <a:pt x="5346" y="745"/>
                  </a:cubicBezTo>
                  <a:cubicBezTo>
                    <a:pt x="4667" y="1984"/>
                    <a:pt x="4572" y="3531"/>
                    <a:pt x="5060" y="4841"/>
                  </a:cubicBezTo>
                  <a:cubicBezTo>
                    <a:pt x="4548" y="4186"/>
                    <a:pt x="4012" y="3543"/>
                    <a:pt x="3453" y="2948"/>
                  </a:cubicBezTo>
                  <a:cubicBezTo>
                    <a:pt x="3143" y="2103"/>
                    <a:pt x="2619" y="1329"/>
                    <a:pt x="1929" y="734"/>
                  </a:cubicBezTo>
                  <a:cubicBezTo>
                    <a:pt x="1488" y="335"/>
                    <a:pt x="917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64"/>
            <p:cNvSpPr/>
            <p:nvPr/>
          </p:nvSpPr>
          <p:spPr>
            <a:xfrm rot="-1813753" flipH="1">
              <a:off x="7226124" y="3550853"/>
              <a:ext cx="830854" cy="967761"/>
            </a:xfrm>
            <a:custGeom>
              <a:avLst/>
              <a:gdLst/>
              <a:ahLst/>
              <a:cxnLst/>
              <a:rect l="l" t="t" r="r" b="b"/>
              <a:pathLst>
                <a:path w="10062" h="11720" extrusionOk="0">
                  <a:moveTo>
                    <a:pt x="6189" y="1"/>
                  </a:moveTo>
                  <a:cubicBezTo>
                    <a:pt x="6027" y="1"/>
                    <a:pt x="5865" y="10"/>
                    <a:pt x="5704" y="27"/>
                  </a:cubicBezTo>
                  <a:cubicBezTo>
                    <a:pt x="4561" y="123"/>
                    <a:pt x="3799" y="396"/>
                    <a:pt x="2953" y="1182"/>
                  </a:cubicBezTo>
                  <a:cubicBezTo>
                    <a:pt x="2036" y="2028"/>
                    <a:pt x="1346" y="3135"/>
                    <a:pt x="929" y="4314"/>
                  </a:cubicBezTo>
                  <a:cubicBezTo>
                    <a:pt x="167" y="6409"/>
                    <a:pt x="1" y="9183"/>
                    <a:pt x="1227" y="11136"/>
                  </a:cubicBezTo>
                  <a:lnTo>
                    <a:pt x="4453" y="11719"/>
                  </a:lnTo>
                  <a:cubicBezTo>
                    <a:pt x="6882" y="10767"/>
                    <a:pt x="8823" y="8683"/>
                    <a:pt x="9597" y="6195"/>
                  </a:cubicBezTo>
                  <a:cubicBezTo>
                    <a:pt x="9930" y="5159"/>
                    <a:pt x="10061" y="4028"/>
                    <a:pt x="9811" y="2968"/>
                  </a:cubicBezTo>
                  <a:cubicBezTo>
                    <a:pt x="9561" y="1908"/>
                    <a:pt x="8883" y="920"/>
                    <a:pt x="7918" y="408"/>
                  </a:cubicBezTo>
                  <a:cubicBezTo>
                    <a:pt x="7393" y="127"/>
                    <a:pt x="6793" y="1"/>
                    <a:pt x="6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64"/>
            <p:cNvSpPr/>
            <p:nvPr/>
          </p:nvSpPr>
          <p:spPr>
            <a:xfrm rot="-1813753" flipH="1">
              <a:off x="7254361" y="3638273"/>
              <a:ext cx="773796" cy="858351"/>
            </a:xfrm>
            <a:custGeom>
              <a:avLst/>
              <a:gdLst/>
              <a:ahLst/>
              <a:cxnLst/>
              <a:rect l="l" t="t" r="r" b="b"/>
              <a:pathLst>
                <a:path w="9371" h="10395" extrusionOk="0">
                  <a:moveTo>
                    <a:pt x="2536" y="1"/>
                  </a:moveTo>
                  <a:cubicBezTo>
                    <a:pt x="2477" y="48"/>
                    <a:pt x="2429" y="108"/>
                    <a:pt x="2370" y="155"/>
                  </a:cubicBezTo>
                  <a:lnTo>
                    <a:pt x="2346" y="179"/>
                  </a:lnTo>
                  <a:cubicBezTo>
                    <a:pt x="2477" y="417"/>
                    <a:pt x="2620" y="691"/>
                    <a:pt x="2774" y="941"/>
                  </a:cubicBezTo>
                  <a:cubicBezTo>
                    <a:pt x="3513" y="2239"/>
                    <a:pt x="4191" y="3322"/>
                    <a:pt x="4453" y="3680"/>
                  </a:cubicBezTo>
                  <a:cubicBezTo>
                    <a:pt x="4155" y="4275"/>
                    <a:pt x="3846" y="4918"/>
                    <a:pt x="3548" y="5608"/>
                  </a:cubicBezTo>
                  <a:cubicBezTo>
                    <a:pt x="3251" y="6347"/>
                    <a:pt x="2977" y="7037"/>
                    <a:pt x="2762" y="7680"/>
                  </a:cubicBezTo>
                  <a:cubicBezTo>
                    <a:pt x="2655" y="7990"/>
                    <a:pt x="2560" y="8287"/>
                    <a:pt x="2477" y="8573"/>
                  </a:cubicBezTo>
                  <a:cubicBezTo>
                    <a:pt x="2381" y="8383"/>
                    <a:pt x="2227" y="8073"/>
                    <a:pt x="2012" y="7668"/>
                  </a:cubicBezTo>
                  <a:cubicBezTo>
                    <a:pt x="1572" y="6823"/>
                    <a:pt x="1096" y="5954"/>
                    <a:pt x="596" y="5013"/>
                  </a:cubicBezTo>
                  <a:cubicBezTo>
                    <a:pt x="417" y="4692"/>
                    <a:pt x="250" y="4382"/>
                    <a:pt x="95" y="4061"/>
                  </a:cubicBezTo>
                  <a:cubicBezTo>
                    <a:pt x="60" y="4180"/>
                    <a:pt x="36" y="4323"/>
                    <a:pt x="0" y="4454"/>
                  </a:cubicBezTo>
                  <a:cubicBezTo>
                    <a:pt x="119" y="4680"/>
                    <a:pt x="238" y="4918"/>
                    <a:pt x="357" y="5156"/>
                  </a:cubicBezTo>
                  <a:cubicBezTo>
                    <a:pt x="905" y="6192"/>
                    <a:pt x="1441" y="7121"/>
                    <a:pt x="1846" y="7775"/>
                  </a:cubicBezTo>
                  <a:cubicBezTo>
                    <a:pt x="2120" y="8204"/>
                    <a:pt x="2322" y="8525"/>
                    <a:pt x="2441" y="8680"/>
                  </a:cubicBezTo>
                  <a:cubicBezTo>
                    <a:pt x="2370" y="8942"/>
                    <a:pt x="2298" y="9180"/>
                    <a:pt x="2239" y="9418"/>
                  </a:cubicBezTo>
                  <a:cubicBezTo>
                    <a:pt x="2131" y="9799"/>
                    <a:pt x="2060" y="10109"/>
                    <a:pt x="2012" y="10371"/>
                  </a:cubicBezTo>
                  <a:lnTo>
                    <a:pt x="2131" y="10395"/>
                  </a:lnTo>
                  <a:cubicBezTo>
                    <a:pt x="2203" y="10133"/>
                    <a:pt x="2298" y="9835"/>
                    <a:pt x="2417" y="9466"/>
                  </a:cubicBezTo>
                  <a:cubicBezTo>
                    <a:pt x="2477" y="9276"/>
                    <a:pt x="2548" y="9061"/>
                    <a:pt x="2620" y="8847"/>
                  </a:cubicBezTo>
                  <a:cubicBezTo>
                    <a:pt x="3072" y="8823"/>
                    <a:pt x="4358" y="8645"/>
                    <a:pt x="5882" y="8395"/>
                  </a:cubicBezTo>
                  <a:cubicBezTo>
                    <a:pt x="6418" y="8311"/>
                    <a:pt x="6918" y="8216"/>
                    <a:pt x="7370" y="8133"/>
                  </a:cubicBezTo>
                  <a:cubicBezTo>
                    <a:pt x="7442" y="8037"/>
                    <a:pt x="7513" y="7954"/>
                    <a:pt x="7573" y="7859"/>
                  </a:cubicBezTo>
                  <a:lnTo>
                    <a:pt x="7573" y="7859"/>
                  </a:lnTo>
                  <a:cubicBezTo>
                    <a:pt x="7120" y="7954"/>
                    <a:pt x="6525" y="8037"/>
                    <a:pt x="5882" y="8144"/>
                  </a:cubicBezTo>
                  <a:cubicBezTo>
                    <a:pt x="4406" y="8395"/>
                    <a:pt x="3155" y="8633"/>
                    <a:pt x="2703" y="8776"/>
                  </a:cubicBezTo>
                  <a:cubicBezTo>
                    <a:pt x="2798" y="8454"/>
                    <a:pt x="2905" y="8133"/>
                    <a:pt x="3036" y="7787"/>
                  </a:cubicBezTo>
                  <a:cubicBezTo>
                    <a:pt x="3263" y="7144"/>
                    <a:pt x="3536" y="6466"/>
                    <a:pt x="3834" y="5728"/>
                  </a:cubicBezTo>
                  <a:cubicBezTo>
                    <a:pt x="4096" y="5096"/>
                    <a:pt x="4382" y="4501"/>
                    <a:pt x="4632" y="3942"/>
                  </a:cubicBezTo>
                  <a:cubicBezTo>
                    <a:pt x="4810" y="3930"/>
                    <a:pt x="5120" y="3882"/>
                    <a:pt x="5525" y="3811"/>
                  </a:cubicBezTo>
                  <a:cubicBezTo>
                    <a:pt x="6191" y="3703"/>
                    <a:pt x="7108" y="3525"/>
                    <a:pt x="8096" y="3322"/>
                  </a:cubicBezTo>
                  <a:cubicBezTo>
                    <a:pt x="8549" y="3227"/>
                    <a:pt x="8978" y="3144"/>
                    <a:pt x="9370" y="3049"/>
                  </a:cubicBezTo>
                  <a:cubicBezTo>
                    <a:pt x="9370" y="2965"/>
                    <a:pt x="9370" y="2894"/>
                    <a:pt x="9347" y="2799"/>
                  </a:cubicBezTo>
                  <a:cubicBezTo>
                    <a:pt x="8954" y="2870"/>
                    <a:pt x="8501" y="2965"/>
                    <a:pt x="8037" y="3049"/>
                  </a:cubicBezTo>
                  <a:cubicBezTo>
                    <a:pt x="7049" y="3263"/>
                    <a:pt x="6132" y="3453"/>
                    <a:pt x="5477" y="3620"/>
                  </a:cubicBezTo>
                  <a:cubicBezTo>
                    <a:pt x="5120" y="3703"/>
                    <a:pt x="4846" y="3787"/>
                    <a:pt x="4667" y="3823"/>
                  </a:cubicBezTo>
                  <a:cubicBezTo>
                    <a:pt x="4679" y="3787"/>
                    <a:pt x="4703" y="3751"/>
                    <a:pt x="4727" y="3703"/>
                  </a:cubicBezTo>
                  <a:cubicBezTo>
                    <a:pt x="5025" y="3096"/>
                    <a:pt x="5298" y="2560"/>
                    <a:pt x="5537" y="2120"/>
                  </a:cubicBezTo>
                  <a:cubicBezTo>
                    <a:pt x="6037" y="1227"/>
                    <a:pt x="6346" y="667"/>
                    <a:pt x="6311" y="644"/>
                  </a:cubicBezTo>
                  <a:cubicBezTo>
                    <a:pt x="6310" y="643"/>
                    <a:pt x="6309" y="643"/>
                    <a:pt x="6309" y="643"/>
                  </a:cubicBezTo>
                  <a:cubicBezTo>
                    <a:pt x="6290" y="643"/>
                    <a:pt x="6185" y="773"/>
                    <a:pt x="6037" y="1001"/>
                  </a:cubicBezTo>
                  <a:cubicBezTo>
                    <a:pt x="5870" y="1239"/>
                    <a:pt x="5644" y="1584"/>
                    <a:pt x="5382" y="2025"/>
                  </a:cubicBezTo>
                  <a:cubicBezTo>
                    <a:pt x="5108" y="2453"/>
                    <a:pt x="4822" y="2989"/>
                    <a:pt x="4513" y="3572"/>
                  </a:cubicBezTo>
                  <a:cubicBezTo>
                    <a:pt x="4322" y="3132"/>
                    <a:pt x="3739" y="2060"/>
                    <a:pt x="3012" y="810"/>
                  </a:cubicBezTo>
                  <a:cubicBezTo>
                    <a:pt x="2846" y="524"/>
                    <a:pt x="2703" y="251"/>
                    <a:pt x="2536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64"/>
            <p:cNvSpPr/>
            <p:nvPr/>
          </p:nvSpPr>
          <p:spPr>
            <a:xfrm flipH="1">
              <a:off x="7815245" y="3419682"/>
              <a:ext cx="1328773" cy="1164856"/>
            </a:xfrm>
            <a:custGeom>
              <a:avLst/>
              <a:gdLst/>
              <a:ahLst/>
              <a:cxnLst/>
              <a:rect l="l" t="t" r="r" b="b"/>
              <a:pathLst>
                <a:path w="15634" h="13705" extrusionOk="0">
                  <a:moveTo>
                    <a:pt x="15634" y="13672"/>
                  </a:moveTo>
                  <a:lnTo>
                    <a:pt x="15634" y="13672"/>
                  </a:lnTo>
                  <a:cubicBezTo>
                    <a:pt x="15633" y="13672"/>
                    <a:pt x="15632" y="13672"/>
                    <a:pt x="15631" y="13672"/>
                  </a:cubicBezTo>
                  <a:lnTo>
                    <a:pt x="15631" y="13672"/>
                  </a:lnTo>
                  <a:cubicBezTo>
                    <a:pt x="15632" y="13672"/>
                    <a:pt x="15633" y="13672"/>
                    <a:pt x="15634" y="13672"/>
                  </a:cubicBezTo>
                  <a:close/>
                  <a:moveTo>
                    <a:pt x="1353" y="1"/>
                  </a:moveTo>
                  <a:cubicBezTo>
                    <a:pt x="934" y="1"/>
                    <a:pt x="569" y="86"/>
                    <a:pt x="334" y="313"/>
                  </a:cubicBezTo>
                  <a:cubicBezTo>
                    <a:pt x="179" y="456"/>
                    <a:pt x="144" y="683"/>
                    <a:pt x="120" y="897"/>
                  </a:cubicBezTo>
                  <a:cubicBezTo>
                    <a:pt x="1" y="2028"/>
                    <a:pt x="263" y="3159"/>
                    <a:pt x="584" y="4243"/>
                  </a:cubicBezTo>
                  <a:cubicBezTo>
                    <a:pt x="1394" y="6886"/>
                    <a:pt x="2823" y="9422"/>
                    <a:pt x="5025" y="11101"/>
                  </a:cubicBezTo>
                  <a:cubicBezTo>
                    <a:pt x="7686" y="13125"/>
                    <a:pt x="10988" y="13704"/>
                    <a:pt x="14256" y="13704"/>
                  </a:cubicBezTo>
                  <a:cubicBezTo>
                    <a:pt x="14716" y="13704"/>
                    <a:pt x="15175" y="13693"/>
                    <a:pt x="15631" y="13672"/>
                  </a:cubicBezTo>
                  <a:lnTo>
                    <a:pt x="15631" y="13672"/>
                  </a:lnTo>
                  <a:cubicBezTo>
                    <a:pt x="15630" y="13672"/>
                    <a:pt x="15629" y="13672"/>
                    <a:pt x="15627" y="13672"/>
                  </a:cubicBezTo>
                  <a:cubicBezTo>
                    <a:pt x="15195" y="13672"/>
                    <a:pt x="14192" y="11265"/>
                    <a:pt x="14026" y="10898"/>
                  </a:cubicBezTo>
                  <a:cubicBezTo>
                    <a:pt x="13621" y="9958"/>
                    <a:pt x="13193" y="9172"/>
                    <a:pt x="12729" y="8255"/>
                  </a:cubicBezTo>
                  <a:cubicBezTo>
                    <a:pt x="11967" y="6767"/>
                    <a:pt x="10954" y="5386"/>
                    <a:pt x="9752" y="4195"/>
                  </a:cubicBezTo>
                  <a:cubicBezTo>
                    <a:pt x="9109" y="3552"/>
                    <a:pt x="8395" y="2957"/>
                    <a:pt x="7621" y="2468"/>
                  </a:cubicBezTo>
                  <a:cubicBezTo>
                    <a:pt x="6537" y="1730"/>
                    <a:pt x="5359" y="1111"/>
                    <a:pt x="4132" y="659"/>
                  </a:cubicBezTo>
                  <a:cubicBezTo>
                    <a:pt x="3560" y="451"/>
                    <a:pt x="2316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64"/>
            <p:cNvSpPr/>
            <p:nvPr/>
          </p:nvSpPr>
          <p:spPr>
            <a:xfrm flipH="1">
              <a:off x="7825357" y="3494817"/>
              <a:ext cx="1238681" cy="1079861"/>
            </a:xfrm>
            <a:custGeom>
              <a:avLst/>
              <a:gdLst/>
              <a:ahLst/>
              <a:cxnLst/>
              <a:rect l="l" t="t" r="r" b="b"/>
              <a:pathLst>
                <a:path w="14574" h="12705" extrusionOk="0">
                  <a:moveTo>
                    <a:pt x="3941" y="1"/>
                  </a:moveTo>
                  <a:cubicBezTo>
                    <a:pt x="3941" y="311"/>
                    <a:pt x="3941" y="584"/>
                    <a:pt x="3965" y="882"/>
                  </a:cubicBezTo>
                  <a:cubicBezTo>
                    <a:pt x="3977" y="1858"/>
                    <a:pt x="3989" y="2716"/>
                    <a:pt x="3989" y="3561"/>
                  </a:cubicBezTo>
                  <a:cubicBezTo>
                    <a:pt x="3989" y="3882"/>
                    <a:pt x="4001" y="4132"/>
                    <a:pt x="4001" y="4323"/>
                  </a:cubicBezTo>
                  <a:cubicBezTo>
                    <a:pt x="3965" y="4263"/>
                    <a:pt x="3917" y="4216"/>
                    <a:pt x="3882" y="4156"/>
                  </a:cubicBezTo>
                  <a:cubicBezTo>
                    <a:pt x="3382" y="3525"/>
                    <a:pt x="2989" y="2989"/>
                    <a:pt x="2727" y="2608"/>
                  </a:cubicBezTo>
                  <a:cubicBezTo>
                    <a:pt x="2453" y="2239"/>
                    <a:pt x="2310" y="2049"/>
                    <a:pt x="2274" y="2049"/>
                  </a:cubicBezTo>
                  <a:cubicBezTo>
                    <a:pt x="2263" y="2061"/>
                    <a:pt x="2382" y="2287"/>
                    <a:pt x="2620" y="2668"/>
                  </a:cubicBezTo>
                  <a:cubicBezTo>
                    <a:pt x="2858" y="3061"/>
                    <a:pt x="3227" y="3609"/>
                    <a:pt x="3727" y="4275"/>
                  </a:cubicBezTo>
                  <a:cubicBezTo>
                    <a:pt x="3787" y="4371"/>
                    <a:pt x="3858" y="4454"/>
                    <a:pt x="3929" y="4549"/>
                  </a:cubicBezTo>
                  <a:cubicBezTo>
                    <a:pt x="3787" y="4537"/>
                    <a:pt x="3584" y="4513"/>
                    <a:pt x="3346" y="4513"/>
                  </a:cubicBezTo>
                  <a:cubicBezTo>
                    <a:pt x="2834" y="4490"/>
                    <a:pt x="2096" y="4442"/>
                    <a:pt x="1310" y="4382"/>
                  </a:cubicBezTo>
                  <a:cubicBezTo>
                    <a:pt x="834" y="4347"/>
                    <a:pt x="393" y="4311"/>
                    <a:pt x="0" y="4275"/>
                  </a:cubicBezTo>
                  <a:lnTo>
                    <a:pt x="0" y="4275"/>
                  </a:lnTo>
                  <a:lnTo>
                    <a:pt x="48" y="4418"/>
                  </a:lnTo>
                  <a:cubicBezTo>
                    <a:pt x="417" y="4454"/>
                    <a:pt x="846" y="4502"/>
                    <a:pt x="1298" y="4525"/>
                  </a:cubicBezTo>
                  <a:cubicBezTo>
                    <a:pt x="2096" y="4597"/>
                    <a:pt x="2834" y="4621"/>
                    <a:pt x="3346" y="4621"/>
                  </a:cubicBezTo>
                  <a:lnTo>
                    <a:pt x="3977" y="4621"/>
                  </a:lnTo>
                  <a:cubicBezTo>
                    <a:pt x="4751" y="5645"/>
                    <a:pt x="5775" y="6871"/>
                    <a:pt x="7061" y="8085"/>
                  </a:cubicBezTo>
                  <a:cubicBezTo>
                    <a:pt x="7025" y="8085"/>
                    <a:pt x="6977" y="8097"/>
                    <a:pt x="6942" y="8097"/>
                  </a:cubicBezTo>
                  <a:cubicBezTo>
                    <a:pt x="6656" y="8133"/>
                    <a:pt x="6382" y="8181"/>
                    <a:pt x="6084" y="8204"/>
                  </a:cubicBezTo>
                  <a:cubicBezTo>
                    <a:pt x="5370" y="8300"/>
                    <a:pt x="4382" y="8395"/>
                    <a:pt x="3286" y="8478"/>
                  </a:cubicBezTo>
                  <a:cubicBezTo>
                    <a:pt x="2965" y="8490"/>
                    <a:pt x="2655" y="8514"/>
                    <a:pt x="2358" y="8514"/>
                  </a:cubicBezTo>
                  <a:cubicBezTo>
                    <a:pt x="2393" y="8562"/>
                    <a:pt x="2429" y="8609"/>
                    <a:pt x="2477" y="8657"/>
                  </a:cubicBezTo>
                  <a:cubicBezTo>
                    <a:pt x="2739" y="8633"/>
                    <a:pt x="3025" y="8621"/>
                    <a:pt x="3310" y="8609"/>
                  </a:cubicBezTo>
                  <a:cubicBezTo>
                    <a:pt x="4406" y="8538"/>
                    <a:pt x="5406" y="8419"/>
                    <a:pt x="6120" y="8300"/>
                  </a:cubicBezTo>
                  <a:cubicBezTo>
                    <a:pt x="6477" y="8240"/>
                    <a:pt x="6763" y="8192"/>
                    <a:pt x="6965" y="8145"/>
                  </a:cubicBezTo>
                  <a:cubicBezTo>
                    <a:pt x="7025" y="8133"/>
                    <a:pt x="7073" y="8121"/>
                    <a:pt x="7120" y="8121"/>
                  </a:cubicBezTo>
                  <a:cubicBezTo>
                    <a:pt x="7430" y="8419"/>
                    <a:pt x="7751" y="8693"/>
                    <a:pt x="8097" y="8990"/>
                  </a:cubicBezTo>
                  <a:cubicBezTo>
                    <a:pt x="8978" y="9740"/>
                    <a:pt x="9883" y="10383"/>
                    <a:pt x="10752" y="10919"/>
                  </a:cubicBezTo>
                  <a:cubicBezTo>
                    <a:pt x="10525" y="10967"/>
                    <a:pt x="10299" y="11026"/>
                    <a:pt x="10061" y="11062"/>
                  </a:cubicBezTo>
                  <a:cubicBezTo>
                    <a:pt x="9347" y="11229"/>
                    <a:pt x="8370" y="11455"/>
                    <a:pt x="7275" y="11669"/>
                  </a:cubicBezTo>
                  <a:cubicBezTo>
                    <a:pt x="7144" y="11705"/>
                    <a:pt x="7025" y="11741"/>
                    <a:pt x="6894" y="11752"/>
                  </a:cubicBezTo>
                  <a:cubicBezTo>
                    <a:pt x="6977" y="11776"/>
                    <a:pt x="7061" y="11812"/>
                    <a:pt x="7144" y="11836"/>
                  </a:cubicBezTo>
                  <a:cubicBezTo>
                    <a:pt x="7204" y="11824"/>
                    <a:pt x="7251" y="11824"/>
                    <a:pt x="7311" y="11812"/>
                  </a:cubicBezTo>
                  <a:cubicBezTo>
                    <a:pt x="8394" y="11586"/>
                    <a:pt x="9382" y="11348"/>
                    <a:pt x="10097" y="11157"/>
                  </a:cubicBezTo>
                  <a:cubicBezTo>
                    <a:pt x="10394" y="11074"/>
                    <a:pt x="10645" y="11002"/>
                    <a:pt x="10835" y="10943"/>
                  </a:cubicBezTo>
                  <a:cubicBezTo>
                    <a:pt x="10883" y="10979"/>
                    <a:pt x="10942" y="11002"/>
                    <a:pt x="10990" y="11038"/>
                  </a:cubicBezTo>
                  <a:cubicBezTo>
                    <a:pt x="11918" y="11586"/>
                    <a:pt x="12800" y="12014"/>
                    <a:pt x="13573" y="12324"/>
                  </a:cubicBezTo>
                  <a:cubicBezTo>
                    <a:pt x="13943" y="12479"/>
                    <a:pt x="14276" y="12598"/>
                    <a:pt x="14574" y="12705"/>
                  </a:cubicBezTo>
                  <a:cubicBezTo>
                    <a:pt x="14502" y="12645"/>
                    <a:pt x="14419" y="12550"/>
                    <a:pt x="14335" y="12431"/>
                  </a:cubicBezTo>
                  <a:cubicBezTo>
                    <a:pt x="14121" y="12348"/>
                    <a:pt x="13883" y="12252"/>
                    <a:pt x="13645" y="12133"/>
                  </a:cubicBezTo>
                  <a:cubicBezTo>
                    <a:pt x="12919" y="11812"/>
                    <a:pt x="12073" y="11371"/>
                    <a:pt x="11168" y="10824"/>
                  </a:cubicBezTo>
                  <a:lnTo>
                    <a:pt x="11228" y="10800"/>
                  </a:lnTo>
                  <a:lnTo>
                    <a:pt x="11133" y="10800"/>
                  </a:lnTo>
                  <a:cubicBezTo>
                    <a:pt x="11133" y="10800"/>
                    <a:pt x="11121" y="10800"/>
                    <a:pt x="11121" y="10776"/>
                  </a:cubicBezTo>
                  <a:cubicBezTo>
                    <a:pt x="11073" y="10752"/>
                    <a:pt x="11014" y="10717"/>
                    <a:pt x="10966" y="10693"/>
                  </a:cubicBezTo>
                  <a:cubicBezTo>
                    <a:pt x="10966" y="10657"/>
                    <a:pt x="10966" y="10633"/>
                    <a:pt x="10990" y="10586"/>
                  </a:cubicBezTo>
                  <a:cubicBezTo>
                    <a:pt x="11002" y="10395"/>
                    <a:pt x="11026" y="10097"/>
                    <a:pt x="11049" y="9740"/>
                  </a:cubicBezTo>
                  <a:cubicBezTo>
                    <a:pt x="11109" y="8871"/>
                    <a:pt x="11168" y="7954"/>
                    <a:pt x="11228" y="6942"/>
                  </a:cubicBezTo>
                  <a:cubicBezTo>
                    <a:pt x="11240" y="6728"/>
                    <a:pt x="11252" y="6537"/>
                    <a:pt x="11264" y="6347"/>
                  </a:cubicBezTo>
                  <a:cubicBezTo>
                    <a:pt x="11228" y="6276"/>
                    <a:pt x="11180" y="6216"/>
                    <a:pt x="11133" y="6133"/>
                  </a:cubicBezTo>
                  <a:cubicBezTo>
                    <a:pt x="11121" y="6395"/>
                    <a:pt x="11109" y="6657"/>
                    <a:pt x="11073" y="6930"/>
                  </a:cubicBezTo>
                  <a:cubicBezTo>
                    <a:pt x="11002" y="8014"/>
                    <a:pt x="10954" y="9014"/>
                    <a:pt x="10930" y="9728"/>
                  </a:cubicBezTo>
                  <a:cubicBezTo>
                    <a:pt x="10906" y="10086"/>
                    <a:pt x="10906" y="10383"/>
                    <a:pt x="10906" y="10574"/>
                  </a:cubicBezTo>
                  <a:lnTo>
                    <a:pt x="10906" y="10645"/>
                  </a:lnTo>
                  <a:cubicBezTo>
                    <a:pt x="10049" y="10109"/>
                    <a:pt x="9156" y="9455"/>
                    <a:pt x="8275" y="8716"/>
                  </a:cubicBezTo>
                  <a:cubicBezTo>
                    <a:pt x="7858" y="8371"/>
                    <a:pt x="7477" y="8014"/>
                    <a:pt x="7096" y="7657"/>
                  </a:cubicBezTo>
                  <a:lnTo>
                    <a:pt x="7096" y="6716"/>
                  </a:lnTo>
                  <a:cubicBezTo>
                    <a:pt x="7085" y="5883"/>
                    <a:pt x="7061" y="4740"/>
                    <a:pt x="7001" y="3478"/>
                  </a:cubicBezTo>
                  <a:cubicBezTo>
                    <a:pt x="6965" y="2823"/>
                    <a:pt x="6942" y="2204"/>
                    <a:pt x="6906" y="1656"/>
                  </a:cubicBezTo>
                  <a:cubicBezTo>
                    <a:pt x="6858" y="1632"/>
                    <a:pt x="6811" y="1596"/>
                    <a:pt x="6775" y="1549"/>
                  </a:cubicBezTo>
                  <a:lnTo>
                    <a:pt x="6775" y="1549"/>
                  </a:lnTo>
                  <a:cubicBezTo>
                    <a:pt x="6799" y="2168"/>
                    <a:pt x="6835" y="2799"/>
                    <a:pt x="6846" y="3489"/>
                  </a:cubicBezTo>
                  <a:cubicBezTo>
                    <a:pt x="6894" y="4680"/>
                    <a:pt x="6954" y="5764"/>
                    <a:pt x="6977" y="6728"/>
                  </a:cubicBezTo>
                  <a:cubicBezTo>
                    <a:pt x="7001" y="7085"/>
                    <a:pt x="7013" y="7383"/>
                    <a:pt x="7025" y="7609"/>
                  </a:cubicBezTo>
                  <a:cubicBezTo>
                    <a:pt x="5822" y="6454"/>
                    <a:pt x="4822" y="5299"/>
                    <a:pt x="4072" y="4347"/>
                  </a:cubicBezTo>
                  <a:lnTo>
                    <a:pt x="4072" y="4335"/>
                  </a:lnTo>
                  <a:cubicBezTo>
                    <a:pt x="4096" y="4144"/>
                    <a:pt x="4096" y="3870"/>
                    <a:pt x="4108" y="3537"/>
                  </a:cubicBezTo>
                  <a:cubicBezTo>
                    <a:pt x="4120" y="2847"/>
                    <a:pt x="4120" y="1894"/>
                    <a:pt x="4108" y="858"/>
                  </a:cubicBezTo>
                  <a:cubicBezTo>
                    <a:pt x="4108" y="584"/>
                    <a:pt x="4096" y="322"/>
                    <a:pt x="4096" y="60"/>
                  </a:cubicBezTo>
                  <a:cubicBezTo>
                    <a:pt x="4048" y="49"/>
                    <a:pt x="4001" y="25"/>
                    <a:pt x="394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64"/>
          <p:cNvSpPr/>
          <p:nvPr/>
        </p:nvSpPr>
        <p:spPr>
          <a:xfrm rot="-4500056" flipH="1">
            <a:off x="8082304" y="92291"/>
            <a:ext cx="642590" cy="1221713"/>
          </a:xfrm>
          <a:custGeom>
            <a:avLst/>
            <a:gdLst/>
            <a:ahLst/>
            <a:cxnLst/>
            <a:rect l="l" t="t" r="r" b="b"/>
            <a:pathLst>
              <a:path w="8444" h="16054" extrusionOk="0">
                <a:moveTo>
                  <a:pt x="5518" y="1"/>
                </a:moveTo>
                <a:cubicBezTo>
                  <a:pt x="5441" y="1"/>
                  <a:pt x="5390" y="76"/>
                  <a:pt x="5348" y="160"/>
                </a:cubicBezTo>
                <a:cubicBezTo>
                  <a:pt x="4812" y="1338"/>
                  <a:pt x="4812" y="2731"/>
                  <a:pt x="5336" y="3910"/>
                </a:cubicBezTo>
                <a:cubicBezTo>
                  <a:pt x="5277" y="4613"/>
                  <a:pt x="5181" y="5303"/>
                  <a:pt x="5050" y="5994"/>
                </a:cubicBezTo>
                <a:cubicBezTo>
                  <a:pt x="5015" y="5339"/>
                  <a:pt x="4836" y="4684"/>
                  <a:pt x="4515" y="4089"/>
                </a:cubicBezTo>
                <a:cubicBezTo>
                  <a:pt x="4241" y="3541"/>
                  <a:pt x="3800" y="3005"/>
                  <a:pt x="3193" y="2862"/>
                </a:cubicBezTo>
                <a:cubicBezTo>
                  <a:pt x="3098" y="2886"/>
                  <a:pt x="3086" y="3005"/>
                  <a:pt x="3086" y="3089"/>
                </a:cubicBezTo>
                <a:cubicBezTo>
                  <a:pt x="3145" y="4446"/>
                  <a:pt x="3848" y="5744"/>
                  <a:pt x="4931" y="6541"/>
                </a:cubicBezTo>
                <a:cubicBezTo>
                  <a:pt x="4741" y="7423"/>
                  <a:pt x="4491" y="8268"/>
                  <a:pt x="4193" y="9101"/>
                </a:cubicBezTo>
                <a:cubicBezTo>
                  <a:pt x="4265" y="8363"/>
                  <a:pt x="4193" y="7613"/>
                  <a:pt x="3943" y="6911"/>
                </a:cubicBezTo>
                <a:cubicBezTo>
                  <a:pt x="3729" y="6339"/>
                  <a:pt x="3372" y="5744"/>
                  <a:pt x="2776" y="5529"/>
                </a:cubicBezTo>
                <a:cubicBezTo>
                  <a:pt x="2681" y="5529"/>
                  <a:pt x="2657" y="5648"/>
                  <a:pt x="2645" y="5744"/>
                </a:cubicBezTo>
                <a:cubicBezTo>
                  <a:pt x="2526" y="7089"/>
                  <a:pt x="3062" y="8494"/>
                  <a:pt x="4062" y="9435"/>
                </a:cubicBezTo>
                <a:lnTo>
                  <a:pt x="4074" y="9447"/>
                </a:lnTo>
                <a:cubicBezTo>
                  <a:pt x="3717" y="10387"/>
                  <a:pt x="3288" y="11292"/>
                  <a:pt x="2776" y="12149"/>
                </a:cubicBezTo>
                <a:cubicBezTo>
                  <a:pt x="3062" y="11352"/>
                  <a:pt x="3133" y="10459"/>
                  <a:pt x="2967" y="9613"/>
                </a:cubicBezTo>
                <a:cubicBezTo>
                  <a:pt x="2848" y="8994"/>
                  <a:pt x="2586" y="8363"/>
                  <a:pt x="2050" y="8065"/>
                </a:cubicBezTo>
                <a:cubicBezTo>
                  <a:pt x="2041" y="8063"/>
                  <a:pt x="2032" y="8062"/>
                  <a:pt x="2024" y="8062"/>
                </a:cubicBezTo>
                <a:cubicBezTo>
                  <a:pt x="1948" y="8062"/>
                  <a:pt x="1916" y="8158"/>
                  <a:pt x="1883" y="8244"/>
                </a:cubicBezTo>
                <a:cubicBezTo>
                  <a:pt x="1562" y="9566"/>
                  <a:pt x="1859" y="11018"/>
                  <a:pt x="2705" y="12114"/>
                </a:cubicBezTo>
                <a:lnTo>
                  <a:pt x="2752" y="12209"/>
                </a:lnTo>
                <a:cubicBezTo>
                  <a:pt x="2371" y="12852"/>
                  <a:pt x="1979" y="13483"/>
                  <a:pt x="1526" y="14078"/>
                </a:cubicBezTo>
                <a:cubicBezTo>
                  <a:pt x="1705" y="13388"/>
                  <a:pt x="1740" y="12661"/>
                  <a:pt x="1598" y="11947"/>
                </a:cubicBezTo>
                <a:cubicBezTo>
                  <a:pt x="1478" y="11340"/>
                  <a:pt x="1217" y="10697"/>
                  <a:pt x="681" y="10399"/>
                </a:cubicBezTo>
                <a:cubicBezTo>
                  <a:pt x="675" y="10398"/>
                  <a:pt x="670" y="10398"/>
                  <a:pt x="665" y="10398"/>
                </a:cubicBezTo>
                <a:cubicBezTo>
                  <a:pt x="581" y="10398"/>
                  <a:pt x="548" y="10488"/>
                  <a:pt x="514" y="10578"/>
                </a:cubicBezTo>
                <a:cubicBezTo>
                  <a:pt x="193" y="11875"/>
                  <a:pt x="490" y="13316"/>
                  <a:pt x="1288" y="14388"/>
                </a:cubicBezTo>
                <a:cubicBezTo>
                  <a:pt x="907" y="14888"/>
                  <a:pt x="490" y="15388"/>
                  <a:pt x="38" y="15840"/>
                </a:cubicBezTo>
                <a:cubicBezTo>
                  <a:pt x="1" y="15932"/>
                  <a:pt x="78" y="16053"/>
                  <a:pt x="154" y="16053"/>
                </a:cubicBezTo>
                <a:cubicBezTo>
                  <a:pt x="176" y="16053"/>
                  <a:pt x="198" y="16043"/>
                  <a:pt x="216" y="16019"/>
                </a:cubicBezTo>
                <a:cubicBezTo>
                  <a:pt x="669" y="15543"/>
                  <a:pt x="1097" y="15042"/>
                  <a:pt x="1502" y="14519"/>
                </a:cubicBezTo>
                <a:cubicBezTo>
                  <a:pt x="1761" y="14559"/>
                  <a:pt x="2022" y="14579"/>
                  <a:pt x="2283" y="14579"/>
                </a:cubicBezTo>
                <a:cubicBezTo>
                  <a:pt x="2877" y="14579"/>
                  <a:pt x="3469" y="14475"/>
                  <a:pt x="4015" y="14269"/>
                </a:cubicBezTo>
                <a:cubicBezTo>
                  <a:pt x="4586" y="14042"/>
                  <a:pt x="5169" y="13673"/>
                  <a:pt x="5372" y="13090"/>
                </a:cubicBezTo>
                <a:cubicBezTo>
                  <a:pt x="5372" y="13007"/>
                  <a:pt x="5253" y="12971"/>
                  <a:pt x="5158" y="12959"/>
                </a:cubicBezTo>
                <a:cubicBezTo>
                  <a:pt x="5052" y="12951"/>
                  <a:pt x="4946" y="12947"/>
                  <a:pt x="4841" y="12947"/>
                </a:cubicBezTo>
                <a:cubicBezTo>
                  <a:pt x="3695" y="12947"/>
                  <a:pt x="2556" y="13414"/>
                  <a:pt x="1717" y="14221"/>
                </a:cubicBezTo>
                <a:cubicBezTo>
                  <a:pt x="2193" y="13578"/>
                  <a:pt x="2633" y="12911"/>
                  <a:pt x="3014" y="12233"/>
                </a:cubicBezTo>
                <a:cubicBezTo>
                  <a:pt x="3206" y="12253"/>
                  <a:pt x="3399" y="12263"/>
                  <a:pt x="3594" y="12263"/>
                </a:cubicBezTo>
                <a:cubicBezTo>
                  <a:pt x="4196" y="12263"/>
                  <a:pt x="4804" y="12163"/>
                  <a:pt x="5372" y="11947"/>
                </a:cubicBezTo>
                <a:cubicBezTo>
                  <a:pt x="5943" y="11721"/>
                  <a:pt x="6527" y="11352"/>
                  <a:pt x="6717" y="10768"/>
                </a:cubicBezTo>
                <a:cubicBezTo>
                  <a:pt x="6717" y="10685"/>
                  <a:pt x="6598" y="10649"/>
                  <a:pt x="6515" y="10637"/>
                </a:cubicBezTo>
                <a:cubicBezTo>
                  <a:pt x="6422" y="10632"/>
                  <a:pt x="6329" y="10629"/>
                  <a:pt x="6237" y="10629"/>
                </a:cubicBezTo>
                <a:cubicBezTo>
                  <a:pt x="5164" y="10629"/>
                  <a:pt x="4111" y="11006"/>
                  <a:pt x="3300" y="11697"/>
                </a:cubicBezTo>
                <a:cubicBezTo>
                  <a:pt x="3669" y="10982"/>
                  <a:pt x="4015" y="10244"/>
                  <a:pt x="4300" y="9494"/>
                </a:cubicBezTo>
                <a:cubicBezTo>
                  <a:pt x="5110" y="9470"/>
                  <a:pt x="5931" y="9256"/>
                  <a:pt x="6658" y="8839"/>
                </a:cubicBezTo>
                <a:cubicBezTo>
                  <a:pt x="7193" y="8518"/>
                  <a:pt x="7717" y="8065"/>
                  <a:pt x="7825" y="7446"/>
                </a:cubicBezTo>
                <a:cubicBezTo>
                  <a:pt x="7815" y="7380"/>
                  <a:pt x="7738" y="7359"/>
                  <a:pt x="7659" y="7359"/>
                </a:cubicBezTo>
                <a:cubicBezTo>
                  <a:pt x="7639" y="7359"/>
                  <a:pt x="7618" y="7361"/>
                  <a:pt x="7598" y="7363"/>
                </a:cubicBezTo>
                <a:cubicBezTo>
                  <a:pt x="6384" y="7470"/>
                  <a:pt x="5217" y="8101"/>
                  <a:pt x="4455" y="9077"/>
                </a:cubicBezTo>
                <a:cubicBezTo>
                  <a:pt x="4741" y="8268"/>
                  <a:pt x="4979" y="7446"/>
                  <a:pt x="5169" y="6601"/>
                </a:cubicBezTo>
                <a:cubicBezTo>
                  <a:pt x="6003" y="6482"/>
                  <a:pt x="6812" y="6160"/>
                  <a:pt x="7479" y="5637"/>
                </a:cubicBezTo>
                <a:cubicBezTo>
                  <a:pt x="7967" y="5267"/>
                  <a:pt x="8420" y="4744"/>
                  <a:pt x="8444" y="4113"/>
                </a:cubicBezTo>
                <a:cubicBezTo>
                  <a:pt x="8428" y="4058"/>
                  <a:pt x="8372" y="4039"/>
                  <a:pt x="8309" y="4039"/>
                </a:cubicBezTo>
                <a:cubicBezTo>
                  <a:pt x="8275" y="4039"/>
                  <a:pt x="8239" y="4045"/>
                  <a:pt x="8206" y="4053"/>
                </a:cubicBezTo>
                <a:cubicBezTo>
                  <a:pt x="6955" y="4339"/>
                  <a:pt x="5848" y="5184"/>
                  <a:pt x="5229" y="6315"/>
                </a:cubicBezTo>
                <a:cubicBezTo>
                  <a:pt x="5384" y="5577"/>
                  <a:pt x="5503" y="4827"/>
                  <a:pt x="5562" y="4089"/>
                </a:cubicBezTo>
                <a:cubicBezTo>
                  <a:pt x="5955" y="3362"/>
                  <a:pt x="6170" y="2541"/>
                  <a:pt x="6170" y="1708"/>
                </a:cubicBezTo>
                <a:cubicBezTo>
                  <a:pt x="6170" y="1076"/>
                  <a:pt x="6027" y="410"/>
                  <a:pt x="5550" y="5"/>
                </a:cubicBezTo>
                <a:cubicBezTo>
                  <a:pt x="5539" y="2"/>
                  <a:pt x="5529" y="1"/>
                  <a:pt x="55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30CB9D-6CF5-FDE8-010E-6FA4ACA0A544}"/>
              </a:ext>
            </a:extLst>
          </p:cNvPr>
          <p:cNvSpPr/>
          <p:nvPr/>
        </p:nvSpPr>
        <p:spPr>
          <a:xfrm>
            <a:off x="117757" y="1171588"/>
            <a:ext cx="8908486" cy="2381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BÀI 11:</a:t>
            </a:r>
          </a:p>
          <a:p>
            <a:pPr algn="ctr"/>
            <a:r>
              <a:rPr lang="vi-VN" sz="5400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CON NGƯỜI NƠI EM SỐNG</a:t>
            </a:r>
          </a:p>
          <a:p>
            <a:pPr algn="ctr"/>
            <a:r>
              <a:rPr lang="vi-VN" sz="5400" b="1" dirty="0">
                <a:solidFill>
                  <a:srgbClr val="002060"/>
                </a:solidFill>
                <a:latin typeface="Raleway Black" pitchFamily="2" charset="0"/>
                <a:cs typeface="Raavi" panose="020B0502040204020203" pitchFamily="34" charset="0"/>
              </a:rPr>
              <a:t>(tiết 2)</a:t>
            </a:r>
            <a:endParaRPr lang="en-US" sz="5400" b="1" dirty="0">
              <a:solidFill>
                <a:srgbClr val="002060"/>
              </a:solidFill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F9B4DD-B004-C4C8-7FAD-8A034FAF97CE}"/>
              </a:ext>
            </a:extLst>
          </p:cNvPr>
          <p:cNvSpPr/>
          <p:nvPr/>
        </p:nvSpPr>
        <p:spPr>
          <a:xfrm>
            <a:off x="385252" y="1019998"/>
            <a:ext cx="8373496" cy="2647514"/>
          </a:xfrm>
          <a:prstGeom prst="roundRect">
            <a:avLst/>
          </a:prstGeom>
          <a:noFill/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0" i="0" dirty="0">
                <a:solidFill>
                  <a:srgbClr val="001A33"/>
                </a:solidFill>
                <a:effectLst/>
              </a:rPr>
              <a:t>   Công việc của mọi </a:t>
            </a:r>
            <a:r>
              <a:rPr lang="vi-VN" sz="4000" dirty="0">
                <a:solidFill>
                  <a:srgbClr val="001A33"/>
                </a:solidFill>
              </a:rPr>
              <a:t>người tạo ra các sản phẩm phục vụ cho con người và góp </a:t>
            </a:r>
            <a:r>
              <a:rPr lang="vi-VN" sz="4000" b="0" i="0" dirty="0">
                <a:solidFill>
                  <a:srgbClr val="001A33"/>
                </a:solidFill>
                <a:effectLst/>
              </a:rPr>
              <a:t>phần nâng cao chất lượng cuộc sống.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4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6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309" y="347763"/>
            <a:ext cx="9094580" cy="48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12" y="258274"/>
            <a:ext cx="6357873" cy="428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626" y="-369795"/>
            <a:ext cx="6128584" cy="53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9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33" y="-41097"/>
            <a:ext cx="6323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7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349435558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17" y="299541"/>
            <a:ext cx="7755564" cy="421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67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18597-E804-E513-8840-6DE7027B0791}"/>
              </a:ext>
            </a:extLst>
          </p:cNvPr>
          <p:cNvSpPr/>
          <p:nvPr/>
        </p:nvSpPr>
        <p:spPr>
          <a:xfrm>
            <a:off x="6661561" y="1566105"/>
            <a:ext cx="1964279" cy="18307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801652-68C9-E8C1-32BF-8B9FD9F4E108}"/>
              </a:ext>
            </a:extLst>
          </p:cNvPr>
          <p:cNvSpPr/>
          <p:nvPr/>
        </p:nvSpPr>
        <p:spPr>
          <a:xfrm>
            <a:off x="953182" y="1549661"/>
            <a:ext cx="1875920" cy="18471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CAC4BA-27DA-ACD6-8729-88788E2123CF}"/>
              </a:ext>
            </a:extLst>
          </p:cNvPr>
          <p:cNvSpPr/>
          <p:nvPr/>
        </p:nvSpPr>
        <p:spPr>
          <a:xfrm>
            <a:off x="2829102" y="1549661"/>
            <a:ext cx="1800615" cy="18471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988176-DC2C-8EE2-52EF-2111D3D6EED0}"/>
              </a:ext>
            </a:extLst>
          </p:cNvPr>
          <p:cNvSpPr/>
          <p:nvPr/>
        </p:nvSpPr>
        <p:spPr>
          <a:xfrm>
            <a:off x="4629717" y="1556138"/>
            <a:ext cx="1976948" cy="18406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0"/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3422B31B-4604-27FF-AD15-B2D942F3D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57" y="1985776"/>
            <a:ext cx="731760" cy="97493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AF6269EC-2689-9310-91A0-73E5FBD02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462" y="1846382"/>
            <a:ext cx="827497" cy="1114329"/>
          </a:xfrm>
          <a:prstGeom prst="rect">
            <a:avLst/>
          </a:prstGeom>
        </p:spPr>
      </p:pic>
      <p:pic>
        <p:nvPicPr>
          <p:cNvPr id="25" name="Picture 24">
            <a:hlinkClick r:id="rId8" action="ppaction://hlinksldjump"/>
            <a:extLst>
              <a:ext uri="{FF2B5EF4-FFF2-40B4-BE49-F238E27FC236}">
                <a16:creationId xmlns:a16="http://schemas.microsoft.com/office/drawing/2014/main" id="{8E09E5EE-73C9-E1F2-91F3-8E347074C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269" y="1966007"/>
            <a:ext cx="551859" cy="103091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D68EB969-E898-E668-7610-360793440F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6358" y="1985776"/>
            <a:ext cx="874683" cy="10578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6D934F-E5FC-5DFD-7B44-AF51172B47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3389" y="451743"/>
            <a:ext cx="7410064" cy="132419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9FA27335-F60F-E518-5030-99E7339DE5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7960" y="4673084"/>
            <a:ext cx="620835" cy="4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52"/>
          <p:cNvSpPr/>
          <p:nvPr/>
        </p:nvSpPr>
        <p:spPr>
          <a:xfrm rot="5400000" flipH="1">
            <a:off x="-184290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52">
            <a:hlinkClick r:id="" action="ppaction://hlinkshowjump?jump=nextslide"/>
          </p:cNvPr>
          <p:cNvSpPr/>
          <p:nvPr/>
        </p:nvSpPr>
        <p:spPr>
          <a:xfrm>
            <a:off x="4864888" y="4493260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52">
            <a:hlinkClick r:id="rId4" action="ppaction://hlinksldjump"/>
          </p:cNvPr>
          <p:cNvSpPr/>
          <p:nvPr/>
        </p:nvSpPr>
        <p:spPr>
          <a:xfrm>
            <a:off x="4432363" y="4469419"/>
            <a:ext cx="279278" cy="268147"/>
          </a:xfrm>
          <a:custGeom>
            <a:avLst/>
            <a:gdLst/>
            <a:ahLst/>
            <a:cxnLst/>
            <a:rect l="l" t="t" r="r" b="b"/>
            <a:pathLst>
              <a:path w="4240" h="4071" extrusionOk="0">
                <a:moveTo>
                  <a:pt x="2326" y="1"/>
                </a:moveTo>
                <a:cubicBezTo>
                  <a:pt x="2305" y="1"/>
                  <a:pt x="2284" y="2"/>
                  <a:pt x="2263" y="4"/>
                </a:cubicBezTo>
                <a:cubicBezTo>
                  <a:pt x="1846" y="52"/>
                  <a:pt x="1537" y="493"/>
                  <a:pt x="1596" y="909"/>
                </a:cubicBezTo>
                <a:cubicBezTo>
                  <a:pt x="1564" y="701"/>
                  <a:pt x="1348" y="616"/>
                  <a:pt x="1116" y="616"/>
                </a:cubicBezTo>
                <a:cubicBezTo>
                  <a:pt x="1004" y="616"/>
                  <a:pt x="888" y="636"/>
                  <a:pt x="787" y="671"/>
                </a:cubicBezTo>
                <a:cubicBezTo>
                  <a:pt x="656" y="719"/>
                  <a:pt x="537" y="790"/>
                  <a:pt x="525" y="850"/>
                </a:cubicBezTo>
                <a:cubicBezTo>
                  <a:pt x="251" y="1314"/>
                  <a:pt x="608" y="1790"/>
                  <a:pt x="1013" y="1981"/>
                </a:cubicBezTo>
                <a:cubicBezTo>
                  <a:pt x="620" y="2147"/>
                  <a:pt x="1" y="2743"/>
                  <a:pt x="287" y="3195"/>
                </a:cubicBezTo>
                <a:cubicBezTo>
                  <a:pt x="393" y="3354"/>
                  <a:pt x="584" y="3441"/>
                  <a:pt x="778" y="3441"/>
                </a:cubicBezTo>
                <a:cubicBezTo>
                  <a:pt x="845" y="3441"/>
                  <a:pt x="913" y="3431"/>
                  <a:pt x="977" y="3410"/>
                </a:cubicBezTo>
                <a:cubicBezTo>
                  <a:pt x="1239" y="3338"/>
                  <a:pt x="1441" y="3160"/>
                  <a:pt x="1608" y="2957"/>
                </a:cubicBezTo>
                <a:lnTo>
                  <a:pt x="1608" y="2957"/>
                </a:lnTo>
                <a:cubicBezTo>
                  <a:pt x="1572" y="3314"/>
                  <a:pt x="1668" y="3683"/>
                  <a:pt x="1930" y="3910"/>
                </a:cubicBezTo>
                <a:cubicBezTo>
                  <a:pt x="2063" y="4014"/>
                  <a:pt x="2236" y="4070"/>
                  <a:pt x="2405" y="4070"/>
                </a:cubicBezTo>
                <a:cubicBezTo>
                  <a:pt x="2582" y="4070"/>
                  <a:pt x="2754" y="4008"/>
                  <a:pt x="2870" y="3874"/>
                </a:cubicBezTo>
                <a:cubicBezTo>
                  <a:pt x="3144" y="3564"/>
                  <a:pt x="2989" y="3100"/>
                  <a:pt x="2823" y="2731"/>
                </a:cubicBezTo>
                <a:lnTo>
                  <a:pt x="2823" y="2731"/>
                </a:lnTo>
                <a:cubicBezTo>
                  <a:pt x="3049" y="2898"/>
                  <a:pt x="3299" y="3040"/>
                  <a:pt x="3573" y="3040"/>
                </a:cubicBezTo>
                <a:cubicBezTo>
                  <a:pt x="3582" y="3041"/>
                  <a:pt x="3592" y="3041"/>
                  <a:pt x="3601" y="3041"/>
                </a:cubicBezTo>
                <a:cubicBezTo>
                  <a:pt x="3856" y="3041"/>
                  <a:pt x="4134" y="2888"/>
                  <a:pt x="4192" y="2624"/>
                </a:cubicBezTo>
                <a:cubicBezTo>
                  <a:pt x="4239" y="2421"/>
                  <a:pt x="4156" y="2195"/>
                  <a:pt x="4001" y="2040"/>
                </a:cubicBezTo>
                <a:cubicBezTo>
                  <a:pt x="3858" y="1897"/>
                  <a:pt x="3656" y="1802"/>
                  <a:pt x="3466" y="1719"/>
                </a:cubicBezTo>
                <a:cubicBezTo>
                  <a:pt x="3763" y="1719"/>
                  <a:pt x="4037" y="1493"/>
                  <a:pt x="4097" y="1207"/>
                </a:cubicBezTo>
                <a:cubicBezTo>
                  <a:pt x="4156" y="921"/>
                  <a:pt x="3978" y="612"/>
                  <a:pt x="3704" y="516"/>
                </a:cubicBezTo>
                <a:cubicBezTo>
                  <a:pt x="3636" y="490"/>
                  <a:pt x="3564" y="477"/>
                  <a:pt x="3493" y="477"/>
                </a:cubicBezTo>
                <a:cubicBezTo>
                  <a:pt x="3277" y="477"/>
                  <a:pt x="3064" y="593"/>
                  <a:pt x="2965" y="790"/>
                </a:cubicBezTo>
                <a:cubicBezTo>
                  <a:pt x="3090" y="417"/>
                  <a:pt x="2720" y="1"/>
                  <a:pt x="2326" y="1"/>
                </a:cubicBez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52">
            <a:hlinkClick r:id="" action="ppaction://hlinkshowjump?jump=previousslide"/>
          </p:cNvPr>
          <p:cNvSpPr/>
          <p:nvPr/>
        </p:nvSpPr>
        <p:spPr>
          <a:xfrm flipH="1">
            <a:off x="3950488" y="4483735"/>
            <a:ext cx="328613" cy="220459"/>
          </a:xfrm>
          <a:custGeom>
            <a:avLst/>
            <a:gdLst/>
            <a:ahLst/>
            <a:cxnLst/>
            <a:rect l="l" t="t" r="r" b="b"/>
            <a:pathLst>
              <a:path w="4989" h="3347" extrusionOk="0">
                <a:moveTo>
                  <a:pt x="3024" y="1"/>
                </a:moveTo>
                <a:lnTo>
                  <a:pt x="3060" y="1072"/>
                </a:lnTo>
                <a:lnTo>
                  <a:pt x="0" y="1072"/>
                </a:lnTo>
                <a:lnTo>
                  <a:pt x="24" y="2310"/>
                </a:lnTo>
                <a:lnTo>
                  <a:pt x="3060" y="2251"/>
                </a:lnTo>
                <a:lnTo>
                  <a:pt x="3155" y="3346"/>
                </a:lnTo>
                <a:lnTo>
                  <a:pt x="4989" y="1858"/>
                </a:lnTo>
                <a:lnTo>
                  <a:pt x="3024" y="1"/>
                </a:lnTo>
                <a:close/>
              </a:path>
            </a:pathLst>
          </a:custGeom>
          <a:solidFill>
            <a:srgbClr val="FFCD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2"/>
          <p:cNvSpPr/>
          <p:nvPr/>
        </p:nvSpPr>
        <p:spPr>
          <a:xfrm flipH="1">
            <a:off x="7465853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8" name="Google Shape;1088;p52"/>
          <p:cNvGrpSpPr/>
          <p:nvPr/>
        </p:nvGrpSpPr>
        <p:grpSpPr>
          <a:xfrm rot="-4750868" flipH="1">
            <a:off x="7890593" y="4493464"/>
            <a:ext cx="305234" cy="304477"/>
            <a:chOff x="1548327" y="2761296"/>
            <a:chExt cx="305242" cy="304485"/>
          </a:xfrm>
        </p:grpSpPr>
        <p:sp>
          <p:nvSpPr>
            <p:cNvPr id="1089" name="Google Shape;1089;p52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52"/>
          <p:cNvSpPr/>
          <p:nvPr/>
        </p:nvSpPr>
        <p:spPr>
          <a:xfrm rot="10800000" flipH="1">
            <a:off x="8743464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52"/>
          <p:cNvGrpSpPr/>
          <p:nvPr/>
        </p:nvGrpSpPr>
        <p:grpSpPr>
          <a:xfrm>
            <a:off x="2341764" y="1004289"/>
            <a:ext cx="670015" cy="407064"/>
            <a:chOff x="8441914" y="3061502"/>
            <a:chExt cx="670015" cy="407064"/>
          </a:xfrm>
        </p:grpSpPr>
        <p:sp>
          <p:nvSpPr>
            <p:cNvPr id="1094" name="Google Shape;1094;p52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52"/>
          <p:cNvGrpSpPr/>
          <p:nvPr/>
        </p:nvGrpSpPr>
        <p:grpSpPr>
          <a:xfrm rot="3722607">
            <a:off x="245573" y="805075"/>
            <a:ext cx="252399" cy="805489"/>
            <a:chOff x="8478897" y="4127025"/>
            <a:chExt cx="252400" cy="805492"/>
          </a:xfrm>
        </p:grpSpPr>
        <p:sp>
          <p:nvSpPr>
            <p:cNvPr id="1099" name="Google Shape;1099;p52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52"/>
          <p:cNvGrpSpPr/>
          <p:nvPr/>
        </p:nvGrpSpPr>
        <p:grpSpPr>
          <a:xfrm flipH="1">
            <a:off x="720004" y="1656890"/>
            <a:ext cx="2306206" cy="2722412"/>
            <a:chOff x="23677050" y="1833175"/>
            <a:chExt cx="1084100" cy="1279750"/>
          </a:xfrm>
        </p:grpSpPr>
        <p:sp>
          <p:nvSpPr>
            <p:cNvPr id="1104" name="Google Shape;1104;p52"/>
            <p:cNvSpPr/>
            <p:nvPr/>
          </p:nvSpPr>
          <p:spPr>
            <a:xfrm>
              <a:off x="24462875" y="2460775"/>
              <a:ext cx="187550" cy="293400"/>
            </a:xfrm>
            <a:custGeom>
              <a:avLst/>
              <a:gdLst/>
              <a:ahLst/>
              <a:cxnLst/>
              <a:rect l="l" t="t" r="r" b="b"/>
              <a:pathLst>
                <a:path w="7502" h="11736" extrusionOk="0">
                  <a:moveTo>
                    <a:pt x="1907" y="0"/>
                  </a:moveTo>
                  <a:cubicBezTo>
                    <a:pt x="1729" y="0"/>
                    <a:pt x="1553" y="43"/>
                    <a:pt x="1381" y="146"/>
                  </a:cubicBezTo>
                  <a:cubicBezTo>
                    <a:pt x="1072" y="337"/>
                    <a:pt x="846" y="694"/>
                    <a:pt x="810" y="1075"/>
                  </a:cubicBezTo>
                  <a:cubicBezTo>
                    <a:pt x="762" y="1444"/>
                    <a:pt x="893" y="1801"/>
                    <a:pt x="929" y="2170"/>
                  </a:cubicBezTo>
                  <a:cubicBezTo>
                    <a:pt x="953" y="2587"/>
                    <a:pt x="846" y="3016"/>
                    <a:pt x="631" y="3373"/>
                  </a:cubicBezTo>
                  <a:cubicBezTo>
                    <a:pt x="536" y="3528"/>
                    <a:pt x="417" y="3659"/>
                    <a:pt x="357" y="3825"/>
                  </a:cubicBezTo>
                  <a:cubicBezTo>
                    <a:pt x="0" y="4766"/>
                    <a:pt x="1000" y="5087"/>
                    <a:pt x="1500" y="5730"/>
                  </a:cubicBezTo>
                  <a:cubicBezTo>
                    <a:pt x="2060" y="6433"/>
                    <a:pt x="2417" y="7242"/>
                    <a:pt x="2631" y="8112"/>
                  </a:cubicBezTo>
                  <a:cubicBezTo>
                    <a:pt x="2929" y="9290"/>
                    <a:pt x="2977" y="10505"/>
                    <a:pt x="2989" y="11731"/>
                  </a:cubicBezTo>
                  <a:cubicBezTo>
                    <a:pt x="3074" y="11734"/>
                    <a:pt x="3159" y="11735"/>
                    <a:pt x="3244" y="11735"/>
                  </a:cubicBezTo>
                  <a:cubicBezTo>
                    <a:pt x="3861" y="11735"/>
                    <a:pt x="4470" y="11666"/>
                    <a:pt x="4941" y="11624"/>
                  </a:cubicBezTo>
                  <a:cubicBezTo>
                    <a:pt x="5715" y="11552"/>
                    <a:pt x="6525" y="11386"/>
                    <a:pt x="7263" y="11112"/>
                  </a:cubicBezTo>
                  <a:cubicBezTo>
                    <a:pt x="7501" y="9719"/>
                    <a:pt x="7382" y="8254"/>
                    <a:pt x="7239" y="6850"/>
                  </a:cubicBezTo>
                  <a:cubicBezTo>
                    <a:pt x="7096" y="5540"/>
                    <a:pt x="6906" y="4183"/>
                    <a:pt x="6180" y="3075"/>
                  </a:cubicBezTo>
                  <a:cubicBezTo>
                    <a:pt x="5584" y="2170"/>
                    <a:pt x="4822" y="1444"/>
                    <a:pt x="3870" y="932"/>
                  </a:cubicBezTo>
                  <a:cubicBezTo>
                    <a:pt x="3302" y="639"/>
                    <a:pt x="2592" y="0"/>
                    <a:pt x="1907" y="0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23677050" y="2745100"/>
              <a:ext cx="228925" cy="201975"/>
            </a:xfrm>
            <a:custGeom>
              <a:avLst/>
              <a:gdLst/>
              <a:ahLst/>
              <a:cxnLst/>
              <a:rect l="l" t="t" r="r" b="b"/>
              <a:pathLst>
                <a:path w="9157" h="8079" extrusionOk="0">
                  <a:moveTo>
                    <a:pt x="7728" y="1"/>
                  </a:moveTo>
                  <a:cubicBezTo>
                    <a:pt x="6763" y="394"/>
                    <a:pt x="5811" y="846"/>
                    <a:pt x="4882" y="1334"/>
                  </a:cubicBezTo>
                  <a:cubicBezTo>
                    <a:pt x="4061" y="1763"/>
                    <a:pt x="3465" y="2275"/>
                    <a:pt x="2751" y="2811"/>
                  </a:cubicBezTo>
                  <a:cubicBezTo>
                    <a:pt x="2236" y="2449"/>
                    <a:pt x="1558" y="1844"/>
                    <a:pt x="869" y="1844"/>
                  </a:cubicBezTo>
                  <a:cubicBezTo>
                    <a:pt x="810" y="1844"/>
                    <a:pt x="750" y="1849"/>
                    <a:pt x="691" y="1858"/>
                  </a:cubicBezTo>
                  <a:cubicBezTo>
                    <a:pt x="1" y="1965"/>
                    <a:pt x="72" y="2739"/>
                    <a:pt x="298" y="3239"/>
                  </a:cubicBezTo>
                  <a:cubicBezTo>
                    <a:pt x="989" y="4847"/>
                    <a:pt x="2084" y="6335"/>
                    <a:pt x="3299" y="7573"/>
                  </a:cubicBezTo>
                  <a:cubicBezTo>
                    <a:pt x="3525" y="7811"/>
                    <a:pt x="3799" y="8050"/>
                    <a:pt x="4120" y="8073"/>
                  </a:cubicBezTo>
                  <a:cubicBezTo>
                    <a:pt x="4150" y="8077"/>
                    <a:pt x="4179" y="8079"/>
                    <a:pt x="4208" y="8079"/>
                  </a:cubicBezTo>
                  <a:cubicBezTo>
                    <a:pt x="4472" y="8079"/>
                    <a:pt x="4716" y="7940"/>
                    <a:pt x="4942" y="7811"/>
                  </a:cubicBezTo>
                  <a:cubicBezTo>
                    <a:pt x="6430" y="6942"/>
                    <a:pt x="7895" y="5978"/>
                    <a:pt x="9157" y="4799"/>
                  </a:cubicBezTo>
                  <a:lnTo>
                    <a:pt x="7728" y="1"/>
                  </a:ln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24551575" y="2918475"/>
              <a:ext cx="209575" cy="194450"/>
            </a:xfrm>
            <a:custGeom>
              <a:avLst/>
              <a:gdLst/>
              <a:ahLst/>
              <a:cxnLst/>
              <a:rect l="l" t="t" r="r" b="b"/>
              <a:pathLst>
                <a:path w="8383" h="7778" extrusionOk="0">
                  <a:moveTo>
                    <a:pt x="2957" y="1"/>
                  </a:moveTo>
                  <a:cubicBezTo>
                    <a:pt x="2622" y="1"/>
                    <a:pt x="2287" y="10"/>
                    <a:pt x="1953" y="31"/>
                  </a:cubicBezTo>
                  <a:lnTo>
                    <a:pt x="0" y="4639"/>
                  </a:lnTo>
                  <a:cubicBezTo>
                    <a:pt x="988" y="4936"/>
                    <a:pt x="2024" y="5198"/>
                    <a:pt x="3048" y="5413"/>
                  </a:cubicBezTo>
                  <a:cubicBezTo>
                    <a:pt x="3953" y="5591"/>
                    <a:pt x="4739" y="5591"/>
                    <a:pt x="5632" y="5627"/>
                  </a:cubicBezTo>
                  <a:cubicBezTo>
                    <a:pt x="5834" y="6282"/>
                    <a:pt x="5977" y="7294"/>
                    <a:pt x="6632" y="7675"/>
                  </a:cubicBezTo>
                  <a:cubicBezTo>
                    <a:pt x="6752" y="7747"/>
                    <a:pt x="6865" y="7778"/>
                    <a:pt x="6970" y="7778"/>
                  </a:cubicBezTo>
                  <a:cubicBezTo>
                    <a:pt x="7389" y="7778"/>
                    <a:pt x="7687" y="7281"/>
                    <a:pt x="7811" y="6853"/>
                  </a:cubicBezTo>
                  <a:cubicBezTo>
                    <a:pt x="8299" y="5186"/>
                    <a:pt x="8382" y="3329"/>
                    <a:pt x="8239" y="1603"/>
                  </a:cubicBezTo>
                  <a:cubicBezTo>
                    <a:pt x="8204" y="1281"/>
                    <a:pt x="8168" y="924"/>
                    <a:pt x="7930" y="698"/>
                  </a:cubicBezTo>
                  <a:cubicBezTo>
                    <a:pt x="7716" y="483"/>
                    <a:pt x="7418" y="424"/>
                    <a:pt x="7120" y="388"/>
                  </a:cubicBezTo>
                  <a:cubicBezTo>
                    <a:pt x="5757" y="167"/>
                    <a:pt x="4354" y="1"/>
                    <a:pt x="2957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23912500" y="2307850"/>
              <a:ext cx="252725" cy="218000"/>
            </a:xfrm>
            <a:custGeom>
              <a:avLst/>
              <a:gdLst/>
              <a:ahLst/>
              <a:cxnLst/>
              <a:rect l="l" t="t" r="r" b="b"/>
              <a:pathLst>
                <a:path w="10109" h="8720" extrusionOk="0">
                  <a:moveTo>
                    <a:pt x="3549" y="1"/>
                  </a:moveTo>
                  <a:cubicBezTo>
                    <a:pt x="2370" y="72"/>
                    <a:pt x="1191" y="239"/>
                    <a:pt x="60" y="536"/>
                  </a:cubicBezTo>
                  <a:cubicBezTo>
                    <a:pt x="24" y="1358"/>
                    <a:pt x="1" y="2156"/>
                    <a:pt x="108" y="2977"/>
                  </a:cubicBezTo>
                  <a:cubicBezTo>
                    <a:pt x="262" y="4227"/>
                    <a:pt x="655" y="5489"/>
                    <a:pt x="1465" y="6454"/>
                  </a:cubicBezTo>
                  <a:cubicBezTo>
                    <a:pt x="2797" y="8080"/>
                    <a:pt x="5084" y="8720"/>
                    <a:pt x="7249" y="8720"/>
                  </a:cubicBezTo>
                  <a:cubicBezTo>
                    <a:pt x="8064" y="8720"/>
                    <a:pt x="8862" y="8629"/>
                    <a:pt x="9585" y="8466"/>
                  </a:cubicBezTo>
                  <a:cubicBezTo>
                    <a:pt x="9740" y="8442"/>
                    <a:pt x="9907" y="8395"/>
                    <a:pt x="10002" y="8264"/>
                  </a:cubicBezTo>
                  <a:cubicBezTo>
                    <a:pt x="10085" y="8145"/>
                    <a:pt x="10085" y="7990"/>
                    <a:pt x="10085" y="7847"/>
                  </a:cubicBezTo>
                  <a:cubicBezTo>
                    <a:pt x="10049" y="6359"/>
                    <a:pt x="10109" y="4870"/>
                    <a:pt x="9871" y="3406"/>
                  </a:cubicBezTo>
                  <a:cubicBezTo>
                    <a:pt x="9601" y="3414"/>
                    <a:pt x="9326" y="3423"/>
                    <a:pt x="9053" y="3423"/>
                  </a:cubicBezTo>
                  <a:cubicBezTo>
                    <a:pt x="8940" y="3423"/>
                    <a:pt x="8827" y="3421"/>
                    <a:pt x="8716" y="3418"/>
                  </a:cubicBezTo>
                  <a:cubicBezTo>
                    <a:pt x="8597" y="3424"/>
                    <a:pt x="8478" y="3428"/>
                    <a:pt x="8360" y="3428"/>
                  </a:cubicBezTo>
                  <a:cubicBezTo>
                    <a:pt x="7625" y="3428"/>
                    <a:pt x="6903" y="3297"/>
                    <a:pt x="6216" y="2989"/>
                  </a:cubicBezTo>
                  <a:cubicBezTo>
                    <a:pt x="4906" y="2406"/>
                    <a:pt x="3930" y="1310"/>
                    <a:pt x="3549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23803550" y="2644100"/>
              <a:ext cx="514975" cy="293625"/>
            </a:xfrm>
            <a:custGeom>
              <a:avLst/>
              <a:gdLst/>
              <a:ahLst/>
              <a:cxnLst/>
              <a:rect l="l" t="t" r="r" b="b"/>
              <a:pathLst>
                <a:path w="20599" h="11745" extrusionOk="0">
                  <a:moveTo>
                    <a:pt x="18050" y="1"/>
                  </a:moveTo>
                  <a:cubicBezTo>
                    <a:pt x="16656" y="1"/>
                    <a:pt x="15329" y="227"/>
                    <a:pt x="13919" y="302"/>
                  </a:cubicBezTo>
                  <a:cubicBezTo>
                    <a:pt x="12217" y="374"/>
                    <a:pt x="10538" y="588"/>
                    <a:pt x="8871" y="910"/>
                  </a:cubicBezTo>
                  <a:cubicBezTo>
                    <a:pt x="5752" y="1541"/>
                    <a:pt x="2715" y="2648"/>
                    <a:pt x="1" y="4350"/>
                  </a:cubicBezTo>
                  <a:cubicBezTo>
                    <a:pt x="322" y="6994"/>
                    <a:pt x="1180" y="9637"/>
                    <a:pt x="2751" y="11744"/>
                  </a:cubicBezTo>
                  <a:cubicBezTo>
                    <a:pt x="7788" y="8506"/>
                    <a:pt x="13741" y="6696"/>
                    <a:pt x="19718" y="6660"/>
                  </a:cubicBezTo>
                  <a:cubicBezTo>
                    <a:pt x="20015" y="5255"/>
                    <a:pt x="20253" y="3838"/>
                    <a:pt x="20420" y="2410"/>
                  </a:cubicBezTo>
                  <a:cubicBezTo>
                    <a:pt x="20539" y="1541"/>
                    <a:pt x="20599" y="850"/>
                    <a:pt x="19837" y="255"/>
                  </a:cubicBezTo>
                  <a:cubicBezTo>
                    <a:pt x="19646" y="112"/>
                    <a:pt x="19396" y="64"/>
                    <a:pt x="19146" y="52"/>
                  </a:cubicBezTo>
                  <a:cubicBezTo>
                    <a:pt x="18775" y="16"/>
                    <a:pt x="18410" y="1"/>
                    <a:pt x="180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24463175" y="2463225"/>
              <a:ext cx="95275" cy="127425"/>
            </a:xfrm>
            <a:custGeom>
              <a:avLst/>
              <a:gdLst/>
              <a:ahLst/>
              <a:cxnLst/>
              <a:rect l="l" t="t" r="r" b="b"/>
              <a:pathLst>
                <a:path w="3811" h="5097" extrusionOk="0">
                  <a:moveTo>
                    <a:pt x="3679" y="1"/>
                  </a:moveTo>
                  <a:cubicBezTo>
                    <a:pt x="3667" y="36"/>
                    <a:pt x="3655" y="84"/>
                    <a:pt x="3655" y="108"/>
                  </a:cubicBezTo>
                  <a:cubicBezTo>
                    <a:pt x="3596" y="275"/>
                    <a:pt x="3512" y="465"/>
                    <a:pt x="3441" y="656"/>
                  </a:cubicBezTo>
                  <a:cubicBezTo>
                    <a:pt x="3370" y="858"/>
                    <a:pt x="3262" y="1060"/>
                    <a:pt x="3155" y="1275"/>
                  </a:cubicBezTo>
                  <a:cubicBezTo>
                    <a:pt x="2953" y="1703"/>
                    <a:pt x="2679" y="2144"/>
                    <a:pt x="2369" y="2596"/>
                  </a:cubicBezTo>
                  <a:cubicBezTo>
                    <a:pt x="2060" y="3037"/>
                    <a:pt x="1715" y="3442"/>
                    <a:pt x="1393" y="3787"/>
                  </a:cubicBezTo>
                  <a:lnTo>
                    <a:pt x="917" y="4263"/>
                  </a:lnTo>
                  <a:cubicBezTo>
                    <a:pt x="762" y="4406"/>
                    <a:pt x="619" y="4525"/>
                    <a:pt x="464" y="4644"/>
                  </a:cubicBezTo>
                  <a:cubicBezTo>
                    <a:pt x="286" y="4799"/>
                    <a:pt x="143" y="4918"/>
                    <a:pt x="0" y="5025"/>
                  </a:cubicBezTo>
                  <a:cubicBezTo>
                    <a:pt x="48" y="5049"/>
                    <a:pt x="95" y="5085"/>
                    <a:pt x="119" y="5097"/>
                  </a:cubicBezTo>
                  <a:cubicBezTo>
                    <a:pt x="262" y="5001"/>
                    <a:pt x="405" y="4918"/>
                    <a:pt x="572" y="4799"/>
                  </a:cubicBezTo>
                  <a:cubicBezTo>
                    <a:pt x="714" y="4692"/>
                    <a:pt x="881" y="4573"/>
                    <a:pt x="1048" y="4430"/>
                  </a:cubicBezTo>
                  <a:cubicBezTo>
                    <a:pt x="1215" y="4287"/>
                    <a:pt x="1369" y="4132"/>
                    <a:pt x="1548" y="3965"/>
                  </a:cubicBezTo>
                  <a:cubicBezTo>
                    <a:pt x="1893" y="3620"/>
                    <a:pt x="2250" y="3203"/>
                    <a:pt x="2584" y="2739"/>
                  </a:cubicBezTo>
                  <a:cubicBezTo>
                    <a:pt x="2905" y="2275"/>
                    <a:pt x="3155" y="1810"/>
                    <a:pt x="3370" y="1370"/>
                  </a:cubicBezTo>
                  <a:cubicBezTo>
                    <a:pt x="3453" y="1132"/>
                    <a:pt x="3548" y="929"/>
                    <a:pt x="3620" y="715"/>
                  </a:cubicBezTo>
                  <a:cubicBezTo>
                    <a:pt x="3691" y="513"/>
                    <a:pt x="3751" y="322"/>
                    <a:pt x="3810" y="155"/>
                  </a:cubicBezTo>
                  <a:cubicBezTo>
                    <a:pt x="3774" y="108"/>
                    <a:pt x="3727" y="48"/>
                    <a:pt x="3679" y="1"/>
                  </a:cubicBezTo>
                  <a:close/>
                </a:path>
              </a:pathLst>
            </a:custGeom>
            <a:solidFill>
              <a:srgbClr val="53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24451250" y="2596275"/>
              <a:ext cx="1525" cy="152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60" y="1"/>
                  </a:moveTo>
                  <a:cubicBezTo>
                    <a:pt x="25" y="25"/>
                    <a:pt x="1" y="60"/>
                    <a:pt x="1" y="60"/>
                  </a:cubicBezTo>
                  <a:lnTo>
                    <a:pt x="37" y="60"/>
                  </a:lnTo>
                  <a:cubicBezTo>
                    <a:pt x="48" y="37"/>
                    <a:pt x="48" y="13"/>
                    <a:pt x="60" y="1"/>
                  </a:cubicBezTo>
                  <a:close/>
                </a:path>
              </a:pathLst>
            </a:custGeom>
            <a:solidFill>
              <a:srgbClr val="53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24152700" y="2379000"/>
              <a:ext cx="14925" cy="151225"/>
            </a:xfrm>
            <a:custGeom>
              <a:avLst/>
              <a:gdLst/>
              <a:ahLst/>
              <a:cxnLst/>
              <a:rect l="l" t="t" r="r" b="b"/>
              <a:pathLst>
                <a:path w="597" h="6049" extrusionOk="0">
                  <a:moveTo>
                    <a:pt x="596" y="0"/>
                  </a:moveTo>
                  <a:cubicBezTo>
                    <a:pt x="513" y="12"/>
                    <a:pt x="441" y="36"/>
                    <a:pt x="370" y="60"/>
                  </a:cubicBezTo>
                  <a:cubicBezTo>
                    <a:pt x="310" y="369"/>
                    <a:pt x="263" y="727"/>
                    <a:pt x="215" y="1096"/>
                  </a:cubicBezTo>
                  <a:cubicBezTo>
                    <a:pt x="144" y="1727"/>
                    <a:pt x="84" y="2417"/>
                    <a:pt x="37" y="3155"/>
                  </a:cubicBezTo>
                  <a:cubicBezTo>
                    <a:pt x="13" y="3882"/>
                    <a:pt x="1" y="4584"/>
                    <a:pt x="13" y="5203"/>
                  </a:cubicBezTo>
                  <a:cubicBezTo>
                    <a:pt x="25" y="5501"/>
                    <a:pt x="25" y="5787"/>
                    <a:pt x="37" y="6049"/>
                  </a:cubicBezTo>
                  <a:cubicBezTo>
                    <a:pt x="120" y="6049"/>
                    <a:pt x="191" y="6037"/>
                    <a:pt x="251" y="6037"/>
                  </a:cubicBezTo>
                  <a:lnTo>
                    <a:pt x="251" y="5191"/>
                  </a:lnTo>
                  <a:cubicBezTo>
                    <a:pt x="251" y="4560"/>
                    <a:pt x="263" y="3870"/>
                    <a:pt x="299" y="3155"/>
                  </a:cubicBezTo>
                  <a:cubicBezTo>
                    <a:pt x="334" y="2417"/>
                    <a:pt x="382" y="1739"/>
                    <a:pt x="453" y="1108"/>
                  </a:cubicBezTo>
                  <a:cubicBezTo>
                    <a:pt x="501" y="715"/>
                    <a:pt x="549" y="334"/>
                    <a:pt x="596" y="0"/>
                  </a:cubicBezTo>
                  <a:close/>
                </a:path>
              </a:pathLst>
            </a:custGeom>
            <a:solidFill>
              <a:srgbClr val="53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23881850" y="2772200"/>
              <a:ext cx="422100" cy="118775"/>
            </a:xfrm>
            <a:custGeom>
              <a:avLst/>
              <a:gdLst/>
              <a:ahLst/>
              <a:cxnLst/>
              <a:rect l="l" t="t" r="r" b="b"/>
              <a:pathLst>
                <a:path w="16884" h="4751" extrusionOk="0">
                  <a:moveTo>
                    <a:pt x="16883" y="0"/>
                  </a:moveTo>
                  <a:cubicBezTo>
                    <a:pt x="16859" y="12"/>
                    <a:pt x="16848" y="12"/>
                    <a:pt x="16812" y="12"/>
                  </a:cubicBezTo>
                  <a:cubicBezTo>
                    <a:pt x="16467" y="24"/>
                    <a:pt x="16109" y="60"/>
                    <a:pt x="15740" y="84"/>
                  </a:cubicBezTo>
                  <a:cubicBezTo>
                    <a:pt x="15002" y="131"/>
                    <a:pt x="14204" y="238"/>
                    <a:pt x="13371" y="346"/>
                  </a:cubicBezTo>
                  <a:cubicBezTo>
                    <a:pt x="11728" y="584"/>
                    <a:pt x="9906" y="941"/>
                    <a:pt x="8049" y="1441"/>
                  </a:cubicBezTo>
                  <a:cubicBezTo>
                    <a:pt x="6191" y="1965"/>
                    <a:pt x="4465" y="2608"/>
                    <a:pt x="2917" y="3263"/>
                  </a:cubicBezTo>
                  <a:cubicBezTo>
                    <a:pt x="2155" y="3596"/>
                    <a:pt x="1429" y="3918"/>
                    <a:pt x="750" y="4275"/>
                  </a:cubicBezTo>
                  <a:cubicBezTo>
                    <a:pt x="500" y="4406"/>
                    <a:pt x="250" y="4525"/>
                    <a:pt x="0" y="4656"/>
                  </a:cubicBezTo>
                  <a:cubicBezTo>
                    <a:pt x="36" y="4691"/>
                    <a:pt x="84" y="4715"/>
                    <a:pt x="119" y="4751"/>
                  </a:cubicBezTo>
                  <a:cubicBezTo>
                    <a:pt x="334" y="4632"/>
                    <a:pt x="572" y="4525"/>
                    <a:pt x="810" y="4406"/>
                  </a:cubicBezTo>
                  <a:cubicBezTo>
                    <a:pt x="1465" y="4060"/>
                    <a:pt x="2203" y="3751"/>
                    <a:pt x="2977" y="3406"/>
                  </a:cubicBezTo>
                  <a:cubicBezTo>
                    <a:pt x="4501" y="2763"/>
                    <a:pt x="6227" y="2143"/>
                    <a:pt x="8096" y="1608"/>
                  </a:cubicBezTo>
                  <a:cubicBezTo>
                    <a:pt x="9954" y="1096"/>
                    <a:pt x="11752" y="739"/>
                    <a:pt x="13407" y="489"/>
                  </a:cubicBezTo>
                  <a:cubicBezTo>
                    <a:pt x="14240" y="381"/>
                    <a:pt x="15014" y="286"/>
                    <a:pt x="15752" y="227"/>
                  </a:cubicBezTo>
                  <a:cubicBezTo>
                    <a:pt x="16133" y="191"/>
                    <a:pt x="16490" y="143"/>
                    <a:pt x="16824" y="131"/>
                  </a:cubicBezTo>
                  <a:lnTo>
                    <a:pt x="16859" y="131"/>
                  </a:lnTo>
                  <a:cubicBezTo>
                    <a:pt x="16871" y="84"/>
                    <a:pt x="16871" y="48"/>
                    <a:pt x="1688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23828275" y="2736775"/>
              <a:ext cx="75325" cy="183075"/>
            </a:xfrm>
            <a:custGeom>
              <a:avLst/>
              <a:gdLst/>
              <a:ahLst/>
              <a:cxnLst/>
              <a:rect l="l" t="t" r="r" b="b"/>
              <a:pathLst>
                <a:path w="3013" h="7323" extrusionOk="0">
                  <a:moveTo>
                    <a:pt x="119" y="1"/>
                  </a:moveTo>
                  <a:cubicBezTo>
                    <a:pt x="72" y="12"/>
                    <a:pt x="36" y="48"/>
                    <a:pt x="0" y="60"/>
                  </a:cubicBezTo>
                  <a:cubicBezTo>
                    <a:pt x="12" y="191"/>
                    <a:pt x="24" y="310"/>
                    <a:pt x="36" y="453"/>
                  </a:cubicBezTo>
                  <a:cubicBezTo>
                    <a:pt x="60" y="584"/>
                    <a:pt x="83" y="727"/>
                    <a:pt x="119" y="882"/>
                  </a:cubicBezTo>
                  <a:cubicBezTo>
                    <a:pt x="155" y="1179"/>
                    <a:pt x="250" y="1489"/>
                    <a:pt x="322" y="1810"/>
                  </a:cubicBezTo>
                  <a:cubicBezTo>
                    <a:pt x="500" y="2465"/>
                    <a:pt x="738" y="3191"/>
                    <a:pt x="1036" y="3894"/>
                  </a:cubicBezTo>
                  <a:cubicBezTo>
                    <a:pt x="1345" y="4608"/>
                    <a:pt x="1691" y="5287"/>
                    <a:pt x="2024" y="5882"/>
                  </a:cubicBezTo>
                  <a:cubicBezTo>
                    <a:pt x="2179" y="6180"/>
                    <a:pt x="2346" y="6442"/>
                    <a:pt x="2512" y="6692"/>
                  </a:cubicBezTo>
                  <a:cubicBezTo>
                    <a:pt x="2643" y="6918"/>
                    <a:pt x="2798" y="7132"/>
                    <a:pt x="2917" y="7323"/>
                  </a:cubicBezTo>
                  <a:cubicBezTo>
                    <a:pt x="2941" y="7311"/>
                    <a:pt x="2989" y="7275"/>
                    <a:pt x="3012" y="7263"/>
                  </a:cubicBezTo>
                  <a:cubicBezTo>
                    <a:pt x="2881" y="7073"/>
                    <a:pt x="2750" y="6859"/>
                    <a:pt x="2619" y="6644"/>
                  </a:cubicBezTo>
                  <a:cubicBezTo>
                    <a:pt x="2453" y="6382"/>
                    <a:pt x="2298" y="6108"/>
                    <a:pt x="2143" y="5823"/>
                  </a:cubicBezTo>
                  <a:cubicBezTo>
                    <a:pt x="1810" y="5227"/>
                    <a:pt x="1488" y="4573"/>
                    <a:pt x="1167" y="3858"/>
                  </a:cubicBezTo>
                  <a:cubicBezTo>
                    <a:pt x="869" y="3144"/>
                    <a:pt x="631" y="2441"/>
                    <a:pt x="453" y="1798"/>
                  </a:cubicBezTo>
                  <a:cubicBezTo>
                    <a:pt x="381" y="1477"/>
                    <a:pt x="298" y="1167"/>
                    <a:pt x="250" y="882"/>
                  </a:cubicBezTo>
                  <a:cubicBezTo>
                    <a:pt x="214" y="727"/>
                    <a:pt x="191" y="596"/>
                    <a:pt x="179" y="453"/>
                  </a:cubicBezTo>
                  <a:cubicBezTo>
                    <a:pt x="155" y="310"/>
                    <a:pt x="131" y="179"/>
                    <a:pt x="119" y="48"/>
                  </a:cubicBezTo>
                  <a:lnTo>
                    <a:pt x="119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24249450" y="2648675"/>
              <a:ext cx="407800" cy="417300"/>
            </a:xfrm>
            <a:custGeom>
              <a:avLst/>
              <a:gdLst/>
              <a:ahLst/>
              <a:cxnLst/>
              <a:rect l="l" t="t" r="r" b="b"/>
              <a:pathLst>
                <a:path w="16312" h="16692" extrusionOk="0">
                  <a:moveTo>
                    <a:pt x="7097" y="0"/>
                  </a:moveTo>
                  <a:cubicBezTo>
                    <a:pt x="5442" y="131"/>
                    <a:pt x="3787" y="274"/>
                    <a:pt x="2144" y="417"/>
                  </a:cubicBezTo>
                  <a:cubicBezTo>
                    <a:pt x="1989" y="429"/>
                    <a:pt x="1822" y="441"/>
                    <a:pt x="1727" y="548"/>
                  </a:cubicBezTo>
                  <a:cubicBezTo>
                    <a:pt x="1667" y="608"/>
                    <a:pt x="1632" y="691"/>
                    <a:pt x="1584" y="774"/>
                  </a:cubicBezTo>
                  <a:cubicBezTo>
                    <a:pt x="608" y="3274"/>
                    <a:pt x="24" y="6072"/>
                    <a:pt x="12" y="8751"/>
                  </a:cubicBezTo>
                  <a:cubicBezTo>
                    <a:pt x="0" y="10263"/>
                    <a:pt x="203" y="11883"/>
                    <a:pt x="1143" y="13073"/>
                  </a:cubicBezTo>
                  <a:cubicBezTo>
                    <a:pt x="1513" y="13561"/>
                    <a:pt x="1989" y="13931"/>
                    <a:pt x="2513" y="14252"/>
                  </a:cubicBezTo>
                  <a:cubicBezTo>
                    <a:pt x="4358" y="15431"/>
                    <a:pt x="6585" y="15847"/>
                    <a:pt x="8752" y="16193"/>
                  </a:cubicBezTo>
                  <a:cubicBezTo>
                    <a:pt x="10458" y="16447"/>
                    <a:pt x="12182" y="16692"/>
                    <a:pt x="13908" y="16692"/>
                  </a:cubicBezTo>
                  <a:cubicBezTo>
                    <a:pt x="14206" y="16692"/>
                    <a:pt x="14503" y="16685"/>
                    <a:pt x="14800" y="16669"/>
                  </a:cubicBezTo>
                  <a:cubicBezTo>
                    <a:pt x="15193" y="15788"/>
                    <a:pt x="15526" y="14895"/>
                    <a:pt x="15740" y="13954"/>
                  </a:cubicBezTo>
                  <a:cubicBezTo>
                    <a:pt x="16074" y="12454"/>
                    <a:pt x="16229" y="10930"/>
                    <a:pt x="16312" y="9418"/>
                  </a:cubicBezTo>
                  <a:cubicBezTo>
                    <a:pt x="13609" y="9228"/>
                    <a:pt x="10966" y="8573"/>
                    <a:pt x="8513" y="7477"/>
                  </a:cubicBezTo>
                  <a:cubicBezTo>
                    <a:pt x="8418" y="7454"/>
                    <a:pt x="8347" y="7406"/>
                    <a:pt x="8287" y="7335"/>
                  </a:cubicBezTo>
                  <a:cubicBezTo>
                    <a:pt x="8228" y="7227"/>
                    <a:pt x="8240" y="7096"/>
                    <a:pt x="8275" y="6977"/>
                  </a:cubicBezTo>
                  <a:cubicBezTo>
                    <a:pt x="8763" y="4608"/>
                    <a:pt x="8335" y="2060"/>
                    <a:pt x="7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24575075" y="2879950"/>
              <a:ext cx="47050" cy="185175"/>
            </a:xfrm>
            <a:custGeom>
              <a:avLst/>
              <a:gdLst/>
              <a:ahLst/>
              <a:cxnLst/>
              <a:rect l="l" t="t" r="r" b="b"/>
              <a:pathLst>
                <a:path w="1882" h="7407" extrusionOk="0">
                  <a:moveTo>
                    <a:pt x="1751" y="0"/>
                  </a:moveTo>
                  <a:cubicBezTo>
                    <a:pt x="1715" y="60"/>
                    <a:pt x="1715" y="119"/>
                    <a:pt x="1715" y="179"/>
                  </a:cubicBezTo>
                  <a:cubicBezTo>
                    <a:pt x="1715" y="500"/>
                    <a:pt x="1703" y="810"/>
                    <a:pt x="1680" y="1155"/>
                  </a:cubicBezTo>
                  <a:cubicBezTo>
                    <a:pt x="1620" y="1834"/>
                    <a:pt x="1525" y="2584"/>
                    <a:pt x="1382" y="3358"/>
                  </a:cubicBezTo>
                  <a:cubicBezTo>
                    <a:pt x="1215" y="4132"/>
                    <a:pt x="1001" y="4858"/>
                    <a:pt x="787" y="5501"/>
                  </a:cubicBezTo>
                  <a:cubicBezTo>
                    <a:pt x="668" y="5823"/>
                    <a:pt x="560" y="6120"/>
                    <a:pt x="441" y="6406"/>
                  </a:cubicBezTo>
                  <a:cubicBezTo>
                    <a:pt x="382" y="6537"/>
                    <a:pt x="334" y="6692"/>
                    <a:pt x="275" y="6811"/>
                  </a:cubicBezTo>
                  <a:cubicBezTo>
                    <a:pt x="215" y="6930"/>
                    <a:pt x="156" y="7061"/>
                    <a:pt x="108" y="7180"/>
                  </a:cubicBezTo>
                  <a:cubicBezTo>
                    <a:pt x="84" y="7251"/>
                    <a:pt x="37" y="7323"/>
                    <a:pt x="1" y="7406"/>
                  </a:cubicBezTo>
                  <a:lnTo>
                    <a:pt x="120" y="7406"/>
                  </a:lnTo>
                  <a:cubicBezTo>
                    <a:pt x="156" y="7347"/>
                    <a:pt x="179" y="7299"/>
                    <a:pt x="215" y="7239"/>
                  </a:cubicBezTo>
                  <a:cubicBezTo>
                    <a:pt x="275" y="7120"/>
                    <a:pt x="334" y="7001"/>
                    <a:pt x="394" y="6870"/>
                  </a:cubicBezTo>
                  <a:lnTo>
                    <a:pt x="572" y="6466"/>
                  </a:lnTo>
                  <a:cubicBezTo>
                    <a:pt x="703" y="6180"/>
                    <a:pt x="810" y="5870"/>
                    <a:pt x="941" y="5549"/>
                  </a:cubicBezTo>
                  <a:cubicBezTo>
                    <a:pt x="1180" y="4906"/>
                    <a:pt x="1394" y="4168"/>
                    <a:pt x="1561" y="3382"/>
                  </a:cubicBezTo>
                  <a:cubicBezTo>
                    <a:pt x="1715" y="2596"/>
                    <a:pt x="1811" y="1834"/>
                    <a:pt x="1858" y="1143"/>
                  </a:cubicBezTo>
                  <a:cubicBezTo>
                    <a:pt x="1870" y="810"/>
                    <a:pt x="1882" y="477"/>
                    <a:pt x="1882" y="167"/>
                  </a:cubicBezTo>
                  <a:lnTo>
                    <a:pt x="1882" y="12"/>
                  </a:lnTo>
                  <a:cubicBezTo>
                    <a:pt x="1834" y="12"/>
                    <a:pt x="1787" y="0"/>
                    <a:pt x="1751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24369400" y="2661175"/>
              <a:ext cx="241725" cy="315250"/>
            </a:xfrm>
            <a:custGeom>
              <a:avLst/>
              <a:gdLst/>
              <a:ahLst/>
              <a:cxnLst/>
              <a:rect l="l" t="t" r="r" b="b"/>
              <a:pathLst>
                <a:path w="9669" h="12610" extrusionOk="0">
                  <a:moveTo>
                    <a:pt x="536" y="0"/>
                  </a:moveTo>
                  <a:cubicBezTo>
                    <a:pt x="536" y="0"/>
                    <a:pt x="525" y="84"/>
                    <a:pt x="513" y="227"/>
                  </a:cubicBezTo>
                  <a:cubicBezTo>
                    <a:pt x="501" y="417"/>
                    <a:pt x="465" y="631"/>
                    <a:pt x="453" y="870"/>
                  </a:cubicBezTo>
                  <a:cubicBezTo>
                    <a:pt x="394" y="1512"/>
                    <a:pt x="322" y="2286"/>
                    <a:pt x="239" y="3203"/>
                  </a:cubicBezTo>
                  <a:cubicBezTo>
                    <a:pt x="203" y="3715"/>
                    <a:pt x="155" y="4251"/>
                    <a:pt x="108" y="4822"/>
                  </a:cubicBezTo>
                  <a:cubicBezTo>
                    <a:pt x="60" y="5406"/>
                    <a:pt x="1" y="6037"/>
                    <a:pt x="24" y="6704"/>
                  </a:cubicBezTo>
                  <a:cubicBezTo>
                    <a:pt x="36" y="7358"/>
                    <a:pt x="144" y="8073"/>
                    <a:pt x="441" y="8740"/>
                  </a:cubicBezTo>
                  <a:cubicBezTo>
                    <a:pt x="584" y="9073"/>
                    <a:pt x="798" y="9394"/>
                    <a:pt x="1060" y="9668"/>
                  </a:cubicBezTo>
                  <a:cubicBezTo>
                    <a:pt x="1334" y="9930"/>
                    <a:pt x="1656" y="10156"/>
                    <a:pt x="1989" y="10335"/>
                  </a:cubicBezTo>
                  <a:cubicBezTo>
                    <a:pt x="2322" y="10514"/>
                    <a:pt x="2668" y="10656"/>
                    <a:pt x="3025" y="10775"/>
                  </a:cubicBezTo>
                  <a:cubicBezTo>
                    <a:pt x="3370" y="10918"/>
                    <a:pt x="3715" y="11037"/>
                    <a:pt x="4049" y="11156"/>
                  </a:cubicBezTo>
                  <a:cubicBezTo>
                    <a:pt x="4739" y="11395"/>
                    <a:pt x="5394" y="11585"/>
                    <a:pt x="6013" y="11776"/>
                  </a:cubicBezTo>
                  <a:cubicBezTo>
                    <a:pt x="7287" y="12133"/>
                    <a:pt x="8442" y="12407"/>
                    <a:pt x="9430" y="12585"/>
                  </a:cubicBezTo>
                  <a:cubicBezTo>
                    <a:pt x="9502" y="12597"/>
                    <a:pt x="9561" y="12609"/>
                    <a:pt x="9633" y="12609"/>
                  </a:cubicBezTo>
                  <a:cubicBezTo>
                    <a:pt x="9645" y="12585"/>
                    <a:pt x="9645" y="12538"/>
                    <a:pt x="9669" y="12490"/>
                  </a:cubicBezTo>
                  <a:cubicBezTo>
                    <a:pt x="9585" y="12478"/>
                    <a:pt x="9526" y="12466"/>
                    <a:pt x="9454" y="12442"/>
                  </a:cubicBezTo>
                  <a:cubicBezTo>
                    <a:pt x="8490" y="12252"/>
                    <a:pt x="7323" y="11990"/>
                    <a:pt x="6073" y="11609"/>
                  </a:cubicBezTo>
                  <a:cubicBezTo>
                    <a:pt x="5454" y="11430"/>
                    <a:pt x="4799" y="11228"/>
                    <a:pt x="4108" y="10990"/>
                  </a:cubicBezTo>
                  <a:cubicBezTo>
                    <a:pt x="3775" y="10871"/>
                    <a:pt x="3430" y="10752"/>
                    <a:pt x="3084" y="10621"/>
                  </a:cubicBezTo>
                  <a:cubicBezTo>
                    <a:pt x="2739" y="10478"/>
                    <a:pt x="2406" y="10347"/>
                    <a:pt x="2072" y="10168"/>
                  </a:cubicBezTo>
                  <a:cubicBezTo>
                    <a:pt x="1751" y="9990"/>
                    <a:pt x="1429" y="9787"/>
                    <a:pt x="1179" y="9525"/>
                  </a:cubicBezTo>
                  <a:cubicBezTo>
                    <a:pt x="929" y="9275"/>
                    <a:pt x="739" y="8978"/>
                    <a:pt x="584" y="8668"/>
                  </a:cubicBezTo>
                  <a:cubicBezTo>
                    <a:pt x="286" y="8025"/>
                    <a:pt x="179" y="7346"/>
                    <a:pt x="167" y="6704"/>
                  </a:cubicBezTo>
                  <a:cubicBezTo>
                    <a:pt x="155" y="6049"/>
                    <a:pt x="215" y="5441"/>
                    <a:pt x="239" y="4846"/>
                  </a:cubicBezTo>
                  <a:cubicBezTo>
                    <a:pt x="286" y="4263"/>
                    <a:pt x="322" y="3727"/>
                    <a:pt x="358" y="3215"/>
                  </a:cubicBezTo>
                  <a:cubicBezTo>
                    <a:pt x="417" y="2298"/>
                    <a:pt x="477" y="1512"/>
                    <a:pt x="513" y="870"/>
                  </a:cubicBezTo>
                  <a:cubicBezTo>
                    <a:pt x="525" y="631"/>
                    <a:pt x="536" y="417"/>
                    <a:pt x="536" y="22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24126225" y="2367275"/>
              <a:ext cx="452450" cy="325125"/>
            </a:xfrm>
            <a:custGeom>
              <a:avLst/>
              <a:gdLst/>
              <a:ahLst/>
              <a:cxnLst/>
              <a:rect l="l" t="t" r="r" b="b"/>
              <a:pathLst>
                <a:path w="18098" h="13005" extrusionOk="0">
                  <a:moveTo>
                    <a:pt x="4722" y="0"/>
                  </a:moveTo>
                  <a:cubicBezTo>
                    <a:pt x="4113" y="0"/>
                    <a:pt x="3506" y="37"/>
                    <a:pt x="2893" y="160"/>
                  </a:cubicBezTo>
                  <a:cubicBezTo>
                    <a:pt x="1977" y="338"/>
                    <a:pt x="1084" y="624"/>
                    <a:pt x="179" y="838"/>
                  </a:cubicBezTo>
                  <a:cubicBezTo>
                    <a:pt x="48" y="1862"/>
                    <a:pt x="60" y="2922"/>
                    <a:pt x="24" y="3958"/>
                  </a:cubicBezTo>
                  <a:cubicBezTo>
                    <a:pt x="0" y="4839"/>
                    <a:pt x="12" y="5720"/>
                    <a:pt x="72" y="6589"/>
                  </a:cubicBezTo>
                  <a:cubicBezTo>
                    <a:pt x="1143" y="6553"/>
                    <a:pt x="2203" y="6434"/>
                    <a:pt x="3251" y="6220"/>
                  </a:cubicBezTo>
                  <a:lnTo>
                    <a:pt x="3251" y="6220"/>
                  </a:lnTo>
                  <a:cubicBezTo>
                    <a:pt x="3167" y="7161"/>
                    <a:pt x="3417" y="8077"/>
                    <a:pt x="3405" y="9018"/>
                  </a:cubicBezTo>
                  <a:cubicBezTo>
                    <a:pt x="3405" y="9768"/>
                    <a:pt x="3239" y="10494"/>
                    <a:pt x="2929" y="11161"/>
                  </a:cubicBezTo>
                  <a:cubicBezTo>
                    <a:pt x="4322" y="12185"/>
                    <a:pt x="6037" y="12721"/>
                    <a:pt x="7787" y="12899"/>
                  </a:cubicBezTo>
                  <a:cubicBezTo>
                    <a:pt x="8423" y="12966"/>
                    <a:pt x="9059" y="13005"/>
                    <a:pt x="9695" y="13005"/>
                  </a:cubicBezTo>
                  <a:cubicBezTo>
                    <a:pt x="10083" y="13005"/>
                    <a:pt x="10471" y="12990"/>
                    <a:pt x="10859" y="12959"/>
                  </a:cubicBezTo>
                  <a:cubicBezTo>
                    <a:pt x="11490" y="12923"/>
                    <a:pt x="12216" y="12876"/>
                    <a:pt x="12776" y="12566"/>
                  </a:cubicBezTo>
                  <a:cubicBezTo>
                    <a:pt x="12645" y="12090"/>
                    <a:pt x="12514" y="11613"/>
                    <a:pt x="12395" y="11137"/>
                  </a:cubicBezTo>
                  <a:cubicBezTo>
                    <a:pt x="12359" y="11030"/>
                    <a:pt x="12335" y="10911"/>
                    <a:pt x="12347" y="10804"/>
                  </a:cubicBezTo>
                  <a:cubicBezTo>
                    <a:pt x="12395" y="10554"/>
                    <a:pt x="12633" y="10244"/>
                    <a:pt x="12740" y="9982"/>
                  </a:cubicBezTo>
                  <a:cubicBezTo>
                    <a:pt x="12895" y="9566"/>
                    <a:pt x="13049" y="9137"/>
                    <a:pt x="13228" y="8720"/>
                  </a:cubicBezTo>
                  <a:cubicBezTo>
                    <a:pt x="13597" y="8970"/>
                    <a:pt x="13966" y="9208"/>
                    <a:pt x="14347" y="9470"/>
                  </a:cubicBezTo>
                  <a:cubicBezTo>
                    <a:pt x="16038" y="8470"/>
                    <a:pt x="17574" y="6827"/>
                    <a:pt x="18098" y="4898"/>
                  </a:cubicBezTo>
                  <a:cubicBezTo>
                    <a:pt x="17621" y="4422"/>
                    <a:pt x="17264" y="3886"/>
                    <a:pt x="16752" y="3422"/>
                  </a:cubicBezTo>
                  <a:cubicBezTo>
                    <a:pt x="16062" y="2815"/>
                    <a:pt x="15288" y="2315"/>
                    <a:pt x="14454" y="1910"/>
                  </a:cubicBezTo>
                  <a:cubicBezTo>
                    <a:pt x="13859" y="1624"/>
                    <a:pt x="13169" y="1315"/>
                    <a:pt x="12526" y="1148"/>
                  </a:cubicBezTo>
                  <a:cubicBezTo>
                    <a:pt x="11740" y="945"/>
                    <a:pt x="10859" y="1100"/>
                    <a:pt x="10061" y="981"/>
                  </a:cubicBezTo>
                  <a:cubicBezTo>
                    <a:pt x="8942" y="815"/>
                    <a:pt x="8096" y="88"/>
                    <a:pt x="6989" y="76"/>
                  </a:cubicBezTo>
                  <a:cubicBezTo>
                    <a:pt x="6226" y="57"/>
                    <a:pt x="5473" y="0"/>
                    <a:pt x="4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23677050" y="2791200"/>
              <a:ext cx="160175" cy="155875"/>
            </a:xfrm>
            <a:custGeom>
              <a:avLst/>
              <a:gdLst/>
              <a:ahLst/>
              <a:cxnLst/>
              <a:rect l="l" t="t" r="r" b="b"/>
              <a:pathLst>
                <a:path w="6407" h="6235" extrusionOk="0">
                  <a:moveTo>
                    <a:pt x="864" y="1"/>
                  </a:moveTo>
                  <a:cubicBezTo>
                    <a:pt x="807" y="1"/>
                    <a:pt x="749" y="5"/>
                    <a:pt x="691" y="14"/>
                  </a:cubicBezTo>
                  <a:cubicBezTo>
                    <a:pt x="1" y="121"/>
                    <a:pt x="72" y="883"/>
                    <a:pt x="298" y="1395"/>
                  </a:cubicBezTo>
                  <a:cubicBezTo>
                    <a:pt x="989" y="3003"/>
                    <a:pt x="2084" y="4491"/>
                    <a:pt x="3311" y="5729"/>
                  </a:cubicBezTo>
                  <a:cubicBezTo>
                    <a:pt x="3525" y="5967"/>
                    <a:pt x="3799" y="6206"/>
                    <a:pt x="4120" y="6229"/>
                  </a:cubicBezTo>
                  <a:cubicBezTo>
                    <a:pt x="4150" y="6233"/>
                    <a:pt x="4179" y="6235"/>
                    <a:pt x="4208" y="6235"/>
                  </a:cubicBezTo>
                  <a:cubicBezTo>
                    <a:pt x="4472" y="6235"/>
                    <a:pt x="4716" y="6096"/>
                    <a:pt x="4942" y="5967"/>
                  </a:cubicBezTo>
                  <a:cubicBezTo>
                    <a:pt x="5418" y="5670"/>
                    <a:pt x="5906" y="5372"/>
                    <a:pt x="6406" y="5063"/>
                  </a:cubicBezTo>
                  <a:cubicBezTo>
                    <a:pt x="6251" y="4801"/>
                    <a:pt x="6061" y="4586"/>
                    <a:pt x="5835" y="4408"/>
                  </a:cubicBezTo>
                  <a:cubicBezTo>
                    <a:pt x="5192" y="3908"/>
                    <a:pt x="4358" y="3753"/>
                    <a:pt x="3561" y="3705"/>
                  </a:cubicBezTo>
                  <a:cubicBezTo>
                    <a:pt x="3430" y="2705"/>
                    <a:pt x="3096" y="1741"/>
                    <a:pt x="2608" y="860"/>
                  </a:cubicBezTo>
                  <a:cubicBezTo>
                    <a:pt x="2107" y="500"/>
                    <a:pt x="1486" y="1"/>
                    <a:pt x="8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24685525" y="2921925"/>
              <a:ext cx="74725" cy="190725"/>
            </a:xfrm>
            <a:custGeom>
              <a:avLst/>
              <a:gdLst/>
              <a:ahLst/>
              <a:cxnLst/>
              <a:rect l="l" t="t" r="r" b="b"/>
              <a:pathLst>
                <a:path w="2989" h="7629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286"/>
                    <a:pt x="0" y="584"/>
                    <a:pt x="60" y="869"/>
                  </a:cubicBezTo>
                  <a:cubicBezTo>
                    <a:pt x="238" y="1655"/>
                    <a:pt x="786" y="2298"/>
                    <a:pt x="1369" y="2846"/>
                  </a:cubicBezTo>
                  <a:cubicBezTo>
                    <a:pt x="834" y="3715"/>
                    <a:pt x="476" y="4667"/>
                    <a:pt x="298" y="5644"/>
                  </a:cubicBezTo>
                  <a:cubicBezTo>
                    <a:pt x="476" y="6299"/>
                    <a:pt x="631" y="7168"/>
                    <a:pt x="1226" y="7525"/>
                  </a:cubicBezTo>
                  <a:cubicBezTo>
                    <a:pt x="1346" y="7597"/>
                    <a:pt x="1459" y="7628"/>
                    <a:pt x="1565" y="7628"/>
                  </a:cubicBezTo>
                  <a:cubicBezTo>
                    <a:pt x="1987" y="7628"/>
                    <a:pt x="2291" y="7132"/>
                    <a:pt x="2405" y="6703"/>
                  </a:cubicBezTo>
                  <a:cubicBezTo>
                    <a:pt x="2893" y="5037"/>
                    <a:pt x="2989" y="3179"/>
                    <a:pt x="2834" y="1453"/>
                  </a:cubicBezTo>
                  <a:cubicBezTo>
                    <a:pt x="2810" y="1119"/>
                    <a:pt x="2762" y="762"/>
                    <a:pt x="2524" y="536"/>
                  </a:cubicBezTo>
                  <a:cubicBezTo>
                    <a:pt x="2322" y="334"/>
                    <a:pt x="2024" y="274"/>
                    <a:pt x="1726" y="226"/>
                  </a:cubicBezTo>
                  <a:cubicBezTo>
                    <a:pt x="1191" y="143"/>
                    <a:pt x="619" y="72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24328625" y="1833175"/>
              <a:ext cx="326250" cy="261325"/>
            </a:xfrm>
            <a:custGeom>
              <a:avLst/>
              <a:gdLst/>
              <a:ahLst/>
              <a:cxnLst/>
              <a:rect l="l" t="t" r="r" b="b"/>
              <a:pathLst>
                <a:path w="13050" h="10453" extrusionOk="0">
                  <a:moveTo>
                    <a:pt x="5665" y="1"/>
                  </a:moveTo>
                  <a:cubicBezTo>
                    <a:pt x="3557" y="1"/>
                    <a:pt x="1409" y="1828"/>
                    <a:pt x="1894" y="4057"/>
                  </a:cubicBezTo>
                  <a:cubicBezTo>
                    <a:pt x="1813" y="4034"/>
                    <a:pt x="1729" y="4023"/>
                    <a:pt x="1644" y="4023"/>
                  </a:cubicBezTo>
                  <a:cubicBezTo>
                    <a:pt x="1428" y="4023"/>
                    <a:pt x="1207" y="4096"/>
                    <a:pt x="1036" y="4224"/>
                  </a:cubicBezTo>
                  <a:cubicBezTo>
                    <a:pt x="798" y="4403"/>
                    <a:pt x="620" y="4653"/>
                    <a:pt x="477" y="4903"/>
                  </a:cubicBezTo>
                  <a:cubicBezTo>
                    <a:pt x="191" y="5379"/>
                    <a:pt x="0" y="5938"/>
                    <a:pt x="84" y="6486"/>
                  </a:cubicBezTo>
                  <a:cubicBezTo>
                    <a:pt x="179" y="7034"/>
                    <a:pt x="608" y="7558"/>
                    <a:pt x="1155" y="7581"/>
                  </a:cubicBezTo>
                  <a:lnTo>
                    <a:pt x="9311" y="10320"/>
                  </a:lnTo>
                  <a:cubicBezTo>
                    <a:pt x="9544" y="10410"/>
                    <a:pt x="9791" y="10453"/>
                    <a:pt x="10039" y="10453"/>
                  </a:cubicBezTo>
                  <a:cubicBezTo>
                    <a:pt x="10641" y="10453"/>
                    <a:pt x="11247" y="10202"/>
                    <a:pt x="11669" y="9772"/>
                  </a:cubicBezTo>
                  <a:cubicBezTo>
                    <a:pt x="12264" y="9165"/>
                    <a:pt x="12514" y="8248"/>
                    <a:pt x="12395" y="7403"/>
                  </a:cubicBezTo>
                  <a:cubicBezTo>
                    <a:pt x="12312" y="6796"/>
                    <a:pt x="11954" y="6129"/>
                    <a:pt x="11335" y="6034"/>
                  </a:cubicBezTo>
                  <a:cubicBezTo>
                    <a:pt x="13050" y="4915"/>
                    <a:pt x="12145" y="2236"/>
                    <a:pt x="10264" y="1962"/>
                  </a:cubicBezTo>
                  <a:cubicBezTo>
                    <a:pt x="10164" y="1945"/>
                    <a:pt x="10063" y="1937"/>
                    <a:pt x="9961" y="1937"/>
                  </a:cubicBezTo>
                  <a:cubicBezTo>
                    <a:pt x="9476" y="1937"/>
                    <a:pt x="8979" y="2124"/>
                    <a:pt x="8644" y="2498"/>
                  </a:cubicBezTo>
                  <a:cubicBezTo>
                    <a:pt x="8633" y="1283"/>
                    <a:pt x="7859" y="557"/>
                    <a:pt x="6787" y="188"/>
                  </a:cubicBezTo>
                  <a:cubicBezTo>
                    <a:pt x="6425" y="60"/>
                    <a:pt x="6046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24383700" y="1981500"/>
              <a:ext cx="126525" cy="47175"/>
            </a:xfrm>
            <a:custGeom>
              <a:avLst/>
              <a:gdLst/>
              <a:ahLst/>
              <a:cxnLst/>
              <a:rect l="l" t="t" r="r" b="b"/>
              <a:pathLst>
                <a:path w="5061" h="1887" extrusionOk="0">
                  <a:moveTo>
                    <a:pt x="2414" y="1"/>
                  </a:moveTo>
                  <a:cubicBezTo>
                    <a:pt x="2252" y="1"/>
                    <a:pt x="2090" y="14"/>
                    <a:pt x="1929" y="41"/>
                  </a:cubicBezTo>
                  <a:cubicBezTo>
                    <a:pt x="1179" y="160"/>
                    <a:pt x="464" y="613"/>
                    <a:pt x="0" y="1232"/>
                  </a:cubicBezTo>
                  <a:lnTo>
                    <a:pt x="5060" y="1887"/>
                  </a:lnTo>
                  <a:cubicBezTo>
                    <a:pt x="4989" y="1339"/>
                    <a:pt x="4608" y="863"/>
                    <a:pt x="4155" y="553"/>
                  </a:cubicBezTo>
                  <a:cubicBezTo>
                    <a:pt x="3646" y="195"/>
                    <a:pt x="3032" y="1"/>
                    <a:pt x="24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24218500" y="1987300"/>
              <a:ext cx="403625" cy="296475"/>
            </a:xfrm>
            <a:custGeom>
              <a:avLst/>
              <a:gdLst/>
              <a:ahLst/>
              <a:cxnLst/>
              <a:rect l="l" t="t" r="r" b="b"/>
              <a:pathLst>
                <a:path w="16145" h="11859" extrusionOk="0">
                  <a:moveTo>
                    <a:pt x="4967" y="1"/>
                  </a:moveTo>
                  <a:cubicBezTo>
                    <a:pt x="4047" y="1"/>
                    <a:pt x="3134" y="314"/>
                    <a:pt x="2334" y="881"/>
                  </a:cubicBezTo>
                  <a:cubicBezTo>
                    <a:pt x="1119" y="1762"/>
                    <a:pt x="357" y="3167"/>
                    <a:pt x="0" y="4607"/>
                  </a:cubicBezTo>
                  <a:lnTo>
                    <a:pt x="13990" y="11858"/>
                  </a:lnTo>
                  <a:cubicBezTo>
                    <a:pt x="15204" y="10334"/>
                    <a:pt x="16145" y="7893"/>
                    <a:pt x="15585" y="5929"/>
                  </a:cubicBezTo>
                  <a:cubicBezTo>
                    <a:pt x="15073" y="4179"/>
                    <a:pt x="13823" y="2631"/>
                    <a:pt x="12335" y="1595"/>
                  </a:cubicBezTo>
                  <a:cubicBezTo>
                    <a:pt x="11573" y="1083"/>
                    <a:pt x="10740" y="750"/>
                    <a:pt x="9847" y="524"/>
                  </a:cubicBezTo>
                  <a:cubicBezTo>
                    <a:pt x="9423" y="410"/>
                    <a:pt x="9008" y="314"/>
                    <a:pt x="8564" y="314"/>
                  </a:cubicBezTo>
                  <a:cubicBezTo>
                    <a:pt x="8496" y="314"/>
                    <a:pt x="8428" y="316"/>
                    <a:pt x="8358" y="321"/>
                  </a:cubicBezTo>
                  <a:cubicBezTo>
                    <a:pt x="8183" y="332"/>
                    <a:pt x="7346" y="614"/>
                    <a:pt x="7136" y="614"/>
                  </a:cubicBezTo>
                  <a:cubicBezTo>
                    <a:pt x="7118" y="614"/>
                    <a:pt x="7104" y="612"/>
                    <a:pt x="7096" y="607"/>
                  </a:cubicBezTo>
                  <a:cubicBezTo>
                    <a:pt x="6416" y="193"/>
                    <a:pt x="5689" y="1"/>
                    <a:pt x="4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24185750" y="2090325"/>
              <a:ext cx="88425" cy="118125"/>
            </a:xfrm>
            <a:custGeom>
              <a:avLst/>
              <a:gdLst/>
              <a:ahLst/>
              <a:cxnLst/>
              <a:rect l="l" t="t" r="r" b="b"/>
              <a:pathLst>
                <a:path w="3537" h="4725" extrusionOk="0">
                  <a:moveTo>
                    <a:pt x="2608" y="0"/>
                  </a:moveTo>
                  <a:cubicBezTo>
                    <a:pt x="2045" y="0"/>
                    <a:pt x="1483" y="170"/>
                    <a:pt x="1072" y="558"/>
                  </a:cubicBezTo>
                  <a:cubicBezTo>
                    <a:pt x="251" y="1344"/>
                    <a:pt x="0" y="2594"/>
                    <a:pt x="489" y="3630"/>
                  </a:cubicBezTo>
                  <a:cubicBezTo>
                    <a:pt x="727" y="4106"/>
                    <a:pt x="1120" y="4523"/>
                    <a:pt x="1608" y="4725"/>
                  </a:cubicBezTo>
                  <a:lnTo>
                    <a:pt x="3537" y="153"/>
                  </a:lnTo>
                  <a:cubicBezTo>
                    <a:pt x="3245" y="54"/>
                    <a:pt x="2926" y="0"/>
                    <a:pt x="2608" y="0"/>
                  </a:cubicBezTo>
                  <a:close/>
                </a:path>
              </a:pathLst>
            </a:custGeom>
            <a:solidFill>
              <a:srgbClr val="DD6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24281000" y="2368575"/>
              <a:ext cx="156600" cy="68900"/>
            </a:xfrm>
            <a:custGeom>
              <a:avLst/>
              <a:gdLst/>
              <a:ahLst/>
              <a:cxnLst/>
              <a:rect l="l" t="t" r="r" b="b"/>
              <a:pathLst>
                <a:path w="6264" h="2756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441"/>
                    <a:pt x="96" y="917"/>
                    <a:pt x="334" y="1310"/>
                  </a:cubicBezTo>
                  <a:cubicBezTo>
                    <a:pt x="679" y="1870"/>
                    <a:pt x="1251" y="2287"/>
                    <a:pt x="1870" y="2525"/>
                  </a:cubicBezTo>
                  <a:cubicBezTo>
                    <a:pt x="2280" y="2679"/>
                    <a:pt x="2720" y="2755"/>
                    <a:pt x="3160" y="2755"/>
                  </a:cubicBezTo>
                  <a:cubicBezTo>
                    <a:pt x="3740" y="2755"/>
                    <a:pt x="4320" y="2622"/>
                    <a:pt x="4834" y="2358"/>
                  </a:cubicBezTo>
                  <a:cubicBezTo>
                    <a:pt x="5418" y="2060"/>
                    <a:pt x="5906" y="1620"/>
                    <a:pt x="6263" y="1084"/>
                  </a:cubicBezTo>
                  <a:cubicBezTo>
                    <a:pt x="5489" y="905"/>
                    <a:pt x="4656" y="1048"/>
                    <a:pt x="3870" y="929"/>
                  </a:cubicBezTo>
                  <a:cubicBezTo>
                    <a:pt x="2751" y="774"/>
                    <a:pt x="1905" y="36"/>
                    <a:pt x="798" y="24"/>
                  </a:cubicBezTo>
                  <a:cubicBezTo>
                    <a:pt x="548" y="24"/>
                    <a:pt x="298" y="12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24293200" y="2356675"/>
              <a:ext cx="132775" cy="60075"/>
            </a:xfrm>
            <a:custGeom>
              <a:avLst/>
              <a:gdLst/>
              <a:ahLst/>
              <a:cxnLst/>
              <a:rect l="l" t="t" r="r" b="b"/>
              <a:pathLst>
                <a:path w="5311" h="2403" extrusionOk="0">
                  <a:moveTo>
                    <a:pt x="1" y="0"/>
                  </a:moveTo>
                  <a:lnTo>
                    <a:pt x="1" y="0"/>
                  </a:lnTo>
                  <a:cubicBezTo>
                    <a:pt x="72" y="1227"/>
                    <a:pt x="1179" y="2298"/>
                    <a:pt x="2418" y="2393"/>
                  </a:cubicBezTo>
                  <a:cubicBezTo>
                    <a:pt x="2489" y="2400"/>
                    <a:pt x="2560" y="2403"/>
                    <a:pt x="2631" y="2403"/>
                  </a:cubicBezTo>
                  <a:cubicBezTo>
                    <a:pt x="3785" y="2403"/>
                    <a:pt x="4907" y="1599"/>
                    <a:pt x="5311" y="50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D6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24192000" y="2037450"/>
              <a:ext cx="401550" cy="343950"/>
            </a:xfrm>
            <a:custGeom>
              <a:avLst/>
              <a:gdLst/>
              <a:ahLst/>
              <a:cxnLst/>
              <a:rect l="l" t="t" r="r" b="b"/>
              <a:pathLst>
                <a:path w="16062" h="13758" extrusionOk="0">
                  <a:moveTo>
                    <a:pt x="7364" y="1"/>
                  </a:moveTo>
                  <a:cubicBezTo>
                    <a:pt x="6570" y="1"/>
                    <a:pt x="5774" y="142"/>
                    <a:pt x="5013" y="446"/>
                  </a:cubicBezTo>
                  <a:cubicBezTo>
                    <a:pt x="3465" y="1054"/>
                    <a:pt x="2382" y="2197"/>
                    <a:pt x="1620" y="3637"/>
                  </a:cubicBezTo>
                  <a:cubicBezTo>
                    <a:pt x="417" y="5959"/>
                    <a:pt x="1" y="9519"/>
                    <a:pt x="1906" y="11650"/>
                  </a:cubicBezTo>
                  <a:cubicBezTo>
                    <a:pt x="2870" y="12734"/>
                    <a:pt x="4299" y="13222"/>
                    <a:pt x="5704" y="13484"/>
                  </a:cubicBezTo>
                  <a:cubicBezTo>
                    <a:pt x="6480" y="13621"/>
                    <a:pt x="7331" y="13758"/>
                    <a:pt x="8163" y="13758"/>
                  </a:cubicBezTo>
                  <a:cubicBezTo>
                    <a:pt x="8850" y="13758"/>
                    <a:pt x="9524" y="13664"/>
                    <a:pt x="10133" y="13400"/>
                  </a:cubicBezTo>
                  <a:cubicBezTo>
                    <a:pt x="10716" y="13150"/>
                    <a:pt x="11228" y="12793"/>
                    <a:pt x="11681" y="12364"/>
                  </a:cubicBezTo>
                  <a:cubicBezTo>
                    <a:pt x="12032" y="12723"/>
                    <a:pt x="12572" y="12855"/>
                    <a:pt x="13119" y="12855"/>
                  </a:cubicBezTo>
                  <a:cubicBezTo>
                    <a:pt x="13554" y="12855"/>
                    <a:pt x="13994" y="12772"/>
                    <a:pt x="14348" y="12650"/>
                  </a:cubicBezTo>
                  <a:cubicBezTo>
                    <a:pt x="15110" y="12376"/>
                    <a:pt x="15526" y="11674"/>
                    <a:pt x="15788" y="10948"/>
                  </a:cubicBezTo>
                  <a:cubicBezTo>
                    <a:pt x="16062" y="10269"/>
                    <a:pt x="16003" y="9447"/>
                    <a:pt x="15574" y="8840"/>
                  </a:cubicBezTo>
                  <a:cubicBezTo>
                    <a:pt x="15217" y="8340"/>
                    <a:pt x="14621" y="7947"/>
                    <a:pt x="13990" y="7828"/>
                  </a:cubicBezTo>
                  <a:cubicBezTo>
                    <a:pt x="14157" y="7150"/>
                    <a:pt x="14276" y="6471"/>
                    <a:pt x="14264" y="5780"/>
                  </a:cubicBezTo>
                  <a:cubicBezTo>
                    <a:pt x="14240" y="5459"/>
                    <a:pt x="14217" y="5149"/>
                    <a:pt x="14145" y="4828"/>
                  </a:cubicBezTo>
                  <a:cubicBezTo>
                    <a:pt x="13812" y="3423"/>
                    <a:pt x="12800" y="2185"/>
                    <a:pt x="11621" y="1363"/>
                  </a:cubicBezTo>
                  <a:cubicBezTo>
                    <a:pt x="10367" y="506"/>
                    <a:pt x="8868" y="1"/>
                    <a:pt x="7364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24502450" y="2262375"/>
              <a:ext cx="65525" cy="78850"/>
            </a:xfrm>
            <a:custGeom>
              <a:avLst/>
              <a:gdLst/>
              <a:ahLst/>
              <a:cxnLst/>
              <a:rect l="l" t="t" r="r" b="b"/>
              <a:pathLst>
                <a:path w="2621" h="3154" extrusionOk="0">
                  <a:moveTo>
                    <a:pt x="2227" y="1"/>
                  </a:moveTo>
                  <a:cubicBezTo>
                    <a:pt x="2140" y="1"/>
                    <a:pt x="2040" y="6"/>
                    <a:pt x="1930" y="22"/>
                  </a:cubicBezTo>
                  <a:cubicBezTo>
                    <a:pt x="1501" y="69"/>
                    <a:pt x="918" y="343"/>
                    <a:pt x="513" y="891"/>
                  </a:cubicBezTo>
                  <a:cubicBezTo>
                    <a:pt x="120" y="1427"/>
                    <a:pt x="1" y="2058"/>
                    <a:pt x="1" y="2475"/>
                  </a:cubicBezTo>
                  <a:cubicBezTo>
                    <a:pt x="1" y="2903"/>
                    <a:pt x="72" y="3153"/>
                    <a:pt x="84" y="3153"/>
                  </a:cubicBezTo>
                  <a:cubicBezTo>
                    <a:pt x="120" y="3153"/>
                    <a:pt x="72" y="2891"/>
                    <a:pt x="120" y="2475"/>
                  </a:cubicBezTo>
                  <a:cubicBezTo>
                    <a:pt x="144" y="2070"/>
                    <a:pt x="275" y="1486"/>
                    <a:pt x="656" y="986"/>
                  </a:cubicBezTo>
                  <a:cubicBezTo>
                    <a:pt x="1025" y="486"/>
                    <a:pt x="1560" y="212"/>
                    <a:pt x="1965" y="141"/>
                  </a:cubicBezTo>
                  <a:cubicBezTo>
                    <a:pt x="2346" y="46"/>
                    <a:pt x="2620" y="93"/>
                    <a:pt x="2620" y="58"/>
                  </a:cubicBezTo>
                  <a:cubicBezTo>
                    <a:pt x="2620" y="49"/>
                    <a:pt x="2476" y="1"/>
                    <a:pt x="2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24517625" y="2280375"/>
              <a:ext cx="28025" cy="52525"/>
            </a:xfrm>
            <a:custGeom>
              <a:avLst/>
              <a:gdLst/>
              <a:ahLst/>
              <a:cxnLst/>
              <a:rect l="l" t="t" r="r" b="b"/>
              <a:pathLst>
                <a:path w="1121" h="2101" extrusionOk="0">
                  <a:moveTo>
                    <a:pt x="66" y="0"/>
                  </a:moveTo>
                  <a:cubicBezTo>
                    <a:pt x="24" y="0"/>
                    <a:pt x="1" y="7"/>
                    <a:pt x="1" y="16"/>
                  </a:cubicBezTo>
                  <a:cubicBezTo>
                    <a:pt x="1" y="40"/>
                    <a:pt x="144" y="64"/>
                    <a:pt x="346" y="195"/>
                  </a:cubicBezTo>
                  <a:cubicBezTo>
                    <a:pt x="549" y="314"/>
                    <a:pt x="799" y="528"/>
                    <a:pt x="894" y="862"/>
                  </a:cubicBezTo>
                  <a:cubicBezTo>
                    <a:pt x="977" y="1183"/>
                    <a:pt x="834" y="1504"/>
                    <a:pt x="715" y="1707"/>
                  </a:cubicBezTo>
                  <a:cubicBezTo>
                    <a:pt x="596" y="1945"/>
                    <a:pt x="501" y="2076"/>
                    <a:pt x="537" y="2100"/>
                  </a:cubicBezTo>
                  <a:cubicBezTo>
                    <a:pt x="537" y="2100"/>
                    <a:pt x="538" y="2101"/>
                    <a:pt x="539" y="2101"/>
                  </a:cubicBezTo>
                  <a:cubicBezTo>
                    <a:pt x="561" y="2101"/>
                    <a:pt x="675" y="1994"/>
                    <a:pt x="822" y="1802"/>
                  </a:cubicBezTo>
                  <a:cubicBezTo>
                    <a:pt x="894" y="1695"/>
                    <a:pt x="965" y="1576"/>
                    <a:pt x="1025" y="1397"/>
                  </a:cubicBezTo>
                  <a:cubicBezTo>
                    <a:pt x="1084" y="1231"/>
                    <a:pt x="1120" y="1028"/>
                    <a:pt x="1061" y="826"/>
                  </a:cubicBezTo>
                  <a:cubicBezTo>
                    <a:pt x="1013" y="635"/>
                    <a:pt x="894" y="457"/>
                    <a:pt x="775" y="338"/>
                  </a:cubicBezTo>
                  <a:cubicBezTo>
                    <a:pt x="656" y="219"/>
                    <a:pt x="525" y="135"/>
                    <a:pt x="406" y="88"/>
                  </a:cubicBezTo>
                  <a:cubicBezTo>
                    <a:pt x="256" y="20"/>
                    <a:pt x="135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24331900" y="2192075"/>
              <a:ext cx="39025" cy="31025"/>
            </a:xfrm>
            <a:custGeom>
              <a:avLst/>
              <a:gdLst/>
              <a:ahLst/>
              <a:cxnLst/>
              <a:rect l="l" t="t" r="r" b="b"/>
              <a:pathLst>
                <a:path w="1561" h="1241" extrusionOk="0">
                  <a:moveTo>
                    <a:pt x="1500" y="0"/>
                  </a:moveTo>
                  <a:cubicBezTo>
                    <a:pt x="1423" y="0"/>
                    <a:pt x="1274" y="16"/>
                    <a:pt x="1084" y="48"/>
                  </a:cubicBezTo>
                  <a:cubicBezTo>
                    <a:pt x="941" y="60"/>
                    <a:pt x="762" y="95"/>
                    <a:pt x="572" y="131"/>
                  </a:cubicBezTo>
                  <a:cubicBezTo>
                    <a:pt x="465" y="155"/>
                    <a:pt x="358" y="179"/>
                    <a:pt x="250" y="238"/>
                  </a:cubicBezTo>
                  <a:cubicBezTo>
                    <a:pt x="155" y="286"/>
                    <a:pt x="36" y="405"/>
                    <a:pt x="12" y="572"/>
                  </a:cubicBezTo>
                  <a:cubicBezTo>
                    <a:pt x="0" y="715"/>
                    <a:pt x="72" y="834"/>
                    <a:pt x="155" y="917"/>
                  </a:cubicBezTo>
                  <a:cubicBezTo>
                    <a:pt x="227" y="1012"/>
                    <a:pt x="322" y="1084"/>
                    <a:pt x="417" y="1131"/>
                  </a:cubicBezTo>
                  <a:cubicBezTo>
                    <a:pt x="584" y="1204"/>
                    <a:pt x="760" y="1241"/>
                    <a:pt x="897" y="1241"/>
                  </a:cubicBezTo>
                  <a:cubicBezTo>
                    <a:pt x="916" y="1241"/>
                    <a:pt x="935" y="1240"/>
                    <a:pt x="953" y="1238"/>
                  </a:cubicBezTo>
                  <a:cubicBezTo>
                    <a:pt x="1251" y="1226"/>
                    <a:pt x="1417" y="1131"/>
                    <a:pt x="1417" y="1119"/>
                  </a:cubicBezTo>
                  <a:cubicBezTo>
                    <a:pt x="1417" y="1109"/>
                    <a:pt x="1402" y="1106"/>
                    <a:pt x="1374" y="1106"/>
                  </a:cubicBezTo>
                  <a:cubicBezTo>
                    <a:pt x="1314" y="1106"/>
                    <a:pt x="1194" y="1121"/>
                    <a:pt x="1037" y="1121"/>
                  </a:cubicBezTo>
                  <a:cubicBezTo>
                    <a:pt x="1006" y="1121"/>
                    <a:pt x="974" y="1121"/>
                    <a:pt x="941" y="1119"/>
                  </a:cubicBezTo>
                  <a:cubicBezTo>
                    <a:pt x="810" y="1107"/>
                    <a:pt x="631" y="1072"/>
                    <a:pt x="477" y="988"/>
                  </a:cubicBezTo>
                  <a:cubicBezTo>
                    <a:pt x="405" y="941"/>
                    <a:pt x="334" y="881"/>
                    <a:pt x="274" y="810"/>
                  </a:cubicBezTo>
                  <a:cubicBezTo>
                    <a:pt x="215" y="726"/>
                    <a:pt x="167" y="643"/>
                    <a:pt x="179" y="572"/>
                  </a:cubicBezTo>
                  <a:cubicBezTo>
                    <a:pt x="179" y="488"/>
                    <a:pt x="239" y="417"/>
                    <a:pt x="334" y="369"/>
                  </a:cubicBezTo>
                  <a:cubicBezTo>
                    <a:pt x="405" y="334"/>
                    <a:pt x="512" y="298"/>
                    <a:pt x="596" y="286"/>
                  </a:cubicBezTo>
                  <a:cubicBezTo>
                    <a:pt x="786" y="238"/>
                    <a:pt x="953" y="191"/>
                    <a:pt x="1108" y="167"/>
                  </a:cubicBezTo>
                  <a:cubicBezTo>
                    <a:pt x="1382" y="95"/>
                    <a:pt x="1560" y="36"/>
                    <a:pt x="1560" y="12"/>
                  </a:cubicBezTo>
                  <a:cubicBezTo>
                    <a:pt x="1560" y="4"/>
                    <a:pt x="1539" y="0"/>
                    <a:pt x="1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24330125" y="2222975"/>
              <a:ext cx="56575" cy="23300"/>
            </a:xfrm>
            <a:custGeom>
              <a:avLst/>
              <a:gdLst/>
              <a:ahLst/>
              <a:cxnLst/>
              <a:rect l="l" t="t" r="r" b="b"/>
              <a:pathLst>
                <a:path w="2263" h="932" extrusionOk="0">
                  <a:moveTo>
                    <a:pt x="2243" y="0"/>
                  </a:moveTo>
                  <a:cubicBezTo>
                    <a:pt x="2208" y="0"/>
                    <a:pt x="2157" y="158"/>
                    <a:pt x="2012" y="348"/>
                  </a:cubicBezTo>
                  <a:cubicBezTo>
                    <a:pt x="1845" y="538"/>
                    <a:pt x="1548" y="764"/>
                    <a:pt x="1155" y="776"/>
                  </a:cubicBezTo>
                  <a:cubicBezTo>
                    <a:pt x="1143" y="777"/>
                    <a:pt x="1132" y="777"/>
                    <a:pt x="1120" y="777"/>
                  </a:cubicBezTo>
                  <a:cubicBezTo>
                    <a:pt x="766" y="777"/>
                    <a:pt x="459" y="604"/>
                    <a:pt x="286" y="431"/>
                  </a:cubicBezTo>
                  <a:cubicBezTo>
                    <a:pt x="107" y="252"/>
                    <a:pt x="24" y="110"/>
                    <a:pt x="12" y="110"/>
                  </a:cubicBezTo>
                  <a:lnTo>
                    <a:pt x="12" y="110"/>
                  </a:lnTo>
                  <a:cubicBezTo>
                    <a:pt x="0" y="110"/>
                    <a:pt x="12" y="276"/>
                    <a:pt x="191" y="502"/>
                  </a:cubicBezTo>
                  <a:cubicBezTo>
                    <a:pt x="286" y="610"/>
                    <a:pt x="417" y="729"/>
                    <a:pt x="583" y="800"/>
                  </a:cubicBezTo>
                  <a:cubicBezTo>
                    <a:pt x="738" y="895"/>
                    <a:pt x="953" y="931"/>
                    <a:pt x="1179" y="931"/>
                  </a:cubicBezTo>
                  <a:cubicBezTo>
                    <a:pt x="1393" y="919"/>
                    <a:pt x="1595" y="848"/>
                    <a:pt x="1750" y="741"/>
                  </a:cubicBezTo>
                  <a:cubicBezTo>
                    <a:pt x="1917" y="633"/>
                    <a:pt x="2036" y="514"/>
                    <a:pt x="2107" y="395"/>
                  </a:cubicBezTo>
                  <a:cubicBezTo>
                    <a:pt x="2262" y="181"/>
                    <a:pt x="2262" y="2"/>
                    <a:pt x="2250" y="2"/>
                  </a:cubicBezTo>
                  <a:cubicBezTo>
                    <a:pt x="2248" y="1"/>
                    <a:pt x="2246" y="0"/>
                    <a:pt x="2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24288750" y="2089075"/>
              <a:ext cx="56575" cy="28300"/>
            </a:xfrm>
            <a:custGeom>
              <a:avLst/>
              <a:gdLst/>
              <a:ahLst/>
              <a:cxnLst/>
              <a:rect l="l" t="t" r="r" b="b"/>
              <a:pathLst>
                <a:path w="2263" h="1132" extrusionOk="0">
                  <a:moveTo>
                    <a:pt x="1131" y="1"/>
                  </a:moveTo>
                  <a:cubicBezTo>
                    <a:pt x="512" y="1"/>
                    <a:pt x="0" y="251"/>
                    <a:pt x="0" y="560"/>
                  </a:cubicBezTo>
                  <a:cubicBezTo>
                    <a:pt x="0" y="870"/>
                    <a:pt x="512" y="1132"/>
                    <a:pt x="1131" y="1132"/>
                  </a:cubicBezTo>
                  <a:cubicBezTo>
                    <a:pt x="1750" y="1132"/>
                    <a:pt x="2262" y="870"/>
                    <a:pt x="2262" y="560"/>
                  </a:cubicBezTo>
                  <a:cubicBezTo>
                    <a:pt x="2262" y="251"/>
                    <a:pt x="1750" y="1"/>
                    <a:pt x="1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24419100" y="2124575"/>
              <a:ext cx="56300" cy="38550"/>
            </a:xfrm>
            <a:custGeom>
              <a:avLst/>
              <a:gdLst/>
              <a:ahLst/>
              <a:cxnLst/>
              <a:rect l="l" t="t" r="r" b="b"/>
              <a:pathLst>
                <a:path w="2252" h="1542" extrusionOk="0">
                  <a:moveTo>
                    <a:pt x="555" y="1"/>
                  </a:moveTo>
                  <a:cubicBezTo>
                    <a:pt x="377" y="1"/>
                    <a:pt x="238" y="54"/>
                    <a:pt x="168" y="164"/>
                  </a:cubicBezTo>
                  <a:cubicBezTo>
                    <a:pt x="1" y="426"/>
                    <a:pt x="299" y="914"/>
                    <a:pt x="823" y="1248"/>
                  </a:cubicBezTo>
                  <a:cubicBezTo>
                    <a:pt x="1126" y="1441"/>
                    <a:pt x="1446" y="1542"/>
                    <a:pt x="1693" y="1542"/>
                  </a:cubicBezTo>
                  <a:cubicBezTo>
                    <a:pt x="1873" y="1542"/>
                    <a:pt x="2014" y="1489"/>
                    <a:pt x="2085" y="1379"/>
                  </a:cubicBezTo>
                  <a:cubicBezTo>
                    <a:pt x="2251" y="1117"/>
                    <a:pt x="1954" y="628"/>
                    <a:pt x="1430" y="295"/>
                  </a:cubicBezTo>
                  <a:cubicBezTo>
                    <a:pt x="1119" y="102"/>
                    <a:pt x="801" y="1"/>
                    <a:pt x="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4242900" y="2020800"/>
              <a:ext cx="187250" cy="76825"/>
            </a:xfrm>
            <a:custGeom>
              <a:avLst/>
              <a:gdLst/>
              <a:ahLst/>
              <a:cxnLst/>
              <a:rect l="l" t="t" r="r" b="b"/>
              <a:pathLst>
                <a:path w="7490" h="3073" extrusionOk="0">
                  <a:moveTo>
                    <a:pt x="5480" y="0"/>
                  </a:moveTo>
                  <a:cubicBezTo>
                    <a:pt x="5120" y="0"/>
                    <a:pt x="4755" y="35"/>
                    <a:pt x="4406" y="76"/>
                  </a:cubicBezTo>
                  <a:cubicBezTo>
                    <a:pt x="3596" y="184"/>
                    <a:pt x="2763" y="279"/>
                    <a:pt x="1989" y="553"/>
                  </a:cubicBezTo>
                  <a:cubicBezTo>
                    <a:pt x="1215" y="827"/>
                    <a:pt x="465" y="1291"/>
                    <a:pt x="0" y="1981"/>
                  </a:cubicBezTo>
                  <a:lnTo>
                    <a:pt x="405" y="2208"/>
                  </a:lnTo>
                  <a:cubicBezTo>
                    <a:pt x="1012" y="2857"/>
                    <a:pt x="1908" y="3072"/>
                    <a:pt x="2819" y="3072"/>
                  </a:cubicBezTo>
                  <a:cubicBezTo>
                    <a:pt x="3160" y="3072"/>
                    <a:pt x="3504" y="3042"/>
                    <a:pt x="3834" y="2994"/>
                  </a:cubicBezTo>
                  <a:cubicBezTo>
                    <a:pt x="4465" y="2910"/>
                    <a:pt x="5096" y="2755"/>
                    <a:pt x="5704" y="2565"/>
                  </a:cubicBezTo>
                  <a:cubicBezTo>
                    <a:pt x="6466" y="2327"/>
                    <a:pt x="7299" y="1898"/>
                    <a:pt x="7466" y="1112"/>
                  </a:cubicBezTo>
                  <a:cubicBezTo>
                    <a:pt x="7490" y="1005"/>
                    <a:pt x="7490" y="898"/>
                    <a:pt x="7466" y="791"/>
                  </a:cubicBezTo>
                  <a:cubicBezTo>
                    <a:pt x="7430" y="719"/>
                    <a:pt x="7370" y="648"/>
                    <a:pt x="7311" y="588"/>
                  </a:cubicBezTo>
                  <a:cubicBezTo>
                    <a:pt x="6827" y="128"/>
                    <a:pt x="6164" y="0"/>
                    <a:pt x="5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24424175" y="2032225"/>
              <a:ext cx="138425" cy="209925"/>
            </a:xfrm>
            <a:custGeom>
              <a:avLst/>
              <a:gdLst/>
              <a:ahLst/>
              <a:cxnLst/>
              <a:rect l="l" t="t" r="r" b="b"/>
              <a:pathLst>
                <a:path w="5537" h="8397" extrusionOk="0">
                  <a:moveTo>
                    <a:pt x="358" y="0"/>
                  </a:moveTo>
                  <a:lnTo>
                    <a:pt x="0" y="262"/>
                  </a:lnTo>
                  <a:cubicBezTo>
                    <a:pt x="87" y="233"/>
                    <a:pt x="175" y="210"/>
                    <a:pt x="263" y="194"/>
                  </a:cubicBezTo>
                  <a:lnTo>
                    <a:pt x="263" y="194"/>
                  </a:lnTo>
                  <a:cubicBezTo>
                    <a:pt x="114" y="550"/>
                    <a:pt x="70" y="965"/>
                    <a:pt x="60" y="1346"/>
                  </a:cubicBezTo>
                  <a:cubicBezTo>
                    <a:pt x="48" y="2286"/>
                    <a:pt x="215" y="3239"/>
                    <a:pt x="727" y="4013"/>
                  </a:cubicBezTo>
                  <a:cubicBezTo>
                    <a:pt x="1225" y="4750"/>
                    <a:pt x="2059" y="5303"/>
                    <a:pt x="2949" y="5303"/>
                  </a:cubicBezTo>
                  <a:cubicBezTo>
                    <a:pt x="2994" y="5303"/>
                    <a:pt x="3039" y="5302"/>
                    <a:pt x="3084" y="5299"/>
                  </a:cubicBezTo>
                  <a:lnTo>
                    <a:pt x="3084" y="5299"/>
                  </a:lnTo>
                  <a:cubicBezTo>
                    <a:pt x="3025" y="5858"/>
                    <a:pt x="3048" y="6430"/>
                    <a:pt x="3167" y="6989"/>
                  </a:cubicBezTo>
                  <a:cubicBezTo>
                    <a:pt x="3251" y="7382"/>
                    <a:pt x="3382" y="7763"/>
                    <a:pt x="3644" y="8049"/>
                  </a:cubicBezTo>
                  <a:cubicBezTo>
                    <a:pt x="3843" y="8257"/>
                    <a:pt x="4125" y="8396"/>
                    <a:pt x="4401" y="8396"/>
                  </a:cubicBezTo>
                  <a:cubicBezTo>
                    <a:pt x="4504" y="8396"/>
                    <a:pt x="4606" y="8377"/>
                    <a:pt x="4703" y="8335"/>
                  </a:cubicBezTo>
                  <a:cubicBezTo>
                    <a:pt x="5013" y="8192"/>
                    <a:pt x="5192" y="7882"/>
                    <a:pt x="5299" y="7573"/>
                  </a:cubicBezTo>
                  <a:cubicBezTo>
                    <a:pt x="5525" y="6942"/>
                    <a:pt x="5537" y="6275"/>
                    <a:pt x="5453" y="5620"/>
                  </a:cubicBezTo>
                  <a:cubicBezTo>
                    <a:pt x="5227" y="3894"/>
                    <a:pt x="4287" y="2298"/>
                    <a:pt x="2965" y="1167"/>
                  </a:cubicBezTo>
                  <a:cubicBezTo>
                    <a:pt x="2316" y="621"/>
                    <a:pt x="1480" y="157"/>
                    <a:pt x="653" y="157"/>
                  </a:cubicBezTo>
                  <a:cubicBezTo>
                    <a:pt x="522" y="157"/>
                    <a:pt x="392" y="169"/>
                    <a:pt x="263" y="194"/>
                  </a:cubicBezTo>
                  <a:lnTo>
                    <a:pt x="263" y="194"/>
                  </a:lnTo>
                  <a:cubicBezTo>
                    <a:pt x="290" y="127"/>
                    <a:pt x="322" y="62"/>
                    <a:pt x="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24402150" y="2405150"/>
              <a:ext cx="67575" cy="190600"/>
            </a:xfrm>
            <a:custGeom>
              <a:avLst/>
              <a:gdLst/>
              <a:ahLst/>
              <a:cxnLst/>
              <a:rect l="l" t="t" r="r" b="b"/>
              <a:pathLst>
                <a:path w="2703" h="7624" extrusionOk="0">
                  <a:moveTo>
                    <a:pt x="2020" y="0"/>
                  </a:moveTo>
                  <a:cubicBezTo>
                    <a:pt x="1997" y="0"/>
                    <a:pt x="1872" y="48"/>
                    <a:pt x="1679" y="145"/>
                  </a:cubicBezTo>
                  <a:cubicBezTo>
                    <a:pt x="1477" y="240"/>
                    <a:pt x="1191" y="454"/>
                    <a:pt x="929" y="776"/>
                  </a:cubicBezTo>
                  <a:cubicBezTo>
                    <a:pt x="643" y="1109"/>
                    <a:pt x="393" y="1550"/>
                    <a:pt x="227" y="2086"/>
                  </a:cubicBezTo>
                  <a:cubicBezTo>
                    <a:pt x="60" y="2621"/>
                    <a:pt x="0" y="3252"/>
                    <a:pt x="107" y="3907"/>
                  </a:cubicBezTo>
                  <a:cubicBezTo>
                    <a:pt x="215" y="4550"/>
                    <a:pt x="453" y="5122"/>
                    <a:pt x="727" y="5598"/>
                  </a:cubicBezTo>
                  <a:cubicBezTo>
                    <a:pt x="1012" y="6074"/>
                    <a:pt x="1322" y="6479"/>
                    <a:pt x="1620" y="6777"/>
                  </a:cubicBezTo>
                  <a:cubicBezTo>
                    <a:pt x="2180" y="7348"/>
                    <a:pt x="2619" y="7623"/>
                    <a:pt x="2664" y="7623"/>
                  </a:cubicBezTo>
                  <a:cubicBezTo>
                    <a:pt x="2666" y="7623"/>
                    <a:pt x="2667" y="7623"/>
                    <a:pt x="2667" y="7622"/>
                  </a:cubicBezTo>
                  <a:cubicBezTo>
                    <a:pt x="2703" y="7598"/>
                    <a:pt x="2298" y="7265"/>
                    <a:pt x="1762" y="6658"/>
                  </a:cubicBezTo>
                  <a:cubicBezTo>
                    <a:pt x="1489" y="6348"/>
                    <a:pt x="1215" y="5955"/>
                    <a:pt x="941" y="5503"/>
                  </a:cubicBezTo>
                  <a:cubicBezTo>
                    <a:pt x="691" y="5038"/>
                    <a:pt x="465" y="4467"/>
                    <a:pt x="358" y="3872"/>
                  </a:cubicBezTo>
                  <a:cubicBezTo>
                    <a:pt x="274" y="3276"/>
                    <a:pt x="322" y="2681"/>
                    <a:pt x="465" y="2169"/>
                  </a:cubicBezTo>
                  <a:cubicBezTo>
                    <a:pt x="619" y="1657"/>
                    <a:pt x="834" y="1228"/>
                    <a:pt x="1072" y="895"/>
                  </a:cubicBezTo>
                  <a:cubicBezTo>
                    <a:pt x="1310" y="585"/>
                    <a:pt x="1572" y="359"/>
                    <a:pt x="1751" y="228"/>
                  </a:cubicBezTo>
                  <a:cubicBezTo>
                    <a:pt x="1929" y="97"/>
                    <a:pt x="2048" y="26"/>
                    <a:pt x="2024" y="2"/>
                  </a:cubicBezTo>
                  <a:cubicBezTo>
                    <a:pt x="2024" y="1"/>
                    <a:pt x="2023" y="0"/>
                    <a:pt x="202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24201825" y="2409050"/>
              <a:ext cx="25325" cy="158975"/>
            </a:xfrm>
            <a:custGeom>
              <a:avLst/>
              <a:gdLst/>
              <a:ahLst/>
              <a:cxnLst/>
              <a:rect l="l" t="t" r="r" b="b"/>
              <a:pathLst>
                <a:path w="1013" h="6359" extrusionOk="0">
                  <a:moveTo>
                    <a:pt x="916" y="0"/>
                  </a:moveTo>
                  <a:cubicBezTo>
                    <a:pt x="887" y="0"/>
                    <a:pt x="723" y="321"/>
                    <a:pt x="548" y="882"/>
                  </a:cubicBezTo>
                  <a:cubicBezTo>
                    <a:pt x="370" y="1430"/>
                    <a:pt x="179" y="2227"/>
                    <a:pt x="84" y="3120"/>
                  </a:cubicBezTo>
                  <a:cubicBezTo>
                    <a:pt x="0" y="4013"/>
                    <a:pt x="24" y="4835"/>
                    <a:pt x="96" y="5418"/>
                  </a:cubicBezTo>
                  <a:cubicBezTo>
                    <a:pt x="155" y="6013"/>
                    <a:pt x="262" y="6359"/>
                    <a:pt x="298" y="6359"/>
                  </a:cubicBezTo>
                  <a:cubicBezTo>
                    <a:pt x="370" y="6335"/>
                    <a:pt x="155" y="4906"/>
                    <a:pt x="334" y="3156"/>
                  </a:cubicBezTo>
                  <a:cubicBezTo>
                    <a:pt x="500" y="1394"/>
                    <a:pt x="1012" y="25"/>
                    <a:pt x="917" y="1"/>
                  </a:cubicBezTo>
                  <a:cubicBezTo>
                    <a:pt x="917" y="1"/>
                    <a:pt x="916" y="0"/>
                    <a:pt x="916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23898500" y="2207875"/>
              <a:ext cx="137250" cy="172325"/>
            </a:xfrm>
            <a:custGeom>
              <a:avLst/>
              <a:gdLst/>
              <a:ahLst/>
              <a:cxnLst/>
              <a:rect l="l" t="t" r="r" b="b"/>
              <a:pathLst>
                <a:path w="5490" h="6893" extrusionOk="0">
                  <a:moveTo>
                    <a:pt x="3839" y="1"/>
                  </a:moveTo>
                  <a:cubicBezTo>
                    <a:pt x="3785" y="1"/>
                    <a:pt x="3736" y="30"/>
                    <a:pt x="3704" y="71"/>
                  </a:cubicBezTo>
                  <a:cubicBezTo>
                    <a:pt x="3644" y="130"/>
                    <a:pt x="3620" y="202"/>
                    <a:pt x="3597" y="273"/>
                  </a:cubicBezTo>
                  <a:cubicBezTo>
                    <a:pt x="3382" y="940"/>
                    <a:pt x="3228" y="1642"/>
                    <a:pt x="3144" y="2345"/>
                  </a:cubicBezTo>
                  <a:cubicBezTo>
                    <a:pt x="3085" y="1702"/>
                    <a:pt x="2918" y="1059"/>
                    <a:pt x="2680" y="464"/>
                  </a:cubicBezTo>
                  <a:cubicBezTo>
                    <a:pt x="2632" y="368"/>
                    <a:pt x="2585" y="249"/>
                    <a:pt x="2501" y="166"/>
                  </a:cubicBezTo>
                  <a:cubicBezTo>
                    <a:pt x="2443" y="122"/>
                    <a:pt x="2372" y="96"/>
                    <a:pt x="2300" y="96"/>
                  </a:cubicBezTo>
                  <a:cubicBezTo>
                    <a:pt x="2255" y="96"/>
                    <a:pt x="2210" y="107"/>
                    <a:pt x="2168" y="130"/>
                  </a:cubicBezTo>
                  <a:cubicBezTo>
                    <a:pt x="2073" y="202"/>
                    <a:pt x="2073" y="344"/>
                    <a:pt x="2073" y="464"/>
                  </a:cubicBezTo>
                  <a:cubicBezTo>
                    <a:pt x="2096" y="1166"/>
                    <a:pt x="2192" y="1868"/>
                    <a:pt x="2335" y="2547"/>
                  </a:cubicBezTo>
                  <a:cubicBezTo>
                    <a:pt x="2168" y="2011"/>
                    <a:pt x="1870" y="1511"/>
                    <a:pt x="1573" y="1035"/>
                  </a:cubicBezTo>
                  <a:cubicBezTo>
                    <a:pt x="1454" y="821"/>
                    <a:pt x="1275" y="606"/>
                    <a:pt x="1037" y="606"/>
                  </a:cubicBezTo>
                  <a:cubicBezTo>
                    <a:pt x="953" y="606"/>
                    <a:pt x="846" y="642"/>
                    <a:pt x="822" y="737"/>
                  </a:cubicBezTo>
                  <a:cubicBezTo>
                    <a:pt x="799" y="785"/>
                    <a:pt x="799" y="821"/>
                    <a:pt x="822" y="868"/>
                  </a:cubicBezTo>
                  <a:cubicBezTo>
                    <a:pt x="882" y="1297"/>
                    <a:pt x="1120" y="1690"/>
                    <a:pt x="1275" y="2107"/>
                  </a:cubicBezTo>
                  <a:cubicBezTo>
                    <a:pt x="1382" y="2392"/>
                    <a:pt x="1454" y="2666"/>
                    <a:pt x="1537" y="2952"/>
                  </a:cubicBezTo>
                  <a:cubicBezTo>
                    <a:pt x="1323" y="2654"/>
                    <a:pt x="1132" y="2345"/>
                    <a:pt x="918" y="2047"/>
                  </a:cubicBezTo>
                  <a:cubicBezTo>
                    <a:pt x="775" y="1821"/>
                    <a:pt x="584" y="1571"/>
                    <a:pt x="299" y="1535"/>
                  </a:cubicBezTo>
                  <a:cubicBezTo>
                    <a:pt x="227" y="1535"/>
                    <a:pt x="132" y="1559"/>
                    <a:pt x="72" y="1618"/>
                  </a:cubicBezTo>
                  <a:cubicBezTo>
                    <a:pt x="1" y="1714"/>
                    <a:pt x="60" y="1857"/>
                    <a:pt x="120" y="1952"/>
                  </a:cubicBezTo>
                  <a:cubicBezTo>
                    <a:pt x="346" y="2357"/>
                    <a:pt x="358" y="2785"/>
                    <a:pt x="441" y="3238"/>
                  </a:cubicBezTo>
                  <a:cubicBezTo>
                    <a:pt x="537" y="3726"/>
                    <a:pt x="549" y="4238"/>
                    <a:pt x="549" y="4738"/>
                  </a:cubicBezTo>
                  <a:cubicBezTo>
                    <a:pt x="549" y="5131"/>
                    <a:pt x="584" y="5512"/>
                    <a:pt x="596" y="5881"/>
                  </a:cubicBezTo>
                  <a:cubicBezTo>
                    <a:pt x="608" y="6226"/>
                    <a:pt x="596" y="6536"/>
                    <a:pt x="680" y="6893"/>
                  </a:cubicBezTo>
                  <a:lnTo>
                    <a:pt x="5490" y="6333"/>
                  </a:lnTo>
                  <a:cubicBezTo>
                    <a:pt x="5121" y="5928"/>
                    <a:pt x="4775" y="5428"/>
                    <a:pt x="4573" y="4916"/>
                  </a:cubicBezTo>
                  <a:cubicBezTo>
                    <a:pt x="4430" y="4607"/>
                    <a:pt x="4180" y="4238"/>
                    <a:pt x="4216" y="3893"/>
                  </a:cubicBezTo>
                  <a:cubicBezTo>
                    <a:pt x="4228" y="3702"/>
                    <a:pt x="4287" y="3512"/>
                    <a:pt x="4359" y="3333"/>
                  </a:cubicBezTo>
                  <a:cubicBezTo>
                    <a:pt x="4537" y="2892"/>
                    <a:pt x="4930" y="2499"/>
                    <a:pt x="5013" y="2047"/>
                  </a:cubicBezTo>
                  <a:cubicBezTo>
                    <a:pt x="5025" y="1999"/>
                    <a:pt x="5025" y="1952"/>
                    <a:pt x="5013" y="1916"/>
                  </a:cubicBezTo>
                  <a:cubicBezTo>
                    <a:pt x="4990" y="1845"/>
                    <a:pt x="4894" y="1797"/>
                    <a:pt x="4811" y="1797"/>
                  </a:cubicBezTo>
                  <a:cubicBezTo>
                    <a:pt x="4609" y="1797"/>
                    <a:pt x="4454" y="1916"/>
                    <a:pt x="4299" y="2035"/>
                  </a:cubicBezTo>
                  <a:cubicBezTo>
                    <a:pt x="4073" y="2214"/>
                    <a:pt x="3870" y="2416"/>
                    <a:pt x="3692" y="2630"/>
                  </a:cubicBezTo>
                  <a:cubicBezTo>
                    <a:pt x="3823" y="2047"/>
                    <a:pt x="3930" y="1464"/>
                    <a:pt x="4001" y="868"/>
                  </a:cubicBezTo>
                  <a:cubicBezTo>
                    <a:pt x="4037" y="654"/>
                    <a:pt x="4049" y="416"/>
                    <a:pt x="4001" y="190"/>
                  </a:cubicBezTo>
                  <a:cubicBezTo>
                    <a:pt x="3990" y="130"/>
                    <a:pt x="3978" y="59"/>
                    <a:pt x="3918" y="23"/>
                  </a:cubicBezTo>
                  <a:cubicBezTo>
                    <a:pt x="3891" y="8"/>
                    <a:pt x="3864" y="1"/>
                    <a:pt x="3839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24512875" y="2694800"/>
              <a:ext cx="137825" cy="150950"/>
            </a:xfrm>
            <a:custGeom>
              <a:avLst/>
              <a:gdLst/>
              <a:ahLst/>
              <a:cxnLst/>
              <a:rect l="l" t="t" r="r" b="b"/>
              <a:pathLst>
                <a:path w="5513" h="6038" extrusionOk="0">
                  <a:moveTo>
                    <a:pt x="5203" y="1"/>
                  </a:moveTo>
                  <a:lnTo>
                    <a:pt x="1012" y="1096"/>
                  </a:lnTo>
                  <a:cubicBezTo>
                    <a:pt x="1096" y="1810"/>
                    <a:pt x="846" y="2572"/>
                    <a:pt x="334" y="3096"/>
                  </a:cubicBezTo>
                  <a:cubicBezTo>
                    <a:pt x="191" y="3263"/>
                    <a:pt x="0" y="3454"/>
                    <a:pt x="72" y="3656"/>
                  </a:cubicBezTo>
                  <a:cubicBezTo>
                    <a:pt x="123" y="3783"/>
                    <a:pt x="263" y="3837"/>
                    <a:pt x="404" y="3837"/>
                  </a:cubicBezTo>
                  <a:cubicBezTo>
                    <a:pt x="462" y="3837"/>
                    <a:pt x="520" y="3828"/>
                    <a:pt x="572" y="3811"/>
                  </a:cubicBezTo>
                  <a:cubicBezTo>
                    <a:pt x="1001" y="3692"/>
                    <a:pt x="1286" y="3275"/>
                    <a:pt x="1441" y="2858"/>
                  </a:cubicBezTo>
                  <a:lnTo>
                    <a:pt x="1441" y="2858"/>
                  </a:lnTo>
                  <a:cubicBezTo>
                    <a:pt x="1548" y="3596"/>
                    <a:pt x="1334" y="4382"/>
                    <a:pt x="905" y="5013"/>
                  </a:cubicBezTo>
                  <a:cubicBezTo>
                    <a:pt x="798" y="5144"/>
                    <a:pt x="703" y="5359"/>
                    <a:pt x="846" y="5466"/>
                  </a:cubicBezTo>
                  <a:cubicBezTo>
                    <a:pt x="882" y="5490"/>
                    <a:pt x="926" y="5498"/>
                    <a:pt x="971" y="5498"/>
                  </a:cubicBezTo>
                  <a:cubicBezTo>
                    <a:pt x="1015" y="5498"/>
                    <a:pt x="1060" y="5490"/>
                    <a:pt x="1096" y="5478"/>
                  </a:cubicBezTo>
                  <a:cubicBezTo>
                    <a:pt x="1489" y="5347"/>
                    <a:pt x="1715" y="4989"/>
                    <a:pt x="1917" y="4620"/>
                  </a:cubicBezTo>
                  <a:cubicBezTo>
                    <a:pt x="2155" y="4180"/>
                    <a:pt x="2334" y="3704"/>
                    <a:pt x="2453" y="3192"/>
                  </a:cubicBezTo>
                  <a:lnTo>
                    <a:pt x="2453" y="3192"/>
                  </a:lnTo>
                  <a:cubicBezTo>
                    <a:pt x="2465" y="4001"/>
                    <a:pt x="2298" y="4823"/>
                    <a:pt x="1941" y="5537"/>
                  </a:cubicBezTo>
                  <a:cubicBezTo>
                    <a:pt x="1870" y="5704"/>
                    <a:pt x="1810" y="5918"/>
                    <a:pt x="1965" y="6013"/>
                  </a:cubicBezTo>
                  <a:cubicBezTo>
                    <a:pt x="2001" y="6037"/>
                    <a:pt x="2060" y="6037"/>
                    <a:pt x="2120" y="6037"/>
                  </a:cubicBezTo>
                  <a:cubicBezTo>
                    <a:pt x="2406" y="6001"/>
                    <a:pt x="2620" y="5728"/>
                    <a:pt x="2751" y="5478"/>
                  </a:cubicBezTo>
                  <a:cubicBezTo>
                    <a:pt x="3108" y="4847"/>
                    <a:pt x="3346" y="4180"/>
                    <a:pt x="3477" y="3477"/>
                  </a:cubicBezTo>
                  <a:lnTo>
                    <a:pt x="3477" y="3477"/>
                  </a:lnTo>
                  <a:cubicBezTo>
                    <a:pt x="3418" y="4037"/>
                    <a:pt x="3358" y="4597"/>
                    <a:pt x="3310" y="5144"/>
                  </a:cubicBezTo>
                  <a:cubicBezTo>
                    <a:pt x="3298" y="5359"/>
                    <a:pt x="3275" y="5585"/>
                    <a:pt x="3334" y="5787"/>
                  </a:cubicBezTo>
                  <a:cubicBezTo>
                    <a:pt x="3346" y="5847"/>
                    <a:pt x="3370" y="5906"/>
                    <a:pt x="3429" y="5942"/>
                  </a:cubicBezTo>
                  <a:cubicBezTo>
                    <a:pt x="3444" y="5946"/>
                    <a:pt x="3459" y="5948"/>
                    <a:pt x="3474" y="5948"/>
                  </a:cubicBezTo>
                  <a:cubicBezTo>
                    <a:pt x="3542" y="5948"/>
                    <a:pt x="3607" y="5907"/>
                    <a:pt x="3656" y="5859"/>
                  </a:cubicBezTo>
                  <a:cubicBezTo>
                    <a:pt x="4001" y="5549"/>
                    <a:pt x="4120" y="5061"/>
                    <a:pt x="4191" y="4597"/>
                  </a:cubicBezTo>
                  <a:cubicBezTo>
                    <a:pt x="4251" y="4275"/>
                    <a:pt x="4299" y="3954"/>
                    <a:pt x="4322" y="3632"/>
                  </a:cubicBezTo>
                  <a:lnTo>
                    <a:pt x="4465" y="4966"/>
                  </a:lnTo>
                  <a:cubicBezTo>
                    <a:pt x="4477" y="5192"/>
                    <a:pt x="4501" y="5430"/>
                    <a:pt x="4620" y="5609"/>
                  </a:cubicBezTo>
                  <a:cubicBezTo>
                    <a:pt x="4656" y="5656"/>
                    <a:pt x="4680" y="5704"/>
                    <a:pt x="4739" y="5716"/>
                  </a:cubicBezTo>
                  <a:cubicBezTo>
                    <a:pt x="4757" y="5723"/>
                    <a:pt x="4775" y="5726"/>
                    <a:pt x="4792" y="5726"/>
                  </a:cubicBezTo>
                  <a:cubicBezTo>
                    <a:pt x="4921" y="5726"/>
                    <a:pt x="5016" y="5544"/>
                    <a:pt x="5037" y="5418"/>
                  </a:cubicBezTo>
                  <a:cubicBezTo>
                    <a:pt x="5156" y="4763"/>
                    <a:pt x="5037" y="4096"/>
                    <a:pt x="5073" y="3418"/>
                  </a:cubicBezTo>
                  <a:cubicBezTo>
                    <a:pt x="5096" y="2275"/>
                    <a:pt x="5513" y="1096"/>
                    <a:pt x="5203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24394100" y="2174200"/>
              <a:ext cx="77725" cy="71225"/>
            </a:xfrm>
            <a:custGeom>
              <a:avLst/>
              <a:gdLst/>
              <a:ahLst/>
              <a:cxnLst/>
              <a:rect l="l" t="t" r="r" b="b"/>
              <a:pathLst>
                <a:path w="3109" h="2849" extrusionOk="0">
                  <a:moveTo>
                    <a:pt x="1586" y="1"/>
                  </a:moveTo>
                  <a:cubicBezTo>
                    <a:pt x="988" y="1"/>
                    <a:pt x="425" y="406"/>
                    <a:pt x="239" y="1013"/>
                  </a:cubicBezTo>
                  <a:cubicBezTo>
                    <a:pt x="1" y="1763"/>
                    <a:pt x="406" y="2561"/>
                    <a:pt x="1132" y="2787"/>
                  </a:cubicBezTo>
                  <a:cubicBezTo>
                    <a:pt x="1265" y="2828"/>
                    <a:pt x="1400" y="2848"/>
                    <a:pt x="1533" y="2848"/>
                  </a:cubicBezTo>
                  <a:cubicBezTo>
                    <a:pt x="2125" y="2848"/>
                    <a:pt x="2676" y="2456"/>
                    <a:pt x="2870" y="1834"/>
                  </a:cubicBezTo>
                  <a:cubicBezTo>
                    <a:pt x="3108" y="1084"/>
                    <a:pt x="2704" y="287"/>
                    <a:pt x="1977" y="60"/>
                  </a:cubicBezTo>
                  <a:cubicBezTo>
                    <a:pt x="1848" y="20"/>
                    <a:pt x="1716" y="1"/>
                    <a:pt x="1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24259875" y="2132800"/>
              <a:ext cx="78000" cy="71525"/>
            </a:xfrm>
            <a:custGeom>
              <a:avLst/>
              <a:gdLst/>
              <a:ahLst/>
              <a:cxnLst/>
              <a:rect l="l" t="t" r="r" b="b"/>
              <a:pathLst>
                <a:path w="3120" h="2861" extrusionOk="0">
                  <a:moveTo>
                    <a:pt x="1587" y="1"/>
                  </a:moveTo>
                  <a:cubicBezTo>
                    <a:pt x="988" y="1"/>
                    <a:pt x="433" y="400"/>
                    <a:pt x="238" y="1014"/>
                  </a:cubicBezTo>
                  <a:cubicBezTo>
                    <a:pt x="0" y="1776"/>
                    <a:pt x="405" y="2562"/>
                    <a:pt x="1131" y="2800"/>
                  </a:cubicBezTo>
                  <a:cubicBezTo>
                    <a:pt x="1265" y="2841"/>
                    <a:pt x="1400" y="2860"/>
                    <a:pt x="1532" y="2860"/>
                  </a:cubicBezTo>
                  <a:cubicBezTo>
                    <a:pt x="2132" y="2860"/>
                    <a:pt x="2686" y="2462"/>
                    <a:pt x="2881" y="1847"/>
                  </a:cubicBezTo>
                  <a:cubicBezTo>
                    <a:pt x="3120" y="1085"/>
                    <a:pt x="2715" y="299"/>
                    <a:pt x="1988" y="61"/>
                  </a:cubicBezTo>
                  <a:cubicBezTo>
                    <a:pt x="1855" y="20"/>
                    <a:pt x="1720" y="1"/>
                    <a:pt x="1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24396200" y="2175700"/>
              <a:ext cx="38125" cy="57475"/>
            </a:xfrm>
            <a:custGeom>
              <a:avLst/>
              <a:gdLst/>
              <a:ahLst/>
              <a:cxnLst/>
              <a:rect l="l" t="t" r="r" b="b"/>
              <a:pathLst>
                <a:path w="1525" h="2299" extrusionOk="0">
                  <a:moveTo>
                    <a:pt x="1119" y="0"/>
                  </a:moveTo>
                  <a:cubicBezTo>
                    <a:pt x="679" y="119"/>
                    <a:pt x="298" y="477"/>
                    <a:pt x="155" y="953"/>
                  </a:cubicBezTo>
                  <a:cubicBezTo>
                    <a:pt x="0" y="1441"/>
                    <a:pt x="107" y="1941"/>
                    <a:pt x="405" y="2298"/>
                  </a:cubicBezTo>
                  <a:cubicBezTo>
                    <a:pt x="857" y="2179"/>
                    <a:pt x="1227" y="1822"/>
                    <a:pt x="1369" y="1346"/>
                  </a:cubicBezTo>
                  <a:cubicBezTo>
                    <a:pt x="1524" y="846"/>
                    <a:pt x="1417" y="357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24261650" y="2133725"/>
              <a:ext cx="37825" cy="57175"/>
            </a:xfrm>
            <a:custGeom>
              <a:avLst/>
              <a:gdLst/>
              <a:ahLst/>
              <a:cxnLst/>
              <a:rect l="l" t="t" r="r" b="b"/>
              <a:pathLst>
                <a:path w="1513" h="2287" extrusionOk="0">
                  <a:moveTo>
                    <a:pt x="1120" y="1"/>
                  </a:moveTo>
                  <a:cubicBezTo>
                    <a:pt x="667" y="120"/>
                    <a:pt x="298" y="477"/>
                    <a:pt x="143" y="953"/>
                  </a:cubicBezTo>
                  <a:cubicBezTo>
                    <a:pt x="1" y="1441"/>
                    <a:pt x="108" y="1929"/>
                    <a:pt x="405" y="2287"/>
                  </a:cubicBezTo>
                  <a:cubicBezTo>
                    <a:pt x="846" y="2167"/>
                    <a:pt x="1215" y="1810"/>
                    <a:pt x="1370" y="1334"/>
                  </a:cubicBezTo>
                  <a:cubicBezTo>
                    <a:pt x="1513" y="846"/>
                    <a:pt x="1394" y="358"/>
                    <a:pt x="1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24408700" y="2164375"/>
              <a:ext cx="30375" cy="11350"/>
            </a:xfrm>
            <a:custGeom>
              <a:avLst/>
              <a:gdLst/>
              <a:ahLst/>
              <a:cxnLst/>
              <a:rect l="l" t="t" r="r" b="b"/>
              <a:pathLst>
                <a:path w="1215" h="454" extrusionOk="0">
                  <a:moveTo>
                    <a:pt x="839" y="0"/>
                  </a:moveTo>
                  <a:cubicBezTo>
                    <a:pt x="749" y="0"/>
                    <a:pt x="649" y="15"/>
                    <a:pt x="548" y="48"/>
                  </a:cubicBezTo>
                  <a:cubicBezTo>
                    <a:pt x="369" y="108"/>
                    <a:pt x="215" y="203"/>
                    <a:pt x="131" y="287"/>
                  </a:cubicBezTo>
                  <a:cubicBezTo>
                    <a:pt x="36" y="382"/>
                    <a:pt x="0" y="453"/>
                    <a:pt x="12" y="453"/>
                  </a:cubicBezTo>
                  <a:cubicBezTo>
                    <a:pt x="12" y="454"/>
                    <a:pt x="13" y="454"/>
                    <a:pt x="13" y="454"/>
                  </a:cubicBezTo>
                  <a:cubicBezTo>
                    <a:pt x="35" y="454"/>
                    <a:pt x="246" y="225"/>
                    <a:pt x="572" y="144"/>
                  </a:cubicBezTo>
                  <a:cubicBezTo>
                    <a:pt x="716" y="99"/>
                    <a:pt x="852" y="87"/>
                    <a:pt x="961" y="87"/>
                  </a:cubicBezTo>
                  <a:cubicBezTo>
                    <a:pt x="1078" y="87"/>
                    <a:pt x="1164" y="101"/>
                    <a:pt x="1199" y="101"/>
                  </a:cubicBezTo>
                  <a:cubicBezTo>
                    <a:pt x="1209" y="101"/>
                    <a:pt x="1215" y="99"/>
                    <a:pt x="1215" y="96"/>
                  </a:cubicBezTo>
                  <a:cubicBezTo>
                    <a:pt x="1215" y="84"/>
                    <a:pt x="1143" y="37"/>
                    <a:pt x="1024" y="25"/>
                  </a:cubicBezTo>
                  <a:cubicBezTo>
                    <a:pt x="972" y="9"/>
                    <a:pt x="909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24317025" y="2128250"/>
              <a:ext cx="20550" cy="24850"/>
            </a:xfrm>
            <a:custGeom>
              <a:avLst/>
              <a:gdLst/>
              <a:ahLst/>
              <a:cxnLst/>
              <a:rect l="l" t="t" r="r" b="b"/>
              <a:pathLst>
                <a:path w="822" h="994" extrusionOk="0">
                  <a:moveTo>
                    <a:pt x="12" y="1"/>
                  </a:moveTo>
                  <a:cubicBezTo>
                    <a:pt x="4" y="1"/>
                    <a:pt x="0" y="2"/>
                    <a:pt x="0" y="5"/>
                  </a:cubicBezTo>
                  <a:cubicBezTo>
                    <a:pt x="0" y="41"/>
                    <a:pt x="286" y="124"/>
                    <a:pt x="512" y="410"/>
                  </a:cubicBezTo>
                  <a:cubicBezTo>
                    <a:pt x="726" y="696"/>
                    <a:pt x="762" y="993"/>
                    <a:pt x="786" y="993"/>
                  </a:cubicBezTo>
                  <a:cubicBezTo>
                    <a:pt x="810" y="993"/>
                    <a:pt x="822" y="922"/>
                    <a:pt x="774" y="779"/>
                  </a:cubicBezTo>
                  <a:cubicBezTo>
                    <a:pt x="750" y="660"/>
                    <a:pt x="691" y="505"/>
                    <a:pt x="572" y="350"/>
                  </a:cubicBezTo>
                  <a:cubicBezTo>
                    <a:pt x="453" y="208"/>
                    <a:pt x="310" y="100"/>
                    <a:pt x="191" y="53"/>
                  </a:cubicBezTo>
                  <a:cubicBezTo>
                    <a:pt x="100" y="16"/>
                    <a:pt x="37" y="1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24289925" y="2116450"/>
              <a:ext cx="3300" cy="18500"/>
            </a:xfrm>
            <a:custGeom>
              <a:avLst/>
              <a:gdLst/>
              <a:ahLst/>
              <a:cxnLst/>
              <a:rect l="l" t="t" r="r" b="b"/>
              <a:pathLst>
                <a:path w="132" h="740" extrusionOk="0">
                  <a:moveTo>
                    <a:pt x="72" y="1"/>
                  </a:moveTo>
                  <a:cubicBezTo>
                    <a:pt x="48" y="1"/>
                    <a:pt x="48" y="168"/>
                    <a:pt x="24" y="382"/>
                  </a:cubicBezTo>
                  <a:cubicBezTo>
                    <a:pt x="24" y="572"/>
                    <a:pt x="1" y="739"/>
                    <a:pt x="24" y="739"/>
                  </a:cubicBezTo>
                  <a:cubicBezTo>
                    <a:pt x="48" y="739"/>
                    <a:pt x="108" y="584"/>
                    <a:pt x="120" y="382"/>
                  </a:cubicBezTo>
                  <a:cubicBezTo>
                    <a:pt x="132" y="168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24270575" y="2122100"/>
              <a:ext cx="11050" cy="15825"/>
            </a:xfrm>
            <a:custGeom>
              <a:avLst/>
              <a:gdLst/>
              <a:ahLst/>
              <a:cxnLst/>
              <a:rect l="l" t="t" r="r" b="b"/>
              <a:pathLst>
                <a:path w="442" h="633" extrusionOk="0">
                  <a:moveTo>
                    <a:pt x="15" y="0"/>
                  </a:moveTo>
                  <a:cubicBezTo>
                    <a:pt x="14" y="0"/>
                    <a:pt x="13" y="1"/>
                    <a:pt x="13" y="1"/>
                  </a:cubicBezTo>
                  <a:cubicBezTo>
                    <a:pt x="1" y="13"/>
                    <a:pt x="84" y="156"/>
                    <a:pt x="203" y="335"/>
                  </a:cubicBezTo>
                  <a:cubicBezTo>
                    <a:pt x="306" y="484"/>
                    <a:pt x="410" y="633"/>
                    <a:pt x="428" y="633"/>
                  </a:cubicBezTo>
                  <a:cubicBezTo>
                    <a:pt x="428" y="633"/>
                    <a:pt x="429" y="633"/>
                    <a:pt x="429" y="632"/>
                  </a:cubicBezTo>
                  <a:cubicBezTo>
                    <a:pt x="441" y="632"/>
                    <a:pt x="382" y="466"/>
                    <a:pt x="263" y="287"/>
                  </a:cubicBezTo>
                  <a:cubicBezTo>
                    <a:pt x="149" y="117"/>
                    <a:pt x="36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24256300" y="2134000"/>
              <a:ext cx="17275" cy="10200"/>
            </a:xfrm>
            <a:custGeom>
              <a:avLst/>
              <a:gdLst/>
              <a:ahLst/>
              <a:cxnLst/>
              <a:rect l="l" t="t" r="r" b="b"/>
              <a:pathLst>
                <a:path w="691" h="408" extrusionOk="0">
                  <a:moveTo>
                    <a:pt x="8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37"/>
                    <a:pt x="143" y="132"/>
                    <a:pt x="322" y="240"/>
                  </a:cubicBezTo>
                  <a:cubicBezTo>
                    <a:pt x="485" y="349"/>
                    <a:pt x="629" y="408"/>
                    <a:pt x="670" y="408"/>
                  </a:cubicBezTo>
                  <a:cubicBezTo>
                    <a:pt x="674" y="408"/>
                    <a:pt x="677" y="407"/>
                    <a:pt x="679" y="406"/>
                  </a:cubicBezTo>
                  <a:cubicBezTo>
                    <a:pt x="691" y="371"/>
                    <a:pt x="536" y="275"/>
                    <a:pt x="357" y="168"/>
                  </a:cubicBezTo>
                  <a:cubicBezTo>
                    <a:pt x="192" y="69"/>
                    <a:pt x="47" y="0"/>
                    <a:pt x="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4466150" y="2206750"/>
              <a:ext cx="20550" cy="2775"/>
            </a:xfrm>
            <a:custGeom>
              <a:avLst/>
              <a:gdLst/>
              <a:ahLst/>
              <a:cxnLst/>
              <a:rect l="l" t="t" r="r" b="b"/>
              <a:pathLst>
                <a:path w="822" h="111" extrusionOk="0">
                  <a:moveTo>
                    <a:pt x="170" y="1"/>
                  </a:moveTo>
                  <a:cubicBezTo>
                    <a:pt x="70" y="1"/>
                    <a:pt x="0" y="6"/>
                    <a:pt x="0" y="20"/>
                  </a:cubicBezTo>
                  <a:cubicBezTo>
                    <a:pt x="0" y="56"/>
                    <a:pt x="179" y="80"/>
                    <a:pt x="405" y="104"/>
                  </a:cubicBezTo>
                  <a:cubicBezTo>
                    <a:pt x="492" y="108"/>
                    <a:pt x="571" y="111"/>
                    <a:pt x="637" y="111"/>
                  </a:cubicBezTo>
                  <a:cubicBezTo>
                    <a:pt x="750" y="111"/>
                    <a:pt x="822" y="103"/>
                    <a:pt x="822" y="80"/>
                  </a:cubicBezTo>
                  <a:cubicBezTo>
                    <a:pt x="822" y="56"/>
                    <a:pt x="643" y="20"/>
                    <a:pt x="417" y="8"/>
                  </a:cubicBezTo>
                  <a:cubicBezTo>
                    <a:pt x="328" y="4"/>
                    <a:pt x="241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4467025" y="2186925"/>
              <a:ext cx="13125" cy="10850"/>
            </a:xfrm>
            <a:custGeom>
              <a:avLst/>
              <a:gdLst/>
              <a:ahLst/>
              <a:cxnLst/>
              <a:rect l="l" t="t" r="r" b="b"/>
              <a:pathLst>
                <a:path w="525" h="434" extrusionOk="0">
                  <a:moveTo>
                    <a:pt x="494" y="0"/>
                  </a:moveTo>
                  <a:cubicBezTo>
                    <a:pt x="464" y="0"/>
                    <a:pt x="356" y="88"/>
                    <a:pt x="239" y="194"/>
                  </a:cubicBezTo>
                  <a:cubicBezTo>
                    <a:pt x="108" y="313"/>
                    <a:pt x="1" y="420"/>
                    <a:pt x="13" y="432"/>
                  </a:cubicBezTo>
                  <a:cubicBezTo>
                    <a:pt x="14" y="433"/>
                    <a:pt x="15" y="434"/>
                    <a:pt x="17" y="434"/>
                  </a:cubicBezTo>
                  <a:cubicBezTo>
                    <a:pt x="42" y="434"/>
                    <a:pt x="154" y="364"/>
                    <a:pt x="287" y="254"/>
                  </a:cubicBezTo>
                  <a:cubicBezTo>
                    <a:pt x="430" y="135"/>
                    <a:pt x="525" y="16"/>
                    <a:pt x="501" y="4"/>
                  </a:cubicBezTo>
                  <a:cubicBezTo>
                    <a:pt x="500" y="1"/>
                    <a:pt x="497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24458100" y="2172050"/>
              <a:ext cx="10750" cy="15000"/>
            </a:xfrm>
            <a:custGeom>
              <a:avLst/>
              <a:gdLst/>
              <a:ahLst/>
              <a:cxnLst/>
              <a:rect l="l" t="t" r="r" b="b"/>
              <a:pathLst>
                <a:path w="430" h="600" extrusionOk="0">
                  <a:moveTo>
                    <a:pt x="407" y="0"/>
                  </a:moveTo>
                  <a:cubicBezTo>
                    <a:pt x="365" y="0"/>
                    <a:pt x="277" y="113"/>
                    <a:pt x="179" y="265"/>
                  </a:cubicBezTo>
                  <a:cubicBezTo>
                    <a:pt x="72" y="432"/>
                    <a:pt x="1" y="575"/>
                    <a:pt x="13" y="599"/>
                  </a:cubicBezTo>
                  <a:cubicBezTo>
                    <a:pt x="14" y="599"/>
                    <a:pt x="16" y="600"/>
                    <a:pt x="18" y="600"/>
                  </a:cubicBezTo>
                  <a:cubicBezTo>
                    <a:pt x="57" y="600"/>
                    <a:pt x="149" y="484"/>
                    <a:pt x="251" y="325"/>
                  </a:cubicBezTo>
                  <a:cubicBezTo>
                    <a:pt x="358" y="158"/>
                    <a:pt x="429" y="15"/>
                    <a:pt x="417" y="3"/>
                  </a:cubicBezTo>
                  <a:cubicBezTo>
                    <a:pt x="414" y="1"/>
                    <a:pt x="411" y="0"/>
                    <a:pt x="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24398875" y="2173025"/>
              <a:ext cx="71150" cy="50625"/>
            </a:xfrm>
            <a:custGeom>
              <a:avLst/>
              <a:gdLst/>
              <a:ahLst/>
              <a:cxnLst/>
              <a:rect l="l" t="t" r="r" b="b"/>
              <a:pathLst>
                <a:path w="2846" h="2025" extrusionOk="0">
                  <a:moveTo>
                    <a:pt x="1370" y="0"/>
                  </a:moveTo>
                  <a:cubicBezTo>
                    <a:pt x="1203" y="24"/>
                    <a:pt x="1060" y="48"/>
                    <a:pt x="917" y="95"/>
                  </a:cubicBezTo>
                  <a:cubicBezTo>
                    <a:pt x="655" y="203"/>
                    <a:pt x="429" y="357"/>
                    <a:pt x="298" y="524"/>
                  </a:cubicBezTo>
                  <a:cubicBezTo>
                    <a:pt x="167" y="703"/>
                    <a:pt x="72" y="857"/>
                    <a:pt x="48" y="976"/>
                  </a:cubicBezTo>
                  <a:cubicBezTo>
                    <a:pt x="12" y="1072"/>
                    <a:pt x="0" y="1155"/>
                    <a:pt x="12" y="1155"/>
                  </a:cubicBezTo>
                  <a:cubicBezTo>
                    <a:pt x="13" y="1155"/>
                    <a:pt x="14" y="1155"/>
                    <a:pt x="15" y="1155"/>
                  </a:cubicBezTo>
                  <a:cubicBezTo>
                    <a:pt x="51" y="1155"/>
                    <a:pt x="114" y="887"/>
                    <a:pt x="417" y="584"/>
                  </a:cubicBezTo>
                  <a:cubicBezTo>
                    <a:pt x="548" y="453"/>
                    <a:pt x="739" y="298"/>
                    <a:pt x="1000" y="226"/>
                  </a:cubicBezTo>
                  <a:cubicBezTo>
                    <a:pt x="1130" y="189"/>
                    <a:pt x="1273" y="168"/>
                    <a:pt x="1420" y="168"/>
                  </a:cubicBezTo>
                  <a:cubicBezTo>
                    <a:pt x="1556" y="168"/>
                    <a:pt x="1697" y="186"/>
                    <a:pt x="1834" y="226"/>
                  </a:cubicBezTo>
                  <a:cubicBezTo>
                    <a:pt x="1977" y="274"/>
                    <a:pt x="2096" y="334"/>
                    <a:pt x="2215" y="417"/>
                  </a:cubicBezTo>
                  <a:cubicBezTo>
                    <a:pt x="2334" y="512"/>
                    <a:pt x="2429" y="619"/>
                    <a:pt x="2501" y="715"/>
                  </a:cubicBezTo>
                  <a:cubicBezTo>
                    <a:pt x="2632" y="941"/>
                    <a:pt x="2703" y="1179"/>
                    <a:pt x="2727" y="1369"/>
                  </a:cubicBezTo>
                  <a:cubicBezTo>
                    <a:pt x="2763" y="1774"/>
                    <a:pt x="2632" y="2012"/>
                    <a:pt x="2667" y="2024"/>
                  </a:cubicBezTo>
                  <a:cubicBezTo>
                    <a:pt x="2667" y="2024"/>
                    <a:pt x="2703" y="1965"/>
                    <a:pt x="2751" y="1858"/>
                  </a:cubicBezTo>
                  <a:cubicBezTo>
                    <a:pt x="2798" y="1750"/>
                    <a:pt x="2846" y="1584"/>
                    <a:pt x="2846" y="1357"/>
                  </a:cubicBezTo>
                  <a:cubicBezTo>
                    <a:pt x="2834" y="1131"/>
                    <a:pt x="2775" y="881"/>
                    <a:pt x="2620" y="631"/>
                  </a:cubicBezTo>
                  <a:cubicBezTo>
                    <a:pt x="2536" y="512"/>
                    <a:pt x="2441" y="393"/>
                    <a:pt x="2310" y="286"/>
                  </a:cubicBezTo>
                  <a:cubicBezTo>
                    <a:pt x="2179" y="191"/>
                    <a:pt x="2024" y="107"/>
                    <a:pt x="1858" y="60"/>
                  </a:cubicBezTo>
                  <a:cubicBezTo>
                    <a:pt x="1691" y="24"/>
                    <a:pt x="1536" y="0"/>
                    <a:pt x="1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24263150" y="2130975"/>
              <a:ext cx="70250" cy="49200"/>
            </a:xfrm>
            <a:custGeom>
              <a:avLst/>
              <a:gdLst/>
              <a:ahLst/>
              <a:cxnLst/>
              <a:rect l="l" t="t" r="r" b="b"/>
              <a:pathLst>
                <a:path w="2810" h="1968" extrusionOk="0">
                  <a:moveTo>
                    <a:pt x="1360" y="0"/>
                  </a:moveTo>
                  <a:cubicBezTo>
                    <a:pt x="1331" y="0"/>
                    <a:pt x="1303" y="1"/>
                    <a:pt x="1274" y="3"/>
                  </a:cubicBezTo>
                  <a:cubicBezTo>
                    <a:pt x="1119" y="3"/>
                    <a:pt x="965" y="51"/>
                    <a:pt x="834" y="111"/>
                  </a:cubicBezTo>
                  <a:cubicBezTo>
                    <a:pt x="560" y="230"/>
                    <a:pt x="357" y="408"/>
                    <a:pt x="238" y="587"/>
                  </a:cubicBezTo>
                  <a:cubicBezTo>
                    <a:pt x="119" y="765"/>
                    <a:pt x="60" y="932"/>
                    <a:pt x="24" y="1051"/>
                  </a:cubicBezTo>
                  <a:cubicBezTo>
                    <a:pt x="0" y="1146"/>
                    <a:pt x="0" y="1230"/>
                    <a:pt x="12" y="1230"/>
                  </a:cubicBezTo>
                  <a:cubicBezTo>
                    <a:pt x="48" y="1230"/>
                    <a:pt x="72" y="956"/>
                    <a:pt x="322" y="646"/>
                  </a:cubicBezTo>
                  <a:cubicBezTo>
                    <a:pt x="441" y="492"/>
                    <a:pt x="643" y="337"/>
                    <a:pt x="881" y="241"/>
                  </a:cubicBezTo>
                  <a:cubicBezTo>
                    <a:pt x="1012" y="194"/>
                    <a:pt x="1143" y="158"/>
                    <a:pt x="1274" y="158"/>
                  </a:cubicBezTo>
                  <a:cubicBezTo>
                    <a:pt x="1429" y="158"/>
                    <a:pt x="1560" y="170"/>
                    <a:pt x="1715" y="218"/>
                  </a:cubicBezTo>
                  <a:cubicBezTo>
                    <a:pt x="1988" y="301"/>
                    <a:pt x="2227" y="480"/>
                    <a:pt x="2393" y="694"/>
                  </a:cubicBezTo>
                  <a:cubicBezTo>
                    <a:pt x="2560" y="884"/>
                    <a:pt x="2643" y="1123"/>
                    <a:pt x="2679" y="1313"/>
                  </a:cubicBezTo>
                  <a:cubicBezTo>
                    <a:pt x="2739" y="1718"/>
                    <a:pt x="2643" y="1968"/>
                    <a:pt x="2679" y="1968"/>
                  </a:cubicBezTo>
                  <a:cubicBezTo>
                    <a:pt x="2691" y="1968"/>
                    <a:pt x="2727" y="1908"/>
                    <a:pt x="2750" y="1837"/>
                  </a:cubicBezTo>
                  <a:cubicBezTo>
                    <a:pt x="2786" y="1718"/>
                    <a:pt x="2810" y="1551"/>
                    <a:pt x="2798" y="1325"/>
                  </a:cubicBezTo>
                  <a:cubicBezTo>
                    <a:pt x="2786" y="1111"/>
                    <a:pt x="2703" y="849"/>
                    <a:pt x="2524" y="611"/>
                  </a:cubicBezTo>
                  <a:cubicBezTo>
                    <a:pt x="2441" y="492"/>
                    <a:pt x="2334" y="372"/>
                    <a:pt x="2203" y="289"/>
                  </a:cubicBezTo>
                  <a:cubicBezTo>
                    <a:pt x="2084" y="194"/>
                    <a:pt x="1929" y="122"/>
                    <a:pt x="1774" y="63"/>
                  </a:cubicBezTo>
                  <a:cubicBezTo>
                    <a:pt x="1636" y="23"/>
                    <a:pt x="1498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52"/>
          <p:cNvGrpSpPr/>
          <p:nvPr/>
        </p:nvGrpSpPr>
        <p:grpSpPr>
          <a:xfrm>
            <a:off x="786685" y="213847"/>
            <a:ext cx="1216200" cy="1216200"/>
            <a:chOff x="786685" y="213847"/>
            <a:chExt cx="1216200" cy="1216200"/>
          </a:xfrm>
        </p:grpSpPr>
        <p:sp>
          <p:nvSpPr>
            <p:cNvPr id="1154" name="Google Shape;1154;p52"/>
            <p:cNvSpPr/>
            <p:nvPr/>
          </p:nvSpPr>
          <p:spPr>
            <a:xfrm>
              <a:off x="786685" y="213847"/>
              <a:ext cx="1216200" cy="1216200"/>
            </a:xfrm>
            <a:prstGeom prst="sun">
              <a:avLst>
                <a:gd name="adj" fmla="val 25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52"/>
            <p:cNvGrpSpPr/>
            <p:nvPr/>
          </p:nvGrpSpPr>
          <p:grpSpPr>
            <a:xfrm>
              <a:off x="1120050" y="556963"/>
              <a:ext cx="549450" cy="529975"/>
              <a:chOff x="720000" y="1682150"/>
              <a:chExt cx="549450" cy="529975"/>
            </a:xfrm>
          </p:grpSpPr>
          <p:sp>
            <p:nvSpPr>
              <p:cNvPr id="1156" name="Google Shape;1156;p52"/>
              <p:cNvSpPr/>
              <p:nvPr/>
            </p:nvSpPr>
            <p:spPr>
              <a:xfrm>
                <a:off x="720000" y="1682150"/>
                <a:ext cx="549450" cy="529975"/>
              </a:xfrm>
              <a:custGeom>
                <a:avLst/>
                <a:gdLst/>
                <a:ahLst/>
                <a:cxnLst/>
                <a:rect l="l" t="t" r="r" b="b"/>
                <a:pathLst>
                  <a:path w="21978" h="21199" extrusionOk="0">
                    <a:moveTo>
                      <a:pt x="10549" y="1"/>
                    </a:moveTo>
                    <a:cubicBezTo>
                      <a:pt x="10105" y="1"/>
                      <a:pt x="9659" y="28"/>
                      <a:pt x="9216" y="85"/>
                    </a:cubicBezTo>
                    <a:cubicBezTo>
                      <a:pt x="6644" y="407"/>
                      <a:pt x="3989" y="1383"/>
                      <a:pt x="2358" y="3514"/>
                    </a:cubicBezTo>
                    <a:cubicBezTo>
                      <a:pt x="1072" y="5193"/>
                      <a:pt x="572" y="7384"/>
                      <a:pt x="298" y="9527"/>
                    </a:cubicBezTo>
                    <a:cubicBezTo>
                      <a:pt x="84" y="11337"/>
                      <a:pt x="0" y="13194"/>
                      <a:pt x="536" y="14920"/>
                    </a:cubicBezTo>
                    <a:cubicBezTo>
                      <a:pt x="1334" y="17468"/>
                      <a:pt x="3417" y="19421"/>
                      <a:pt x="5787" y="20373"/>
                    </a:cubicBezTo>
                    <a:cubicBezTo>
                      <a:pt x="7238" y="20960"/>
                      <a:pt x="8787" y="21198"/>
                      <a:pt x="10351" y="21198"/>
                    </a:cubicBezTo>
                    <a:cubicBezTo>
                      <a:pt x="11327" y="21198"/>
                      <a:pt x="12310" y="21105"/>
                      <a:pt x="13276" y="20945"/>
                    </a:cubicBezTo>
                    <a:cubicBezTo>
                      <a:pt x="17717" y="20219"/>
                      <a:pt x="21408" y="16039"/>
                      <a:pt x="21646" y="11253"/>
                    </a:cubicBezTo>
                    <a:cubicBezTo>
                      <a:pt x="21978" y="4718"/>
                      <a:pt x="16342" y="1"/>
                      <a:pt x="10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2"/>
              <p:cNvSpPr/>
              <p:nvPr/>
            </p:nvSpPr>
            <p:spPr>
              <a:xfrm>
                <a:off x="1003075" y="1708475"/>
                <a:ext cx="1463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5855" h="2888" extrusionOk="0">
                    <a:moveTo>
                      <a:pt x="1034" y="1"/>
                    </a:moveTo>
                    <a:cubicBezTo>
                      <a:pt x="765" y="1"/>
                      <a:pt x="509" y="19"/>
                      <a:pt x="274" y="56"/>
                    </a:cubicBezTo>
                    <a:cubicBezTo>
                      <a:pt x="0" y="92"/>
                      <a:pt x="107" y="485"/>
                      <a:pt x="334" y="520"/>
                    </a:cubicBezTo>
                    <a:cubicBezTo>
                      <a:pt x="1358" y="651"/>
                      <a:pt x="2274" y="842"/>
                      <a:pt x="3215" y="1330"/>
                    </a:cubicBezTo>
                    <a:cubicBezTo>
                      <a:pt x="3977" y="1735"/>
                      <a:pt x="4536" y="2437"/>
                      <a:pt x="5298" y="2842"/>
                    </a:cubicBezTo>
                    <a:cubicBezTo>
                      <a:pt x="5355" y="2874"/>
                      <a:pt x="5410" y="2888"/>
                      <a:pt x="5463" y="2888"/>
                    </a:cubicBezTo>
                    <a:cubicBezTo>
                      <a:pt x="5689" y="2888"/>
                      <a:pt x="5855" y="2627"/>
                      <a:pt x="5739" y="2366"/>
                    </a:cubicBezTo>
                    <a:cubicBezTo>
                      <a:pt x="5018" y="769"/>
                      <a:pt x="2762" y="1"/>
                      <a:pt x="10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2"/>
              <p:cNvSpPr/>
              <p:nvPr/>
            </p:nvSpPr>
            <p:spPr>
              <a:xfrm>
                <a:off x="1156200" y="1791400"/>
                <a:ext cx="59725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2629" extrusionOk="0">
                    <a:moveTo>
                      <a:pt x="305" y="0"/>
                    </a:moveTo>
                    <a:cubicBezTo>
                      <a:pt x="95" y="0"/>
                      <a:pt x="0" y="305"/>
                      <a:pt x="150" y="454"/>
                    </a:cubicBezTo>
                    <a:cubicBezTo>
                      <a:pt x="447" y="751"/>
                      <a:pt x="793" y="990"/>
                      <a:pt x="1067" y="1335"/>
                    </a:cubicBezTo>
                    <a:cubicBezTo>
                      <a:pt x="1329" y="1680"/>
                      <a:pt x="1507" y="2156"/>
                      <a:pt x="1805" y="2526"/>
                    </a:cubicBezTo>
                    <a:cubicBezTo>
                      <a:pt x="1863" y="2598"/>
                      <a:pt x="1933" y="2629"/>
                      <a:pt x="2002" y="2629"/>
                    </a:cubicBezTo>
                    <a:cubicBezTo>
                      <a:pt x="2158" y="2629"/>
                      <a:pt x="2312" y="2473"/>
                      <a:pt x="2329" y="2299"/>
                    </a:cubicBezTo>
                    <a:cubicBezTo>
                      <a:pt x="2388" y="1263"/>
                      <a:pt x="1257" y="120"/>
                      <a:pt x="328" y="1"/>
                    </a:cubicBezTo>
                    <a:cubicBezTo>
                      <a:pt x="320" y="1"/>
                      <a:pt x="313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2"/>
              <p:cNvSpPr/>
              <p:nvPr/>
            </p:nvSpPr>
            <p:spPr>
              <a:xfrm>
                <a:off x="720300" y="1754800"/>
                <a:ext cx="507825" cy="457225"/>
              </a:xfrm>
              <a:custGeom>
                <a:avLst/>
                <a:gdLst/>
                <a:ahLst/>
                <a:cxnLst/>
                <a:rect l="l" t="t" r="r" b="b"/>
                <a:pathLst>
                  <a:path w="20313" h="18289" extrusionOk="0">
                    <a:moveTo>
                      <a:pt x="2870" y="1"/>
                    </a:moveTo>
                    <a:lnTo>
                      <a:pt x="2870" y="1"/>
                    </a:lnTo>
                    <a:cubicBezTo>
                      <a:pt x="2691" y="191"/>
                      <a:pt x="2512" y="394"/>
                      <a:pt x="2346" y="596"/>
                    </a:cubicBezTo>
                    <a:cubicBezTo>
                      <a:pt x="1060" y="2275"/>
                      <a:pt x="560" y="4478"/>
                      <a:pt x="298" y="6621"/>
                    </a:cubicBezTo>
                    <a:cubicBezTo>
                      <a:pt x="72" y="8419"/>
                      <a:pt x="0" y="10288"/>
                      <a:pt x="536" y="12014"/>
                    </a:cubicBezTo>
                    <a:cubicBezTo>
                      <a:pt x="1322" y="14550"/>
                      <a:pt x="3405" y="16503"/>
                      <a:pt x="5775" y="17455"/>
                    </a:cubicBezTo>
                    <a:cubicBezTo>
                      <a:pt x="7243" y="18046"/>
                      <a:pt x="8803" y="18289"/>
                      <a:pt x="10376" y="18289"/>
                    </a:cubicBezTo>
                    <a:cubicBezTo>
                      <a:pt x="11340" y="18289"/>
                      <a:pt x="12309" y="18197"/>
                      <a:pt x="13264" y="18039"/>
                    </a:cubicBezTo>
                    <a:cubicBezTo>
                      <a:pt x="16205" y="17563"/>
                      <a:pt x="18812" y="15562"/>
                      <a:pt x="20312" y="12872"/>
                    </a:cubicBezTo>
                    <a:lnTo>
                      <a:pt x="20312" y="12872"/>
                    </a:lnTo>
                    <a:cubicBezTo>
                      <a:pt x="18348" y="14300"/>
                      <a:pt x="16038" y="15181"/>
                      <a:pt x="13669" y="15300"/>
                    </a:cubicBezTo>
                    <a:cubicBezTo>
                      <a:pt x="13491" y="15309"/>
                      <a:pt x="13314" y="15314"/>
                      <a:pt x="13136" y="15314"/>
                    </a:cubicBezTo>
                    <a:cubicBezTo>
                      <a:pt x="9524" y="15314"/>
                      <a:pt x="5911" y="13480"/>
                      <a:pt x="3846" y="10347"/>
                    </a:cubicBezTo>
                    <a:cubicBezTo>
                      <a:pt x="1881" y="7371"/>
                      <a:pt x="1477" y="3287"/>
                      <a:pt x="2870" y="1"/>
                    </a:cubicBezTo>
                    <a:close/>
                  </a:path>
                </a:pathLst>
              </a:custGeom>
              <a:solidFill>
                <a:srgbClr val="333154">
                  <a:alpha val="5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2"/>
              <p:cNvSpPr/>
              <p:nvPr/>
            </p:nvSpPr>
            <p:spPr>
              <a:xfrm>
                <a:off x="808050" y="1849575"/>
                <a:ext cx="1158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2514" extrusionOk="0">
                    <a:moveTo>
                      <a:pt x="2313" y="0"/>
                    </a:moveTo>
                    <a:cubicBezTo>
                      <a:pt x="1153" y="0"/>
                      <a:pt x="196" y="983"/>
                      <a:pt x="26" y="2127"/>
                    </a:cubicBezTo>
                    <a:cubicBezTo>
                      <a:pt x="1" y="2264"/>
                      <a:pt x="111" y="2371"/>
                      <a:pt x="228" y="2371"/>
                    </a:cubicBezTo>
                    <a:cubicBezTo>
                      <a:pt x="273" y="2371"/>
                      <a:pt x="320" y="2355"/>
                      <a:pt x="360" y="2318"/>
                    </a:cubicBezTo>
                    <a:cubicBezTo>
                      <a:pt x="979" y="1770"/>
                      <a:pt x="1288" y="901"/>
                      <a:pt x="2241" y="841"/>
                    </a:cubicBezTo>
                    <a:cubicBezTo>
                      <a:pt x="2272" y="839"/>
                      <a:pt x="2303" y="838"/>
                      <a:pt x="2332" y="838"/>
                    </a:cubicBezTo>
                    <a:cubicBezTo>
                      <a:pt x="3214" y="838"/>
                      <a:pt x="3518" y="1837"/>
                      <a:pt x="3967" y="2401"/>
                    </a:cubicBezTo>
                    <a:cubicBezTo>
                      <a:pt x="4027" y="2480"/>
                      <a:pt x="4116" y="2514"/>
                      <a:pt x="4209" y="2514"/>
                    </a:cubicBezTo>
                    <a:cubicBezTo>
                      <a:pt x="4413" y="2514"/>
                      <a:pt x="4635" y="2352"/>
                      <a:pt x="4610" y="2139"/>
                    </a:cubicBezTo>
                    <a:cubicBezTo>
                      <a:pt x="4491" y="1127"/>
                      <a:pt x="3539" y="91"/>
                      <a:pt x="2491" y="8"/>
                    </a:cubicBezTo>
                    <a:cubicBezTo>
                      <a:pt x="2431" y="3"/>
                      <a:pt x="2372" y="0"/>
                      <a:pt x="2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2"/>
              <p:cNvSpPr/>
              <p:nvPr/>
            </p:nvSpPr>
            <p:spPr>
              <a:xfrm>
                <a:off x="1048900" y="1849575"/>
                <a:ext cx="1157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4631" h="2514" extrusionOk="0">
                    <a:moveTo>
                      <a:pt x="2310" y="0"/>
                    </a:moveTo>
                    <a:cubicBezTo>
                      <a:pt x="2251" y="0"/>
                      <a:pt x="2192" y="3"/>
                      <a:pt x="2132" y="8"/>
                    </a:cubicBezTo>
                    <a:cubicBezTo>
                      <a:pt x="1096" y="91"/>
                      <a:pt x="144" y="1127"/>
                      <a:pt x="25" y="2139"/>
                    </a:cubicBezTo>
                    <a:cubicBezTo>
                      <a:pt x="0" y="2352"/>
                      <a:pt x="217" y="2514"/>
                      <a:pt x="420" y="2514"/>
                    </a:cubicBezTo>
                    <a:cubicBezTo>
                      <a:pt x="513" y="2514"/>
                      <a:pt x="604" y="2480"/>
                      <a:pt x="668" y="2401"/>
                    </a:cubicBezTo>
                    <a:cubicBezTo>
                      <a:pt x="1105" y="1837"/>
                      <a:pt x="1431" y="838"/>
                      <a:pt x="2304" y="838"/>
                    </a:cubicBezTo>
                    <a:cubicBezTo>
                      <a:pt x="2333" y="838"/>
                      <a:pt x="2363" y="839"/>
                      <a:pt x="2394" y="841"/>
                    </a:cubicBezTo>
                    <a:cubicBezTo>
                      <a:pt x="3346" y="901"/>
                      <a:pt x="3644" y="1770"/>
                      <a:pt x="4275" y="2318"/>
                    </a:cubicBezTo>
                    <a:cubicBezTo>
                      <a:pt x="4315" y="2355"/>
                      <a:pt x="4362" y="2371"/>
                      <a:pt x="4407" y="2371"/>
                    </a:cubicBezTo>
                    <a:cubicBezTo>
                      <a:pt x="4523" y="2371"/>
                      <a:pt x="4631" y="2264"/>
                      <a:pt x="4597" y="2127"/>
                    </a:cubicBezTo>
                    <a:cubicBezTo>
                      <a:pt x="4438" y="983"/>
                      <a:pt x="3471" y="0"/>
                      <a:pt x="23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2"/>
              <p:cNvSpPr/>
              <p:nvPr/>
            </p:nvSpPr>
            <p:spPr>
              <a:xfrm>
                <a:off x="828650" y="1988650"/>
                <a:ext cx="319400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5364" extrusionOk="0">
                    <a:moveTo>
                      <a:pt x="7412" y="0"/>
                    </a:moveTo>
                    <a:cubicBezTo>
                      <a:pt x="4040" y="0"/>
                      <a:pt x="297" y="156"/>
                      <a:pt x="238" y="470"/>
                    </a:cubicBezTo>
                    <a:cubicBezTo>
                      <a:pt x="0" y="1767"/>
                      <a:pt x="1596" y="5315"/>
                      <a:pt x="6382" y="5363"/>
                    </a:cubicBezTo>
                    <a:cubicBezTo>
                      <a:pt x="6412" y="5363"/>
                      <a:pt x="6443" y="5364"/>
                      <a:pt x="6473" y="5364"/>
                    </a:cubicBezTo>
                    <a:cubicBezTo>
                      <a:pt x="11189" y="5364"/>
                      <a:pt x="12775" y="788"/>
                      <a:pt x="12728" y="315"/>
                    </a:cubicBezTo>
                    <a:cubicBezTo>
                      <a:pt x="12706" y="105"/>
                      <a:pt x="10184" y="0"/>
                      <a:pt x="74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2"/>
              <p:cNvSpPr/>
              <p:nvPr/>
            </p:nvSpPr>
            <p:spPr>
              <a:xfrm>
                <a:off x="832500" y="1988675"/>
                <a:ext cx="314950" cy="60850"/>
              </a:xfrm>
              <a:custGeom>
                <a:avLst/>
                <a:gdLst/>
                <a:ahLst/>
                <a:cxnLst/>
                <a:rect l="l" t="t" r="r" b="b"/>
                <a:pathLst>
                  <a:path w="12598" h="2434" extrusionOk="0">
                    <a:moveTo>
                      <a:pt x="7197" y="1"/>
                    </a:moveTo>
                    <a:cubicBezTo>
                      <a:pt x="3839" y="1"/>
                      <a:pt x="143" y="157"/>
                      <a:pt x="84" y="469"/>
                    </a:cubicBezTo>
                    <a:cubicBezTo>
                      <a:pt x="1" y="933"/>
                      <a:pt x="156" y="1659"/>
                      <a:pt x="584" y="2421"/>
                    </a:cubicBezTo>
                    <a:cubicBezTo>
                      <a:pt x="2180" y="1671"/>
                      <a:pt x="4061" y="1385"/>
                      <a:pt x="5847" y="1231"/>
                    </a:cubicBezTo>
                    <a:cubicBezTo>
                      <a:pt x="6379" y="1181"/>
                      <a:pt x="6920" y="1140"/>
                      <a:pt x="7456" y="1140"/>
                    </a:cubicBezTo>
                    <a:cubicBezTo>
                      <a:pt x="7820" y="1140"/>
                      <a:pt x="8182" y="1159"/>
                      <a:pt x="8538" y="1207"/>
                    </a:cubicBezTo>
                    <a:cubicBezTo>
                      <a:pt x="9657" y="1385"/>
                      <a:pt x="10728" y="1814"/>
                      <a:pt x="11669" y="2433"/>
                    </a:cubicBezTo>
                    <a:cubicBezTo>
                      <a:pt x="12336" y="1433"/>
                      <a:pt x="12598" y="516"/>
                      <a:pt x="12586" y="326"/>
                    </a:cubicBezTo>
                    <a:cubicBezTo>
                      <a:pt x="12559" y="109"/>
                      <a:pt x="9995" y="1"/>
                      <a:pt x="719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Google Shape;4019;p42">
            <a:extLst>
              <a:ext uri="{FF2B5EF4-FFF2-40B4-BE49-F238E27FC236}">
                <a16:creationId xmlns:a16="http://schemas.microsoft.com/office/drawing/2014/main" id="{1A2BBC3C-A6EF-D942-CD10-C86C2210099F}"/>
              </a:ext>
            </a:extLst>
          </p:cNvPr>
          <p:cNvSpPr txBox="1">
            <a:spLocks/>
          </p:cNvSpPr>
          <p:nvPr/>
        </p:nvSpPr>
        <p:spPr>
          <a:xfrm>
            <a:off x="2436607" y="1527434"/>
            <a:ext cx="6490695" cy="151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80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uckiest Guy"/>
              <a:buNone/>
              <a:defRPr sz="4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vi-VN" sz="6600" dirty="0">
                <a:solidFill>
                  <a:schemeClr val="accent5">
                    <a:lumMod val="50000"/>
                  </a:schemeClr>
                </a:solidFill>
                <a:latin typeface="Raleway Black" pitchFamily="2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130703-2061-292C-C8E3-2218FD4DF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1783" y="982495"/>
            <a:ext cx="1420652" cy="1436615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08DE032-FFFC-FC05-6CDE-C784F77DE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440" y="4046155"/>
            <a:ext cx="880707" cy="667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C15D2D-262C-8F1E-8AA1-2909A6FB6D3B}"/>
              </a:ext>
            </a:extLst>
          </p:cNvPr>
          <p:cNvSpPr txBox="1"/>
          <p:nvPr/>
        </p:nvSpPr>
        <p:spPr>
          <a:xfrm>
            <a:off x="1493558" y="225349"/>
            <a:ext cx="5506811" cy="2077164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0" i="0" dirty="0">
                <a:effectLst/>
                <a:latin typeface="Arial" panose="020B0604020202020204" pitchFamily="34" charset="0"/>
              </a:rPr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Ai là người đến lớp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Chăm chỉ sớm chiều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Dạy bảo mọi điều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Cho con khôn lớn?</a:t>
            </a:r>
            <a:endParaRPr lang="en-US" sz="2400" dirty="0"/>
          </a:p>
        </p:txBody>
      </p:sp>
      <p:pic>
        <p:nvPicPr>
          <p:cNvPr id="1026" name="Picture 2" descr="Premium Vector | Happy cute kids smile with teacher together">
            <a:extLst>
              <a:ext uri="{FF2B5EF4-FFF2-40B4-BE49-F238E27FC236}">
                <a16:creationId xmlns:a16="http://schemas.microsoft.com/office/drawing/2014/main" id="{3A4C499F-3F14-ADC7-C25C-E22153E1F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5" b="92054" l="7000" r="92900">
                        <a14:foregroundMark x1="11900" y1="50127" x2="12050" y2="70752"/>
                        <a14:foregroundMark x1="50950" y1="11074" x2="50950" y2="11074"/>
                        <a14:foregroundMark x1="50200" y1="39983" x2="50200" y2="39983"/>
                        <a14:foregroundMark x1="35650" y1="31615" x2="35650" y2="31615"/>
                        <a14:foregroundMark x1="37700" y1="37025" x2="38900" y2="39053"/>
                        <a14:foregroundMark x1="41750" y1="39560" x2="42300" y2="37954"/>
                        <a14:foregroundMark x1="49350" y1="41251" x2="52450" y2="44886"/>
                        <a14:foregroundMark x1="51050" y1="83347" x2="51050" y2="79544"/>
                        <a14:foregroundMark x1="47100" y1="78698" x2="47100" y2="83009"/>
                        <a14:foregroundMark x1="50100" y1="39391" x2="51150" y2="41082"/>
                        <a14:foregroundMark x1="35150" y1="30600" x2="37050" y2="34742"/>
                        <a14:foregroundMark x1="35000" y1="27303" x2="35000" y2="27303"/>
                        <a14:foregroundMark x1="33200" y1="27303" x2="33200" y2="27303"/>
                        <a14:foregroundMark x1="33000" y1="29501" x2="33000" y2="29501"/>
                        <a14:foregroundMark x1="36750" y1="29079" x2="36750" y2="29079"/>
                        <a14:foregroundMark x1="36400" y1="28064" x2="36400" y2="28064"/>
                        <a14:foregroundMark x1="62300" y1="45900" x2="62300" y2="45900"/>
                        <a14:foregroundMark x1="73000" y1="52409" x2="73000" y2="52409"/>
                        <a14:foregroundMark x1="74950" y1="43956" x2="78200" y2="73119"/>
                        <a14:foregroundMark x1="78200" y1="73119" x2="77800" y2="77177"/>
                        <a14:foregroundMark x1="61750" y1="57819" x2="61450" y2="67456"/>
                        <a14:foregroundMark x1="61450" y1="67456" x2="63750" y2="82925"/>
                        <a14:foregroundMark x1="63750" y1="82925" x2="63600" y2="88588"/>
                        <a14:foregroundMark x1="88000" y1="51310" x2="85600" y2="75993"/>
                        <a14:foregroundMark x1="85600" y1="75993" x2="86250" y2="79374"/>
                        <a14:foregroundMark x1="92900" y1="45731" x2="92900" y2="45731"/>
                        <a14:foregroundMark x1="12650" y1="50042" x2="12650" y2="50042"/>
                        <a14:foregroundMark x1="7200" y1="51902" x2="7000" y2="59172"/>
                        <a14:foregroundMark x1="12000" y1="78276" x2="12900" y2="78276"/>
                        <a14:foregroundMark x1="8050" y1="69400" x2="10150" y2="79121"/>
                        <a14:foregroundMark x1="10150" y1="79121" x2="10300" y2="89856"/>
                        <a14:foregroundMark x1="13750" y1="90279" x2="13300" y2="84277"/>
                        <a14:foregroundMark x1="33300" y1="63145" x2="39250" y2="61792"/>
                        <a14:foregroundMark x1="39250" y1="61792" x2="44850" y2="54945"/>
                        <a14:foregroundMark x1="37700" y1="80981" x2="38900" y2="87912"/>
                        <a14:foregroundMark x1="33500" y1="88588" x2="34500" y2="79882"/>
                        <a14:foregroundMark x1="21550" y1="88419" x2="21200" y2="90279"/>
                        <a14:foregroundMark x1="21350" y1="88419" x2="21950" y2="86982"/>
                        <a14:foregroundMark x1="26900" y1="87320" x2="26900" y2="87743"/>
                        <a14:foregroundMark x1="22300" y1="87489" x2="22300" y2="87489"/>
                        <a14:foregroundMark x1="58750" y1="90025" x2="59200" y2="84277"/>
                        <a14:foregroundMark x1="71200" y1="89011" x2="71800" y2="80642"/>
                        <a14:foregroundMark x1="77500" y1="90448" x2="75350" y2="80473"/>
                        <a14:foregroundMark x1="71700" y1="68555" x2="75350" y2="72866"/>
                        <a14:foregroundMark x1="73100" y1="65596" x2="73100" y2="65596"/>
                        <a14:foregroundMark x1="68950" y1="54945" x2="68950" y2="54945"/>
                        <a14:foregroundMark x1="88200" y1="87912" x2="85200" y2="87743"/>
                        <a14:foregroundMark x1="83900" y1="90786" x2="89700" y2="90448"/>
                        <a14:foregroundMark x1="39850" y1="89687" x2="38550" y2="89687"/>
                        <a14:foregroundMark x1="28950" y1="90617" x2="27350" y2="86644"/>
                        <a14:foregroundMark x1="31950" y1="71260" x2="32150" y2="66526"/>
                        <a14:foregroundMark x1="27650" y1="60017" x2="27650" y2="60017"/>
                        <a14:foregroundMark x1="39200" y1="69822" x2="40150" y2="69992"/>
                        <a14:foregroundMark x1="30650" y1="75402" x2="31150" y2="72189"/>
                        <a14:foregroundMark x1="57900" y1="71260" x2="59400" y2="63145"/>
                        <a14:foregroundMark x1="63350" y1="63314" x2="64450" y2="61877"/>
                        <a14:foregroundMark x1="65750" y1="89011" x2="62950" y2="92054"/>
                        <a14:foregroundMark x1="69050" y1="53846" x2="68850" y2="58411"/>
                        <a14:foregroundMark x1="29550" y1="62891" x2="29550" y2="6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92" y="2190273"/>
            <a:ext cx="4993141" cy="295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DC54DD-C4B4-4E9D-B23A-E32A9F4D9A20}"/>
              </a:ext>
            </a:extLst>
          </p:cNvPr>
          <p:cNvSpPr/>
          <p:nvPr/>
        </p:nvSpPr>
        <p:spPr>
          <a:xfrm>
            <a:off x="4782419" y="2535708"/>
            <a:ext cx="307969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Thầy, cô giáo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INIKONKURS_BOX">
            <a:extLst>
              <a:ext uri="{FF2B5EF4-FFF2-40B4-BE49-F238E27FC236}">
                <a16:creationId xmlns:a16="http://schemas.microsoft.com/office/drawing/2014/main" id="{6D2AC517-1899-4FE1-3348-2ADD840D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24" y="3142515"/>
            <a:ext cx="1850309" cy="18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09EB3D62-3D0C-BE5D-1621-C0AC07536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106" y="137599"/>
            <a:ext cx="880707" cy="667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A4832-3250-C275-C11B-0195EE875DA4}"/>
              </a:ext>
            </a:extLst>
          </p:cNvPr>
          <p:cNvSpPr txBox="1"/>
          <p:nvPr/>
        </p:nvSpPr>
        <p:spPr>
          <a:xfrm>
            <a:off x="1875683" y="150676"/>
            <a:ext cx="5827792" cy="2077164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0" i="0" dirty="0">
                <a:effectLst/>
                <a:latin typeface="Arial" panose="020B0604020202020204" pitchFamily="34" charset="0"/>
              </a:rPr>
              <a:t>	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Ai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mặc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áo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trắng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Có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chữ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thập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xinh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Tiêm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thuốc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chúng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mình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vi-VN" sz="2800" dirty="0"/>
              <a:t>	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Sẽ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mau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lành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sz="2800" b="0" i="0" dirty="0" err="1">
                <a:effectLst/>
                <a:latin typeface="Arial" panose="020B0604020202020204" pitchFamily="34" charset="0"/>
              </a:rPr>
              <a:t>bệnh</a:t>
            </a:r>
            <a:r>
              <a:rPr lang="en-US" sz="2800" b="0" i="0" dirty="0">
                <a:effectLst/>
                <a:latin typeface="Arial" panose="020B0604020202020204" pitchFamily="34" charset="0"/>
              </a:rPr>
              <a:t>?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3E1A30-022B-128C-3283-26363F703556}"/>
              </a:ext>
            </a:extLst>
          </p:cNvPr>
          <p:cNvSpPr/>
          <p:nvPr/>
        </p:nvSpPr>
        <p:spPr>
          <a:xfrm>
            <a:off x="4654493" y="2380068"/>
            <a:ext cx="307969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0000"/>
                </a:solidFill>
              </a:rPr>
              <a:t>Y </a:t>
            </a:r>
            <a:r>
              <a:rPr lang="vi-VN" sz="2800" dirty="0">
                <a:solidFill>
                  <a:srgbClr val="000000"/>
                </a:solidFill>
              </a:rPr>
              <a:t>tá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kisspng-cartoon-physician-clip-art-doctors-5a6d80329063e6.8767457015171256825914  – Do You Speak Hungarian?">
            <a:extLst>
              <a:ext uri="{FF2B5EF4-FFF2-40B4-BE49-F238E27FC236}">
                <a16:creationId xmlns:a16="http://schemas.microsoft.com/office/drawing/2014/main" id="{F23332CD-2322-0C07-A677-9ED7504D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226"/>
            <a:ext cx="2251468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wnload HD Cartoon Doctor Png Transparent PNG Image - NicePNG.com">
            <a:extLst>
              <a:ext uri="{FF2B5EF4-FFF2-40B4-BE49-F238E27FC236}">
                <a16:creationId xmlns:a16="http://schemas.microsoft.com/office/drawing/2014/main" id="{B84308CE-1E95-DC78-3FB0-97E5CE72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58" y="1703225"/>
            <a:ext cx="1378789" cy="32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46709408-5F5B-08CB-52C7-7A2240F44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729" y="4046155"/>
            <a:ext cx="880707" cy="667324"/>
          </a:xfrm>
          <a:prstGeom prst="rect">
            <a:avLst/>
          </a:prstGeom>
        </p:spPr>
      </p:pic>
      <p:pic>
        <p:nvPicPr>
          <p:cNvPr id="9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F853455A-9137-895D-5044-BAC0DB8A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5" y="3660824"/>
            <a:ext cx="1052655" cy="10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in by ANGELA MAE HOLLARS POND on DAVID LEE WEST JUNIOR | Animated  emoticons, Star gif, Cartoon clip art">
            <a:extLst>
              <a:ext uri="{FF2B5EF4-FFF2-40B4-BE49-F238E27FC236}">
                <a16:creationId xmlns:a16="http://schemas.microsoft.com/office/drawing/2014/main" id="{0DEBFDE8-B0DD-A01B-272E-AF1E1B71C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42" y="3660825"/>
            <a:ext cx="1052655" cy="105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CF9970-C5B5-9582-D649-D6D88113CD06}"/>
              </a:ext>
            </a:extLst>
          </p:cNvPr>
          <p:cNvSpPr txBox="1"/>
          <p:nvPr/>
        </p:nvSpPr>
        <p:spPr>
          <a:xfrm>
            <a:off x="1689270" y="112321"/>
            <a:ext cx="5765459" cy="2553891"/>
          </a:xfrm>
          <a:prstGeom prst="roundRect">
            <a:avLst/>
          </a:prstGeom>
          <a:noFill/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</a:rPr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Tay cầm cái chổi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Chăm chỉ miệt mài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Quét dọn hàng ngày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Phố phường </a:t>
            </a:r>
            <a:r>
              <a:rPr lang="vi-VN" sz="2800" b="0" i="0">
                <a:effectLst/>
                <a:latin typeface="Arial" panose="020B0604020202020204" pitchFamily="34" charset="0"/>
              </a:rPr>
              <a:t>sạch sẽ</a:t>
            </a:r>
            <a:r>
              <a:rPr lang="en-US" sz="2800" b="0" i="0">
                <a:effectLst/>
                <a:latin typeface="Arial" panose="020B0604020202020204" pitchFamily="34" charset="0"/>
              </a:rPr>
              <a:t>.</a:t>
            </a:r>
            <a:r>
              <a:rPr lang="vi-VN" sz="2800" dirty="0"/>
              <a:t/>
            </a:r>
            <a:br>
              <a:rPr lang="vi-VN" sz="2800" dirty="0"/>
            </a:br>
            <a:r>
              <a:rPr lang="vi-VN" sz="2800" dirty="0"/>
              <a:t>				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Là ai?</a:t>
            </a:r>
            <a:endParaRPr lang="en-US" sz="2400" dirty="0"/>
          </a:p>
        </p:txBody>
      </p:sp>
      <p:pic>
        <p:nvPicPr>
          <p:cNvPr id="3074" name="Picture 2" descr="Sanitation Workers PNG Transparent, Labor Day Sanitation Workers Clean The  Streets, Labor Day, Sanitation, Worker PNG Image For Free Download">
            <a:extLst>
              <a:ext uri="{FF2B5EF4-FFF2-40B4-BE49-F238E27FC236}">
                <a16:creationId xmlns:a16="http://schemas.microsoft.com/office/drawing/2014/main" id="{C7E6CA34-72A9-43EA-E837-02BF645CA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7" t="13821" r="13690" b="7167"/>
          <a:stretch/>
        </p:blipFill>
        <p:spPr bwMode="auto">
          <a:xfrm>
            <a:off x="93935" y="1924644"/>
            <a:ext cx="3190670" cy="31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9E1890-B9F8-9EDD-3BED-9F87BC4254A1}"/>
              </a:ext>
            </a:extLst>
          </p:cNvPr>
          <p:cNvSpPr/>
          <p:nvPr/>
        </p:nvSpPr>
        <p:spPr>
          <a:xfrm>
            <a:off x="4680582" y="2751953"/>
            <a:ext cx="3422860" cy="5920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Người lao công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FA5DB3-1652-1486-76EC-1825B4E0D59C}"/>
              </a:ext>
            </a:extLst>
          </p:cNvPr>
          <p:cNvSpPr txBox="1"/>
          <p:nvPr/>
        </p:nvSpPr>
        <p:spPr>
          <a:xfrm>
            <a:off x="555172" y="173200"/>
            <a:ext cx="7608484" cy="919401"/>
          </a:xfrm>
          <a:prstGeom prst="roundRect">
            <a:avLst/>
          </a:prstGeom>
          <a:solidFill>
            <a:schemeClr val="tx2">
              <a:lumMod val="90000"/>
            </a:schemeClr>
          </a:solidFill>
          <a:ln w="19050">
            <a:solidFill>
              <a:srgbClr val="F8D45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</a:rPr>
              <a:t>Đâu là </a:t>
            </a:r>
            <a:r>
              <a:rPr lang="vi-VN" sz="2400">
                <a:latin typeface="Arial" panose="020B0604020202020204" pitchFamily="34" charset="0"/>
              </a:rPr>
              <a:t>những việc</a:t>
            </a:r>
            <a:r>
              <a:rPr lang="en-US" sz="2400">
                <a:latin typeface="Arial" panose="020B0604020202020204" pitchFamily="34" charset="0"/>
              </a:rPr>
              <a:t> em nên tham gia </a:t>
            </a:r>
          </a:p>
          <a:p>
            <a:pPr algn="ctr"/>
            <a:r>
              <a:rPr lang="en-US" sz="2400">
                <a:latin typeface="Arial" panose="020B0604020202020204" pitchFamily="34" charset="0"/>
              </a:rPr>
              <a:t>để đóng góp cho cộng đồng</a:t>
            </a:r>
            <a:r>
              <a:rPr lang="vi-VN" sz="2400">
                <a:latin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9EF663-8E47-FF65-FD2F-0C628DFB73C9}"/>
              </a:ext>
            </a:extLst>
          </p:cNvPr>
          <p:cNvSpPr/>
          <p:nvPr/>
        </p:nvSpPr>
        <p:spPr>
          <a:xfrm>
            <a:off x="1009535" y="1395861"/>
            <a:ext cx="6779193" cy="7163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0000"/>
                </a:solidFill>
              </a:rPr>
              <a:t>A</a:t>
            </a:r>
            <a:r>
              <a:rPr lang="vi-VN" sz="2400">
                <a:solidFill>
                  <a:srgbClr val="000000"/>
                </a:solidFill>
              </a:rPr>
              <a:t>. </a:t>
            </a:r>
            <a:r>
              <a:rPr lang="en-US" sz="2400">
                <a:solidFill>
                  <a:srgbClr val="000000"/>
                </a:solidFill>
              </a:rPr>
              <a:t>Dọn vệ sinh đường phố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35FFCC-5DBC-44CF-6829-A939B0AE5044}"/>
              </a:ext>
            </a:extLst>
          </p:cNvPr>
          <p:cNvSpPr/>
          <p:nvPr/>
        </p:nvSpPr>
        <p:spPr>
          <a:xfrm>
            <a:off x="1009536" y="2290506"/>
            <a:ext cx="6779193" cy="7163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0000"/>
                </a:solidFill>
              </a:rPr>
              <a:t>B. Ngắt </a:t>
            </a:r>
            <a:r>
              <a:rPr lang="vi-VN" sz="2400">
                <a:solidFill>
                  <a:srgbClr val="000000"/>
                </a:solidFill>
              </a:rPr>
              <a:t>hoa </a:t>
            </a:r>
            <a:r>
              <a:rPr lang="en-US" sz="2400">
                <a:solidFill>
                  <a:srgbClr val="000000"/>
                </a:solidFill>
              </a:rPr>
              <a:t>nơi công cộng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860601-6318-AA6D-4022-F793F31AB0D1}"/>
              </a:ext>
            </a:extLst>
          </p:cNvPr>
          <p:cNvSpPr/>
          <p:nvPr/>
        </p:nvSpPr>
        <p:spPr>
          <a:xfrm>
            <a:off x="1009536" y="3180335"/>
            <a:ext cx="6779193" cy="7163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0000"/>
                </a:solidFill>
              </a:rPr>
              <a:t>C</a:t>
            </a:r>
            <a:r>
              <a:rPr lang="vi-VN" sz="2400">
                <a:solidFill>
                  <a:srgbClr val="000000"/>
                </a:solidFill>
              </a:rPr>
              <a:t>. </a:t>
            </a:r>
            <a:r>
              <a:rPr lang="en-US" sz="2400">
                <a:solidFill>
                  <a:srgbClr val="000000"/>
                </a:solidFill>
              </a:rPr>
              <a:t>Cùng mọi người trồng cây và hoa ven đường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EA60D5-588E-C676-9C68-2F38F028B7D8}"/>
              </a:ext>
            </a:extLst>
          </p:cNvPr>
          <p:cNvSpPr/>
          <p:nvPr/>
        </p:nvSpPr>
        <p:spPr>
          <a:xfrm>
            <a:off x="1009535" y="4091085"/>
            <a:ext cx="6779193" cy="7163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8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0000"/>
                </a:solidFill>
              </a:rPr>
              <a:t>D. Vứt rác ngoài đường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A26D3952-8239-0DCB-5174-6BF643D28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4103" y="4600791"/>
            <a:ext cx="725544" cy="549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CA89A-FF98-3D7F-4871-B2915F895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81" y="1292931"/>
            <a:ext cx="725543" cy="711583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27305-4537-9C91-A648-7A3284C328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1" y="2335725"/>
            <a:ext cx="734142" cy="707593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D1413-23A0-84A7-A499-7B464C65A6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82" y="4031193"/>
            <a:ext cx="734142" cy="707593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B6FE43-D521-85C0-4992-1973B807E4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60" y="3182727"/>
            <a:ext cx="725543" cy="711583"/>
          </a:xfrm>
          <a:prstGeom prst="roundRect">
            <a:avLst/>
          </a:prstGeom>
        </p:spPr>
      </p:pic>
      <p:pic>
        <p:nvPicPr>
          <p:cNvPr id="7170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247FACD2-7854-4808-3725-0BB66EC8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7" y="1188155"/>
            <a:ext cx="1415272" cy="14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ar Sticker by laughlau for iOS &amp; Android | GIPHY | Giphy, Animated  emoticons, Cartoon clip art">
            <a:extLst>
              <a:ext uri="{FF2B5EF4-FFF2-40B4-BE49-F238E27FC236}">
                <a16:creationId xmlns:a16="http://schemas.microsoft.com/office/drawing/2014/main" id="{DB84EE90-C22B-6D67-B40A-F08AFF319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77" y="2417539"/>
            <a:ext cx="1371324" cy="13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4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49201__hotlavaman__magic-mal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B19B00C-13DB-56F3-6D5C-0546DDAD66CB}"/>
              </a:ext>
            </a:extLst>
          </p:cNvPr>
          <p:cNvGrpSpPr/>
          <p:nvPr/>
        </p:nvGrpSpPr>
        <p:grpSpPr>
          <a:xfrm>
            <a:off x="-57150" y="653515"/>
            <a:ext cx="9201150" cy="4575553"/>
            <a:chOff x="-57150" y="653515"/>
            <a:chExt cx="9201150" cy="45755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8D76DF-AC82-3FDB-4EE3-1E44DD9B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7150" y="653515"/>
              <a:ext cx="9201150" cy="457555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761EE4-4AAC-63E1-BF73-885952181A2E}"/>
                </a:ext>
              </a:extLst>
            </p:cNvPr>
            <p:cNvSpPr txBox="1"/>
            <p:nvPr/>
          </p:nvSpPr>
          <p:spPr>
            <a:xfrm>
              <a:off x="7609114" y="4237264"/>
              <a:ext cx="922565" cy="5551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70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55"/>
          <p:cNvSpPr txBox="1">
            <a:spLocks noGrp="1"/>
          </p:cNvSpPr>
          <p:nvPr>
            <p:ph type="title" idx="4294967295"/>
          </p:nvPr>
        </p:nvSpPr>
        <p:spPr>
          <a:xfrm>
            <a:off x="2492375" y="2025650"/>
            <a:ext cx="4159250" cy="1092200"/>
          </a:xfrm>
          <a:prstGeom prst="rect">
            <a:avLst/>
          </a:prstGeom>
        </p:spPr>
        <p:txBody>
          <a:bodyPr spcFirstLastPara="1" wrap="square" lIns="91401" tIns="91401" rIns="91401" bIns="91401" anchor="ctr" anchorCtr="0">
            <a:noAutofit/>
          </a:bodyPr>
          <a:lstStyle/>
          <a:p>
            <a:r>
              <a:rPr lang="vi-VN" sz="7200" dirty="0">
                <a:solidFill>
                  <a:schemeClr val="accent5">
                    <a:lumMod val="50000"/>
                  </a:schemeClr>
                </a:solidFill>
                <a:latin typeface="Raleway Black" pitchFamily="2" charset="0"/>
              </a:rPr>
              <a:t>DẶN DÒ</a:t>
            </a:r>
            <a:endParaRPr sz="7200" dirty="0">
              <a:solidFill>
                <a:schemeClr val="accent5">
                  <a:lumMod val="50000"/>
                </a:schemeClr>
              </a:solidFill>
              <a:latin typeface="Raleway Black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1349027401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" y="140970"/>
            <a:ext cx="8610600" cy="4572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126000" y="2084400"/>
              <a:ext cx="4323600" cy="3014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080" y="2067840"/>
                <a:ext cx="4357080" cy="304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878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1F139A-8E55-2245-F86A-7F34DD1E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99" y="2808514"/>
            <a:ext cx="3020018" cy="21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ED01A0-8CC0-107B-3D84-9EB7FB27A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653" y="2808514"/>
            <a:ext cx="3012448" cy="21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5E2080-FC72-9BEC-0614-2B8843AD0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5776" y="491219"/>
            <a:ext cx="3012448" cy="21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827582-313A-B777-F2A9-DFACAAAC09E8}"/>
              </a:ext>
            </a:extLst>
          </p:cNvPr>
          <p:cNvSpPr txBox="1"/>
          <p:nvPr/>
        </p:nvSpPr>
        <p:spPr>
          <a:xfrm>
            <a:off x="285748" y="29554"/>
            <a:ext cx="85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1. Nêu lợi ích của các công việc trong từng hình dưới đây</a:t>
            </a:r>
            <a:endParaRPr lang="en-US" sz="2400" b="1" dirty="0"/>
          </a:p>
        </p:txBody>
      </p:sp>
      <p:sp>
        <p:nvSpPr>
          <p:cNvPr id="27" name="Arrow: Bent 26">
            <a:extLst>
              <a:ext uri="{FF2B5EF4-FFF2-40B4-BE49-F238E27FC236}">
                <a16:creationId xmlns:a16="http://schemas.microsoft.com/office/drawing/2014/main" id="{99F67BF2-CC7D-CC30-B71E-A8D5884877AD}"/>
              </a:ext>
            </a:extLst>
          </p:cNvPr>
          <p:cNvSpPr/>
          <p:nvPr/>
        </p:nvSpPr>
        <p:spPr>
          <a:xfrm rot="5400000" flipV="1">
            <a:off x="2081980" y="1934254"/>
            <a:ext cx="726621" cy="1240971"/>
          </a:xfrm>
          <a:prstGeom prst="bentArrow">
            <a:avLst>
              <a:gd name="adj1" fmla="val 2050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08EF017C-1A25-7C6D-BF73-EDC909EDF8F8}"/>
              </a:ext>
            </a:extLst>
          </p:cNvPr>
          <p:cNvSpPr/>
          <p:nvPr/>
        </p:nvSpPr>
        <p:spPr>
          <a:xfrm>
            <a:off x="4192188" y="3747405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174345" y="4284337"/>
            <a:ext cx="914077" cy="704039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A827582-313A-B777-F2A9-DFACAAAC09E8}"/>
              </a:ext>
            </a:extLst>
          </p:cNvPr>
          <p:cNvSpPr txBox="1"/>
          <p:nvPr/>
        </p:nvSpPr>
        <p:spPr>
          <a:xfrm>
            <a:off x="285748" y="29554"/>
            <a:ext cx="85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1. Nêu lợi ích của các công việc trong từng hình dưới đây</a:t>
            </a:r>
            <a:endParaRPr 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4E2AC-B280-1A19-26E7-4C8F3827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339"/>
          <a:stretch/>
        </p:blipFill>
        <p:spPr>
          <a:xfrm>
            <a:off x="127658" y="410718"/>
            <a:ext cx="2556602" cy="216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C72A5-67F3-F12B-70F5-671589E6C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025" r="40314"/>
          <a:stretch/>
        </p:blipFill>
        <p:spPr>
          <a:xfrm>
            <a:off x="3353669" y="450968"/>
            <a:ext cx="2556602" cy="216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96739-D32F-D524-A79F-A075B9730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585" t="3972" r="-246" b="-3972"/>
          <a:stretch/>
        </p:blipFill>
        <p:spPr>
          <a:xfrm>
            <a:off x="6533578" y="491219"/>
            <a:ext cx="2556603" cy="216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2730362" y="1189155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5841707" y="1249531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7B832-5987-FF9A-DCB1-632F61484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919"/>
          <a:stretch/>
        </p:blipFill>
        <p:spPr>
          <a:xfrm>
            <a:off x="313361" y="2652252"/>
            <a:ext cx="2370899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DDDFC-B7EE-524E-DE2C-DD5B48C1D3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774" t="1141" r="40374" b="-1141"/>
          <a:stretch/>
        </p:blipFill>
        <p:spPr>
          <a:xfrm>
            <a:off x="3497557" y="2652252"/>
            <a:ext cx="2499383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37504B-082B-653F-050F-2A1C7B7E95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0" t="163" r="239" b="-163"/>
          <a:stretch/>
        </p:blipFill>
        <p:spPr>
          <a:xfrm>
            <a:off x="6579680" y="2571750"/>
            <a:ext cx="2370899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2730362" y="3613235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6">
            <a:extLst>
              <a:ext uri="{FF2B5EF4-FFF2-40B4-BE49-F238E27FC236}">
                <a16:creationId xmlns:a16="http://schemas.microsoft.com/office/drawing/2014/main" id="{C17AFB1E-A7C2-5E0D-868C-FB92F201A3D2}"/>
              </a:ext>
            </a:extLst>
          </p:cNvPr>
          <p:cNvSpPr/>
          <p:nvPr/>
        </p:nvSpPr>
        <p:spPr>
          <a:xfrm>
            <a:off x="5996940" y="3578511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-11943" y="2051677"/>
            <a:ext cx="758704" cy="520073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Google Shape;1402;p44">
            <a:extLst>
              <a:ext uri="{FF2B5EF4-FFF2-40B4-BE49-F238E27FC236}">
                <a16:creationId xmlns:a16="http://schemas.microsoft.com/office/drawing/2014/main" id="{3ED3A65B-0933-A229-BCAC-2836DAE489AA}"/>
              </a:ext>
            </a:extLst>
          </p:cNvPr>
          <p:cNvSpPr txBox="1">
            <a:spLocks/>
          </p:cNvSpPr>
          <p:nvPr/>
        </p:nvSpPr>
        <p:spPr>
          <a:xfrm>
            <a:off x="0" y="4475185"/>
            <a:ext cx="758704" cy="520073"/>
          </a:xfrm>
          <a:prstGeom prst="ellipse">
            <a:avLst/>
          </a:prstGeom>
          <a:solidFill>
            <a:srgbClr val="F8D45A"/>
          </a:solidFill>
        </p:spPr>
        <p:txBody>
          <a:bodyPr spcFirstLastPara="1" wrap="square" lIns="121868" tIns="121868" rIns="121868" bIns="12186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441;p44">
            <a:extLst>
              <a:ext uri="{FF2B5EF4-FFF2-40B4-BE49-F238E27FC236}">
                <a16:creationId xmlns:a16="http://schemas.microsoft.com/office/drawing/2014/main" id="{2FBAF61A-D6F0-0063-A3AE-3A86883696D5}"/>
              </a:ext>
            </a:extLst>
          </p:cNvPr>
          <p:cNvGrpSpPr/>
          <p:nvPr/>
        </p:nvGrpSpPr>
        <p:grpSpPr>
          <a:xfrm flipH="1">
            <a:off x="9519403" y="3570812"/>
            <a:ext cx="758548" cy="740135"/>
            <a:chOff x="4804725" y="-1188869"/>
            <a:chExt cx="421807" cy="411568"/>
          </a:xfrm>
        </p:grpSpPr>
        <p:sp>
          <p:nvSpPr>
            <p:cNvPr id="7" name="Google Shape;1442;p44">
              <a:extLst>
                <a:ext uri="{FF2B5EF4-FFF2-40B4-BE49-F238E27FC236}">
                  <a16:creationId xmlns:a16="http://schemas.microsoft.com/office/drawing/2014/main" id="{1C734659-A38B-3D2F-0AC9-39802585BF68}"/>
                </a:ext>
              </a:extLst>
            </p:cNvPr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540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443;p44">
              <a:extLst>
                <a:ext uri="{FF2B5EF4-FFF2-40B4-BE49-F238E27FC236}">
                  <a16:creationId xmlns:a16="http://schemas.microsoft.com/office/drawing/2014/main" id="{8FA422DC-3DA2-8A60-18F6-F8AAF103B4E6}"/>
                </a:ext>
              </a:extLst>
            </p:cNvPr>
            <p:cNvSpPr/>
            <p:nvPr/>
          </p:nvSpPr>
          <p:spPr>
            <a:xfrm rot="-1420665">
              <a:off x="4852515" y="-1136262"/>
              <a:ext cx="326226" cy="306353"/>
            </a:xfrm>
            <a:custGeom>
              <a:avLst/>
              <a:gdLst/>
              <a:ahLst/>
              <a:cxnLst/>
              <a:rect l="l" t="t" r="r" b="b"/>
              <a:pathLst>
                <a:path w="7073" h="6642" extrusionOk="0">
                  <a:moveTo>
                    <a:pt x="1221" y="1"/>
                  </a:moveTo>
                  <a:cubicBezTo>
                    <a:pt x="1092" y="1"/>
                    <a:pt x="973" y="53"/>
                    <a:pt x="868" y="170"/>
                  </a:cubicBezTo>
                  <a:cubicBezTo>
                    <a:pt x="0" y="1137"/>
                    <a:pt x="2769" y="6641"/>
                    <a:pt x="2769" y="6641"/>
                  </a:cubicBezTo>
                  <a:cubicBezTo>
                    <a:pt x="2769" y="6641"/>
                    <a:pt x="7072" y="937"/>
                    <a:pt x="5604" y="270"/>
                  </a:cubicBezTo>
                  <a:cubicBezTo>
                    <a:pt x="5454" y="200"/>
                    <a:pt x="5313" y="168"/>
                    <a:pt x="5181" y="168"/>
                  </a:cubicBezTo>
                  <a:cubicBezTo>
                    <a:pt x="4002" y="168"/>
                    <a:pt x="3570" y="2705"/>
                    <a:pt x="3570" y="2705"/>
                  </a:cubicBezTo>
                  <a:cubicBezTo>
                    <a:pt x="3570" y="2705"/>
                    <a:pt x="2153" y="1"/>
                    <a:pt x="1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504E2AC-B280-1A19-26E7-4C8F3827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339"/>
          <a:stretch/>
        </p:blipFill>
        <p:spPr>
          <a:xfrm>
            <a:off x="2954678" y="412868"/>
            <a:ext cx="2653642" cy="224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C72A5-67F3-F12B-70F5-671589E6C0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8025" r="40314"/>
          <a:stretch/>
        </p:blipFill>
        <p:spPr>
          <a:xfrm>
            <a:off x="610468" y="2577574"/>
            <a:ext cx="2772811" cy="234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F96739-D32F-D524-A79F-A075B9730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585" t="3972" r="-246" b="-3972"/>
          <a:stretch/>
        </p:blipFill>
        <p:spPr>
          <a:xfrm>
            <a:off x="5459158" y="2668952"/>
            <a:ext cx="2656142" cy="224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Bent 8">
            <a:extLst>
              <a:ext uri="{FF2B5EF4-FFF2-40B4-BE49-F238E27FC236}">
                <a16:creationId xmlns:a16="http://schemas.microsoft.com/office/drawing/2014/main" id="{52707E4E-AEA2-00D3-A853-BB147E860116}"/>
              </a:ext>
            </a:extLst>
          </p:cNvPr>
          <p:cNvSpPr/>
          <p:nvPr/>
        </p:nvSpPr>
        <p:spPr>
          <a:xfrm rot="5400000" flipV="1">
            <a:off x="1862089" y="1482607"/>
            <a:ext cx="726621" cy="1240971"/>
          </a:xfrm>
          <a:prstGeom prst="bentArrow">
            <a:avLst>
              <a:gd name="adj1" fmla="val 2050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Right 27">
            <a:extLst>
              <a:ext uri="{FF2B5EF4-FFF2-40B4-BE49-F238E27FC236}">
                <a16:creationId xmlns:a16="http://schemas.microsoft.com/office/drawing/2014/main" id="{08EF017C-1A25-7C6D-BF73-EDC909EDF8F8}"/>
              </a:ext>
            </a:extLst>
          </p:cNvPr>
          <p:cNvSpPr/>
          <p:nvPr/>
        </p:nvSpPr>
        <p:spPr>
          <a:xfrm>
            <a:off x="3932513" y="3638800"/>
            <a:ext cx="1096092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827582-313A-B777-F2A9-DFACAAAC09E8}"/>
              </a:ext>
            </a:extLst>
          </p:cNvPr>
          <p:cNvSpPr txBox="1"/>
          <p:nvPr/>
        </p:nvSpPr>
        <p:spPr>
          <a:xfrm>
            <a:off x="285748" y="29554"/>
            <a:ext cx="85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1. Nêu lợi ích của các công việc trong từng hình dưới đây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73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A827582-313A-B777-F2A9-DFACAAAC09E8}"/>
              </a:ext>
            </a:extLst>
          </p:cNvPr>
          <p:cNvSpPr txBox="1"/>
          <p:nvPr/>
        </p:nvSpPr>
        <p:spPr>
          <a:xfrm>
            <a:off x="285746" y="0"/>
            <a:ext cx="8572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1. Nêu lợi ích của các công việc trong từng hình dưới đây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7B832-5987-FF9A-DCB1-632F61484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919"/>
          <a:stretch/>
        </p:blipFill>
        <p:spPr>
          <a:xfrm>
            <a:off x="2860767" y="640080"/>
            <a:ext cx="2370899" cy="2168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DDDFC-B7EE-524E-DE2C-DD5B48C1D3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774" t="1141" r="40374" b="-1141"/>
          <a:stretch/>
        </p:blipFill>
        <p:spPr>
          <a:xfrm>
            <a:off x="1097280" y="2869587"/>
            <a:ext cx="3188967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7504B-082B-653F-050F-2A1C7B7E9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0" t="163" r="239" b="-163"/>
          <a:stretch/>
        </p:blipFill>
        <p:spPr>
          <a:xfrm>
            <a:off x="5295366" y="2869587"/>
            <a:ext cx="2728494" cy="2082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Bent 8">
            <a:extLst>
              <a:ext uri="{FF2B5EF4-FFF2-40B4-BE49-F238E27FC236}">
                <a16:creationId xmlns:a16="http://schemas.microsoft.com/office/drawing/2014/main" id="{52707E4E-AEA2-00D3-A853-BB147E860116}"/>
              </a:ext>
            </a:extLst>
          </p:cNvPr>
          <p:cNvSpPr/>
          <p:nvPr/>
        </p:nvSpPr>
        <p:spPr>
          <a:xfrm rot="5400000" flipV="1">
            <a:off x="2326909" y="1764547"/>
            <a:ext cx="726621" cy="1240971"/>
          </a:xfrm>
          <a:prstGeom prst="bentArrow">
            <a:avLst>
              <a:gd name="adj1" fmla="val 2050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BC39C3F-7F3C-671E-F82E-8E34CBF65326}"/>
              </a:ext>
            </a:extLst>
          </p:cNvPr>
          <p:cNvSpPr/>
          <p:nvPr/>
        </p:nvSpPr>
        <p:spPr>
          <a:xfrm>
            <a:off x="4407209" y="3760033"/>
            <a:ext cx="767195" cy="302079"/>
          </a:xfrm>
          <a:prstGeom prst="rightArrow">
            <a:avLst>
              <a:gd name="adj1" fmla="val 5540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361</Words>
  <Application>Microsoft Office PowerPoint</Application>
  <PresentationFormat>On-screen Show (16:9)</PresentationFormat>
  <Paragraphs>38</Paragraphs>
  <Slides>35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Englebert</vt:lpstr>
      <vt:lpstr>Cabin</vt:lpstr>
      <vt:lpstr>Raleway Black</vt:lpstr>
      <vt:lpstr>Luckiest Guy</vt:lpstr>
      <vt:lpstr>Times New Roman</vt:lpstr>
      <vt:lpstr>Raavi</vt:lpstr>
      <vt:lpstr>Bellota Text</vt:lpstr>
      <vt:lpstr>Cool Melly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 Chi</dc:creator>
  <cp:lastModifiedBy>Windows User</cp:lastModifiedBy>
  <cp:revision>60</cp:revision>
  <dcterms:modified xsi:type="dcterms:W3CDTF">2024-12-18T00:17:52Z</dcterms:modified>
</cp:coreProperties>
</file>