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6" r:id="rId4"/>
    <p:sldId id="7661" r:id="rId5"/>
    <p:sldId id="269" r:id="rId6"/>
    <p:sldId id="270" r:id="rId7"/>
    <p:sldId id="271" r:id="rId8"/>
    <p:sldId id="272" r:id="rId9"/>
    <p:sldId id="273"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31-12-2024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1</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31-12-2024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31-12-2024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2024/12/31</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31-12-2024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31-12-2024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4.pn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wmf"/></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7.png"/><Relationship Id="rId5" Type="http://schemas.openxmlformats.org/officeDocument/2006/relationships/image" Target="../media/image36.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0.png"/><Relationship Id="rId5" Type="http://schemas.openxmlformats.org/officeDocument/2006/relationships/image" Target="../media/image36.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svg"/><Relationship Id="rId7" Type="http://schemas.openxmlformats.org/officeDocument/2006/relationships/image" Target="../media/image61.svg"/><Relationship Id="rId12"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9.svg"/><Relationship Id="rId18" Type="http://schemas.openxmlformats.org/officeDocument/2006/relationships/image" Target="../media/image21.svg"/><Relationship Id="rId3" Type="http://schemas.microsoft.com/office/2007/relationships/media" Target="../media/media3.m4a"/><Relationship Id="rId21" Type="http://schemas.openxmlformats.org/officeDocument/2006/relationships/image" Target="../media/image34.png"/><Relationship Id="rId7" Type="http://schemas.openxmlformats.org/officeDocument/2006/relationships/video" Target="../media/media5.mp4"/><Relationship Id="rId12" Type="http://schemas.openxmlformats.org/officeDocument/2006/relationships/image" Target="../media/image28.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32.png"/><Relationship Id="rId20" Type="http://schemas.openxmlformats.org/officeDocument/2006/relationships/image" Target="../media/image3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7.svg"/><Relationship Id="rId5" Type="http://schemas.microsoft.com/office/2007/relationships/media" Target="../media/media4.mp3"/><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24.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8.png"/><Relationship Id="rId18" Type="http://schemas.openxmlformats.org/officeDocument/2006/relationships/image" Target="../media/image20.png"/><Relationship Id="rId3" Type="http://schemas.microsoft.com/office/2007/relationships/media" Target="../media/media3.m4a"/><Relationship Id="rId21" Type="http://schemas.openxmlformats.org/officeDocument/2006/relationships/image" Target="../media/image33.jpeg"/><Relationship Id="rId7" Type="http://schemas.openxmlformats.org/officeDocument/2006/relationships/video" Target="../media/media5.mp4"/><Relationship Id="rId12" Type="http://schemas.openxmlformats.org/officeDocument/2006/relationships/image" Target="../media/image27.svg"/><Relationship Id="rId17" Type="http://schemas.openxmlformats.org/officeDocument/2006/relationships/image" Target="../media/image32.png"/><Relationship Id="rId2" Type="http://schemas.microsoft.com/office/2007/relationships/media" Target="../media/media2.m4a"/><Relationship Id="rId16" Type="http://schemas.openxmlformats.org/officeDocument/2006/relationships/image" Target="../media/image31.svg"/><Relationship Id="rId20" Type="http://schemas.openxmlformats.org/officeDocument/2006/relationships/image" Target="../media/image24.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6.png"/><Relationship Id="rId5" Type="http://schemas.microsoft.com/office/2007/relationships/media" Target="../media/media4.mp3"/><Relationship Id="rId15" Type="http://schemas.openxmlformats.org/officeDocument/2006/relationships/image" Target="../media/image30.png"/><Relationship Id="rId10" Type="http://schemas.openxmlformats.org/officeDocument/2006/relationships/image" Target="../media/image25.jpeg"/><Relationship Id="rId19" Type="http://schemas.openxmlformats.org/officeDocument/2006/relationships/image" Target="../media/image21.svg"/><Relationship Id="rId4" Type="http://schemas.openxmlformats.org/officeDocument/2006/relationships/audio" Target="../media/media3.m4a"/><Relationship Id="rId9" Type="http://schemas.openxmlformats.org/officeDocument/2006/relationships/image" Target="../media/image35.jpeg"/><Relationship Id="rId14" Type="http://schemas.openxmlformats.org/officeDocument/2006/relationships/image" Target="../media/image29.sv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9.svg"/><Relationship Id="rId18" Type="http://schemas.openxmlformats.org/officeDocument/2006/relationships/image" Target="../media/image21.svg"/><Relationship Id="rId3" Type="http://schemas.microsoft.com/office/2007/relationships/media" Target="../media/media3.m4a"/><Relationship Id="rId21" Type="http://schemas.openxmlformats.org/officeDocument/2006/relationships/image" Target="../media/image34.png"/><Relationship Id="rId7" Type="http://schemas.openxmlformats.org/officeDocument/2006/relationships/video" Target="../media/media5.mp4"/><Relationship Id="rId12" Type="http://schemas.openxmlformats.org/officeDocument/2006/relationships/image" Target="../media/image28.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32.png"/><Relationship Id="rId20" Type="http://schemas.openxmlformats.org/officeDocument/2006/relationships/image" Target="../media/image3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7.svg"/><Relationship Id="rId5" Type="http://schemas.microsoft.com/office/2007/relationships/media" Target="../media/media4.mp3"/><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24.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9.svg"/><Relationship Id="rId18" Type="http://schemas.openxmlformats.org/officeDocument/2006/relationships/image" Target="../media/image21.svg"/><Relationship Id="rId3" Type="http://schemas.microsoft.com/office/2007/relationships/media" Target="../media/media3.m4a"/><Relationship Id="rId21" Type="http://schemas.openxmlformats.org/officeDocument/2006/relationships/image" Target="../media/image34.png"/><Relationship Id="rId7" Type="http://schemas.openxmlformats.org/officeDocument/2006/relationships/video" Target="../media/media5.mp4"/><Relationship Id="rId12" Type="http://schemas.openxmlformats.org/officeDocument/2006/relationships/image" Target="../media/image28.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32.png"/><Relationship Id="rId20" Type="http://schemas.openxmlformats.org/officeDocument/2006/relationships/image" Target="../media/image33.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7.svg"/><Relationship Id="rId5" Type="http://schemas.microsoft.com/office/2007/relationships/media" Target="../media/media4.mp3"/><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24.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24.png"/><Relationship Id="rId5" Type="http://schemas.microsoft.com/office/2007/relationships/media" Target="../media/media8.mp3"/><Relationship Id="rId10" Type="http://schemas.openxmlformats.org/officeDocument/2006/relationships/image" Target="../media/image39.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1"/>
          <a:stretch>
            <a:fillRect/>
          </a:stretch>
        </p:blipFill>
        <p:spPr>
          <a:xfrm>
            <a:off x="5016806" y="2454323"/>
            <a:ext cx="8459759" cy="2481098"/>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2"/>
          <a:stretch>
            <a:fillRect/>
          </a:stretch>
        </p:blipFill>
        <p:spPr>
          <a:xfrm>
            <a:off x="2636364" y="3743977"/>
            <a:ext cx="13015272" cy="3640751"/>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3"/>
          <a:stretch>
            <a:fillRect/>
          </a:stretch>
        </p:blipFill>
        <p:spPr>
          <a:xfrm>
            <a:off x="7239000" y="6745933"/>
            <a:ext cx="3450635" cy="1457070"/>
          </a:xfrm>
          <a:prstGeom prst="rect">
            <a:avLst/>
          </a:prstGeom>
        </p:spPr>
      </p:pic>
      <p:sp>
        <p:nvSpPr>
          <p:cNvPr id="9" name="TextBox 8">
            <a:extLst>
              <a:ext uri="{FF2B5EF4-FFF2-40B4-BE49-F238E27FC236}">
                <a16:creationId xmlns:a16="http://schemas.microsoft.com/office/drawing/2014/main" id="{67396BC4-ED40-1BEE-D378-61A34A0F68F6}"/>
              </a:ext>
            </a:extLst>
          </p:cNvPr>
          <p:cNvSpPr txBox="1"/>
          <p:nvPr/>
        </p:nvSpPr>
        <p:spPr>
          <a:xfrm>
            <a:off x="3733800" y="2021566"/>
            <a:ext cx="11582400" cy="1384995"/>
          </a:xfrm>
          <a:prstGeom prst="rect">
            <a:avLst/>
          </a:prstGeom>
          <a:noFill/>
        </p:spPr>
        <p:txBody>
          <a:bodyPr wrap="square" rtlCol="0">
            <a:spAutoFit/>
          </a:bodyPr>
          <a:lstStyle/>
          <a:p>
            <a:pPr algn="ctr"/>
            <a:r>
              <a:rPr lang="en-US" sz="4800" i="1" dirty="0" err="1">
                <a:solidFill>
                  <a:srgbClr val="FF0000"/>
                </a:solidFill>
                <a:latin typeface="Times New Roman" panose="02020603050405020304" pitchFamily="18" charset="0"/>
                <a:cs typeface="Times New Roman" panose="02020603050405020304" pitchFamily="18" charset="0"/>
              </a:rPr>
              <a:t>Thứ</a:t>
            </a:r>
            <a:r>
              <a:rPr lang="en-US" sz="4800" i="1" dirty="0">
                <a:solidFill>
                  <a:srgbClr val="FF0000"/>
                </a:solidFill>
                <a:latin typeface="Times New Roman" panose="02020603050405020304" pitchFamily="18" charset="0"/>
                <a:cs typeface="Times New Roman" panose="02020603050405020304" pitchFamily="18" charset="0"/>
              </a:rPr>
              <a:t> Ba </a:t>
            </a:r>
            <a:r>
              <a:rPr lang="en-US" sz="4800" i="1" dirty="0" err="1">
                <a:solidFill>
                  <a:srgbClr val="FF0000"/>
                </a:solidFill>
                <a:latin typeface="Times New Roman" panose="02020603050405020304" pitchFamily="18" charset="0"/>
                <a:cs typeface="Times New Roman" panose="02020603050405020304" pitchFamily="18" charset="0"/>
              </a:rPr>
              <a:t>ngày</a:t>
            </a:r>
            <a:r>
              <a:rPr lang="en-US" sz="4800" i="1" dirty="0">
                <a:solidFill>
                  <a:srgbClr val="FF0000"/>
                </a:solidFill>
                <a:latin typeface="Times New Roman" panose="02020603050405020304" pitchFamily="18" charset="0"/>
                <a:cs typeface="Times New Roman" panose="02020603050405020304" pitchFamily="18" charset="0"/>
              </a:rPr>
              <a:t> 3 </a:t>
            </a:r>
            <a:r>
              <a:rPr lang="en-US" sz="4800" i="1" dirty="0" err="1">
                <a:solidFill>
                  <a:srgbClr val="FF0000"/>
                </a:solidFill>
                <a:latin typeface="Times New Roman" panose="02020603050405020304" pitchFamily="18" charset="0"/>
                <a:cs typeface="Times New Roman" panose="02020603050405020304" pitchFamily="18" charset="0"/>
              </a:rPr>
              <a:t>tháng</a:t>
            </a:r>
            <a:r>
              <a:rPr lang="en-US" sz="4800" i="1" dirty="0">
                <a:solidFill>
                  <a:srgbClr val="FF0000"/>
                </a:solidFill>
                <a:latin typeface="Times New Roman" panose="02020603050405020304" pitchFamily="18" charset="0"/>
                <a:cs typeface="Times New Roman" panose="02020603050405020304" pitchFamily="18" charset="0"/>
              </a:rPr>
              <a:t> 12 </a:t>
            </a:r>
            <a:r>
              <a:rPr lang="en-US" sz="4800" i="1" dirty="0" err="1">
                <a:solidFill>
                  <a:srgbClr val="FF0000"/>
                </a:solidFill>
                <a:latin typeface="Times New Roman" panose="02020603050405020304" pitchFamily="18" charset="0"/>
                <a:cs typeface="Times New Roman" panose="02020603050405020304" pitchFamily="18" charset="0"/>
              </a:rPr>
              <a:t>năm</a:t>
            </a:r>
            <a:r>
              <a:rPr lang="en-US" sz="4800" i="1" dirty="0">
                <a:solidFill>
                  <a:srgbClr val="FF0000"/>
                </a:solidFill>
                <a:latin typeface="Times New Roman" panose="02020603050405020304" pitchFamily="18" charset="0"/>
                <a:cs typeface="Times New Roman" panose="02020603050405020304" pitchFamily="18" charset="0"/>
              </a:rPr>
              <a:t> 2024</a:t>
            </a:r>
          </a:p>
          <a:p>
            <a:pPr algn="ctr"/>
            <a:r>
              <a:rPr lang="en-US" sz="3600" b="1" dirty="0">
                <a:solidFill>
                  <a:srgbClr val="7030A0"/>
                </a:solidFill>
                <a:latin typeface="Times New Roman" panose="02020603050405020304" pitchFamily="18" charset="0"/>
                <a:cs typeface="Times New Roman" panose="02020603050405020304" pitchFamily="18" charset="0"/>
              </a:rPr>
              <a:t>TOÁN – TIẾT 63</a:t>
            </a:r>
          </a:p>
        </p:txBody>
      </p:sp>
      <p:sp>
        <p:nvSpPr>
          <p:cNvPr id="14" name="TextBox 13">
            <a:extLst>
              <a:ext uri="{FF2B5EF4-FFF2-40B4-BE49-F238E27FC236}">
                <a16:creationId xmlns:a16="http://schemas.microsoft.com/office/drawing/2014/main" id="{C4C1E925-599F-AAEE-5129-D15AC3259AC6}"/>
              </a:ext>
            </a:extLst>
          </p:cNvPr>
          <p:cNvSpPr txBox="1"/>
          <p:nvPr/>
        </p:nvSpPr>
        <p:spPr>
          <a:xfrm>
            <a:off x="9446472" y="8423689"/>
            <a:ext cx="8686800"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NGƯỜI THỰC HIỆN: VŨ THỊ THOA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2"/>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name="Equation" r:id="rId3" imgW="114102" imgH="126780" progId="Equation.3">
                    <p:embed/>
                  </p:oleObj>
                </mc:Choice>
                <mc:Fallback>
                  <p:oleObj name="Equation" r:id="rId3"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5"/>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a:extLst>
            <a:ext uri="{FF2B5EF4-FFF2-40B4-BE49-F238E27FC236}">
              <a16:creationId xmlns:a16="http://schemas.microsoft.com/office/drawing/2014/main" id="{39E6A600-747E-5817-6A7C-21B7F3F1BC5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A3F5A0-21A2-8DE0-8A50-BF69E6B489F9}"/>
              </a:ext>
            </a:extLst>
          </p:cNvPr>
          <p:cNvGrpSpPr/>
          <p:nvPr/>
        </p:nvGrpSpPr>
        <p:grpSpPr>
          <a:xfrm>
            <a:off x="-5311825" y="-781050"/>
            <a:ext cx="7219950" cy="12668250"/>
            <a:chOff x="0" y="0"/>
            <a:chExt cx="1901551" cy="3336494"/>
          </a:xfrm>
        </p:grpSpPr>
        <p:sp>
          <p:nvSpPr>
            <p:cNvPr id="3" name="Freeform 3">
              <a:extLst>
                <a:ext uri="{FF2B5EF4-FFF2-40B4-BE49-F238E27FC236}">
                  <a16:creationId xmlns:a16="http://schemas.microsoft.com/office/drawing/2014/main" id="{02F13016-4B09-52A8-E218-519BEF71B05D}"/>
                </a:ext>
              </a:extLst>
            </p:cNvPr>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a:extLst>
                <a:ext uri="{FF2B5EF4-FFF2-40B4-BE49-F238E27FC236}">
                  <a16:creationId xmlns:a16="http://schemas.microsoft.com/office/drawing/2014/main" id="{469CA523-2EF0-FCB8-EE7B-F1FC88FD3B20}"/>
                </a:ext>
              </a:extLst>
            </p:cNvPr>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914CA922-A26E-343B-08EA-5D50B0DBA7EF}"/>
              </a:ext>
            </a:extLst>
          </p:cNvPr>
          <p:cNvGrpSpPr/>
          <p:nvPr/>
        </p:nvGrpSpPr>
        <p:grpSpPr>
          <a:xfrm>
            <a:off x="1028700" y="1028700"/>
            <a:ext cx="16230600" cy="8229600"/>
            <a:chOff x="0" y="0"/>
            <a:chExt cx="4274726" cy="2167467"/>
          </a:xfrm>
        </p:grpSpPr>
        <p:sp>
          <p:nvSpPr>
            <p:cNvPr id="6" name="Freeform 6">
              <a:extLst>
                <a:ext uri="{FF2B5EF4-FFF2-40B4-BE49-F238E27FC236}">
                  <a16:creationId xmlns:a16="http://schemas.microsoft.com/office/drawing/2014/main" id="{F915DFF4-42B2-8CDB-9EE3-319B912B07B8}"/>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a:extLst>
                <a:ext uri="{FF2B5EF4-FFF2-40B4-BE49-F238E27FC236}">
                  <a16:creationId xmlns:a16="http://schemas.microsoft.com/office/drawing/2014/main" id="{4182038E-94AE-7251-15DB-AB28BAB0EBA9}"/>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95E328E3-7FCB-6FB7-AA8C-A20B74571F17}"/>
              </a:ext>
            </a:extLst>
          </p:cNvPr>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4B4EB1D8-81C8-1F25-C4F4-A47976AB529F}"/>
              </a:ext>
            </a:extLst>
          </p:cNvPr>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53F8D179-054C-2ACE-503B-B29AD3F0F3BC}"/>
              </a:ext>
            </a:extLst>
          </p:cNvPr>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905E66-5451-F920-67ED-1B52B60394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extLst>
      <p:ext uri="{BB962C8B-B14F-4D97-AF65-F5344CB8AC3E}">
        <p14:creationId xmlns:p14="http://schemas.microsoft.com/office/powerpoint/2010/main" val="9028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860</Words>
  <Application>Microsoft Office PowerPoint</Application>
  <PresentationFormat>Custom</PresentationFormat>
  <Paragraphs>128</Paragraphs>
  <Slides>27</Slides>
  <Notes>5</Notes>
  <HiddenSlides>0</HiddenSlides>
  <MMClips>25</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40</cp:revision>
  <dcterms:created xsi:type="dcterms:W3CDTF">2006-08-16T00:00:00Z</dcterms:created>
  <dcterms:modified xsi:type="dcterms:W3CDTF">2024-12-31T03:50:51Z</dcterms:modified>
  <dc:identifier>DAGGBMTwqNQ</dc:identifier>
</cp:coreProperties>
</file>