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309" r:id="rId2"/>
    <p:sldId id="2958" r:id="rId3"/>
    <p:sldId id="3070" r:id="rId4"/>
    <p:sldId id="3071" r:id="rId5"/>
    <p:sldId id="3032" r:id="rId6"/>
    <p:sldId id="3144" r:id="rId7"/>
    <p:sldId id="3145" r:id="rId8"/>
    <p:sldId id="3146" r:id="rId9"/>
    <p:sldId id="3033" r:id="rId10"/>
    <p:sldId id="3034" r:id="rId11"/>
    <p:sldId id="3147" r:id="rId12"/>
    <p:sldId id="3148"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111" d="100"/>
          <a:sy n="111" d="100"/>
        </p:scale>
        <p:origin x="594"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31/12/2024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64.sv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1.png"/><Relationship Id="rId2" Type="http://schemas.openxmlformats.org/officeDocument/2006/relationships/image" Target="../media/image52.png"/><Relationship Id="rId16" Type="http://schemas.microsoft.com/office/2007/relationships/hdphoto" Target="../media/hdphoto8.wdp"/><Relationship Id="rId20" Type="http://schemas.openxmlformats.org/officeDocument/2006/relationships/image" Target="../media/image63.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7.png"/><Relationship Id="rId19" Type="http://schemas.openxmlformats.org/officeDocument/2006/relationships/image" Target="../media/image62.png"/><Relationship Id="rId4" Type="http://schemas.openxmlformats.org/officeDocument/2006/relationships/image" Target="../media/image53.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4.sv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4.sv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1.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sz="1200"/>
          </a:p>
        </p:txBody>
      </p:sp>
      <p:sp>
        <p:nvSpPr>
          <p:cNvPr id="3" name="Freeform 3"/>
          <p:cNvSpPr/>
          <p:nvPr/>
        </p:nvSpPr>
        <p:spPr>
          <a:xfrm>
            <a:off x="6940939" y="777432"/>
            <a:ext cx="6526178" cy="3589398"/>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sz="1200"/>
          </a:p>
        </p:txBody>
      </p:sp>
      <p:sp>
        <p:nvSpPr>
          <p:cNvPr id="5" name="Freeform 5"/>
          <p:cNvSpPr/>
          <p:nvPr/>
        </p:nvSpPr>
        <p:spPr>
          <a:xfrm>
            <a:off x="-2657541" y="600949"/>
            <a:ext cx="6526178" cy="3589398"/>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sz="1200"/>
          </a:p>
        </p:txBody>
      </p:sp>
      <p:sp>
        <p:nvSpPr>
          <p:cNvPr id="16" name="TextBox 16"/>
          <p:cNvSpPr txBox="1"/>
          <p:nvPr/>
        </p:nvSpPr>
        <p:spPr>
          <a:xfrm>
            <a:off x="852127" y="3321035"/>
            <a:ext cx="10306648" cy="1210588"/>
          </a:xfrm>
          <a:prstGeom prst="rect">
            <a:avLst/>
          </a:prstGeom>
        </p:spPr>
        <p:txBody>
          <a:bodyPr wrap="square" lIns="0" tIns="0" rIns="0" bIns="0" rtlCol="0" anchor="t">
            <a:spAutoFit/>
          </a:bodyPr>
          <a:lstStyle/>
          <a:p>
            <a:pPr algn="ctr">
              <a:spcBef>
                <a:spcPts val="400"/>
              </a:spcBef>
              <a:spcAft>
                <a:spcPts val="400"/>
              </a:spcAft>
            </a:pPr>
            <a:r>
              <a:rPr lang="vi-VN" sz="36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a:t>
            </a:r>
            <a:r>
              <a:rPr lang="en-US" sz="3600" b="1" dirty="0" err="1">
                <a:solidFill>
                  <a:srgbClr val="FF7061"/>
                </a:solidFill>
                <a:latin typeface="Arial" panose="020B0604020202020204" pitchFamily="34" charset="0"/>
                <a:ea typeface="Calibri" panose="020F0502020204030204" pitchFamily="34" charset="0"/>
                <a:cs typeface="Arial" panose="020B0604020202020204" pitchFamily="34" charset="0"/>
              </a:rPr>
              <a:t>Bài</a:t>
            </a:r>
            <a:r>
              <a:rPr lang="en-US" sz="3600" b="1" dirty="0">
                <a:solidFill>
                  <a:srgbClr val="FF7061"/>
                </a:solidFill>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7061"/>
                </a:solidFill>
                <a:latin typeface="Arial" panose="020B0604020202020204" pitchFamily="34" charset="0"/>
                <a:ea typeface="Calibri" panose="020F0502020204030204" pitchFamily="34" charset="0"/>
                <a:cs typeface="Arial" panose="020B0604020202020204" pitchFamily="34" charset="0"/>
              </a:rPr>
              <a:t>3:</a:t>
            </a:r>
            <a:r>
              <a:rPr lang="en-US" sz="3600" b="1" dirty="0">
                <a:solidFill>
                  <a:srgbClr val="FF7061"/>
                </a:solidFill>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7061"/>
                </a:solidFill>
                <a:latin typeface="Arial" panose="020B0604020202020204" pitchFamily="34" charset="0"/>
                <a:ea typeface="Calibri" panose="020F0502020204030204" pitchFamily="34" charset="0"/>
                <a:cs typeface="Arial" panose="020B0604020202020204" pitchFamily="34" charset="0"/>
              </a:rPr>
              <a:t>ĐỘNG V</a:t>
            </a:r>
            <a:r>
              <a:rPr lang="en-GB" sz="3600" b="1" dirty="0">
                <a:solidFill>
                  <a:srgbClr val="FF7061"/>
                </a:solidFill>
                <a:latin typeface="Arial" panose="020B0604020202020204" pitchFamily="34" charset="0"/>
                <a:ea typeface="Calibri" panose="020F0502020204030204" pitchFamily="34" charset="0"/>
                <a:cs typeface="Arial" panose="020B0604020202020204" pitchFamily="34" charset="0"/>
              </a:rPr>
              <a:t>Ậ</a:t>
            </a:r>
            <a:r>
              <a:rPr lang="vi-VN" sz="3600" b="1" dirty="0">
                <a:solidFill>
                  <a:srgbClr val="FF7061"/>
                </a:solidFill>
                <a:latin typeface="Arial" panose="020B0604020202020204" pitchFamily="34" charset="0"/>
                <a:ea typeface="Calibri" panose="020F0502020204030204" pitchFamily="34" charset="0"/>
                <a:cs typeface="Arial" panose="020B0604020202020204" pitchFamily="34" charset="0"/>
              </a:rPr>
              <a:t>T </a:t>
            </a:r>
            <a:r>
              <a:rPr lang="en-GB" sz="3600" b="1" dirty="0">
                <a:solidFill>
                  <a:srgbClr val="FF7061"/>
                </a:solidFill>
                <a:latin typeface="Arial" panose="020B0604020202020204" pitchFamily="34" charset="0"/>
                <a:ea typeface="Calibri" panose="020F0502020204030204" pitchFamily="34" charset="0"/>
                <a:cs typeface="Arial" panose="020B0604020202020204" pitchFamily="34" charset="0"/>
              </a:rPr>
              <a:t>HOANG DÃ Ở CHÂU PHI</a:t>
            </a:r>
            <a:endParaRPr lang="vi-VN" sz="3600" b="1" dirty="0">
              <a:solidFill>
                <a:srgbClr val="FF7061"/>
              </a:solidFill>
              <a:latin typeface="Arial" panose="020B0604020202020204" pitchFamily="34" charset="0"/>
              <a:ea typeface="Calibri" panose="020F0502020204030204" pitchFamily="34" charset="0"/>
              <a:cs typeface="Arial" panose="020B0604020202020204" pitchFamily="34" charset="0"/>
            </a:endParaRPr>
          </a:p>
          <a:p>
            <a:pPr algn="ctr">
              <a:spcBef>
                <a:spcPts val="400"/>
              </a:spcBef>
              <a:spcAft>
                <a:spcPts val="400"/>
              </a:spcAft>
            </a:pPr>
            <a:r>
              <a:rPr lang="vi-VN" sz="3600" b="1" dirty="0">
                <a:solidFill>
                  <a:srgbClr val="FF7061"/>
                </a:solidFill>
                <a:latin typeface="Arial" panose="020B0604020202020204" pitchFamily="34" charset="0"/>
                <a:ea typeface="Calibri" panose="020F0502020204030204" pitchFamily="34" charset="0"/>
                <a:cs typeface="Arial" panose="020B0604020202020204" pitchFamily="34" charset="0"/>
              </a:rPr>
              <a:t> Tiết 1</a:t>
            </a:r>
            <a:endParaRPr lang="en-US" sz="3600" b="1" dirty="0">
              <a:solidFill>
                <a:srgbClr val="FF7061"/>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6">
            <a:extLst>
              <a:ext uri="{FF2B5EF4-FFF2-40B4-BE49-F238E27FC236}">
                <a16:creationId xmlns:a16="http://schemas.microsoft.com/office/drawing/2014/main" id="{A48929CE-9ED6-EC6B-C47E-388A154BFED7}"/>
              </a:ext>
            </a:extLst>
          </p:cNvPr>
          <p:cNvSpPr txBox="1"/>
          <p:nvPr/>
        </p:nvSpPr>
        <p:spPr>
          <a:xfrm>
            <a:off x="685800" y="2362200"/>
            <a:ext cx="10639301" cy="1742272"/>
          </a:xfrm>
          <a:prstGeom prst="rect">
            <a:avLst/>
          </a:prstGeom>
        </p:spPr>
        <p:txBody>
          <a:bodyPr wrap="square" lIns="0" tIns="0" rIns="0" bIns="0" rtlCol="0" anchor="t">
            <a:spAutoFit/>
          </a:bodyPr>
          <a:lstStyle/>
          <a:p>
            <a:pPr algn="ctr">
              <a:lnSpc>
                <a:spcPct val="107000"/>
              </a:lnSpc>
              <a:spcAft>
                <a:spcPts val="533"/>
              </a:spcAft>
            </a:pPr>
            <a:r>
              <a:rPr lang="vi-VN" sz="5334" b="1" dirty="0">
                <a:solidFill>
                  <a:srgbClr val="F45293"/>
                </a:solidFill>
                <a:ea typeface="Calibri" panose="020F0502020204030204" pitchFamily="34" charset="0"/>
                <a:cs typeface="Times New Roman" panose="02020603050405020304" pitchFamily="18" charset="0"/>
              </a:rPr>
              <a:t>Chủ đề</a:t>
            </a:r>
            <a:r>
              <a:rPr lang="en-US" sz="5334" b="1" dirty="0">
                <a:solidFill>
                  <a:srgbClr val="F45293"/>
                </a:solidFill>
                <a:ea typeface="Calibri" panose="020F0502020204030204" pitchFamily="34" charset="0"/>
                <a:cs typeface="Times New Roman" panose="02020603050405020304" pitchFamily="18" charset="0"/>
              </a:rPr>
              <a:t>: THIÊN NHIÊN TƯƠI ĐẸP</a:t>
            </a:r>
            <a:endParaRPr lang="en-US" sz="5334" dirty="0">
              <a:solidFill>
                <a:srgbClr val="F45293"/>
              </a:solidFill>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2367B976-AAFB-A7D0-3AAE-9CE7D5B985F6}"/>
              </a:ext>
            </a:extLst>
          </p:cNvPr>
          <p:cNvPicPr>
            <a:picLocks noChangeAspect="1"/>
          </p:cNvPicPr>
          <p:nvPr/>
        </p:nvPicPr>
        <p:blipFill rotWithShape="1">
          <a:blip r:embed="rId4">
            <a:alphaModFix amt="71000"/>
          </a:blip>
          <a:srcRect l="11173" t="13551" r="9235" b="6048"/>
          <a:stretch/>
        </p:blipFill>
        <p:spPr>
          <a:xfrm>
            <a:off x="72618" y="250443"/>
            <a:ext cx="841782" cy="852156"/>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Freeform 6">
            <a:extLst>
              <a:ext uri="{FF2B5EF4-FFF2-40B4-BE49-F238E27FC236}">
                <a16:creationId xmlns:a16="http://schemas.microsoft.com/office/drawing/2014/main" id="{81268AFB-5ECF-51EF-283F-67DC4FA03B93}"/>
              </a:ext>
            </a:extLst>
          </p:cNvPr>
          <p:cNvSpPr/>
          <p:nvPr/>
        </p:nvSpPr>
        <p:spPr>
          <a:xfrm>
            <a:off x="-2532674" y="4886341"/>
            <a:ext cx="10820400" cy="3773615"/>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sz="1200"/>
          </a:p>
        </p:txBody>
      </p:sp>
      <p:sp>
        <p:nvSpPr>
          <p:cNvPr id="23" name="Freeform 7">
            <a:extLst>
              <a:ext uri="{FF2B5EF4-FFF2-40B4-BE49-F238E27FC236}">
                <a16:creationId xmlns:a16="http://schemas.microsoft.com/office/drawing/2014/main" id="{A059E8DC-8495-61F4-1E3C-90AC21D6DA73}"/>
              </a:ext>
            </a:extLst>
          </p:cNvPr>
          <p:cNvSpPr/>
          <p:nvPr/>
        </p:nvSpPr>
        <p:spPr>
          <a:xfrm flipH="1">
            <a:off x="-1896159" y="4957568"/>
            <a:ext cx="7363380" cy="3497605"/>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sz="1200"/>
          </a:p>
        </p:txBody>
      </p:sp>
      <p:sp>
        <p:nvSpPr>
          <p:cNvPr id="24" name="Freeform 8">
            <a:extLst>
              <a:ext uri="{FF2B5EF4-FFF2-40B4-BE49-F238E27FC236}">
                <a16:creationId xmlns:a16="http://schemas.microsoft.com/office/drawing/2014/main" id="{C4669AE7-591E-7D3B-C7FC-01A70825AD71}"/>
              </a:ext>
            </a:extLst>
          </p:cNvPr>
          <p:cNvSpPr/>
          <p:nvPr/>
        </p:nvSpPr>
        <p:spPr>
          <a:xfrm>
            <a:off x="6103737" y="4788048"/>
            <a:ext cx="7363380" cy="3497605"/>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sz="1200"/>
          </a:p>
        </p:txBody>
      </p:sp>
      <p:pic>
        <p:nvPicPr>
          <p:cNvPr id="11" name="Picture 2" descr="C:\Users\laptop binh hang\Desktop\z5123138753986_b1350194676faf6714d7a2b57220cbfc.jpg"/>
          <p:cNvPicPr>
            <a:picLocks noChangeAspect="1" noChangeArrowheads="1"/>
          </p:cNvPicPr>
          <p:nvPr/>
        </p:nvPicPr>
        <p:blipFill>
          <a:blip r:embed="rId7"/>
          <a:srcRect/>
          <a:stretch>
            <a:fillRect/>
          </a:stretch>
        </p:blipFill>
        <p:spPr bwMode="auto">
          <a:xfrm>
            <a:off x="-2657541" y="-1143000"/>
            <a:ext cx="16576741" cy="9802956"/>
          </a:xfrm>
          <a:prstGeom prst="rect">
            <a:avLst/>
          </a:prstGeom>
          <a:solidFill>
            <a:schemeClr val="tx2">
              <a:lumMod val="60000"/>
              <a:lumOff val="40000"/>
            </a:schemeClr>
          </a:solidFill>
        </p:spPr>
      </p:pic>
      <p:sp>
        <p:nvSpPr>
          <p:cNvPr id="4" name="Rectangle 3"/>
          <p:cNvSpPr/>
          <p:nvPr/>
        </p:nvSpPr>
        <p:spPr>
          <a:xfrm>
            <a:off x="685800" y="226645"/>
            <a:ext cx="9931400" cy="2591222"/>
          </a:xfrm>
          <a:prstGeom prst="rect">
            <a:avLst/>
          </a:prstGeom>
        </p:spPr>
        <p:txBody>
          <a:bodyPr wrap="square">
            <a:spAutoFit/>
          </a:bodyPr>
          <a:lstStyle/>
          <a:p>
            <a:pPr algn="ctr">
              <a:lnSpc>
                <a:spcPct val="107000"/>
              </a:lnSpc>
              <a:spcAft>
                <a:spcPts val="533"/>
              </a:spcAft>
            </a:pPr>
            <a:endParaRPr lang="vi-VN" sz="2667" b="1" dirty="0">
              <a:solidFill>
                <a:srgbClr val="F45293"/>
              </a:solidFill>
              <a:ea typeface="Calibri" panose="020F0502020204030204" pitchFamily="34" charset="0"/>
              <a:cs typeface="Times New Roman" panose="02020603050405020304" pitchFamily="18" charset="0"/>
            </a:endParaRPr>
          </a:p>
          <a:p>
            <a:pPr algn="ctr">
              <a:lnSpc>
                <a:spcPct val="107000"/>
              </a:lnSpc>
              <a:spcAft>
                <a:spcPts val="533"/>
              </a:spcAft>
            </a:pPr>
            <a:r>
              <a:rPr lang="vi-VN" sz="40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TIN HỌC LỚP 3</a:t>
            </a:r>
            <a:endParaRPr lang="vi-VN" sz="40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533"/>
              </a:spcAft>
            </a:pPr>
            <a:r>
              <a:rPr lang="vi-VN" sz="40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Chủ đề</a:t>
            </a:r>
            <a:r>
              <a:rPr lang="en-US" sz="40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TỔ CHỨC LƯU TRỮ, TÌM KIẾM VÀ TRAO ĐỔI THÔNG TIN</a:t>
            </a:r>
            <a:endParaRPr lang="en-US" sz="40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2657541" y="3267330"/>
            <a:ext cx="16576741" cy="1426031"/>
          </a:xfrm>
          <a:prstGeom prst="rect">
            <a:avLst/>
          </a:prstGeom>
        </p:spPr>
        <p:txBody>
          <a:bodyPr wrap="square">
            <a:spAutoFit/>
          </a:bodyPr>
          <a:lstStyle/>
          <a:p>
            <a:pPr algn="ctr">
              <a:spcBef>
                <a:spcPts val="400"/>
              </a:spcBef>
              <a:spcAft>
                <a:spcPts val="400"/>
              </a:spcAft>
            </a:pPr>
            <a:r>
              <a:rPr lang="vi-VN" sz="4000" b="1">
                <a:solidFill>
                  <a:srgbClr val="FF706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SẮP XẾP ĐỂ DỄ TÌM </a:t>
            </a:r>
          </a:p>
          <a:p>
            <a:pPr algn="ctr">
              <a:spcBef>
                <a:spcPts val="400"/>
              </a:spcBef>
              <a:spcAft>
                <a:spcPts val="400"/>
              </a:spcAft>
            </a:pPr>
            <a:r>
              <a:rPr lang="vi-VN"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a:t>
            </a: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p>
        </p:txBody>
      </p:sp>
      <p:sp>
        <p:nvSpPr>
          <p:cNvPr id="7" name="Rectangle 6"/>
          <p:cNvSpPr/>
          <p:nvPr/>
        </p:nvSpPr>
        <p:spPr>
          <a:xfrm>
            <a:off x="-181099" y="6034840"/>
            <a:ext cx="11915899" cy="1938800"/>
          </a:xfrm>
          <a:prstGeom prst="rect">
            <a:avLst/>
          </a:prstGeom>
        </p:spPr>
        <p:txBody>
          <a:bodyPr wrap="square">
            <a:spAutoFit/>
          </a:bodyPr>
          <a:lstStyle/>
          <a:p>
            <a:pPr algn="ctr">
              <a:spcBef>
                <a:spcPts val="400"/>
              </a:spcBef>
              <a:spcAft>
                <a:spcPts val="400"/>
              </a:spcAft>
            </a:pPr>
            <a:r>
              <a:rPr lang="vi-VN" sz="1200" b="1" dirty="0">
                <a:solidFill>
                  <a:srgbClr val="0070C0"/>
                </a:solidFill>
                <a:latin typeface="Montserrat ExtraBold" panose="00000900000000000000" pitchFamily="2" charset="0"/>
                <a:ea typeface="Calibri" panose="020F0502020204030204" pitchFamily="34" charset="0"/>
                <a:cs typeface="Times New Roman" panose="02020603050405020304" pitchFamily="18" charset="0"/>
              </a:rPr>
              <a:t> </a:t>
            </a:r>
            <a:r>
              <a:rPr lang="vi-VN" sz="2933"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 VIÊN: </a:t>
            </a:r>
            <a:r>
              <a:rPr lang="vi-VN"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 </a:t>
            </a:r>
            <a:r>
              <a:rPr lang="en-US"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LƯƠNG BẰNG</a:t>
            </a:r>
            <a:endParaRPr lang="vi-VN" sz="2933"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400"/>
              </a:spcBef>
              <a:spcAft>
                <a:spcPts val="400"/>
              </a:spcAft>
            </a:pPr>
            <a:r>
              <a:rPr lang="vi-VN" sz="2933"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Ngày dạy: </a:t>
            </a:r>
            <a:r>
              <a:rPr lang="vi-VN"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 </a:t>
            </a:r>
            <a:r>
              <a:rPr lang="en-US"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ba,</a:t>
            </a:r>
            <a:r>
              <a:rPr lang="vi-VN"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ngày </a:t>
            </a:r>
            <a:r>
              <a:rPr lang="en-US"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17</a:t>
            </a:r>
            <a:r>
              <a:rPr lang="vi-VN"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tháng 1</a:t>
            </a:r>
            <a:r>
              <a:rPr lang="en-US"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vi-VN" sz="2933" b="1"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933"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 2024</a:t>
            </a:r>
          </a:p>
          <a:p>
            <a:pPr algn="ctr">
              <a:spcBef>
                <a:spcPts val="400"/>
              </a:spcBef>
              <a:spcAft>
                <a:spcPts val="400"/>
              </a:spcAft>
            </a:pPr>
            <a:endParaRPr lang="vi-VN" sz="2933"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400"/>
              </a:spcBef>
              <a:spcAft>
                <a:spcPts val="400"/>
              </a:spcAft>
            </a:pPr>
            <a:endParaRPr lang="vi-VN" sz="1200" b="1" dirty="0">
              <a:solidFill>
                <a:srgbClr val="FF706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51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5552</TotalTime>
  <Words>828</Words>
  <Application>Microsoft Office PowerPoint</Application>
  <PresentationFormat>Widescreen</PresentationFormat>
  <Paragraphs>80</Paragraphs>
  <Slides>13</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等线</vt:lpstr>
      <vt:lpstr>Arial</vt:lpstr>
      <vt:lpstr>Calibri</vt:lpstr>
      <vt:lpstr>iCiel Cadena</vt:lpstr>
      <vt:lpstr>Montserrat ExtraBold</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SingPC</cp:lastModifiedBy>
  <cp:revision>184</cp:revision>
  <dcterms:created xsi:type="dcterms:W3CDTF">2021-11-14T08:33:55Z</dcterms:created>
  <dcterms:modified xsi:type="dcterms:W3CDTF">2024-12-31T02:31:10Z</dcterms:modified>
</cp:coreProperties>
</file>