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40D6-1409-4DA7-A8DB-0569BA790337}" type="datetimeFigureOut">
              <a:rPr lang="en-US" smtClean="0"/>
              <a:t>01/12/24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2B1-4019-4539-9E02-07169BF7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2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40D6-1409-4DA7-A8DB-0569BA790337}" type="datetimeFigureOut">
              <a:rPr lang="en-US" smtClean="0"/>
              <a:t>01/12/24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2B1-4019-4539-9E02-07169BF7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7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40D6-1409-4DA7-A8DB-0569BA790337}" type="datetimeFigureOut">
              <a:rPr lang="en-US" smtClean="0"/>
              <a:t>01/12/24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2B1-4019-4539-9E02-07169BF7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8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40D6-1409-4DA7-A8DB-0569BA790337}" type="datetimeFigureOut">
              <a:rPr lang="en-US" smtClean="0"/>
              <a:t>01/12/24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2B1-4019-4539-9E02-07169BF7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1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40D6-1409-4DA7-A8DB-0569BA790337}" type="datetimeFigureOut">
              <a:rPr lang="en-US" smtClean="0"/>
              <a:t>01/12/24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2B1-4019-4539-9E02-07169BF7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0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40D6-1409-4DA7-A8DB-0569BA790337}" type="datetimeFigureOut">
              <a:rPr lang="en-US" smtClean="0"/>
              <a:t>01/12/24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2B1-4019-4539-9E02-07169BF7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8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40D6-1409-4DA7-A8DB-0569BA790337}" type="datetimeFigureOut">
              <a:rPr lang="en-US" smtClean="0"/>
              <a:t>01/12/24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2B1-4019-4539-9E02-07169BF7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3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40D6-1409-4DA7-A8DB-0569BA790337}" type="datetimeFigureOut">
              <a:rPr lang="en-US" smtClean="0"/>
              <a:t>01/12/24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2B1-4019-4539-9E02-07169BF7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2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40D6-1409-4DA7-A8DB-0569BA790337}" type="datetimeFigureOut">
              <a:rPr lang="en-US" smtClean="0"/>
              <a:t>01/12/24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2B1-4019-4539-9E02-07169BF7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9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40D6-1409-4DA7-A8DB-0569BA790337}" type="datetimeFigureOut">
              <a:rPr lang="en-US" smtClean="0"/>
              <a:t>01/12/24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2B1-4019-4539-9E02-07169BF7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0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40D6-1409-4DA7-A8DB-0569BA790337}" type="datetimeFigureOut">
              <a:rPr lang="en-US" smtClean="0"/>
              <a:t>01/12/24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72B1-4019-4539-9E02-07169BF7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7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440D6-1409-4DA7-A8DB-0569BA790337}" type="datetimeFigureOut">
              <a:rPr lang="en-US" smtClean="0"/>
              <a:t>01/12/24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572B1-4019-4539-9E02-07169BF7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65974" y="0"/>
            <a:ext cx="13057974" cy="72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96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9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6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9669" y="0"/>
            <a:ext cx="12261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60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8377" y="0"/>
            <a:ext cx="12270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11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4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87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18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8377" y="0"/>
            <a:ext cx="1227037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7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62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5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377" y="-195704"/>
            <a:ext cx="12377356" cy="69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70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62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0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0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68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0377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70377" cy="692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6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9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3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TDG</dc:creator>
  <cp:lastModifiedBy>TDG</cp:lastModifiedBy>
  <cp:revision>5</cp:revision>
  <dcterms:created xsi:type="dcterms:W3CDTF">2024-12-01T12:03:51Z</dcterms:created>
  <dcterms:modified xsi:type="dcterms:W3CDTF">2024-12-01T12:39:44Z</dcterms:modified>
</cp:coreProperties>
</file>