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71" r:id="rId2"/>
    <p:sldId id="372" r:id="rId3"/>
    <p:sldId id="331" r:id="rId4"/>
    <p:sldId id="374" r:id="rId5"/>
    <p:sldId id="383" r:id="rId6"/>
    <p:sldId id="338" r:id="rId7"/>
    <p:sldId id="364" r:id="rId8"/>
    <p:sldId id="266" r:id="rId9"/>
    <p:sldId id="379" r:id="rId10"/>
    <p:sldId id="375" r:id="rId11"/>
    <p:sldId id="330" r:id="rId12"/>
    <p:sldId id="381" r:id="rId13"/>
    <p:sldId id="382" r:id="rId14"/>
    <p:sldId id="386" r:id="rId15"/>
    <p:sldId id="370" r:id="rId16"/>
    <p:sldId id="349" r:id="rId17"/>
    <p:sldId id="380" r:id="rId18"/>
    <p:sldId id="340" r:id="rId19"/>
    <p:sldId id="265" r:id="rId20"/>
    <p:sldId id="352" r:id="rId21"/>
    <p:sldId id="384" r:id="rId22"/>
    <p:sldId id="37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137"/>
    <a:srgbClr val="D6DF81"/>
    <a:srgbClr val="7CCBE4"/>
    <a:srgbClr val="4A6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41" autoAdjust="0"/>
    <p:restoredTop sz="94129" autoAdjust="0"/>
  </p:normalViewPr>
  <p:slideViewPr>
    <p:cSldViewPr snapToGrid="0">
      <p:cViewPr varScale="1">
        <p:scale>
          <a:sx n="89" d="100"/>
          <a:sy n="89" d="100"/>
        </p:scale>
        <p:origin x="114" y="13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3T08:25:35.42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3FE3B-E12C-4B22-93AC-83D64D027281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BA1A2-4256-482B-A162-1EC18FD0C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2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29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78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8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09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71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38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30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A1A2-4256-482B-A162-1EC18FD0C1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59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cho HS thực hành trên bảng lớp hoặc bảng nhóm, HS nên được luyện cách trình bày.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8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cho HS thực hành trên bảng lớp hoặc bảng nhóm, HS nên được luyện cách trình bày.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E66C-2AD9-402F-9519-4F7AAC9FC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261AE-FF45-4917-9B7F-FD3716773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131FF-03F3-4F44-B86A-56F3E04D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065C3-F115-416B-8597-03D45292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CC817-D2DE-4B08-8938-AA24744C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9ADE-93A6-42AE-B656-5642566C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13B69-8FFC-4F6B-ABBB-7A91B81FD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EA24E-D579-4F12-B07C-231CF116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670D6-17E7-4558-8597-A3E76878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56B91-80E5-4199-A4A2-36901430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6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30FFAE-CAD0-49A4-8641-EA95C0569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0E7F9-4771-46BF-A0AD-C46BF526F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2C7B7-95D7-4CC7-93FB-10385C77A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FF6C4-907A-4356-9DA2-72FAC4F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CC94E-FB21-4208-9206-0F374259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2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B8388-AF72-4BB0-A42E-89BA0DE1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C7104-8183-4A46-BAC5-2636F02F5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76FF-0166-4A73-A3C6-3915F5D3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57AA2-6DF0-4B93-A1BF-09B3FD32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AE291-C4E6-4022-82AA-C3D9A394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9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5386C-D32D-4E2A-8B53-E6215F00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712D2-B4AB-4E17-91E9-AE7C7D55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FE3D-E9EF-4AC0-B716-9EE8EF50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7A369-B895-423B-8EAD-D4659F96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6E41A-90D4-459E-8A47-AA1DA2BB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3B5D-4375-4BBE-B2C2-21C970BAE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91E78-B255-484F-8981-9F650BF61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94374-7387-46E4-8A82-B70D0D769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355CD-3B13-4244-9F40-57CCC335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0E2C9-8E28-41AF-A0EA-1143C4CF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4B9F0-C187-4F60-8CF8-6D5E24C8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0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4AA7A-8114-4413-B56D-78844F561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077C3-EF22-47AE-8BD6-C5DC5BFAF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C0755-2B79-4AD8-9250-F2AEF27A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5DA0C-F66E-45EC-9871-77640415B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5170B-0410-4451-B4C5-26B18B583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B53C77-CE79-4386-B699-B66E78F0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E4E07-DD36-410B-A59B-F0074F1A3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476F29-F74C-40FA-91D2-A2B85453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0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2590-0B22-47E8-8FA0-B00168AE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D0AEE-D990-423D-9B4C-00E9B330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EADE2-82CB-49F4-A01A-B2AA2BBC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A6EE5-867A-4A98-AF6B-16F3B118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1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80ACE-7363-4B84-9FE8-1CF23F1E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98404-7174-4EA9-A1F3-2FB475AB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6AD14-110A-46DB-B5C9-4ABA74EB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143FB-8D0B-43E9-B344-F969914D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C1B6C-E114-4008-89E3-3BF90E469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A02AC-1489-4588-B469-C4D00C77E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45051-3E22-404B-A75F-6540DCC44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AEF37-471B-488B-AB16-FDC0DC1C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5B2F9-3311-46A3-A8A1-3F52AC2E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80C2-51FF-4B89-8461-617785C1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D1C47C-94E6-4DD1-A39B-CEEA2BD80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BE2FA-0CDA-486B-9ABF-ED4E4B3BF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C3778-9054-4B53-8E06-388AE5BB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DB9EA-2916-4887-A6CD-6BEE2E38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78CAA-0EF9-4509-AC0C-EC4C78BF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3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0C7BB-6B16-47BC-B4DE-89386937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6FCA1-930E-4916-9A42-51D93F899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D37EA-8CD7-4C7F-9304-BD87DA94D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B0A3-5E0A-4388-82FF-305DDB8048C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C588-07C3-46B4-9C09-A27999486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382B-CCEC-4EE4-8517-117B8BF74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23D8-33C7-4301-9F10-B9F026F7F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7.sv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360.articulate.com/review/content/d1ee82a5-56b2-408c-b113-7db0c7d9396b/review" TargetMode="External"/><Relationship Id="rId4" Type="http://schemas.openxmlformats.org/officeDocument/2006/relationships/hyperlink" Target="file:///C:\Users\Admin\Desktop\THI&#7870;T%20B&#7882;%20S&#7888;%20TO&#193;N%20-%20Storyline%20outpu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gif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9">
            <a:extLst>
              <a:ext uri="{FF2B5EF4-FFF2-40B4-BE49-F238E27FC236}">
                <a16:creationId xmlns:a16="http://schemas.microsoft.com/office/drawing/2014/main" id="{E7D1B009-FF8C-376E-4F90-3E1A43080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98" y="4026125"/>
            <a:ext cx="3218263" cy="2579443"/>
          </a:xfrm>
          <a:prstGeom prst="rect">
            <a:avLst/>
          </a:prstGeom>
        </p:spPr>
      </p:pic>
      <p:pic>
        <p:nvPicPr>
          <p:cNvPr id="5" name="图片 325">
            <a:extLst>
              <a:ext uri="{FF2B5EF4-FFF2-40B4-BE49-F238E27FC236}">
                <a16:creationId xmlns:a16="http://schemas.microsoft.com/office/drawing/2014/main" id="{473FD5EB-2036-AF53-FE97-16C7CD1F2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2" y="6159088"/>
            <a:ext cx="8283419" cy="698913"/>
          </a:xfrm>
          <a:prstGeom prst="rect">
            <a:avLst/>
          </a:prstGeom>
        </p:spPr>
      </p:pic>
      <p:pic>
        <p:nvPicPr>
          <p:cNvPr id="6" name="图片 327">
            <a:extLst>
              <a:ext uri="{FF2B5EF4-FFF2-40B4-BE49-F238E27FC236}">
                <a16:creationId xmlns:a16="http://schemas.microsoft.com/office/drawing/2014/main" id="{EA814DF8-1FB6-508A-02C8-D7915BE84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8"/>
            <a:ext cx="7914548" cy="698913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C0397DC9-DDEF-6CFF-8D94-EFF0E843D1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4" y="3789716"/>
            <a:ext cx="2574166" cy="3082833"/>
          </a:xfrm>
          <a:prstGeom prst="rect">
            <a:avLst/>
          </a:prstGeom>
        </p:spPr>
      </p:pic>
      <p:pic>
        <p:nvPicPr>
          <p:cNvPr id="8" name="图片 333">
            <a:extLst>
              <a:ext uri="{FF2B5EF4-FFF2-40B4-BE49-F238E27FC236}">
                <a16:creationId xmlns:a16="http://schemas.microsoft.com/office/drawing/2014/main" id="{6EA8E3C8-1C4A-F070-C73A-5BAE89AA3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9" name="图片 335">
            <a:extLst>
              <a:ext uri="{FF2B5EF4-FFF2-40B4-BE49-F238E27FC236}">
                <a16:creationId xmlns:a16="http://schemas.microsoft.com/office/drawing/2014/main" id="{B08A0BB2-92E9-A978-4F82-1DEB1E659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5874697"/>
            <a:ext cx="4673599" cy="730871"/>
          </a:xfrm>
          <a:prstGeom prst="rect">
            <a:avLst/>
          </a:prstGeom>
        </p:spPr>
      </p:pic>
      <p:pic>
        <p:nvPicPr>
          <p:cNvPr id="10" name="图片 341">
            <a:extLst>
              <a:ext uri="{FF2B5EF4-FFF2-40B4-BE49-F238E27FC236}">
                <a16:creationId xmlns:a16="http://schemas.microsoft.com/office/drawing/2014/main" id="{1CFE6C85-64F5-A9E0-B034-FAE831936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8" y="5199354"/>
            <a:ext cx="4825912" cy="16586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9F9235-BCC2-10DE-7847-ACDDC09F4F8B}"/>
              </a:ext>
            </a:extLst>
          </p:cNvPr>
          <p:cNvSpPr txBox="1"/>
          <p:nvPr/>
        </p:nvSpPr>
        <p:spPr>
          <a:xfrm>
            <a:off x="2344997" y="3742960"/>
            <a:ext cx="8403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Giáo</a:t>
            </a:r>
            <a:r>
              <a:rPr lang="en-US" sz="3600" b="1" dirty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viên</a:t>
            </a:r>
            <a:r>
              <a:rPr lang="en-US" sz="3600" b="1" dirty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thực</a:t>
            </a:r>
            <a:r>
              <a:rPr lang="en-US" sz="3600" b="1" dirty="0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hiện</a:t>
            </a:r>
            <a:r>
              <a:rPr lang="en-US" sz="3600" b="1" dirty="0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: </a:t>
            </a:r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Đoàn</a:t>
            </a:r>
            <a:r>
              <a:rPr lang="en-US" sz="3600" b="1" dirty="0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Huệ</a:t>
            </a:r>
            <a:endParaRPr lang="en-US" sz="2800" b="1" dirty="0">
              <a:solidFill>
                <a:srgbClr val="000099"/>
              </a:solidFill>
              <a:latin typeface="Great Vibes" pitchFamily="2" charset="0"/>
              <a:ea typeface="Yu Gothic" panose="020B0400000000000000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579231-5AD7-743E-C525-57747905DB27}"/>
              </a:ext>
            </a:extLst>
          </p:cNvPr>
          <p:cNvSpPr txBox="1"/>
          <p:nvPr/>
        </p:nvSpPr>
        <p:spPr>
          <a:xfrm>
            <a:off x="2603263" y="4512737"/>
            <a:ext cx="788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400" b="1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F9235-BCC2-10DE-7847-ACDDC09F4F8B}"/>
              </a:ext>
            </a:extLst>
          </p:cNvPr>
          <p:cNvSpPr txBox="1"/>
          <p:nvPr/>
        </p:nvSpPr>
        <p:spPr>
          <a:xfrm>
            <a:off x="2045576" y="1878143"/>
            <a:ext cx="8403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Môn</a:t>
            </a:r>
            <a:r>
              <a:rPr lang="en-US" sz="3600" b="1" dirty="0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Toán</a:t>
            </a:r>
            <a:r>
              <a:rPr lang="en-US" sz="3600" b="1" dirty="0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lớp</a:t>
            </a:r>
            <a:r>
              <a:rPr lang="en-US" sz="3600" b="1" dirty="0" smtClean="0">
                <a:solidFill>
                  <a:srgbClr val="C00000"/>
                </a:solidFill>
                <a:latin typeface="UTM A&amp;S Signwriter" panose="02040603050506020204" pitchFamily="18" charset="0"/>
                <a:ea typeface="Yu Gothic" panose="020B0400000000000000" pitchFamily="34" charset="-128"/>
              </a:rPr>
              <a:t> 2 </a:t>
            </a:r>
            <a:endParaRPr lang="en-US" sz="2800" b="1" dirty="0">
              <a:solidFill>
                <a:srgbClr val="000099"/>
              </a:solidFill>
              <a:latin typeface="Great Vibes" pitchFamily="2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05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 2d animation for kids like stories, rhyme, cartons, etc">
            <a:hlinkClick r:id="" action="ppaction://media"/>
            <a:extLst>
              <a:ext uri="{FF2B5EF4-FFF2-40B4-BE49-F238E27FC236}">
                <a16:creationId xmlns:a16="http://schemas.microsoft.com/office/drawing/2014/main" id="{09054EE4-0D0B-7178-A64A-0E5236EAE7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0"/>
            <a:ext cx="12191999" cy="6884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75BA2-6BC8-5082-41E3-4D695416404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84315" y="1771522"/>
            <a:ext cx="6629918" cy="33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4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: Rounded Corners 18">
            <a:extLst>
              <a:ext uri="{FF2B5EF4-FFF2-40B4-BE49-F238E27FC236}">
                <a16:creationId xmlns:a16="http://schemas.microsoft.com/office/drawing/2014/main" id="{064A2F98-30E4-49E6-B8E5-52A0477842C0}"/>
              </a:ext>
            </a:extLst>
          </p:cNvPr>
          <p:cNvSpPr/>
          <p:nvPr/>
        </p:nvSpPr>
        <p:spPr>
          <a:xfrm>
            <a:off x="632298" y="1994375"/>
            <a:ext cx="10531747" cy="635000"/>
          </a:xfrm>
          <a:prstGeom prst="roundRect">
            <a:avLst>
              <a:gd name="adj" fmla="val 42000"/>
            </a:avLst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……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…..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6902F992-F1AE-A1CE-8C37-8BE64D618BDC}"/>
              </a:ext>
            </a:extLst>
          </p:cNvPr>
          <p:cNvSpPr/>
          <p:nvPr/>
        </p:nvSpPr>
        <p:spPr>
          <a:xfrm>
            <a:off x="3628639" y="1359375"/>
            <a:ext cx="3572341" cy="635000"/>
          </a:xfrm>
          <a:prstGeom prst="roundRect">
            <a:avLst>
              <a:gd name="adj" fmla="val 42000"/>
            </a:avLst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</a:t>
            </a:r>
            <a:endParaRPr lang="vi-VN" sz="4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90BE3209-9389-EA30-2022-91E2E6A9DCDA}"/>
              </a:ext>
            </a:extLst>
          </p:cNvPr>
          <p:cNvSpPr/>
          <p:nvPr/>
        </p:nvSpPr>
        <p:spPr>
          <a:xfrm>
            <a:off x="3017235" y="1994375"/>
            <a:ext cx="611403" cy="635000"/>
          </a:xfrm>
          <a:prstGeom prst="roundRect">
            <a:avLst>
              <a:gd name="adj" fmla="val 42000"/>
            </a:avLst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vi-VN" sz="4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0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402802D-AA37-4AD2-805C-C4DA007694F5}"/>
              </a:ext>
            </a:extLst>
          </p:cNvPr>
          <p:cNvGraphicFramePr>
            <a:graphicFrameLocks noGrp="1"/>
          </p:cNvGraphicFramePr>
          <p:nvPr/>
        </p:nvGraphicFramePr>
        <p:xfrm>
          <a:off x="3124253" y="1388427"/>
          <a:ext cx="5685918" cy="3630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295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84295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552783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70C0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70C0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051704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C9BE92-DF16-47DF-B433-3DCD3077C6BA}"/>
              </a:ext>
            </a:extLst>
          </p:cNvPr>
          <p:cNvCxnSpPr>
            <a:cxnSpLocks/>
          </p:cNvCxnSpPr>
          <p:nvPr/>
        </p:nvCxnSpPr>
        <p:spPr>
          <a:xfrm>
            <a:off x="3124253" y="3421549"/>
            <a:ext cx="5685918" cy="4118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0BC31EE-8DFE-48AC-B64B-2EA638695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323" y="2065287"/>
            <a:ext cx="401802" cy="1171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AE60CC-88E1-43AD-9B48-0453BBA67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490" y="2065287"/>
            <a:ext cx="401802" cy="1171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8E94CB-3193-4506-8C29-120331744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576" y="2065287"/>
            <a:ext cx="401802" cy="1171968"/>
          </a:xfrm>
          <a:prstGeom prst="rect">
            <a:avLst/>
          </a:prstGeom>
        </p:spPr>
      </p:pic>
      <p:sp>
        <p:nvSpPr>
          <p:cNvPr id="15" name="Can 33">
            <a:extLst>
              <a:ext uri="{FF2B5EF4-FFF2-40B4-BE49-F238E27FC236}">
                <a16:creationId xmlns:a16="http://schemas.microsoft.com/office/drawing/2014/main" id="{01D98DB2-27EB-43DA-8DB0-240FCF4D63A0}"/>
              </a:ext>
            </a:extLst>
          </p:cNvPr>
          <p:cNvSpPr/>
          <p:nvPr/>
        </p:nvSpPr>
        <p:spPr>
          <a:xfrm flipH="1">
            <a:off x="6371131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n 33">
            <a:extLst>
              <a:ext uri="{FF2B5EF4-FFF2-40B4-BE49-F238E27FC236}">
                <a16:creationId xmlns:a16="http://schemas.microsoft.com/office/drawing/2014/main" id="{3A98874A-AC89-2141-31CA-84BED046EDD1}"/>
              </a:ext>
            </a:extLst>
          </p:cNvPr>
          <p:cNvSpPr/>
          <p:nvPr/>
        </p:nvSpPr>
        <p:spPr>
          <a:xfrm flipH="1">
            <a:off x="6558793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n 33">
            <a:extLst>
              <a:ext uri="{FF2B5EF4-FFF2-40B4-BE49-F238E27FC236}">
                <a16:creationId xmlns:a16="http://schemas.microsoft.com/office/drawing/2014/main" id="{BA9BC6FD-8411-16BB-7203-C91DC43BB15D}"/>
              </a:ext>
            </a:extLst>
          </p:cNvPr>
          <p:cNvSpPr/>
          <p:nvPr/>
        </p:nvSpPr>
        <p:spPr>
          <a:xfrm flipH="1">
            <a:off x="6746456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n 33">
            <a:extLst>
              <a:ext uri="{FF2B5EF4-FFF2-40B4-BE49-F238E27FC236}">
                <a16:creationId xmlns:a16="http://schemas.microsoft.com/office/drawing/2014/main" id="{EF73C89F-4036-EBAA-7183-F386DDFA921C}"/>
              </a:ext>
            </a:extLst>
          </p:cNvPr>
          <p:cNvSpPr/>
          <p:nvPr/>
        </p:nvSpPr>
        <p:spPr>
          <a:xfrm flipH="1">
            <a:off x="6934120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n 33">
            <a:extLst>
              <a:ext uri="{FF2B5EF4-FFF2-40B4-BE49-F238E27FC236}">
                <a16:creationId xmlns:a16="http://schemas.microsoft.com/office/drawing/2014/main" id="{00273E56-661C-0160-3908-75D6E94755CD}"/>
              </a:ext>
            </a:extLst>
          </p:cNvPr>
          <p:cNvSpPr/>
          <p:nvPr/>
        </p:nvSpPr>
        <p:spPr>
          <a:xfrm flipH="1">
            <a:off x="7121783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57F7D90B-94E4-57A0-F55B-9C70C77BB07F}"/>
              </a:ext>
            </a:extLst>
          </p:cNvPr>
          <p:cNvSpPr/>
          <p:nvPr/>
        </p:nvSpPr>
        <p:spPr>
          <a:xfrm>
            <a:off x="4823384" y="19126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35 + 7 = ?</a:t>
            </a: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76B4551A-EC69-1458-D1CE-741306042D95}"/>
              </a:ext>
            </a:extLst>
          </p:cNvPr>
          <p:cNvSpPr/>
          <p:nvPr/>
        </p:nvSpPr>
        <p:spPr>
          <a:xfrm flipH="1">
            <a:off x="6371131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9E367A25-CC6A-D383-1195-C3D429570A1C}"/>
              </a:ext>
            </a:extLst>
          </p:cNvPr>
          <p:cNvSpPr/>
          <p:nvPr/>
        </p:nvSpPr>
        <p:spPr>
          <a:xfrm flipH="1">
            <a:off x="6561598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E4D7AB86-13FD-C8EF-CE89-1A4BF1CE445B}"/>
              </a:ext>
            </a:extLst>
          </p:cNvPr>
          <p:cNvSpPr/>
          <p:nvPr/>
        </p:nvSpPr>
        <p:spPr>
          <a:xfrm flipH="1">
            <a:off x="6752066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290CF147-3F84-6677-7422-8AF989DBC08B}"/>
              </a:ext>
            </a:extLst>
          </p:cNvPr>
          <p:cNvSpPr/>
          <p:nvPr/>
        </p:nvSpPr>
        <p:spPr>
          <a:xfrm flipH="1">
            <a:off x="6942534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9BDB7DD3-8131-3DBB-BA6A-224AE2A72973}"/>
              </a:ext>
            </a:extLst>
          </p:cNvPr>
          <p:cNvSpPr/>
          <p:nvPr/>
        </p:nvSpPr>
        <p:spPr>
          <a:xfrm flipH="1">
            <a:off x="7133003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D83008E5-572C-9A0F-2DC3-31C0477FA68D}"/>
              </a:ext>
            </a:extLst>
          </p:cNvPr>
          <p:cNvSpPr/>
          <p:nvPr/>
        </p:nvSpPr>
        <p:spPr>
          <a:xfrm flipH="1">
            <a:off x="7323471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DB79636E-93BF-0127-A38E-7A1732CF5E66}"/>
              </a:ext>
            </a:extLst>
          </p:cNvPr>
          <p:cNvSpPr/>
          <p:nvPr/>
        </p:nvSpPr>
        <p:spPr>
          <a:xfrm flipH="1">
            <a:off x="7513938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23">
            <a:extLst>
              <a:ext uri="{FF2B5EF4-FFF2-40B4-BE49-F238E27FC236}">
                <a16:creationId xmlns:a16="http://schemas.microsoft.com/office/drawing/2014/main" id="{9AA1BBEE-E2FB-4DD3-095A-41CB4E57AFDB}"/>
              </a:ext>
            </a:extLst>
          </p:cNvPr>
          <p:cNvSpPr/>
          <p:nvPr/>
        </p:nvSpPr>
        <p:spPr>
          <a:xfrm>
            <a:off x="6255188" y="2041223"/>
            <a:ext cx="1016776" cy="2854488"/>
          </a:xfrm>
          <a:prstGeom prst="roundRect">
            <a:avLst/>
          </a:prstGeom>
          <a:noFill/>
          <a:ln w="38100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42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13125 -0.2229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1157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03 -0.2229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157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075 -0.2229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115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0448 -0.2210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1106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01458 -0.2210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4" grpId="0" animBg="1"/>
      <p:bldP spid="5" grpId="0" animBg="1"/>
      <p:bldP spid="18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402802D-AA37-4AD2-805C-C4DA00769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30698"/>
              </p:ext>
            </p:extLst>
          </p:nvPr>
        </p:nvGraphicFramePr>
        <p:xfrm>
          <a:off x="3124253" y="1388429"/>
          <a:ext cx="5685918" cy="35362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295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84295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597403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70C0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70C0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293886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C9BE92-DF16-47DF-B433-3DCD3077C6BA}"/>
              </a:ext>
            </a:extLst>
          </p:cNvPr>
          <p:cNvCxnSpPr>
            <a:cxnSpLocks/>
          </p:cNvCxnSpPr>
          <p:nvPr/>
        </p:nvCxnSpPr>
        <p:spPr>
          <a:xfrm>
            <a:off x="3124253" y="3421549"/>
            <a:ext cx="5685918" cy="4118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0BC31EE-8DFE-48AC-B64B-2EA638695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323" y="2065287"/>
            <a:ext cx="401802" cy="1171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AE60CC-88E1-43AD-9B48-0453BBA67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490" y="2065287"/>
            <a:ext cx="401802" cy="1171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8E94CB-3193-4506-8C29-120331744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576" y="2065287"/>
            <a:ext cx="401802" cy="1171968"/>
          </a:xfrm>
          <a:prstGeom prst="rect">
            <a:avLst/>
          </a:prstGeom>
        </p:spPr>
      </p:pic>
      <p:sp>
        <p:nvSpPr>
          <p:cNvPr id="15" name="Can 33">
            <a:extLst>
              <a:ext uri="{FF2B5EF4-FFF2-40B4-BE49-F238E27FC236}">
                <a16:creationId xmlns:a16="http://schemas.microsoft.com/office/drawing/2014/main" id="{01D98DB2-27EB-43DA-8DB0-240FCF4D63A0}"/>
              </a:ext>
            </a:extLst>
          </p:cNvPr>
          <p:cNvSpPr/>
          <p:nvPr/>
        </p:nvSpPr>
        <p:spPr>
          <a:xfrm flipH="1">
            <a:off x="6371131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n 33">
            <a:extLst>
              <a:ext uri="{FF2B5EF4-FFF2-40B4-BE49-F238E27FC236}">
                <a16:creationId xmlns:a16="http://schemas.microsoft.com/office/drawing/2014/main" id="{3A98874A-AC89-2141-31CA-84BED046EDD1}"/>
              </a:ext>
            </a:extLst>
          </p:cNvPr>
          <p:cNvSpPr/>
          <p:nvPr/>
        </p:nvSpPr>
        <p:spPr>
          <a:xfrm flipH="1">
            <a:off x="6558865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n 33">
            <a:extLst>
              <a:ext uri="{FF2B5EF4-FFF2-40B4-BE49-F238E27FC236}">
                <a16:creationId xmlns:a16="http://schemas.microsoft.com/office/drawing/2014/main" id="{BA9BC6FD-8411-16BB-7203-C91DC43BB15D}"/>
              </a:ext>
            </a:extLst>
          </p:cNvPr>
          <p:cNvSpPr/>
          <p:nvPr/>
        </p:nvSpPr>
        <p:spPr>
          <a:xfrm flipH="1">
            <a:off x="6746601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n 33">
            <a:extLst>
              <a:ext uri="{FF2B5EF4-FFF2-40B4-BE49-F238E27FC236}">
                <a16:creationId xmlns:a16="http://schemas.microsoft.com/office/drawing/2014/main" id="{EF73C89F-4036-EBAA-7183-F386DDFA921C}"/>
              </a:ext>
            </a:extLst>
          </p:cNvPr>
          <p:cNvSpPr/>
          <p:nvPr/>
        </p:nvSpPr>
        <p:spPr>
          <a:xfrm flipH="1">
            <a:off x="6934335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n 33">
            <a:extLst>
              <a:ext uri="{FF2B5EF4-FFF2-40B4-BE49-F238E27FC236}">
                <a16:creationId xmlns:a16="http://schemas.microsoft.com/office/drawing/2014/main" id="{00273E56-661C-0160-3908-75D6E94755CD}"/>
              </a:ext>
            </a:extLst>
          </p:cNvPr>
          <p:cNvSpPr/>
          <p:nvPr/>
        </p:nvSpPr>
        <p:spPr>
          <a:xfrm flipH="1">
            <a:off x="7122071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57F7D90B-94E4-57A0-F55B-9C70C77BB07F}"/>
              </a:ext>
            </a:extLst>
          </p:cNvPr>
          <p:cNvSpPr/>
          <p:nvPr/>
        </p:nvSpPr>
        <p:spPr>
          <a:xfrm>
            <a:off x="4823384" y="19126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35 + 7 = ?</a:t>
            </a: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76B4551A-EC69-1458-D1CE-741306042D95}"/>
              </a:ext>
            </a:extLst>
          </p:cNvPr>
          <p:cNvSpPr/>
          <p:nvPr/>
        </p:nvSpPr>
        <p:spPr>
          <a:xfrm flipH="1">
            <a:off x="7309805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9E367A25-CC6A-D383-1195-C3D429570A1C}"/>
              </a:ext>
            </a:extLst>
          </p:cNvPr>
          <p:cNvSpPr/>
          <p:nvPr/>
        </p:nvSpPr>
        <p:spPr>
          <a:xfrm flipH="1">
            <a:off x="7497541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E4D7AB86-13FD-C8EF-CE89-1A4BF1CE445B}"/>
              </a:ext>
            </a:extLst>
          </p:cNvPr>
          <p:cNvSpPr/>
          <p:nvPr/>
        </p:nvSpPr>
        <p:spPr>
          <a:xfrm flipH="1">
            <a:off x="7685276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290CF147-3F84-6677-7422-8AF989DBC08B}"/>
              </a:ext>
            </a:extLst>
          </p:cNvPr>
          <p:cNvSpPr/>
          <p:nvPr/>
        </p:nvSpPr>
        <p:spPr>
          <a:xfrm flipH="1">
            <a:off x="7873010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9BDB7DD3-8131-3DBB-BA6A-224AE2A72973}"/>
              </a:ext>
            </a:extLst>
          </p:cNvPr>
          <p:cNvSpPr/>
          <p:nvPr/>
        </p:nvSpPr>
        <p:spPr>
          <a:xfrm flipH="1">
            <a:off x="8060747" y="213088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D83008E5-572C-9A0F-2DC3-31C0477FA68D}"/>
              </a:ext>
            </a:extLst>
          </p:cNvPr>
          <p:cNvSpPr/>
          <p:nvPr/>
        </p:nvSpPr>
        <p:spPr>
          <a:xfrm flipH="1">
            <a:off x="7323471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DB79636E-93BF-0127-A38E-7A1732CF5E66}"/>
              </a:ext>
            </a:extLst>
          </p:cNvPr>
          <p:cNvSpPr/>
          <p:nvPr/>
        </p:nvSpPr>
        <p:spPr>
          <a:xfrm flipH="1">
            <a:off x="7513938" y="3644279"/>
            <a:ext cx="5150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70A00-294D-3484-69B8-2DDE4E648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157" y="2130889"/>
            <a:ext cx="401802" cy="1171968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053E0515-1ADF-DC74-ED60-A5DF231F0A12}"/>
              </a:ext>
            </a:extLst>
          </p:cNvPr>
          <p:cNvSpPr/>
          <p:nvPr/>
        </p:nvSpPr>
        <p:spPr>
          <a:xfrm>
            <a:off x="5310729" y="546957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35 + 7 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=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</a:rPr>
              <a:t>42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69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18346 -0.0055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7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0039 -0.2192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08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0339 -0.2210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4" grpId="0" animBg="1"/>
      <p:bldP spid="5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52">
            <a:extLst>
              <a:ext uri="{FF2B5EF4-FFF2-40B4-BE49-F238E27FC236}">
                <a16:creationId xmlns:a16="http://schemas.microsoft.com/office/drawing/2014/main" id="{2FA1E469-869E-43DC-B651-94FF21565F43}"/>
              </a:ext>
            </a:extLst>
          </p:cNvPr>
          <p:cNvSpPr/>
          <p:nvPr/>
        </p:nvSpPr>
        <p:spPr>
          <a:xfrm>
            <a:off x="3368199" y="2529223"/>
            <a:ext cx="448309" cy="2638519"/>
          </a:xfrm>
          <a:prstGeom prst="roundRect">
            <a:avLst>
              <a:gd name="adj" fmla="val 15808"/>
            </a:avLst>
          </a:prstGeom>
          <a:solidFill>
            <a:srgbClr val="FFC00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id="{2CC985D1-0CBB-4861-B34F-025992F8930D}"/>
              </a:ext>
            </a:extLst>
          </p:cNvPr>
          <p:cNvSpPr/>
          <p:nvPr/>
        </p:nvSpPr>
        <p:spPr>
          <a:xfrm>
            <a:off x="2285824" y="1594318"/>
            <a:ext cx="2613057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</a:rPr>
              <a:t>35 + 7 = ?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:a16="http://schemas.microsoft.com/office/drawing/2014/main" id="{A9FBB1E3-7531-4F56-AC1C-3BFCE63A5E8B}"/>
              </a:ext>
            </a:extLst>
          </p:cNvPr>
          <p:cNvSpPr/>
          <p:nvPr/>
        </p:nvSpPr>
        <p:spPr>
          <a:xfrm>
            <a:off x="2715363" y="2484657"/>
            <a:ext cx="1339895" cy="2722572"/>
          </a:xfrm>
          <a:prstGeom prst="roundRect">
            <a:avLst>
              <a:gd name="adj" fmla="val 15808"/>
            </a:avLst>
          </a:prstGeom>
          <a:noFill/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9C70AC-0066-4757-B7DE-90A8EACE9300}"/>
              </a:ext>
            </a:extLst>
          </p:cNvPr>
          <p:cNvSpPr/>
          <p:nvPr/>
        </p:nvSpPr>
        <p:spPr>
          <a:xfrm>
            <a:off x="2989691" y="250151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CCC7086-B5F9-4A8E-9D1E-81216A584FDC}"/>
              </a:ext>
            </a:extLst>
          </p:cNvPr>
          <p:cNvSpPr/>
          <p:nvPr/>
        </p:nvSpPr>
        <p:spPr>
          <a:xfrm>
            <a:off x="2649800" y="3012192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001760F-C433-4A06-B8DD-C2596BD8E06B}"/>
              </a:ext>
            </a:extLst>
          </p:cNvPr>
          <p:cNvSpPr/>
          <p:nvPr/>
        </p:nvSpPr>
        <p:spPr>
          <a:xfrm>
            <a:off x="3304953" y="334842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92E6240-10FF-49A9-8F83-13C92EC347F1}"/>
              </a:ext>
            </a:extLst>
          </p:cNvPr>
          <p:cNvCxnSpPr/>
          <p:nvPr/>
        </p:nvCxnSpPr>
        <p:spPr>
          <a:xfrm>
            <a:off x="2778786" y="4195347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21DA8E38-3FB1-4692-BE57-867990AF50BB}"/>
              </a:ext>
            </a:extLst>
          </p:cNvPr>
          <p:cNvSpPr/>
          <p:nvPr/>
        </p:nvSpPr>
        <p:spPr>
          <a:xfrm>
            <a:off x="3310813" y="422138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D26A10F-AEA0-4135-9FAA-329B154039BA}"/>
              </a:ext>
            </a:extLst>
          </p:cNvPr>
          <p:cNvSpPr/>
          <p:nvPr/>
        </p:nvSpPr>
        <p:spPr>
          <a:xfrm>
            <a:off x="2977581" y="421607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16E0D9-C760-4BD7-B8B0-DE738C6599FA}"/>
              </a:ext>
            </a:extLst>
          </p:cNvPr>
          <p:cNvSpPr txBox="1"/>
          <p:nvPr/>
        </p:nvSpPr>
        <p:spPr>
          <a:xfrm>
            <a:off x="4317475" y="2467999"/>
            <a:ext cx="7037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 cộng 7 bằng 12, viết 2 </a:t>
            </a:r>
            <a:r>
              <a:rPr lang="vi-VN" sz="3600" b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 1</a:t>
            </a:r>
            <a:r>
              <a:rPr lang="en-US" sz="3600" b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r>
              <a:rPr lang="vi-VN" sz="36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thêm 1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bằng 4, </a:t>
            </a:r>
            <a:r>
              <a:rPr lang="vi-VN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 4</a:t>
            </a:r>
            <a:r>
              <a:rPr lang="en-US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4" name="Rectangle: Rounded Corners 62">
            <a:extLst>
              <a:ext uri="{FF2B5EF4-FFF2-40B4-BE49-F238E27FC236}">
                <a16:creationId xmlns:a16="http://schemas.microsoft.com/office/drawing/2014/main" id="{8203FA6B-02EF-48F9-8D8C-AA23C81EB945}"/>
              </a:ext>
            </a:extLst>
          </p:cNvPr>
          <p:cNvSpPr/>
          <p:nvPr/>
        </p:nvSpPr>
        <p:spPr>
          <a:xfrm>
            <a:off x="4894572" y="4437074"/>
            <a:ext cx="2707231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35 + 7 = </a:t>
            </a:r>
            <a:r>
              <a:rPr lang="vi-VN" sz="3600" b="1" dirty="0">
                <a:solidFill>
                  <a:srgbClr val="FF0000"/>
                </a:solidFill>
              </a:rPr>
              <a:t>42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65" name="Rectangle: Rounded Corners 18">
            <a:extLst>
              <a:ext uri="{FF2B5EF4-FFF2-40B4-BE49-F238E27FC236}">
                <a16:creationId xmlns:a16="http://schemas.microsoft.com/office/drawing/2014/main" id="{064A2F98-30E4-49E6-B8E5-52A0477842C0}"/>
              </a:ext>
            </a:extLst>
          </p:cNvPr>
          <p:cNvSpPr/>
          <p:nvPr/>
        </p:nvSpPr>
        <p:spPr>
          <a:xfrm>
            <a:off x="1141510" y="485615"/>
            <a:ext cx="4519988" cy="635000"/>
          </a:xfrm>
          <a:prstGeom prst="roundRect">
            <a:avLst>
              <a:gd name="adj" fmla="val 42000"/>
            </a:avLst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3" grpId="0" animBg="1"/>
      <p:bldP spid="56" grpId="0" animBg="1"/>
      <p:bldP spid="57" grpId="0"/>
      <p:bldP spid="58" grpId="0"/>
      <p:bldP spid="59" grpId="0"/>
      <p:bldP spid="61" grpId="0" uiExpand="1"/>
      <p:bldP spid="62" grpId="0"/>
      <p:bldP spid="63" grpId="0" uiExpand="1" build="p"/>
      <p:bldP spid="64" grpId="0" animBg="1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Motion Graphic Virtual Background 🚗 Cartoon Cars Trucks Busy City Street Kids VJ Loop">
            <a:hlinkClick r:id="" action="ppaction://media"/>
            <a:extLst>
              <a:ext uri="{FF2B5EF4-FFF2-40B4-BE49-F238E27FC236}">
                <a16:creationId xmlns:a16="http://schemas.microsoft.com/office/drawing/2014/main" id="{774F5B4B-9C96-0902-1949-005486E650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984" y="2"/>
            <a:ext cx="12268984" cy="6884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5F9CD-DED0-86FE-0DAD-28D52D39C7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224" y="1640542"/>
            <a:ext cx="7153836" cy="357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690262" y="1567742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184859" y="2237725"/>
            <a:ext cx="7712176" cy="2489026"/>
            <a:chOff x="2478157" y="1282672"/>
            <a:chExt cx="7710564" cy="2489026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06306"/>
              <a:ext cx="7710564" cy="246539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rgbClr val="002060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2807951" y="1282672"/>
              <a:ext cx="956472" cy="1754326"/>
              <a:chOff x="-3917527" y="1464196"/>
              <a:chExt cx="956472" cy="175432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-3636240" y="1464196"/>
                <a:ext cx="675185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srgbClr val="002060"/>
                    </a:solidFill>
                  </a:rPr>
                  <a:t>28</a:t>
                </a:r>
                <a:endParaRPr lang="vi-VN" sz="3600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3600">
                    <a:solidFill>
                      <a:srgbClr val="002060"/>
                    </a:solidFill>
                  </a:rPr>
                  <a:t>  </a:t>
                </a:r>
                <a:r>
                  <a:rPr lang="en-US" sz="3600" smtClean="0">
                    <a:solidFill>
                      <a:srgbClr val="002060"/>
                    </a:solidFill>
                  </a:rPr>
                  <a:t>3</a:t>
                </a:r>
                <a:endParaRPr lang="vi-VN" sz="36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-3917527" y="2067000"/>
                <a:ext cx="4539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-3733521" y="3093068"/>
                <a:ext cx="7724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421782" y="1591376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</a:rPr>
              <a:t>Tính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3042400" y="3908170"/>
            <a:ext cx="40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2624121" y="3921617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04871-ADAB-4D0A-B01B-7A703509E64B}"/>
              </a:ext>
            </a:extLst>
          </p:cNvPr>
          <p:cNvSpPr txBox="1"/>
          <p:nvPr/>
        </p:nvSpPr>
        <p:spPr>
          <a:xfrm>
            <a:off x="5270188" y="2269108"/>
            <a:ext cx="6751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002060"/>
                </a:solidFill>
              </a:rPr>
              <a:t>78</a:t>
            </a:r>
            <a:endParaRPr lang="vi-VN" sz="36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</a:rPr>
              <a:t>  </a:t>
            </a:r>
            <a:r>
              <a:rPr lang="en-US" sz="3600">
                <a:solidFill>
                  <a:srgbClr val="002060"/>
                </a:solidFill>
              </a:rPr>
              <a:t>9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C2090E-4BDA-47B4-B9AD-889FC4C7F463}"/>
              </a:ext>
            </a:extLst>
          </p:cNvPr>
          <p:cNvSpPr txBox="1"/>
          <p:nvPr/>
        </p:nvSpPr>
        <p:spPr>
          <a:xfrm>
            <a:off x="5040984" y="2862948"/>
            <a:ext cx="175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</a:rPr>
              <a:t>+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832187-C08B-428E-8263-9ABA2EBB352A}"/>
              </a:ext>
            </a:extLst>
          </p:cNvPr>
          <p:cNvCxnSpPr/>
          <p:nvPr/>
        </p:nvCxnSpPr>
        <p:spPr>
          <a:xfrm flipV="1">
            <a:off x="5207232" y="3881276"/>
            <a:ext cx="697800" cy="77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5049064" y="3899206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5454780" y="3885759"/>
            <a:ext cx="58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7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004871-ADAB-4D0A-B01B-7A703509E64B}"/>
              </a:ext>
            </a:extLst>
          </p:cNvPr>
          <p:cNvSpPr txBox="1"/>
          <p:nvPr/>
        </p:nvSpPr>
        <p:spPr>
          <a:xfrm>
            <a:off x="7814186" y="2265903"/>
            <a:ext cx="7793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002060"/>
                </a:solidFill>
              </a:rPr>
              <a:t>57</a:t>
            </a:r>
            <a:endParaRPr lang="vi-VN" sz="36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</a:rPr>
              <a:t>  </a:t>
            </a:r>
            <a:r>
              <a:rPr lang="en-US" sz="3600" smtClean="0">
                <a:solidFill>
                  <a:srgbClr val="002060"/>
                </a:solidFill>
              </a:rPr>
              <a:t>7 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C2090E-4BDA-47B4-B9AD-889FC4C7F463}"/>
              </a:ext>
            </a:extLst>
          </p:cNvPr>
          <p:cNvSpPr txBox="1"/>
          <p:nvPr/>
        </p:nvSpPr>
        <p:spPr>
          <a:xfrm>
            <a:off x="7510086" y="2845012"/>
            <a:ext cx="364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</a:rPr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832187-C08B-428E-8263-9ABA2EBB352A}"/>
              </a:ext>
            </a:extLst>
          </p:cNvPr>
          <p:cNvCxnSpPr/>
          <p:nvPr/>
        </p:nvCxnSpPr>
        <p:spPr>
          <a:xfrm flipV="1">
            <a:off x="7780092" y="3885759"/>
            <a:ext cx="697800" cy="77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8041087" y="3836454"/>
            <a:ext cx="58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7621924" y="3836454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0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7" grpId="0"/>
      <p:bldP spid="29" grpId="0"/>
      <p:bldP spid="30" grpId="0"/>
      <p:bldP spid="35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087828-83CA-BF26-EC3E-EBDC6F9BA821}"/>
              </a:ext>
            </a:extLst>
          </p:cNvPr>
          <p:cNvSpPr txBox="1"/>
          <p:nvPr/>
        </p:nvSpPr>
        <p:spPr>
          <a:xfrm>
            <a:off x="2509275" y="1427805"/>
            <a:ext cx="436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Đặt tính rồi tính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16E678-AF42-3213-D73E-24BB1CF80637}"/>
              </a:ext>
            </a:extLst>
          </p:cNvPr>
          <p:cNvSpPr/>
          <p:nvPr/>
        </p:nvSpPr>
        <p:spPr>
          <a:xfrm>
            <a:off x="1747590" y="1594840"/>
            <a:ext cx="675571" cy="6709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5715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04871-ADAB-4D0A-B01B-7A703509E64B}"/>
              </a:ext>
            </a:extLst>
          </p:cNvPr>
          <p:cNvSpPr txBox="1"/>
          <p:nvPr/>
        </p:nvSpPr>
        <p:spPr>
          <a:xfrm>
            <a:off x="2796068" y="2237725"/>
            <a:ext cx="6753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002060"/>
                </a:solidFill>
              </a:rPr>
              <a:t>35</a:t>
            </a:r>
            <a:endParaRPr lang="vi-VN" sz="36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</a:rPr>
              <a:t>  </a:t>
            </a:r>
            <a:r>
              <a:rPr lang="en-US" sz="3600">
                <a:solidFill>
                  <a:srgbClr val="002060"/>
                </a:solidFill>
              </a:rPr>
              <a:t>6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2090E-4BDA-47B4-B9AD-889FC4C7F463}"/>
              </a:ext>
            </a:extLst>
          </p:cNvPr>
          <p:cNvSpPr txBox="1"/>
          <p:nvPr/>
        </p:nvSpPr>
        <p:spPr>
          <a:xfrm>
            <a:off x="2514722" y="2840529"/>
            <a:ext cx="454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832187-C08B-428E-8263-9ABA2EBB352A}"/>
              </a:ext>
            </a:extLst>
          </p:cNvPr>
          <p:cNvCxnSpPr/>
          <p:nvPr/>
        </p:nvCxnSpPr>
        <p:spPr>
          <a:xfrm>
            <a:off x="2698766" y="3866597"/>
            <a:ext cx="7726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2624121" y="3921617"/>
            <a:ext cx="52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itchFamily="34" charset="0"/>
              </a:rPr>
              <a:t> 4</a:t>
            </a:r>
            <a:endParaRPr lang="vi-VN" sz="36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3016642" y="3908170"/>
            <a:ext cx="40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004871-ADAB-4D0A-B01B-7A703509E64B}"/>
              </a:ext>
            </a:extLst>
          </p:cNvPr>
          <p:cNvSpPr txBox="1"/>
          <p:nvPr/>
        </p:nvSpPr>
        <p:spPr>
          <a:xfrm>
            <a:off x="5807606" y="2248456"/>
            <a:ext cx="6753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002060"/>
                </a:solidFill>
              </a:rPr>
              <a:t>47</a:t>
            </a:r>
            <a:endParaRPr lang="vi-VN" sz="36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</a:rPr>
              <a:t>  </a:t>
            </a:r>
            <a:r>
              <a:rPr lang="en-US" sz="3600" smtClean="0">
                <a:solidFill>
                  <a:srgbClr val="002060"/>
                </a:solidFill>
              </a:rPr>
              <a:t>8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C2090E-4BDA-47B4-B9AD-889FC4C7F463}"/>
              </a:ext>
            </a:extLst>
          </p:cNvPr>
          <p:cNvSpPr txBox="1"/>
          <p:nvPr/>
        </p:nvSpPr>
        <p:spPr>
          <a:xfrm>
            <a:off x="5564897" y="2889897"/>
            <a:ext cx="454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832187-C08B-428E-8263-9ABA2EBB352A}"/>
              </a:ext>
            </a:extLst>
          </p:cNvPr>
          <p:cNvCxnSpPr/>
          <p:nvPr/>
        </p:nvCxnSpPr>
        <p:spPr>
          <a:xfrm>
            <a:off x="5761820" y="3890207"/>
            <a:ext cx="7726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5700054" y="3855074"/>
            <a:ext cx="52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itchFamily="34" charset="0"/>
              </a:rPr>
              <a:t> 5</a:t>
            </a:r>
            <a:endParaRPr lang="vi-VN" sz="36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6066817" y="3854506"/>
            <a:ext cx="40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0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217B3-1F1E-1920-22E3-C0978A31B9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1524001" y="705074"/>
            <a:ext cx="8843682" cy="572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55320" y="4378898"/>
            <a:ext cx="1043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2987980" y="446335"/>
            <a:ext cx="6034100" cy="39071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6482BBE-E5DD-089E-319C-3FF2224F3818}"/>
              </a:ext>
            </a:extLst>
          </p:cNvPr>
          <p:cNvSpPr/>
          <p:nvPr/>
        </p:nvSpPr>
        <p:spPr>
          <a:xfrm>
            <a:off x="5753101" y="2838450"/>
            <a:ext cx="685800" cy="685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13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9">
            <a:extLst>
              <a:ext uri="{FF2B5EF4-FFF2-40B4-BE49-F238E27FC236}">
                <a16:creationId xmlns:a16="http://schemas.microsoft.com/office/drawing/2014/main" id="{E7D1B009-FF8C-376E-4F90-3E1A43080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5" name="图片 325">
            <a:extLst>
              <a:ext uri="{FF2B5EF4-FFF2-40B4-BE49-F238E27FC236}">
                <a16:creationId xmlns:a16="http://schemas.microsoft.com/office/drawing/2014/main" id="{473FD5EB-2036-AF53-FE97-16C7CD1F2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2" y="6159088"/>
            <a:ext cx="8283419" cy="698913"/>
          </a:xfrm>
          <a:prstGeom prst="rect">
            <a:avLst/>
          </a:prstGeom>
        </p:spPr>
      </p:pic>
      <p:pic>
        <p:nvPicPr>
          <p:cNvPr id="6" name="图片 327">
            <a:extLst>
              <a:ext uri="{FF2B5EF4-FFF2-40B4-BE49-F238E27FC236}">
                <a16:creationId xmlns:a16="http://schemas.microsoft.com/office/drawing/2014/main" id="{EA814DF8-1FB6-508A-02C8-D7915BE84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8"/>
            <a:ext cx="7914548" cy="698913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C0397DC9-DDEF-6CFF-8D94-EFF0E843D1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8"/>
            <a:ext cx="3068236" cy="3674533"/>
          </a:xfrm>
          <a:prstGeom prst="rect">
            <a:avLst/>
          </a:prstGeom>
        </p:spPr>
      </p:pic>
      <p:pic>
        <p:nvPicPr>
          <p:cNvPr id="8" name="图片 333">
            <a:extLst>
              <a:ext uri="{FF2B5EF4-FFF2-40B4-BE49-F238E27FC236}">
                <a16:creationId xmlns:a16="http://schemas.microsoft.com/office/drawing/2014/main" id="{6EA8E3C8-1C4A-F070-C73A-5BAE89AA3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9" name="图片 335">
            <a:extLst>
              <a:ext uri="{FF2B5EF4-FFF2-40B4-BE49-F238E27FC236}">
                <a16:creationId xmlns:a16="http://schemas.microsoft.com/office/drawing/2014/main" id="{B08A0BB2-92E9-A978-4F82-1DEB1E659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5874697"/>
            <a:ext cx="4673599" cy="730871"/>
          </a:xfrm>
          <a:prstGeom prst="rect">
            <a:avLst/>
          </a:prstGeom>
        </p:spPr>
      </p:pic>
      <p:pic>
        <p:nvPicPr>
          <p:cNvPr id="10" name="图片 341">
            <a:extLst>
              <a:ext uri="{FF2B5EF4-FFF2-40B4-BE49-F238E27FC236}">
                <a16:creationId xmlns:a16="http://schemas.microsoft.com/office/drawing/2014/main" id="{1CFE6C85-64F5-A9E0-B034-FAE831936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4" y="5084773"/>
            <a:ext cx="4825912" cy="16586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E82208F-A6BD-9010-43B1-7CAA4DE606A1}"/>
              </a:ext>
            </a:extLst>
          </p:cNvPr>
          <p:cNvGrpSpPr/>
          <p:nvPr/>
        </p:nvGrpSpPr>
        <p:grpSpPr>
          <a:xfrm>
            <a:off x="1347818" y="733355"/>
            <a:ext cx="9288099" cy="3672809"/>
            <a:chOff x="1347817" y="733353"/>
            <a:chExt cx="9288099" cy="36728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4B45BE-7D17-0F18-196E-C5B1584C37AC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CBA780EF-BA37-973C-6B19-ACA5937D3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A3382F60-D166-E07F-615E-E667C4D3C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EA2CF9-911E-B67C-2E0E-893543DA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9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13716" y="591236"/>
            <a:ext cx="726118" cy="7315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39835" y="591234"/>
            <a:ext cx="101773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782949" y="3429000"/>
            <a:ext cx="1994589" cy="26378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858417" y="3119396"/>
            <a:ext cx="1994589" cy="2918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169805" y="3429002"/>
            <a:ext cx="1758519" cy="2637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3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D2EF2F3-9648-8C81-EC20-9BA1B5C6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4DD9BD91-10C6-8BF5-0043-93795E50C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69" y="-1319122"/>
            <a:ext cx="8438222" cy="4748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993596-F26E-997C-1FAB-95CD8EE97E90}"/>
              </a:ext>
            </a:extLst>
          </p:cNvPr>
          <p:cNvSpPr txBox="1"/>
          <p:nvPr/>
        </p:nvSpPr>
        <p:spPr>
          <a:xfrm>
            <a:off x="2977060" y="1657758"/>
            <a:ext cx="6131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Coiny" panose="02000903060500060000" pitchFamily="2" charset="0"/>
              </a:rPr>
              <a:t>Vận</a:t>
            </a:r>
            <a:r>
              <a:rPr lang="en-US" sz="6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Coiny" panose="02000903060500060000" pitchFamily="2" charset="0"/>
              </a:rPr>
              <a:t>dụng</a:t>
            </a:r>
            <a:endParaRPr lang="en-US" sz="66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89874BF6-85C7-556F-ADF9-4A8D77133275}"/>
              </a:ext>
            </a:extLst>
          </p:cNvPr>
          <p:cNvSpPr/>
          <p:nvPr/>
        </p:nvSpPr>
        <p:spPr>
          <a:xfrm>
            <a:off x="2857791" y="1710871"/>
            <a:ext cx="1147679" cy="92433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>
            <a:hlinkClick r:id="rId4" action="ppaction://hlinkfile"/>
            <a:extLst>
              <a:ext uri="{FF2B5EF4-FFF2-40B4-BE49-F238E27FC236}">
                <a16:creationId xmlns:a16="http://schemas.microsoft.com/office/drawing/2014/main" id="{66EF0F24-3DA9-3E45-3459-B1779745E631}"/>
              </a:ext>
            </a:extLst>
          </p:cNvPr>
          <p:cNvSpPr/>
          <p:nvPr/>
        </p:nvSpPr>
        <p:spPr>
          <a:xfrm>
            <a:off x="8050213" y="1796990"/>
            <a:ext cx="1147679" cy="92433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hlinkClick r:id="rId5"/>
            <a:extLst>
              <a:ext uri="{FF2B5EF4-FFF2-40B4-BE49-F238E27FC236}">
                <a16:creationId xmlns:a16="http://schemas.microsoft.com/office/drawing/2014/main" id="{E48A664B-4A58-4FE5-1BCD-F80D50023E2A}"/>
              </a:ext>
            </a:extLst>
          </p:cNvPr>
          <p:cNvSpPr/>
          <p:nvPr/>
        </p:nvSpPr>
        <p:spPr>
          <a:xfrm>
            <a:off x="3068571" y="1807279"/>
            <a:ext cx="726118" cy="7315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empus Sans ITC" panose="040204040300070202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endParaRPr lang="en-US" sz="4000">
              <a:ln w="5715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empus Sans ITC" panose="040204040300070202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9A125-082A-F2F6-9377-DD7707A2C5A4}"/>
              </a:ext>
            </a:extLst>
          </p:cNvPr>
          <p:cNvSpPr/>
          <p:nvPr/>
        </p:nvSpPr>
        <p:spPr>
          <a:xfrm>
            <a:off x="8260992" y="1845997"/>
            <a:ext cx="726118" cy="7448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empus Sans ITC" panose="040204040300070202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off</a:t>
            </a:r>
            <a:endParaRPr lang="en-US" sz="4000">
              <a:ln w="5715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empus Sans ITC" panose="040204040300070202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l="-3000" t="-2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5">
            <a:extLst>
              <a:ext uri="{FF2B5EF4-FFF2-40B4-BE49-F238E27FC236}">
                <a16:creationId xmlns:a16="http://schemas.microsoft.com/office/drawing/2014/main" id="{46259228-0E0B-E19D-D459-810D9D834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53" y="1841025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PRING_QUIZ_SHAPE0">
            <a:extLst>
              <a:ext uri="{FF2B5EF4-FFF2-40B4-BE49-F238E27FC236}">
                <a16:creationId xmlns:a16="http://schemas.microsoft.com/office/drawing/2014/main" id="{5179F8A1-034A-422C-843A-066094EDBB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6C8BAAC2-A583-8684-DDEC-909771AF4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5290" end="1415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275" y="118280"/>
            <a:ext cx="11771453" cy="6621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4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747A88-5C10-2E2B-52A1-69AB9B744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24" y="1539803"/>
            <a:ext cx="5045876" cy="4498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E60E5F-4247-A0CE-8E71-CA54EE45D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r="15633" b="4587"/>
          <a:stretch/>
        </p:blipFill>
        <p:spPr>
          <a:xfrm>
            <a:off x="-42579" y="-191910"/>
            <a:ext cx="12277157" cy="7174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39D195-A636-0D5B-A31A-0A38A26F1F09}"/>
              </a:ext>
            </a:extLst>
          </p:cNvPr>
          <p:cNvSpPr/>
          <p:nvPr/>
        </p:nvSpPr>
        <p:spPr>
          <a:xfrm>
            <a:off x="2642380" y="2259108"/>
            <a:ext cx="6850966" cy="2690593"/>
          </a:xfrm>
          <a:prstGeom prst="rect">
            <a:avLst/>
          </a:prstGeom>
          <a:solidFill>
            <a:srgbClr val="F7D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E4E442-89AD-FEB6-A62F-B02D1836D38A}"/>
              </a:ext>
            </a:extLst>
          </p:cNvPr>
          <p:cNvSpPr txBox="1"/>
          <p:nvPr/>
        </p:nvSpPr>
        <p:spPr>
          <a:xfrm>
            <a:off x="2510178" y="2707791"/>
            <a:ext cx="6983168" cy="1793221"/>
          </a:xfrm>
          <a:prstGeom prst="rect">
            <a:avLst/>
          </a:prstGeom>
          <a:noFill/>
        </p:spPr>
        <p:txBody>
          <a:bodyPr wrap="square" rtlCol="0">
            <a:prstTxWarp prst="textSlantUp">
              <a:avLst/>
            </a:prstTxWarp>
            <a:spAutoFit/>
          </a:bodyPr>
          <a:lstStyle/>
          <a:p>
            <a:pPr algn="ctr"/>
            <a:r>
              <a:rPr lang="en-US" altLang="zh-CN" sz="54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ĐOÁN XEM TỚ LÀ AI?</a:t>
            </a:r>
            <a:endParaRPr lang="zh-CN" altLang="zh-CN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426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wxaiqoc_robot_tent.a10">
            <a:hlinkClick r:id="" action="ppaction://media"/>
            <a:extLst>
              <a:ext uri="{FF2B5EF4-FFF2-40B4-BE49-F238E27FC236}">
                <a16:creationId xmlns:a16="http://schemas.microsoft.com/office/drawing/2014/main" id="{0FB92B6B-3C09-42E6-BA16-D54B353D9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9" name="6MnafylOo53">
            <a:hlinkClick r:id="" action="ppaction://media"/>
            <a:extLst>
              <a:ext uri="{FF2B5EF4-FFF2-40B4-BE49-F238E27FC236}">
                <a16:creationId xmlns:a16="http://schemas.microsoft.com/office/drawing/2014/main" id="{034FD97A-BE31-4251-AED4-F40DB1FC2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AE8BB-01C9-4BE5-9DD5-6AAE6C715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" y="0"/>
            <a:ext cx="12192000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30EF4DB-75E8-4B2F-8852-681DE4B2DBE2}"/>
              </a:ext>
            </a:extLst>
          </p:cNvPr>
          <p:cNvGrpSpPr/>
          <p:nvPr/>
        </p:nvGrpSpPr>
        <p:grpSpPr>
          <a:xfrm>
            <a:off x="8730404" y="4306945"/>
            <a:ext cx="2642032" cy="2364681"/>
            <a:chOff x="8730404" y="4306943"/>
            <a:chExt cx="2642032" cy="236468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C7F420-3D39-4261-87C7-CE31BB01C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9655559" y="5202665"/>
              <a:ext cx="791722" cy="3742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69CEA8C-D06D-4EEF-8ACA-6B096D76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30404" y="4306943"/>
              <a:ext cx="2642032" cy="23646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632693-A704-4378-B8C5-DAD113D68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347">
              <a:off x="9923341" y="4544962"/>
              <a:ext cx="355012" cy="26625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C3448A-07D0-4EAB-B861-03357617FF6E}"/>
              </a:ext>
            </a:extLst>
          </p:cNvPr>
          <p:cNvGrpSpPr/>
          <p:nvPr/>
        </p:nvGrpSpPr>
        <p:grpSpPr>
          <a:xfrm>
            <a:off x="3085522" y="1125150"/>
            <a:ext cx="4798680" cy="3998100"/>
            <a:chOff x="4570449" y="1304044"/>
            <a:chExt cx="4798680" cy="39981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36DDC3D-3DAE-40E3-B228-86EA2813F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449" y="1304044"/>
              <a:ext cx="3998100" cy="39981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EA7987D-343F-4561-8CA2-034BAE7B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353" y="2245206"/>
              <a:ext cx="2115776" cy="211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452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E4D54C-A357-A225-D67A-0149A29D0EB5}"/>
              </a:ext>
            </a:extLst>
          </p:cNvPr>
          <p:cNvGrpSpPr/>
          <p:nvPr/>
        </p:nvGrpSpPr>
        <p:grpSpPr>
          <a:xfrm>
            <a:off x="215153" y="233083"/>
            <a:ext cx="11707906" cy="6501547"/>
            <a:chOff x="806824" y="1002883"/>
            <a:chExt cx="10668000" cy="50393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21DA7-0F85-CACB-B6DA-C7F0CA318D0E}"/>
                </a:ext>
              </a:extLst>
            </p:cNvPr>
            <p:cNvSpPr/>
            <p:nvPr/>
          </p:nvSpPr>
          <p:spPr>
            <a:xfrm>
              <a:off x="806824" y="1002883"/>
              <a:ext cx="10668000" cy="5039329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D98E925-7DC6-8C20-38C4-2E946F18FB3E}"/>
                </a:ext>
              </a:extLst>
            </p:cNvPr>
            <p:cNvSpPr/>
            <p:nvPr/>
          </p:nvSpPr>
          <p:spPr>
            <a:xfrm>
              <a:off x="1129553" y="1226222"/>
              <a:ext cx="9914965" cy="4653840"/>
            </a:xfrm>
            <a:prstGeom prst="roundRect">
              <a:avLst/>
            </a:prstGeom>
            <a:noFill/>
            <a:ln w="762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B1A5B9-68A7-3654-B508-3C8ED38E83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6" y="727824"/>
            <a:ext cx="1763497" cy="176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E38D8-C1BD-0581-63A1-A10DD4BF83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83" y="727823"/>
            <a:ext cx="1763497" cy="1763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BACBB0-6CD2-F6AC-8535-5AC577B04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05" y="727823"/>
            <a:ext cx="1763497" cy="1763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722BB-5880-8F69-DF9C-A76EAD506B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24" y="727823"/>
            <a:ext cx="1763497" cy="1763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DBB8DB-58B1-56BC-530F-AC7405239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62" y="1457027"/>
            <a:ext cx="1763497" cy="1763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7009B-7A6E-1B04-E18F-4E7C9784B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3" y="1451537"/>
            <a:ext cx="1763497" cy="1763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F877A3-A930-9ADE-C6D8-DEA9FDEE7F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62" y="1451536"/>
            <a:ext cx="1763497" cy="1763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A82073-A59A-0086-7866-C29C7F2C9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83" y="1446046"/>
            <a:ext cx="1763497" cy="1763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991677-D9D2-6E4F-AA22-06E2FC2F7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03" y="722333"/>
            <a:ext cx="1763497" cy="1763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51DE8-9D7C-50E5-569D-61821FE44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69" y="1440555"/>
            <a:ext cx="1763497" cy="17634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BF0EBF-85C4-3DB6-D43D-B084348BC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02" y="2212487"/>
            <a:ext cx="1763497" cy="1763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7863E4-A1F0-EDAF-FF6F-F0F9E74F1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40" y="2212486"/>
            <a:ext cx="1763497" cy="17634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A75B90-6C3E-F568-F6AA-DF05E8590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62" y="2212486"/>
            <a:ext cx="1763497" cy="1763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AD828-8FAE-BF29-5D8C-19A027AB0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81" y="2212486"/>
            <a:ext cx="1763497" cy="1763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EBEF43-5934-655C-B96C-794DCEE31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59" y="2206996"/>
            <a:ext cx="1763497" cy="17634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E9795C-08CE-E269-2744-81497E3FD124}"/>
              </a:ext>
            </a:extLst>
          </p:cNvPr>
          <p:cNvSpPr txBox="1"/>
          <p:nvPr/>
        </p:nvSpPr>
        <p:spPr>
          <a:xfrm>
            <a:off x="2771610" y="3587501"/>
            <a:ext cx="270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F80F88-3D93-B7AE-CA81-AA1F0C604E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21" y="1989392"/>
            <a:ext cx="1598108" cy="15981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FEC67A-9252-4FF1-2A87-65E9436BC8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89" y="1989392"/>
            <a:ext cx="1598108" cy="15981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2BFFA2-28C4-30DB-C743-214864043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23" y="1989392"/>
            <a:ext cx="1598108" cy="15981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F73651-6F05-F1E3-EF0A-A906BD116A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777" y="1989392"/>
            <a:ext cx="1598108" cy="1598108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3F67E64C-7A8E-F4E4-F5E0-D80FF1D34C7F}"/>
              </a:ext>
            </a:extLst>
          </p:cNvPr>
          <p:cNvSpPr/>
          <p:nvPr/>
        </p:nvSpPr>
        <p:spPr>
          <a:xfrm rot="16200000">
            <a:off x="5956093" y="1537019"/>
            <a:ext cx="523220" cy="546923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211D00-5A65-BD27-D719-2D6BB068141E}"/>
              </a:ext>
            </a:extLst>
          </p:cNvPr>
          <p:cNvSpPr txBox="1"/>
          <p:nvPr/>
        </p:nvSpPr>
        <p:spPr>
          <a:xfrm>
            <a:off x="6412207" y="3587500"/>
            <a:ext cx="371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4 bạn ve sầu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0F629B-F6DA-C5BC-0695-6E2F2DA0F614}"/>
              </a:ext>
            </a:extLst>
          </p:cNvPr>
          <p:cNvSpPr txBox="1"/>
          <p:nvPr/>
        </p:nvSpPr>
        <p:spPr>
          <a:xfrm>
            <a:off x="4467272" y="4619742"/>
            <a:ext cx="398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62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19 E LEARNING MÔN TOÁN LỚP 2 - Cốc Cốc 2022-10-28 22-49-51">
            <a:hlinkClick r:id="" action="ppaction://media"/>
            <a:extLst>
              <a:ext uri="{FF2B5EF4-FFF2-40B4-BE49-F238E27FC236}">
                <a16:creationId xmlns:a16="http://schemas.microsoft.com/office/drawing/2014/main" id="{46E4D085-54CA-045E-FE9E-8FEECFECA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900" end="4400.6458"/>
                </p14:media>
              </p:ext>
            </p:extLst>
          </p:nvPr>
        </p:nvPicPr>
        <p:blipFill rotWithShape="1">
          <a:blip r:embed="rId7"/>
          <a:srcRect l="14301" t="22312" r="27655" b="17153"/>
          <a:stretch>
            <a:fillRect/>
          </a:stretch>
        </p:blipFill>
        <p:spPr>
          <a:xfrm>
            <a:off x="1" y="-95711"/>
            <a:ext cx="12377606" cy="6953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wxaiqoc_robot_tent.a10">
            <a:hlinkClick r:id="" action="ppaction://media"/>
            <a:extLst>
              <a:ext uri="{FF2B5EF4-FFF2-40B4-BE49-F238E27FC236}">
                <a16:creationId xmlns:a16="http://schemas.microsoft.com/office/drawing/2014/main" id="{0FB92B6B-3C09-42E6-BA16-D54B353D9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AE8BB-01C9-4BE5-9DD5-6AAE6C715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CE81E3-4744-42FC-A49A-BEC1FCADD526}"/>
              </a:ext>
            </a:extLst>
          </p:cNvPr>
          <p:cNvGrpSpPr/>
          <p:nvPr/>
        </p:nvGrpSpPr>
        <p:grpSpPr>
          <a:xfrm>
            <a:off x="5232916" y="2628901"/>
            <a:ext cx="2120385" cy="2191149"/>
            <a:chOff x="5232915" y="2070327"/>
            <a:chExt cx="2958585" cy="29588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F24964-4CA2-4CB3-BEB8-0398E3F36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989">
              <a:off x="5353051" y="2571750"/>
              <a:ext cx="857250" cy="857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39FA28-8325-4459-8DFE-C3EB613DA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17"/>
            <a:stretch/>
          </p:blipFill>
          <p:spPr>
            <a:xfrm>
              <a:off x="5780055" y="2070327"/>
              <a:ext cx="2411445" cy="295887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8F37FF8-5A30-4C61-8617-3BE0C3A6FE41}"/>
                </a:ext>
              </a:extLst>
            </p:cNvPr>
            <p:cNvSpPr/>
            <p:nvPr/>
          </p:nvSpPr>
          <p:spPr>
            <a:xfrm>
              <a:off x="5232915" y="3191804"/>
              <a:ext cx="1047766" cy="16195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4FF93A-7D98-4B8D-B2A9-3DFC67355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05" b="59988"/>
            <a:stretch/>
          </p:blipFill>
          <p:spPr>
            <a:xfrm rot="17690989">
              <a:off x="5604040" y="3004408"/>
              <a:ext cx="216718" cy="119591"/>
            </a:xfrm>
            <a:prstGeom prst="rect">
              <a:avLst/>
            </a:prstGeom>
          </p:spPr>
        </p:pic>
      </p:grpSp>
      <p:pic>
        <p:nvPicPr>
          <p:cNvPr id="24" name="robot_hoi">
            <a:hlinkClick r:id="" action="ppaction://media"/>
            <a:extLst>
              <a:ext uri="{FF2B5EF4-FFF2-40B4-BE49-F238E27FC236}">
                <a16:creationId xmlns:a16="http://schemas.microsoft.com/office/drawing/2014/main" id="{C58616E9-5790-4AB4-870D-EAF5F75D7C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078" y="-847985"/>
            <a:ext cx="487363" cy="3907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B6E8F2-C728-4151-ABC2-87350F990B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72" y="3910337"/>
            <a:ext cx="3285965" cy="248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3458135" y="1919343"/>
            <a:ext cx="5885330" cy="522776"/>
          </a:xfrm>
          <a:prstGeom prst="rect">
            <a:avLst/>
          </a:prstGeom>
          <a:noFill/>
        </p:spPr>
        <p:txBody>
          <a:bodyPr wrap="square" lIns="91002" tIns="45500" rIns="91002" bIns="45500" rtlCol="0">
            <a:spAutoFit/>
          </a:bodyPr>
          <a:lstStyle/>
          <a:p>
            <a:pPr algn="just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kiến có bao nhiêu hạt gạo?</a:t>
            </a:r>
          </a:p>
        </p:txBody>
      </p:sp>
    </p:spTree>
    <p:extLst>
      <p:ext uri="{BB962C8B-B14F-4D97-AF65-F5344CB8AC3E}">
        <p14:creationId xmlns:p14="http://schemas.microsoft.com/office/powerpoint/2010/main" val="1940494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274711-009A-2833-0374-12443F5A3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" t="3698" r="5182" b="-1"/>
          <a:stretch/>
        </p:blipFill>
        <p:spPr>
          <a:xfrm>
            <a:off x="2940425" y="286872"/>
            <a:ext cx="8373035" cy="4484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B5661F-24D1-A8D0-3B2F-188C5B557BCA}"/>
              </a:ext>
            </a:extLst>
          </p:cNvPr>
          <p:cNvSpPr txBox="1"/>
          <p:nvPr/>
        </p:nvSpPr>
        <p:spPr>
          <a:xfrm>
            <a:off x="3229536" y="1453248"/>
            <a:ext cx="7794811" cy="1815437"/>
          </a:xfrm>
          <a:prstGeom prst="rect">
            <a:avLst/>
          </a:prstGeom>
          <a:noFill/>
        </p:spPr>
        <p:txBody>
          <a:bodyPr wrap="square" lIns="91002" tIns="45500" rIns="91002" bIns="4550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BÀI 19.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PHÉP CỘNG (</a:t>
            </a:r>
            <a:r>
              <a:rPr lang="en-US" sz="2800" b="1" dirty="0" err="1">
                <a:solidFill>
                  <a:schemeClr val="bg1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chemeClr val="bg1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) SỐ CÓ HAI CHỮ SỐ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oiny" panose="02000903060500060000" pitchFamily="2" charset="0"/>
                <a:cs typeface="Times New Roman" panose="02020603050405020304" pitchFamily="18" charset="0"/>
              </a:rPr>
              <a:t>VỚI SỐ CÓ MỘT CHỮ SỐ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996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PRESENTATION_COURSE_TITLE" val="BÀI 19. PHÉP CỘNG (có nhớ) SỐ CÓ HAI CHỮ SỐ VỚI SỐ CÓ MỘT CHỮ SỐ-TOÁN LỚP 2 KN"/>
  <p:tag name="ISPRING_PLAYERS_CUSTOMIZATION_2" val="UEsDBBQAAgAIAA6GP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3V2VTsObdRbMGAABVGQAAHQAAAHVuaXZlcnNhbC9jb21tb25fbWVzc2FnZXMubG5nrVnNbttGEL4XyDssBBhogdRJCiQoClvBilpLhClSIVf+aVEQa3IlLUJyVf7Idk99hAJ9gqBoUfTanpxDD+6LuE/S2SWlSE4CkooBy5AozDezs998M7s6eHkVR2jJ00zI5LDzbP9pB/EkkKFIZoedCT368usOynKWhCySCT/sJLKDXnYffXYQsWRWsBmH948+Q+gg5lkGH7Ou+vTuMxLhYWfc87FhEM8zexbxsWti38I9Yvk9bBz71PF7ZGDane5Aohz+5hxd8JlIEggCyal+kEUi5AdPKtR2ThxKnZE/xjaxOt2ezHMZox5Ld0Oz8Yk5wNR0bL83AWDb63RtthQzlkMK0UUB8Em2G7ZHKDXtASDiIAADcSEikV8jj+c55GJXVMvsk07X2z2D1Bmv0kflom3uJn3TgbS5bpk1DQkrLEIhUcLSVCeuBeDYwufE9T2DAKiCdqjvTcZjx6WkDxEqtoi4iMoNERlKZI6yYrGQac5DJBJNKLaV4Vi2yo13bNo+uNfrqx6blknP/ZGjck2LNEHg/MGc2I47wtYW+nT6APBjl3jEppDO8dChTqc7TnnGk5ynaDGXuWyDp2jm275z5BvOxKYV49Deqwnx9M7bk1GPuHuqpPeoQ2E9q6+8vRaOTsDPBwh1As52I9QphgSMsHtc5sRwCTzo+6cmHXa6RsqZos2lyOdIeItUiRJfsqgo+VVpZ527ldLh8bjSjVXcPRa8rrM2nBHU37lvOQMQS3MAYcl4wZJrZMmZ/PyrFy+unj1/8UUrGA8IZW0DIY30/GkDIJu6jlWKgm+TM9jtf38WKBd3N/8s2lk7E2qZNtC6etPOGgh80um+Ktg1iu5u3oha64nrAuErtpqeVg+VF4to9TiXBZqzJVeNaCn4pdYKKAiRVj1IfRFIeJAUtdXWd0YYCAU1Rl3TUGSFopBpev24lKAin8sU3GUoFBm7iIBmyqdimPp+UdZiyTOpZAvELJQxE8l+vetT23JwXxNuBEzHA6Uc60UB0ha8pvdSldBjcHGZRJKFaJpyAHQ8xBaLSASVoFY1MI7YdW0ULj6FhgbEdywPtKy/etLpkiRE/ZSpxbZEcbFHXABIWcbTHWx9zXttjnAUtUMYmoOhBS+qQhiK2TyCV942jjEBJox5rWpU0ow979Rx+yppSpkZWrAsu5RpuMXSzf2sAzZtw4FCMOgGuGqca2Dgh4A5ME15kNeDQZRY87uqK1gqENCnWhhUScVFlkPZxIuI51xHK9RSWFAOTXwqob4iDnOU5j5418VWS3MLT2xj6PfoWk4tViTBvKEdFOcH62OzGgqgySbna2Oq0GDuPAN1genQaWPhHIMSHrexOCcwMMK/OpuNyRV0byVKK9ELmNKY6LoaKhSblkIWGTxRKQFp0juS7bdz4xHo8TY1sfURbS1RV1PZTCw5xJGGPK11BNJvkL4qqlcT81v/CJuW7tr3qQetQU2ALFyyJFBHi4CpPb2G70IR6u8U7bX/HwrxI2J5JfV7VZew++Rsr208W43lIxXB8pzHi7zOtUpYFf4uUagS/2gITZa+m//1gP4gO7Mx0n/y/mwdHdrsUW0Qn5ip5rv10JFUpwACA4tqjjBjRM2thsptzwStu7v5I2luZ9pHW0cOM5nK5ta2UwEcz2//BnEObv+C1Oi3uZKT2zcB6Mndza/NIb0hpFwv5IzHCuzPuLmxPpdsLkefSJrbn5KeZ1LoQqf8IhN57XSp67txv9XlvXuj3Zhht5oPNalFtm5AADISMcQfNsCcjMgqA2XL2FrJqSyiUMtBJF7rtgG5LWL+/nQ8TWWsn0YsW5VD2bZefkoU5eLc0um4xXy1rujG+7NR0LvvkkewC2ONgW1DzUKGqv6ooRGUk0qFRb3VKGVLkOg8mEN7nsoiCRsClQezPjnCAFat2eMsrZ/KKoB7YZRPUfX0m1YgasIDUSVrsO9smfPs+9YgahlrjPJiI+dXeT3QpKdZ5PnO0RFMdtNpnQXFve2QB3OBgvntTRPD6gy9Mh3dvf0tgIMx/K+1NqEIHuSkyspeGcsYHu3X+6XqTk9zBlOKjeEIylBdqs6Ku7e/JG3sV5wznIkL57yqfA1ZpDBVUJFHHJErpoquDaq6GQJ51ie3Tjcoew2ktA2G3tAWW7lhur4fabWZ7+zvt1u6S4tUi6fm2Mf9vr49gqxGInhdDhkhnEiD6hopkjPZFMwYYhvayD08Hoq8LaBLyPpeSN166BsGSzL1M8Z/P/1eZ1/eKFYiDTpYfn6ngsv3G/n6U6Z/ADl4svF7yP9QSwMEFAACAAgAN1dl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3V2VTybdpGYUFAAAxHgAAJwAAAHVuaXZlcnNhbC9mbGFzaF9wdWJsaXNoaW5nX3NldHRpbmdzLnhtbOVZ227bNhi+z1MQGnrZOG6SHgLbhRvLi1GfZqlri2EIaIm2uFCkRlJO3as9woA9QTFsGHa9q/RiF9mLZE+yn1Ii23EOdFsXXXuRg8j/+/iTP/+TVHn8KmZoQqSigled8uaWgwgPREj5uOo885t3HzpIacxDzAQnVYcLBz2ubVSSdMioijyiNYgqBDRc7SW66kRaJ3ul0vHx8SZViTSzgqUa+NVmIOJSIokiXBNZShiewh89TYhyzhksCOAnFvwcVtvYQKiSM3VEmDKCaAiac2o2hVmTYRU5pVxsiIOjsRQpD/cFExLJ8bDqfLXvNsqN7QuZnKpBY8LNmagaDJphvYfDkBotMPPoa4IiQscRqFve2nHQMQ11VHW2t+4ZHpAvLfNk7PnmseHZF3AKXJ8vEBONQ6xx/pivKMmISDAHUTUtUwKkC2Nzkpq80sVAPhROOY5p4MMMMmdVdRr+4cBtugO3u+8ePhu0c1WtEX7Lb7tWGK/dariH3Z7veocHfqe9Msh3X/grgFbVzJq+P3A9t+u7g8Mnrd6KCHulZhi3U2+1V8Q8d594LX/Vlbr1zqqQ/kGva4c5eNl3B+1W9+mh3+u1/VZ/hsru8NxtrZQWL34FHESkcv566yiNhxxTBsHm0h1XREO4YliOiS+aFLxxhJkiDvohIeNvUsyonhoPhah2REhSVwkJ9MB4X9UxHuXM6HJCUAxcsvDt3UeFaz94uLD1Ur76bFtXalkpgl0/Elp8ZO3LW7uF+o92blb/GkUrExoS0cVSZiFreQO3qnBvFh3L2/fv36zFNatVsNY4iCCU6otIOD9yIUWN/jjQdAJxmlzSdZQy5qVJIqSeBdP5wUKJa2gqI8EX7p95RkPBwsJuJB6SsItjMpeAvCPKmyBZdtAIPIWBRXsJ4cjDHJIe1WDloCBQ6VBpqrNk1zyXrkuKGQI+yMoEdbwlqwcRlmrBNQr7mEQT1L7rCk3U9/lx50PXinoMTICMg1rJuzxEDYmPIUnbiPcJtxE7gMvDzAUi0koJidUKkqjOmJVwDN5sI/icDBXVxEpUpCxEU5EiRo/gnAUCv0tj+C8iaL44QCMp4mwUChiNVGaWCSXHJHxss9BLWCJOAQnVUsKIzlf4MaWv0ZCMhARegidgNhinKuffXIk4wUrNSPGFjnfyFNvqNtwXd8wGcTjBUK6sRg7uTeJEr4UfTxEX+gIHxxHgFG6FMUpIw2zOZm+b726GIsKAnT+QNRb4FY1Thj8kfXEgc9RrNPl6VlnF8LdqYL1shCeZoxvnzajBxSmYJOeEiQCyA+UpsSUMMEeCsynCAZRJyoSNCRWpgpE8QOTU6t01zPFwTbOnMWQyWFGGRFpRbpXvbe/s3n/w8NHeZunfn36/eyPovIDsM2yWyyvI/RvbDmvkpRbnFtw1rYQd6lJDcQvo2rbCGreqmje0GNbIKxoNa+zldsMauNR03IK8ofVYwjaFjE3UCZfseXUXagFvGaXr+37r25b/8gqCzBWWC7ZKyRSTV9eWWaX/qZaWnlsf7B8gMNeztu/t2YSHroBIrIMIAszIvIqxxGStgY1s5+ztbwFi5reN+NcRRUF0emIjCz3ZFJhP3lAb6X9+pkjTs5O/E6tA7HpWJ9Gzkeo9tZEa5KVnf67stFIBSolxnhqhmGA0hto3/GiJ4X3CtJVbf+AIv7bI9/+IXu/dGefhb03Ri2AZRGu7ul9GflmngT7jY/+0Xxl9zu91uuP07O0vVgoHp39B0xxALWEj7UeZuDYB/fRNAI3T2cmvNsAXxLzqOf0zthE+O/mDf9SQtXj5PbfTetJrN76A9PCJnmD+VHw/WfhgUrzIX/zCaGZiymkMx2p6++KzZG13Z6tSunpqYwPYFj/z1jb+A1BLAwQUAAIACAA3V2VTYOsoPH4DAADeDAAAIQAAAHVuaXZlcnNhbC9mbGFzaF9za2luX3NldHRpbmdzLnhtbJVXbU/bMBD+zq+ouu90FLYOKVQqbZHQOkCD8d1prq2FY0e2U9b9+p1f0thtQgoREr57nvOd7/FZJOqN8t4WpKKC3/SH/fFZr5csSymB6xfIC0Y09FKi4D676d/9WSz6AwcRTMhn0JrytTKWytajCExLrQU/XwquMc45FzInrD/+cmd/koFFdrEEpnUqZ0WWUG/zbfjjdnYSxe9xdTuaTa/bCEuRF4TvFmItzlOyfFtLUfLMpHZpvjbaZleAZJS/dWbEqNL3GvIop/nFfDgfnkYpJCgFJqXr2WQ4+d7JYiQFtq9+dPXjanIip97q48Yc0LZUUW1po+HocnTVRivIGuJDns5nF7PLdjzH6HFXPszLETT81Z2Vo/h3ID8VXBRl8RmNFFKszYEecEbm6+QwQTK8fkiYXZuvk2AKMht1ClIxmmEbhMycFL+arw3cdpb+z3BIJOZuS8GeTBMOpodRSMpgrGUJyaBaOZ/aiPfHUuNlgvGKMIWA0FSDnrDCJ1KqKkxsq3G/4Z3yLAB5Q414FazMYeryDYCxvcZPp7d2roT57W1BghK23hhkWBtr5AMe6xEyMNbIZ9OtR852R/BDj+NUerglvpkfnz56gRNcVudVrSqv2WlhbrkKtvaGCpOLDMZWVi80B9O1ZGBtLqXBUU4JJ1u6JhrfpV8Gl+5sMSoZHDi80pp1lWiqGTTJbSlKqTAZdL/6an3nGjyO4h4ONdELWOkKHRvrppjXItSCXXcr3Yfbn5tb9zS+JTf9nMg3kC9CMNXveR7ePwzjXuVjhpnW+JaCvOcrcSKHCw1hfFtEG1i4K3gqnGhNlpscU2qrYH+irrHN/Uv8tk2N5WWegpyjHihUgoxtDreh6w3DX/1K4R2ymNDidEy9wXCc0L3eA4MXABC53FS3wS2cJy+Zpgy2UM2UwGALbqssUaj+pnqNuGJJBpaT9OhHUC2UEBc7GgivmJeIh1no6Ja8JqmyhUUDpZrtdeBo2ldD0mg1nI927YUUBUZ/0wFiq6LTJKUWz5pI7YPWa1862cKE09zOH3QE2zd4HIcJUfhTsc7qeI/sdQrmzdoHUxWhwdNGMVN2PGyiWM/hiH3B2zleSYBwvFrjWfAA/IRdKojMHvaQ6EVocDs21ohvpp3WOOfzQieDwOSaE/Ykp5yaf0ympdIip/9srHn0Bn0IOcN46Bv/B1BLAwQUAAIACAA3V2VTDSbuaYEFAAC7HQAAJgAAAHVuaXZlcnNhbC9odG1sX3B1Ymxpc2hpbmdfc2V0dGluZ3MueG1s3Vndbts2FL7PUxAaetk4afob2ClcW1mM+m+WsqYYhoCWaIsrRWok5dS92iMM2BMUw4Zh17tKL3aRvUj2JDuUEtmOHYfu4hTtRX5Ene/jEQ/Px3Ok8vO3MUMjIhUVvOJsb245iPBAhJQPK86hv3//qYOUxjzETHBScbhw0PO9jXKS9hlVkUe0BlOFgIar3URXnEjrZLdUOjk52aQqkeauYKkGfrUZiLiUSKII10SWEobH8EePE6KcCwYLAviJBb+A7W1sIFTOmVoiTBlBNATPOTUPhdmBjplTyq36OHgzlCLlYU0wIZEc9ivOVzW3vl3fubTJmeo0JtwsidqDQTOsd3EYUuMEZh59R1BE6DACb7e3HjrohIY6qjg7Ww8MD9iX5nky9vzZseGpCVgEri8miInGIdY4v8xnlGRAJESDqD0tUwKkM2NTlpq81cVAPhSOOY5p4MMdZJaq4tT945677/bcds09Puw1c1etEX7Db7pWGK/ZqLvH7Y7vescHfqu5Msh3j/wVQKt6Zk3f7bme2/bd3vGLRmdFhL1TE4zbqjaaK2JeuS+8hr/qTO1qa1VI96DTtsMcvO66vWaj/fLY73SafqM7QWV7eGq3lkuzG78MCSJSOb29dZTGfY4pA625sscV0aBWDMsh8cU+hWwcYKaIg35IyPCbFDOqxyZDQdTeEJJUVUIC3TPZV3FMRjkTupwQHIOULHL70bMitZ88nXn0Uj775LEWelkutK4bCS3u2PvtrUeF+88eLnf/GkfLIxoS0cZSZpI1/wA3uvBgoo7bO48fL/fimtnKWGscRCCl+lIJp0curajxHweajkCnyRVfByljXpokQuqJmE4PFk5cQ1MeCD6z/8w16gsWFnEjcZ+EbRxDFnT3uYMGkBoMQthJCEce5nDIUQ1hDQqESvtKU50dbvsX1lVJMUNwgMEpTFDLmwtzEGGpZnKhCIg5WYK979pCE/V9vr750LWmHoM1RyYjrexdHqK6xCdwKNuYdwm3MTuA3cLMjiHSygmJ1QqWqMqYlXEM6Wtj+Ir0FdXEylSkLERjkSJG38A6CwSJlsbwX0TQdDWABlLE2SjDSiOVhWVEyQkJn9tM9BqmiFNAQnWUMKLzGX5M6TvUJwMhgZfgEYQNxqnK+TdXIk6wUhNSfOnjvfxMbbTr7tE984A4HGGoT1Yjh3wmcaLXwo/HiAt9iYPlCHAKu8IEJaRhds/m2TY/PgyFpECcbykaM/yKxinDt0lfLMgU9RpDvp5ZVgn8jR5YTxvhUZboJnkzakhxCiHJOeFGAAcH5SmxJQwwR4KzMcIB1EXKyMaIilTBSC4QObX6eA9zPGzT7GoIrRPMKEMirSi3th/sPHz0+MnTZ7ubpX9/+v3+UtBFxdhl2EyXl4y1pX2GNfJKT3MD7prewQ51pYO4AXRtH2GNW9XNJT2FNXJBZ2GNvdpfWAPnuowbkEt6jTnsvpCxUZ1wLp6L204LeMM4Xa35jW8b/usFBFkqzBds5ZKpHhcXk1lpf6WW7H+6YtJzq73aAYIAHTZ9b9dGENoCtFcHEUjKwLxtscRk1b+Nbev8w28BYua3jfnXEUVBdHZqYwtt1xiYT99TG+t/fqZI0/PTvxMr6XU9q5Xo2Fh1XtpY9fJisztVaFq5AMXDMD8MoXxgNIZqN7yzo+D/CLNVIt+ypq9N6z4PvVrY/NKlgpVL3Jr0imAZRGvbrJ/xGfLpYvIFr/TC3a8WndfIIzE1oDs6uL/kVzXtYXr+4Rcrh4Ozv6APDqBYsLH2o8xcG8U+ex9AL3R++qsN8IiYtzdnf8Y2xuenf/A7VajZje+5rcaLTrO+1gygdinwWcjO7S5fflV8AJn54lG8iZ/9RLgB47MfXPc2/gNQSwMEFAACAAgAN1dlU263eYC7AQAAigYAAB8AAAB1bml2ZXJzYWwvaHRtbF9za2luX3NldHRpbmdzLmpzjZRRT8IwEMff+RRkvhqiYzrwDdlMSHwwkTfjQzeOsdD1mrZM0fjdXQdot92U9YX++e1/vevuPgfD6vFSb3g3/Kx/1/un5r7WwGpG7eCyqfMevbC6p3m+gmVeAM8FeC2kPL36I3/9EpSxJ2rTZP9sbbXj56H9Z824dnFJWChC04RWEtobob1TgT8amR2zOmTklDnZGYNilKIwIMxIoCpYzXgXD/XjJtiCsQT1D7pmKTRMb/zJfdRL/joG92E0n7pcioVkYv+IGY4Slm4zhTuxOsYf2+XSm70EVV34ti8sz7VZGCjagePr2I/9flIq0BqOcafRzJ/dkjBnCXA3oTCYBLM/0IZxt6Atusx1bk506IfjMHBpyTLoVGkeR9fRuImJyqtTzU7wA2fg3fQlIznbgzrHCuVOnnGBUmFmK9JFQ7tIlCNb5SI7cNHULpKzh7W2fd9GPTFGCarVz1dxZZfLdIrRaLOi2aWH0eC03Ybo4qJv2JwxKQzZ7LoV9ZGaE5wSqbhIaJJ6uSQPY9qTx+5fqrSZ2oJaIvJqmNpLAl0NF1ALsUYrMGNYuikqrUrn1R0c5MnTs3NsHXPw9Q1QSwMEFAACAAgAN1dlU5QTsyJpAAAAbgAAABwAAAB1bml2ZXJzYWwvbG9jYWxfc2V0dGluZ3MueG1sDcwxDoMwDEDRnVNY3int1oHAxlaW0gNYxEWRHBuRgOD2ZPvD02/7MwocvKVg6vD1eCKwzuaDLg5/01C/EVIm9SSm7FANoe+qVmwm+XLOBSZYhS7eJo4lMo8Uixx2EajhU17/wB6brroBUEsDBBQAAgAIADhXZVNcJdAnKjIAAPFRAAAXAAAAdW5pdmVyc2FsL3VuaXZlcnNhbC5wbmftfHlYU+e6L5Zu7W7RtN3srZEhrSNOIKDMSWopQUQmJxyA6EaMyBAZDDKE2M0pWGSogkZkiBAFESW1DAECiS3VCBFiDBpIhKgQAoRFJKPJynCDqNDenuc599x7n3ufc/pHnmRlre/3jt/7/r6Vb+X74EDfxR8v/9jMzGyx3/ZvdpmZfZhrZvaB6KOFpm/qIhd/ZXpbkLTL92uz+l7rcdPBh5htAdvMzO4UfqI78hfT8V9Pbj+QZGa2pHPmtYCJvXHUzCwk2++bbXtORwCDxsLJATxPo5fGHniZc/mLzISPXuacsvj6HOrY9/tw31T5JHx4p7HA0vraX88HPB2+deE4c8Wvd08fucv61Gff5Ld7N1f82vtrqaesQH5PvjqLOSV60iruLSkM2nuqA0xW195keqdN4ELxN9vasLzyQ5TaCRAZtsCk010Cxu4D0/vzK5Ufmd7OxGSvML2Z1UNzZ95ajs2e5HO8OWqGUX+uQL5Vq0fwTN8dHrlReVxxRv75sC4vk8SGm77qd7L8+8u5o7bp4C1pV1O7EhAoBoP4uekrhYXPPTcYWSj0/6vpKC0ibd9ZubMWj1DP4LGC97w/csNjGXrVk1IsPVV53wobhhd7Cs8nvxCx/6Ur+QFpddPC57uXdWg9hcdItDWwCJqJV2ptmbnZ80aRNJnSoeK/+rnqGsue4LIHpobmfvxd5Vj7MpM9blsrfFZFozXOVS+35VQhwQYkTfsEDSpfpG5Y6pxTJc1U03g2shqCtiZUCA6pbRkpHkNpktsS7GPahZoneMkhYVua6GKoLSmx/WJ2FcF4zyEC/1pq6JBQCeIUegYeOWDrvNLMLFCg2la5Kq7u9KPKMZiBTOrQPhLqDoWSjDqGdQXjRMJksMKXoPDtlFmpmQQdkwcUDdM1PdgIyIqGqIyJRTdKn1WcD48MjU+6X3WAblBSkJkSGwrDoO2A+BhfwwiytD5oOR0O9Ms6zn+m9DXw0Qx64bN7+z80uxstgVnseHwjd5FVrkFC0PNPpXpCzkonDvwtJWQPKaQYwzj64ZjN8mNOLxuFzy1WOPsSHzhfTKRdKUV0Rsds6RtpVvHgnWPa9Z37KE6WogNIaGKzkAYMfEVdxxtY2GegOzm/MW7BjHEt8ko78oMahJ5dT4o6j/lUpC+rwPxzRLHPEy5q8docL1Y6BLH8ExIPFnSZy7akoR6PDY96UNmqG143CmnLcp36G6mgox05wBOu9O6qo9DT4KuUYipmkchDllnQxdyZSiNK0jQiIoV0u1ieVGKwWs8YvRxOvd3VkE2fzse2SyJHEqGFiRH2vMIgaHviwV7BUHV/ikCOa5BGWpM9LEXpcqlRT9J+yxUI3JHCHPdqPGMU3Cxs0KsBVbozKRI0BGnoWLGoxcJPr7lY+XezM9ynhiF7P9pNk2k34Jd7zQdVh10hJ4RGorFbaT7kolNA6oXyITU89WSZ7Fa+6qoHliphOQpe1GzVtmiajG7rYHUE45p7k5V2kQG9/oC+evFqdwdz/4UlLgtFirxVwE+pnj7ptHD7yEfbaVNrYMgmqnqweY04DknJeJgROdqe5w5AfVuB1oIykhy3OIgWn2583BAOG97/pPKGns/48HZ5BcWXzuCrD9+vwoVZneZHNQtLUz1FirA1auIbGSQgTY47QeyINjMrazb8fHVV/s0WbqUd+8IYTNfs9DwW1n/MrHvalBT1IGa7AnITPILhKaUeePCw120nyzjSXu79H/LsBEfWmO+oePG31vq81QEEvWar1BV6GdXMjMupMgXAVdueptcAA37gJA0gF8Jy4jsRVGiuzFGuL0WDXKoQCwz4pKYLg4ulwjC0p4PIcIElBqx5kN1kqaR0Jkmt4HbF1+i5nja5OPiZQcT2QHd7phgATnNhpGHZZJV1KeZvcZS1gLaFzA2F5jZ3+ll5L7EhybXbriMRWTvT9wXStzXzuLEUMsNgAEbXeIdUbC0uLOfuSo8+lFefFCOMw8IIQqbb07jsqmJppyqTkFbx12IpTdVBRAum9ep4Y4e7FgEUSilr8wsYfvNcZUpp4z+5KoUFXEDME7UYoD76VH3WCK48lWGEOuBpiKmxBcoJ75DM0V7V6sjU7CBjXlXmyDiF0fHrBl75sID1pLmZxxFW4Km3qfp2PnvxCa08CS/ArIsDaAAwLAWXMduA4GIZnIjRK2rE4BYHdxZFY5AEYYXcWuPQQ/GPekOP/joBFUII/72zjFCf1L8GGJ1K+mw/EvPaGfjaHnqlncPP0UjBcSHklQ3+WUaZVye5gyTZj7fLtfABRFFxX0UjG915Twq99ErM4WixFPyS7V69OMikobdpIjHH0LaXWAqkgx2WKrgoeExYshKMTwdfg4j7d46ZAMA6JFxKxdxVMo8pxgkf4egMkCUycOgEOZ6Ojy41tYsznKyv/SbelAJIBdX4cncgO0uMO3ifhEvjI8Z67qyDXBaYT6hibM+qiXGmeAJQ2DqsVHukH8ydCC4muTfiXXrGXH+EeSWWtAsnCGtC6uuMRx6ZlI3tetC38GKes/6LvsaEdSKZHnBPFqQBUYc1r6GNshjaUEaeQd4rftTrf8iksqfhEdMNFWW3HC9VCHe3BmgQMcPHhnqfF0mHDenuUZYTFAchBWjHZXo6MJVCeWp68qElfzG5NoYQSrwWvveZJnhLg9dHQsOnk15fxbNd2qJTfxhCPkI031jio74Oj6nh3S95Av81jmLhk9OtnlCJzqdWP1IN+ED+bmZWE6e4GnxBuz4w3q67YYPTshG97mDq83D8QtSGfbBc2cOr7Za3CAP7KqYb8NCBXNuXzcJ7wcWYxjjS6r6KkD6YOniB2Uk+CvLx6lrKy2umdF00BIjcBMRbg6F3tMGWgFh3rT2jjtDFn5gC3wwVDDF0jkJaXd43fzXVK5e0YDs//N/XulreDi77JfjXnsF7wY1pMwk9G5jN89pxoGDM1JSUe5flfpyQiWKwxbZz2pu6qRuSLBQnQeZAs6u+LiNxpPLWRe+T8GPvkC972WNqzbOZTptva7ljF/q7yhufijEKMGNqniU3Ku1QEDeHdb28MTUYZrpYMXvxPY73Z6ZOD8G+E2s6WHv8P39QsDx3pj/6X1jld2HqRmTefCFyaO6qnvpfgj80M/vRzPv8tYG9MwzA7B+H7S5soX08c8ndDyx8LhwLPTLDcPafqdz+eHIW/ZPNln5Xwr+boUOHF2RXySc5ZN9QUupoQ2gQXPlCkjmmR2YoK9R0bG1iKR9gxfXE2eLtPTreDy5HQ8MQryNhywucNxAFsRs9CuedQurvkKBLHGuC48GxpMfRe99JH9MdnI465rqJile420wMYJCuXuGQ3XNKxGy5W7aLzI5GQ79fT+QOzhvHX+JQ83Qsib/X6vuCjrKp5ve2iUORbQoR+h/pL75bmk1sZdNlF5dSsKwxl2pOFEq5kuNowgmdw5lgFtE5dyADM+fvCJpXcgIcasDadw7kaJpsgg+SI2E/ceJ2kiNBlOm8fQ1YN3d+6/KQx2P9ObHJVtyx/qf15+3yC3ide+bwl+fbRSdPeru05Ucnx/JdP7/OiVJsfh8UDwZq5Y7lNuAP+fGRy23Sj6/aQWaNH7m52dLEUTfeDU7OzEcVb/FQfWk1eL8RPrVmZQg/IhASOt8/Vdfeam+4XFrwTS2jzHaeK3jHv/F7qzygi0RV9aGp/85pd2n/ebs4CvrfAe/eXoyCef82Mu9ODlVzmI/+2GRqtMLxj60djluOt4Dv/PsM7T7zl2W5vRTO2QsoJuIoWXC69D8jarwGqXLu5EK2apelXZ6XeeTPVucX4B+gqI6i9u79jR2Z8LA/EnqZr2EW+OhPSY7U/ZHz+2BJD/f3oQMhh/7QPUCCq825ZiK3c+8fB34y4H4VR/Tvxr10Sb4PmTX2x3Hf4tHchN243IaSU/vvZB09PJIztv+PnXkZxYy3MqEP/0Z4s/kOiTM7A3da562YbCBZDZmkZPbhTFLI86U8KVxb0z8zx5D/yO/9TVZP+BJ3xyrcgToTtPw30DMlQPvttGhPdxwMH5jTvX+Lx29mtGS8hpDg9kvZ160Ame1Xs3femZmCA3t9HmazxNFUQcoECG1Z8sE5aLZTS8YIGelofXTfRuqT7cmI/2RpW+HX8D7Gq6Jx7732f6Ru/p8HH+9LVw2ww/Ev/2YqjkHzXAlKv1sa0ZLGThemDC7KHPGlVKRNdIbCNGNBYXjRBoclhejrA1QH8yCEkZM6U39bp0wO5qFriBFp0afD0rTj6HbD8oJe7ry4GmK8Q4Z6X19QO1vqH4GE09IvZI9EqvxAylPUVY7ZxULlsyR0S6YnmgRo8NlVyrl8NSq9Q+ry16ReChhiU6D5spjsH1wujbSwveQDEq6Wewh4XVx5HVaRGOvpwDsvmXAgRjrzGyO1hSVEnEjVJOeLVIMV7YPdqUCShNWQ3exgxQKmfGsNw9dxeMBDLsHZTRQOZNbXGj3y44nxcyUKdFh5H2e3w32TWARYwKCOiQfvF6tulUIM/Tn16PqLcqcfFQ6D3VFJmVZf7aKF3Sfiwt3hTKW5HyKi+1Qzqxnjdj0sfoslQIMDjWFB9TR8PF4QYhfHJBtiLkoeTAO4kZYyIcQnB8ELqy4n8nlt5RTBXOswWC32gdprf1417GN1gh8N9ZR93qTK7AbjPuw6NTLgrNfctnDT+7fLcMiJkWGRDND3oWra4W09OfFB9qWsoy3jhQOX2A02RRjDiJM+DkDG1zNg53fFY5CWABgmVz5UKtmbT8AajAcluPf50mbkjz0mVpJhrih2Ylc0oNhHCFt4Jc9e0wT7ms+UOBATDxIG3es7hIExPPjy3CWDFaZ1QEkI9AZ/+0XBEGR/rbElNT3dEyxMGksCCgEJlhqPnvMmdktbLOuk4/J4/lUOD0bEjB5N7up/nF0YPuznyQhXjw03RaKomkdAtFRNhD5h6GIVeZWG4VEAAB4yHwAPBCZH6fgFgAQZOkh/n9Zq4fHkgUsv/ul59qgZv8CO1u2c6/QPkQfKgcp30Z7Wn3Z64xHkI+ubHbpYMJHWR3jW3oFfdwhpsNaGyfOut++JS9eqxMvG53vhpilP2T88ZnxzG5uehipz6RvR8lk01GCy3YRvmTdVfLnSjro1suf4r+OMfan3Q4xJ5/lfPM2uapQm9UxrlunjegUaL9XiaI/6OTXRVuEocROqM6C7ITpxoIwkw3naS6mcVVGfRg/7ZgJsWP4GQSGRq61cS4wmxniz6IKkh8HFElaULzLPs4ZKTQqL90ZQM9p1V0JMK4vIJfj6uGXd0YBOpTke+L4MBFLylkMjdxk3XvYS1JQP3b9Ctxb01lmsBGQCYjbQBk/Za0yNNZGVy+EkSaUkuOO/bln77w1egG+fucFnAVu2Y1c36bO3A63B0xKAKrRFuBVfK0aufCvxhteQdkhNT1FqJRQIbNWOtocyzNeG2BtOs4KHNx3+y+zw0+1/uXV3Vmwh9czfZ6U+n/7Hjx/MCvUa+mDf4VmDmIfufjyL/ur0J/u/nTXHFrtgw+b/VdCbhdShTBCocxVmyCfyXYdapjyFmt57TxBqhdAgINC0BjXD+Lput/qXUDQjTdsaSkFoH8LC4Up/YXuaEanTn1tHSpIkMfQ1oRRdVwqMsLflw1nJe2yxUV8sX7xW26vkVb9UR6RKJrIYr2Qnv2rtQ7z6HhtWeCxs4Zw3B6WZKW4/jJUX2JyL0GW5UnzPc/ZXCRlpo+cIutcb7rk7vzHseT/z0Mw9xZPWHBptfH8x5nPo90uIxKqEoVlvuKmmnx635LTorGu8ZfLTqM6zmZuRDWPt0HeVhybzrld3+feiss7ex790pStfb2C6O71rg1QAJD5yyshb+Fk+CwKOZrwfJjDo2EbddOjUYES6PL3T8RuQ1fCjW9C7fJlq5kWkAzOn6a9epmR7n1WJRRgx643bzyTBchHT35NoaRO1EDQcnBRni4W+ZNgJPBH5q7YWrR1VOmOX6C2u1ZDSlVpSBUVXFwNo5XdQ4sK0F3UUNHo0kmHofqUrvYSJTMicNbOFVWln3pM+BNIlzd49/g4dipH2PpJrA86qIlO7NMeELyCsRxrTeMfNWqNT9wUYHc5EuXV9xM0cDUHdOJY+QK92OrjVtSMWFANyyZgusrvhjhty1phnvGAFFwaWpJSrSzAIcBbXtKzuo/Xsv4B5NZk4GdxXEbLFQxrcE5Bd5RW5DiZuZq86IUp7D8AMVnhLjS8kWvkMl2xDxHla5kesfxoIdodGZCTyP3FoPwk3KEQHdgC6pzi7buVoYxjGs7r8KeFhGE+llTsKNEzVoJQut7iqk4STF4wEQ8P4rHqZRVV4pz/SMsqre3uRk4XSwdlTIbtjLbh/bZ8V+YqhvY8QD/01UQ846aOZ7Ufj9hjz1vdmzc4LtaNlE1rwiBuBu4SBiniNHTutcFouP7gBP3BwhrQG2Td0xNLouivqpLRZRTJ/PQFXP1taUUaIBUQYhrr7UOeL4TVRJ7/P8wEz64ORlnFK9rETOPiG44rPKTjNMVD+Ly3bISv46Ff8ClwRZgWwgZol/+ebqXoXb+GTqgoEt9aISzzjTkevfKhyArOrcHh3eE3UFxOkuD5qB73UwgfARW08wSOUYv7WtIL9CLoY5rouy/9obBdoGmyMreD4s51UI3rcwHEeLw9VahESUO8K28D+4IT53iLBBZbaYVEML4XozaETnydceZskhZV2K/1RxPZnG2sIJuI9PXL9uDsyzqEBa8enMyiAcvCo6QOyrl13S/tTQ9/9ChfLqNjx/EAs0ab8qUkGLoPWGxdAGKguxxG9Q2SyhvcWmXhTjgxXoSlCyzMLugTR6SWZ1waWeAvU6qYOussHIgXuIW7ZDHRoBD7O7fSzRtXjBhWlWjQAh4bJNl5vaay8gR8qWzQ7+adi7E44uMbUNMGsy6lclZN+u8mBokYXiyZOrfEFl9bWFdwX0f20INq4QqBCnyjlLDJQKRDfwtJizMqtev/+ZnJgOrKZ+Y3nbWi+C3A9nGZYZ6xmxHIDTfROA0U5ai8znxLgbvj36V1MkhdRDwGLgqhqQRQf0tLrz3V61vjZ2qbKG/mBwGXFtzANZy2PQ7XJ5UftRuwLZCsVTAVyoycMWSNOi5dZVHvjdQOCxav0kITeT4v4r52S7HaY5GqWPjVFSGzTxKkZdxA0cvmQzl5Ie69IK6BLIm0Pgc/c56mgFjh/y2f17rI6ygdTow9axe+qCCiuXIOlSroe9FVE9bWNBzd2xCL2gS+eAJf7jOdigZZw5GbwsqEndAL5sK1JsjoUQK+yyv+azL0STg5Irz3kUCNqf2M2q+GClvD3TeTAheR+pWNhD4vdmzM7D1LcLffGGLv7K4+sYTaixFLJGiKLiWU2Yb7qGXNxQMaIokKhhw6SI4/1Ecq6IS/jkb7ryJwxneCpURJb5jIbrX3Wubvul3hZ2fVYR2v5StjyvGMpAiJpfFB0PaEM8fYak+cYBZeIGfm9pJD07wV5xGIbbp7ponKUw/lhxWwL+nEiOHmq57SmZKjWeGB72Zp3TRvCXUuQc06+Cr6tcriV0PauacN3GsfVxpekEl6ZzLzBPe5d5bWtN04XCZcV2N5UdpMy1NMp62oevFv/dopEmKR0U8uCEYiJue+RwhjqHiR0iWnEz+jTmt+OUCH1L1mdHO+mmR4EI9QknnjPGtrisO3T92d/21MJsEhD0cvTc3xhookX8bZXBp0bniMMDV60G///kaDLcMsOWfeGULRBRqTQFdcdwuFGnfxC77VnNUnCXnxGslD6Vt5hVbDil08cwtBiKl15u446lOb/uKQYTJ4StBYWToH4t6o8tM2VPcziZO30E4dMDZPBTPSc6syjM/LdIv/XPo4nalVUBl5Zx9DWhSINw0jDNZK2ltSm7RHqel5Mk98YgnkYrMgSbZM7Qsqu7x4TEdF0bR1BSYnQX2coiNl6gKGn5hAFx2YxNyz2IRkUNULlXSWGoMJQSAscPVT2rIaNhkEGmNIpv7Z7o5pssa0VLcp8KqQ4fSE64AMgeOj44hlLnufddrLEj/uj2zKvXvl2NIWgTiG1f3MseTKciAnPCyQGNrn8MrX8X9ov16nvcRw3vfE+9FCUXbf5gFcRJjmiu8E2cWdMeubC6rKKRa3uzR3JtzrKF/3iziD4HaD1WuyC1iQezOwxH7UmSU7wePYry/9JGMbq8iULGglrOM0uT23T9p1/r0fU3a6sgXDIUecVpk8/NuCfeveysp6XESUPEki6kbUUNuuj4kX01OiAE8QY5iivTLjwmu4KS9we5tvLAoFIv5r9U85gdv/TgII3rKrszt7sKtVjosUW/UfFTqMKSIQcl37gYIWfqUzdLa5cC8EJ2Mu6HxWpQcxfRFrnjfkV64oTbsCqZBbkdgY80ON6vJPZ9VJrzKyb6yx81kUGWZ3QkoL6TC1iek1n0BB2ZdD964ZFQeLLYfTFvvqGcwdbC4Do217bezWAPkwYYHvYfwMR3EZgLLsIhhQMnBIef8O8evt3eIfUwYfXQk7sHurdX+S0TAnBUSGZAv9+XDlJdrVVv7Mqzp1OqA5BDFUu6n08IQLdhAL9R3wiuN2qCDfoevBNdjo3vwwulp3ZmsWhY0xEyasFCJKQPtvigRS1UWuue3015VtdTIpRBBu1V7Y0uHwoQjwurAFAhPi6NdUmFJxNtNjvKu0ge0DM9NGxroazMlwglm1/QkyNFJg/w0UsLLcWZG4+NQSDW9kRu842wuFMLCnhvMTKZkP5wVbS0dexWY/oqnyft9r8ElyMcVNAdjmPKBwIXaeLuElhvTHewd3m/LJL6KS0gmjvXfY8mMC0+NQmtrZvxCRn1K9lAum475JPNMHMhCeEaqiPAL8ZWH5uTreoZd3OKTh4ek05Dym3E30bGyjNuV5aLBlQT1/z36CuzNzYLSCDF9+nkF/aa/7+xphVO2Z1OmZ3IXnn/9ZHl3Q77WMiPRlfTl50+UIg7Rk1CQYbVIO/rzi6l0sppFNfjLd34z3V0xw8gzJbwc4MeJ9f9f9JeWw5VzkmEBpUT7CE8ZT6TDma8GKCh1CzKZma0My9j7+/BJ6cYrUGienwNjZ2XqEc42wIJWkfUsLg+lpj+OOSiyDuN8WwIadKbOiRd5oc1Et+xvRV69/dZjkG8akIWFWe8vuiioJsXF0e+rt66tImVb815iTam2PUMTL2YIbG1OHigTG68K09d/FLfCh07c3eRgwJj3sN1stj56r63eBrUGiufd2c+00eOnbUru0Wak4nC58r5yvHflo+F8TNltGo7CrWiT+B/gT6fwPEuW5hauIPjQlKCQnMf5EqMGjERuUrxQERbkSV10uT/PbykFN22kmKgRSKNt5nudqiDVyjnBZqlMLgaaHucMa+7JIMHWec1s08DmsgpO/JCxTyVCoF7w6conVnH/+teqYemWdtFNYJ6doGowGfxP05kue2C48LQN00QUwwK73Z9rmccZA/VGFIGqx40w0Pe5is2APNNTwxKrEUAvzYq/5TsRXRfajS9vLPxP4M+cW1wztMPbk23FCHTh+fYAvTJFqPpBJc+G1OlCzGKjcxk9BKAKXGzqJhOa5Rzgei8yu6trTBgcgmiamVN+r4hE2GTqxeVSSB4fOPzasMh+0e58XLnXObs5h0nI2AVEEVgNAkp6sjJf6pSJHemkhNCiPAb5eGVRM8vYNRFXlod7ynZdSP3a+59TGKBFASo+RxGOWJsfZF1KRyzTLToOY9FUdOcX8XEFOZgZ6UxUyQUrn1K7FUzIbreS6tO9MZF4eTJlWK5CKWAou50eX8L23kSsbogLegkNsrsRqsMLQYgOJIgbjsyHFeagpnrm6Z6rDzQcDU4CL5zv8mu1Wq+oliXRQJDmuXhFcTaB0jdeEuPp71HdduUZDNNlR4RzhTZQIyuSyCMFjbYSm1/12e1UF8bpdVcNas3DHUe4c8rMWZYDxXclRiax/PeMXktTiygFsfCeImkOwWFvFKnNVvhzvnVHmlr3XQTxRGxxXalNPha8x3WIXIYsDQp49Vqw/dxhO7lGKFAXg2as21J8mrOkhyvnNGIp6MAfPigwg2nIqBYi3b2SGd5XyVnwooaL9L+sFjdt3OCdoXR7dcbmxmFgQKbYuozjcbtaTVxdQkvmrgK5p9EVdwRy9Yh1xaa8PAZ4cUxME2xCEjYtLTZThPB+9gWsYQ27F1qL18upZhMCT+3pdtPcHXuDF/FpE/gf6rAz1H5Kwox8L0XcZTv6M7M9yslq3rfvXt9Wtyu9+xTk6ScVTzIsv/9ytXE1nzLYyYvrVifCfrf6KqIdosovHVxIDwte7Vt9XXuBvV48+ovmpN3Fvq9uxe8Krxn/63SenMrTbjS7Tuk/JUsjAl/Ng7dHGwYqKOMrEzXTWAyWFI2x7Od8oK5bwWYOEz8Rs/980rDU6Wtb/x+K45ktnzIPjab3y/Hf/egC0rvc9r/xT4HxCY3OXNIfsW1s9sYcoR53uMvl4acfrIae3EPLQCm1ynSxkv/4ZMUfbthtGnVsL039e9+Yk/Fp1dhCspliyzSSE1CbZ4YPcQdJUsurhDalVBT5tTltw9e8d+Lbu+SwA9h2I2O62a+fX/9USrmH4S/qMXOCmuJ9jYpJNMzcZDMbnCm7PkzWDakRmOAD5uKM3b5D5qjpSRO+W7Fl6rIRnuSZxWNHGdN+NHS9gRpArHm/n+7h02JP74Ovae7rNcEkkt0ADag7T4dNRV3E6awZDUo9E3VCXSBNOpNFhuM1W8hn037cY8F1JNZuZap6FCsi94ke1W9qjaLexhujuQcHRQ9uX2weySvPWp93cNBcW96tpflHgQVR2WQogglLSXJ0YMYXnCXqvFPq3l+gQAJwZwGUYcqNNidiq9Q+gI6EX+qXzE6Pr5tMfZUlTiCIU7ncnrlbIuXziyJmvHwqsuk40hNTa8ilMmPhPr2XHxSDQ4eS3M1yopMd2pv1Gu3bY2KwBVxknFu6/x5qgUhtcGIGPSBdXED+6jo8jyfbfm4rrHZMyZow/GfStKi1lRe6K9d6KK28vRh+IeQhevJyfUwIiJEYRS7bC6nHobXmc3vCu9dj/BpLVx+hDQLG7JMLEqNGFyxzyV13uHVCwu/uw6AdfrKJLFbe86/hhpfsOB2YixbXLix5KAIuIpJduOv3VhHHIfYaie/6gI46RkqrGYVXzDhnh9cGNHx4Z5eeiBszuxMsTk1S9M5OczzBZbkcJiE6C35kYgLlFBUkLxMN+tGGMbR6otkk0LnhdFJoUDB5BQbGI6/04qbbGHoPCixNbk8l6cFV9JZSdtsRRFqh1yWKn6hsrECFCXhNfz/tk0L75MEw085PRDbAy7BaoPqwSinJ4qIv1QNQZd5p6u/X2BbOWIokwIEyL97diT4xRPrJqt6hLoRc3sD3cIJFgk4QajHlCOtvGnBZhlon6DfBn+4d6b83jSaM4Bie7m/+WJ7pxdFZTxUvx2wsL1CocIV48gyd45QTctfGb24qTyQDYCbJ2ZqONdAof2V78UyS185nZDregZ66+0Y1trK9XGVzRT8ller6nQvlL+UCyXGXB23dHQC7usiI2Bv53FFWq6tKu/iOu0pOmFOAupqqx7swFHbVquKOor7aSE576Ziq4fiqn5PjHzdWpXbPQOMWZa5TZjazLtutlOaVOtDl7uDlKqvBE1TwRonZsYUZFQjN5dEXLU7mDdfBoP8dGnHqT8ZunUzbY6IcXmVOlOSnARSEsRr/3ZrfIa5c3frIkKMxRrK9r/baNU7R2S+cOpiF2XuLIsClhpynr7Uvkug3ILe/N8SSFRdo81+/5sQv8tBKrdLccz0k1r9PkkpYVSuf2xaM+fm0r+BP8T/E/wP8H/BP8T/E/wP8H/BP+PgBfY5q7yu7DKT56ufBIKQ8raSmafGnQ78eYXl8XkRd9deEtO3bb95w8SFMEKfqmQNrMBNUPJwRjG3uxefQIaX0gd0PGYeGx8SjzSzAw59mZn698Y07clDNeZbbHWho4dEOEixHS+REhWtAoNXCYjfauGNs1ld2hHtChYUMpu8IpYgsbnOc0+tOi72Gdm7yzF2LlFmzW1pxtgixeY3fWMeD0h6WR4RuudJvYeXealZAhI/hr8AynzztwDi8acaMUiQe1FtrnZmZRlFoG0budzCJWEYkHxh+zORBZsfS9BLFt6NsPWzEz33VLj854XwpJkD9Hqnczl4YW2zZFvH3QM8eaMQRp2LzY7w3gehalBi0QYsoTTibv17sHMBep4FeQexXA3jWr+3OE0ijNORKoLt7bZwmOZy98+bfnZScqUNueluA0rM5cMLjGplRuI9OakJs9DmUBk2hkCMg93CBa8WuLNGcfYeRS+0zW76ntbeFqyUk2Q1dTTVU1EW1JiP1Lri0zHtw4tZbwmoNFsoZ5GkLahwSY0IWNJA17DQmfKmnopeuk9ho5onOiS/ow0jDhMthcBnlPVvDtbtfQHUUj9OEE1otVKz1mXshrlstR8aw972EqqMxWsfyZqwBzULMtpsTGTbrYsz8yuko/t19BKVwF1vwRv8bM9SRjDGm7XMVQ8g7Z30fghaHFiyW0LM+g5WekVyZtHePpe/9ojUm9ASzLK5afYZz+H7uFLo7rPblkepLJJ4Ur6+Ur8edaoB18pupyR9wDoPVvMlWtGhgsmPe15FyVs5ehlmlMbcsgnJ88+aamNU9vD8A9/LKwcUzhblvsy+Ygviq/FmTzjJ7vqqYKXRm5gP2vpaviuoDUw3p6BgaLSpEYWQaTtbdR3jDNLLdbHbR9IeUaXqwZmpKqyjhR03WntaB3syIgA0p3Md9MJS2yI6KSdCFdvTvsS91EnamrJ8ruI7CouO3iLvXF5GN2FLN83OeeBAUdyoNXqJV0NCO23Z9xRWdtBvZUeMVoSfl54zmUz4BkvTAUntfT+iGZGuaaJR4iHFjl9YONRDy134Y4ZWoCZLcxK5JOyRfZPEkZ+4ERNVXnHp5UIDBtXnsEfg/i00kfDfG/kQTS81YV6uTuRdu7Fy77sKpfneyL+1SH9CZCUyhPDMl7ck+ruJlycGga1+/VZ2/yW752+6s15GsAu5YRD881Xpl7yTS/hIlKfPlAdcHjouPwb7YsoEHRbnvomAmMASL+xxKcnoNDqjVL93eixTOlFqi1Ms1RGfMW5k+NxNLnEG2jbBNZLfygNq9ZuHTPvx4xmDc1szJ5uigjvUI2q6xGvP3GAFApCDc9YcROl05gXDxPTX16mhBt8txdRfZl7Dh2x0z7DGseLhBQdhJSRv8sA0uHNtTq6i4B17NMTsmn51l51JOFhXLc6kV5TWsIb9Hj67hHnNVYmK/T+mbgu523NkMkSzJazik6WSj1tigxeuFSMsBQZdUpjXvpQL3oL1VjjQljHSnXHC43feZlUDxcNjzRPtj2r53K/dG3dadjlofVXOS6YTHrYf4eisiiodsqONeZscxDn28s/3ZtdZbHYHbF3YSP+9mbLJuO+gljfctXDF3jhSg0WP5IkCYKFuzBHGUT3TSKAtiwxcbBDYFCnCt6WnpmUOG7dfwI5cprk1bAKWVSttWIdgR5tZj9t62LbTbyZdhxrLf2GIa9qtJoJ7wvuM4oShcbwh+gl6RpGDmgIEtkLhlMuMspURvWPSEqHMNPm1AM6S2HEbKEeEW7G2Z3ByzCvxtgFkRLfCl0q3OMYOi7je68HbNLP67CueuNXD0hGd4ZR7mi+M5A2bv46rBlfBpAaaIFBFyvtAFqvoFji9XQsLX43iE01gBe3rUaTDYwospCGzzoAwrYD6ZU26UWs+BgG23lhm0G6ooHJihRJUy40Uj725hx1hebyzXXh/O3Fkmil+QL5UbdotMBiDQB1dd9EDqBFNhE2bXQaG1HbqWyo0vbz3sKl7gxYM1+9fUThskOkUiLFdtStNffow1dyluXyjY55uu8Sk3fGEIGW5O2EyWZ8M1PJKPA4yovio6tBSoDB6SD+8IIf2XmVN2CpN4dxVqO+K3dbWWsF/OzvLcyARs4ZrrC5evB+HyLeaFGc99kdSZK7argx8orBhW3HS7nFUT6rVoHnKZ1jioxNS2xKnUbzKg48LbAJxymapGwsmpSBVbIPF2TebfPTq3fmIXJOMLuFw6ui0aaa0iX7yvjoRtHPV+EnYV3778QJz3wVnglzqhiJKUODnrtQlzk8ZI2a/XDgVNikJ1bySO1zdCSax7t/01TFlFS5Vvpzu/B+JZ65tXXI0IaxGoQJjCUs9DMUAYqNI02VM66JHDBko+fpB6rXdDxfQ0b7zpQ3lcOt1B8vsLcOKow/YM37a2Ce6+N8c7s/eoz2NbQLUzI9by9eqGfGZG0zuou0MuGVMiL/I45B/I1VpRaT08jF6SF53Uy/AFFMI8UgSdpNltReMiKUJGx8EIhNMwqlqtTC+xX7DLQhOv28hAXS7AWojgfRtfnbACcBJaiePDhkLUCoAgQRaNCNCuwHvr26CrhpoiLP6vBqpu7ThxzNbRVRVW38RN/sjSJGA9xemN5jwlS6UCKHn5+ct1swyS20ucg3n1oGtxpbo4S0+0LaQLkgOm7zWCHWvJPOjk7fidzSmECGRx7lmQVr3GoHTnU80VLYAXvun8c3Cc9FgNag4GlgDFMc04cOQjfoD8Y5CAyZjwjlgmgATEi20nLXO/jFGMkbVPrykcvvu+OK5xEADTkFsv7ZrdEwLgAOQ44e9iaP7owh4QxjvJCZBsIt0PhvuovQm0/u0LM/7b67K/URPO0LhkSHO2hloR0WEFZq2euoDlLqcKnhsgtOdKAciGKA94snmNEo0nDcBAPhyhFWQ0UEVWPCJjQ1jADCrPVxMaQUcDkAYgmzug7BokkYgpVWcqIZNhysscWSsAqHQ+0B84mAahAGgZNvXBy+wtGMm5x3EGyU+84kfnJJabFxt0faOn49xsbkS9udwmoBgraCPRKNGt5mRdZOVy/+UJ+lA85wjbeoOvVKaWHFt4/rkSRfMEyVv+xJIdfac6f1TdjX8SeS4dRafWYsI55sjJd6NFMGMm83E+OkYl7ZU6Iwx5pLwJtULNDrL09vbAt5rxxnsf4FzPDiiTPbK0kpRxrl0vU1Iq/nx1BqpmppeyliMV0vihWan38T/AZ4vfFU35dklvVNIyse+Q8Rr50BRyyYLELm+BJw1tw82CvBwithQcZb18JSDFafQdH8cYABi7PYDjA+A5K6gbMGhiMwrCClWN2U3RGI70hLQoC0Qr1bz53OXyu1RpdnfW8qlX6MIAVJQVu0HQI1/nEsY5+A1fzlTYYhTs+r0dNVNYAWtonMl54aSb/eEZaAmjNmAfRbp4/wumEYQ3tbqL1dR8EDMdIJjZjE0C4yPoeFwSI3/6vTZJrB+MsU+EnkhPGXVmn0kClVnE0GHVaIm9QCCnkJNHx0jRLdoFu9VUpd5EIeXqAaz8kT9BmhNkyv14Fxrwp0VwQX+dsb8cFDFXe4BQBJxEHUqHZWWhchuSCGGouU4vB34NhDoLTzDqzGXVx5fBXDVS8N98QJCWp5U57OIH7t8lG8g4AwpWkTK4pZTRS5SlIkOS4M1bek3MgoVMngSI96/vsm08i0wrYnwD+IsuCvZTb9bIc1p+VPFdbqozbh9NcdCdAYQvRDCmiADJlCM7me0BoLS0k2zPQ/MutZY+bGifyCv/SvhVwxxWjPBPMS4HaySBZbmPkqOpGPO81fsluD9fO8jQ8UkFYXUQU3GvTtoGNl/ue0bkLdy/5CbuOCyH2CL0fWoHhJpbLUeJFks1aa5onjEeS7kc0+nrjkAYP0owA6jK/eCWpHGg3pW4it41dLpCJDepLQ+fJNm5h3//2RruMStEEU9EHcboaOxchQBhm6kK1p8h7X6w2Tt6mZrxymmMsHYbuNhPMrCZ+x0GaHgHGwp9KYlfJgzAnsRi8BGWNqgEY35aJ7dUZcM4q5YLJBwqbu0Mh/ghnlhwnJzypldxFK9vLl8Kvsr7gFg1t3iBS4nekDnBtlQsTTegmfF4DsDe+LBx1RvIaDGjgWzeVo8HoeIT1jCMsHxy8LazJbutWnRekjwW+zKneRTa7tT96yn37y8h7bj9QUIVOVJKOcYIt4cKm3UmDS95CGxR8zrlDLiGoAbUC9Ia3JJo1d4zzrt5IjF6hK3C177CH3BQSrqYmfU61Wxss2Er2bJH6uGumTW7I7BVvbKpJuG7V5vejrke/+l+V4jleRHbLo+IagL3sJx3eleyRIkQam8bSyNgh/4rXZIY+c+JhkwiTL/MwzqtZoZZOKNK6VVhvF0llWiSK2+tFQVctsID+yu71DukmpALQ6pyLkYO3ib0LwLiEbqE1dAnLk1ApvjsG0tLRvMk2eJTDNA9/6CLxy0PvR2KkH+piylUTNNMw4/cI8dty67TaAH6ufqVi0sRkZK87g98Fyp9p0XlV5wZpT9/3vO+04PT5wUKQm5+eT5aHj+9+tJvkvOmGGV8PUIce2ikZliqFXCEXcnfFd2zmiRSyL6fYrYHaaeR3iI/6hcsxrjgbiTCvn4XjJI8YKZ3K4cfl+tumynHdLgfdTfgmZWCESV8dSMGBSbrtip3gobvAJZEWcqI2KFB7/9Y/HaGqmfZEP24wMI9noT4IdA0gPeO6u3gblFd13zYygXjte6hg6QNJqY0b4OThZK2LrIvPrfSFztK+x85wD/bRyupCgm053JbJGfjIzq/nFdCk0t5c8bxkZTvd6iWCJE/4GxVcQDBqm1OZS5Ibhz83uenf77/ElYB6P79GkJqv1Dg3RBI3e7alpnjtmHLbzW0dA7bHeajnIhIR3FMZrYY917ZW6W1VsgkFeGARlLUUy8zLrPzO7u27z8jIc+vT0a2NMhj2BiiSujxQKsAx4xsk5DOUMRoH+53popkye+5hnWksya+jkjm82ia2+NzuzW/lLKBpmGPSTqPsc8PJp6cuE3hdSlfjxncKQtJk/0quPIOiVL7K+8SMeMOx8QFq817SKTghFJisRbT0QXA+k2aAhGTUSggvDoSY/c2yr2d3arv0jJT41eyu+k/FLlYvMa3QpYNK4S2GI2dQvs//vYybumrndYXZ36+wh7829ErOwNw9imJ3s+Y+fNA4+eWKEjN3pyRpSkL6e+cbPJ/Cb+q8P/+t/AFBLAwQUAAIACAA4V2VTzYg1200AAABqAAAAGwAAAHVuaXZlcnNhbC91bml2ZXJzYWwucG5nLnhtbLOxr8jNUShLLSrOzM+zVTLUM1Cyt+PlsikoSi3LTC1XqACKAQUhQEmh0lbJxAjBLc9MKcmwVbIwM0CIZaRmpmeU2CqZmZjCBfWBRgIAUEsBAgAAFAACAAgADoY+U8PEmHZHAwAA4QkAABQAAAAAAAAAAQAAAAAAAAAAAHVuaXZlcnNhbC9wbGF5ZXIueG1sUEsBAgAAFAACAAgAN1dlU7Dm3UWzBgAAVRkAAB0AAAAAAAAAAQAAAAAAeQMAAHVuaXZlcnNhbC9jb21tb25fbWVzc2FnZXMubG5nUEsBAgAAFAACAAgAN1dlUxUeYBujAAAAfwEAAC4AAAAAAAAAAQAAAAAAZwoAAHVuaXZlcnNhbC9wbGF5YmFja19hbmRfbmF2aWdhdGlvbl9zZXR0aW5ncy54bWxQSwECAAAUAAIACAA3V2VTybdpGYUFAAAxHgAAJwAAAAAAAAABAAAAAABWCwAAdW5pdmVyc2FsL2ZsYXNoX3B1Ymxpc2hpbmdfc2V0dGluZ3MueG1sUEsBAgAAFAACAAgAN1dlU2DrKDx+AwAA3gwAACEAAAAAAAAAAQAAAAAAIBEAAHVuaXZlcnNhbC9mbGFzaF9za2luX3NldHRpbmdzLnhtbFBLAQIAABQAAgAIADdXZVMNJu5pgQUAALsdAAAmAAAAAAAAAAEAAAAAAN0UAAB1bml2ZXJzYWwvaHRtbF9wdWJsaXNoaW5nX3NldHRpbmdzLnhtbFBLAQIAABQAAgAIADdXZVNut3mAuwEAAIoGAAAfAAAAAAAAAAEAAAAAAKIaAAB1bml2ZXJzYWwvaHRtbF9za2luX3NldHRpbmdzLmpzUEsBAgAAFAACAAgAN1dlU5QTsyJpAAAAbgAAABwAAAAAAAAAAQAAAAAAmhwAAHVuaXZlcnNhbC9sb2NhbF9zZXR0aW5ncy54bWxQSwECAAAUAAIACAA4V2VTXCXQJyoyAADxUQAAFwAAAAAAAAAAAAAAAAA9HQAAdW5pdmVyc2FsL3VuaXZlcnNhbC5wbmdQSwECAAAUAAIACAA4V2VTzYg1200AAABqAAAAGwAAAAAAAAABAAAAAACcTwAAdW5pdmVyc2FsL3VuaXZlcnNhbC5wbmcueG1sUEsFBgAAAAAKAAoABgMAACJQAAAAAA=="/>
  <p:tag name="ISPRING_CURRENT_PLAYER_ID" val="universal"/>
  <p:tag name="ISPRING_LMS_API_VERSION" val="SCORM 2004 (2nd edition)"/>
  <p:tag name="ISPRING_ULTRA_SCORM_COURSE_ID" val="C88B54CF-8CB6-480F-BDE3-BBA8FDDB9487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FIRST_PUBLISH" val="1"/>
  <p:tag name="ISPRING_OUTPUT_FOLDER" val="[[&quot;)\uFFFD&gt;@{7441502B-1069-4A85-A8AC-66E63F339E2F}&quot;,&quot;D:\\Users\\Admin\\Downloads&quot;],[&quot;\uFFFD\uFFFD\uFFFDl{EDA10BC5-09DD-4C55-87B5-25D8DED41B9A}&quot;,&quot;C:\\Users\\Xuan Kien\\OneDrive\\Ta\u0300i liê\u0323u&quot;]]"/>
  <p:tag name="ISPRING_UUID" val="{08CE23AF-8B7F-4B9A-90B4-97869ACB6D00}"/>
  <p:tag name="ISPRING_ULTRA_SCORM_COURCE_TITLE" val="baigiang_sp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1"/>
  <p:tag name="ISPRING_SCORM_PASSING_SCORE" val="80.000000"/>
  <p:tag name="ISPRING_PRESENTATION_TITLE" val="baigiang_sp1"/>
  <p:tag name="ISPRING_RESOURCE_FOLDER" val="C:\Users\Admin\Desktop\thumucnguon_sp1\"/>
  <p:tag name="ISPRING_PRESENTATION_PATH" val="C:\Users\Admin\Desktop\thumucnguon_sp1.pptx"/>
  <p:tag name="ISPRING_SCREEN_RECS_UPDATED" val="C:\Users\Admin\Desktop\thumucnguon_sp1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047012-5DE5-4DAD-A2FB-9DB47CEEB1E9}:349"/>
  <p:tag name="TIMING" val="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7D4FC-2968-4783-9928-678B1E326D99}:3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F027A8-B8D6-41EF-880F-990BCC0BA12D}:265"/>
  <p:tag name="TIMING" val="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C80894-11EA-4D26-B11D-51359A593FEC}:352"/>
  <p:tag name="TIMING" val="|3.1|7.1|4.2|4.3|3.2|3.9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GENSWF_SLIDE_TITLE" val="quizz1"/>
  <p:tag name="ISPRING_SLIDE_INDENT_LEVEL" val="0"/>
  <p:tag name="ISPRING_CUSTOM_TIMING_USED" val="0"/>
  <p:tag name="GENSWF_SLIDE_UID" val="{BEBDEA7E-8B78-4343-AB22-1F5D26AA7F1B}:33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1.quiz"/>
  <p:tag name="ISPRING_QUIZ_FULL_PATH" val="C:\Users\Admin\Desktop\thumucnguon_sp1\quiz\quiz1.quiz"/>
  <p:tag name="ISPRING_QUIZ_RELATIVE_PATH" val="thumucnguon_sp1\quiz\quiz1.quiz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ọc"/>
  <p:tag name="ISPRING_SLIDE_INDENT_LEVEL" val="0"/>
  <p:tag name="ISPRING_CUSTOM_TIMING_USED" val="0"/>
  <p:tag name="GENSWF_SLIDE_UID" val="{0BE1301F-3167-4F58-8A80-A98FDE4B51C3}:338"/>
  <p:tag name="TIMING" val="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BF3417-F457-455E-876B-8A0760A4F597}:3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46987D-D8F9-4E40-904A-1984FEBDF048}:330"/>
  <p:tag name="TIMING" val="|4.9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D4AE9A-9B49-4C20-8E1A-7E725AE05830}:3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D4AE9A-9B49-4C20-8E1A-7E725AE05830}:3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46987D-D8F9-4E40-904A-1984FEBDF048}:330"/>
  <p:tag name="TIMING" val="|4.9|1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047012-5DE5-4DAD-A2FB-9DB47CEEB1E9}:349"/>
  <p:tag name="TIMING" val="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319</Words>
  <Application>Microsoft Office PowerPoint</Application>
  <PresentationFormat>Widescreen</PresentationFormat>
  <Paragraphs>81</Paragraphs>
  <Slides>22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Yu Gothic</vt:lpstr>
      <vt:lpstr>Arial</vt:lpstr>
      <vt:lpstr>Arial-Rounded</vt:lpstr>
      <vt:lpstr>Calibri</vt:lpstr>
      <vt:lpstr>Calibri Light</vt:lpstr>
      <vt:lpstr>Coiny</vt:lpstr>
      <vt:lpstr>Great Vibes</vt:lpstr>
      <vt:lpstr>Tempus Sans ITC</vt:lpstr>
      <vt:lpstr>Times New Roman</vt:lpstr>
      <vt:lpstr>UTM A&amp;S Signwriter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creator>Admin</dc:creator>
  <cp:lastModifiedBy>Admin</cp:lastModifiedBy>
  <cp:revision>102</cp:revision>
  <dcterms:created xsi:type="dcterms:W3CDTF">2021-10-22T17:25:45Z</dcterms:created>
  <dcterms:modified xsi:type="dcterms:W3CDTF">2024-11-14T10:19:23Z</dcterms:modified>
</cp:coreProperties>
</file>