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7" r:id="rId1"/>
    <p:sldMasterId id="2147483679" r:id="rId2"/>
  </p:sldMasterIdLst>
  <p:notesMasterIdLst>
    <p:notesMasterId r:id="rId23"/>
  </p:notesMasterIdLst>
  <p:sldIdLst>
    <p:sldId id="386" r:id="rId3"/>
    <p:sldId id="370" r:id="rId4"/>
    <p:sldId id="288" r:id="rId5"/>
    <p:sldId id="289" r:id="rId6"/>
    <p:sldId id="290" r:id="rId7"/>
    <p:sldId id="291" r:id="rId8"/>
    <p:sldId id="292" r:id="rId9"/>
    <p:sldId id="293" r:id="rId10"/>
    <p:sldId id="351" r:id="rId11"/>
    <p:sldId id="371" r:id="rId12"/>
    <p:sldId id="356" r:id="rId13"/>
    <p:sldId id="382" r:id="rId14"/>
    <p:sldId id="376" r:id="rId15"/>
    <p:sldId id="358" r:id="rId16"/>
    <p:sldId id="359" r:id="rId17"/>
    <p:sldId id="360" r:id="rId18"/>
    <p:sldId id="377" r:id="rId19"/>
    <p:sldId id="362" r:id="rId20"/>
    <p:sldId id="384" r:id="rId21"/>
    <p:sldId id="36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88" d="100"/>
          <a:sy n="88" d="100"/>
        </p:scale>
        <p:origin x="451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pPr/>
              <a:t>08/11/24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7573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6.sv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6.sv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6.sv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6.svg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6.svg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6.svg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6.sv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pPr/>
              <a:t>08/11/24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pPr/>
              <a:t>08/11/24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pPr/>
              <a:t>08/11/24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288CE1F-F482-AC48-297B-087BFBDB3089}"/>
              </a:ext>
            </a:extLst>
          </p:cNvPr>
          <p:cNvPicPr/>
          <p:nvPr userDrawn="1"/>
        </p:nvPicPr>
        <p:blipFill>
          <a:blip r:embed="rId2"/>
          <a:srcRect l="2092" t="9832" r="14605" b="293"/>
          <a:stretch>
            <a:fillRect/>
          </a:stretch>
        </p:blipFill>
        <p:spPr>
          <a:xfrm rot="21135260" flipH="1">
            <a:off x="-132308" y="3731330"/>
            <a:ext cx="10205050" cy="3831848"/>
          </a:xfrm>
          <a:custGeom>
            <a:avLst/>
            <a:gdLst>
              <a:gd name="connsiteX0" fmla="*/ 0 w 10205050"/>
              <a:gd name="connsiteY0" fmla="*/ 2 h 3831848"/>
              <a:gd name="connsiteX1" fmla="*/ 0 w 10205050"/>
              <a:gd name="connsiteY1" fmla="*/ 3831848 h 3831848"/>
              <a:gd name="connsiteX2" fmla="*/ 10205050 w 10205050"/>
              <a:gd name="connsiteY2" fmla="*/ 2443788 h 3831848"/>
              <a:gd name="connsiteX3" fmla="*/ 9872653 w 10205050"/>
              <a:gd name="connsiteY3" fmla="*/ 0 h 3831848"/>
              <a:gd name="connsiteX4" fmla="*/ 0 w 10205050"/>
              <a:gd name="connsiteY4" fmla="*/ 2 h 3831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05050" h="3831848">
                <a:moveTo>
                  <a:pt x="0" y="2"/>
                </a:moveTo>
                <a:lnTo>
                  <a:pt x="0" y="3831848"/>
                </a:lnTo>
                <a:lnTo>
                  <a:pt x="10205050" y="2443788"/>
                </a:lnTo>
                <a:lnTo>
                  <a:pt x="9872653" y="0"/>
                </a:lnTo>
                <a:lnTo>
                  <a:pt x="0" y="2"/>
                </a:lnTo>
                <a:close/>
              </a:path>
            </a:pathLst>
          </a:custGeom>
        </p:spPr>
      </p:pic>
      <p:pic>
        <p:nvPicPr>
          <p:cNvPr id="9" name="Picture 18">
            <a:extLst>
              <a:ext uri="{FF2B5EF4-FFF2-40B4-BE49-F238E27FC236}">
                <a16:creationId xmlns:a16="http://schemas.microsoft.com/office/drawing/2014/main" id="{28E812B9-4C07-32AF-72CC-7E3678864775}"/>
              </a:ext>
            </a:extLst>
          </p:cNvPr>
          <p:cNvPicPr/>
          <p:nvPr userDrawn="1"/>
        </p:nvPicPr>
        <p:blipFill>
          <a:blip r:embed="rId3" cstate="print"/>
          <a:srcRect/>
          <a:stretch>
            <a:fillRect/>
          </a:stretch>
        </p:blipFill>
        <p:spPr>
          <a:xfrm>
            <a:off x="44124" y="4112464"/>
            <a:ext cx="1592297" cy="194034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EF1BD797-BCBA-1AF6-5E7E-14B1CE29FE21}"/>
              </a:ext>
            </a:extLst>
          </p:cNvPr>
          <p:cNvPicPr/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008002" y="5456793"/>
            <a:ext cx="4713796" cy="14073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D05F1F-2CEE-0CB3-FB05-BC47516F2D31}"/>
              </a:ext>
            </a:extLst>
          </p:cNvPr>
          <p:cNvPicPr/>
          <p:nvPr userDrawn="1"/>
        </p:nvPicPr>
        <p:blipFill>
          <a:blip r:embed="rId6" cstate="print"/>
          <a:srcRect/>
          <a:stretch>
            <a:fillRect/>
          </a:stretch>
        </p:blipFill>
        <p:spPr>
          <a:xfrm rot="820994">
            <a:off x="2516411" y="5846013"/>
            <a:ext cx="816088" cy="940284"/>
          </a:xfrm>
          <a:prstGeom prst="rect">
            <a:avLst/>
          </a:prstGeom>
        </p:spPr>
      </p:pic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AD32D9CD-1232-14F8-0962-4CEAF9B626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9790"/>
          <a:stretch/>
        </p:blipFill>
        <p:spPr>
          <a:xfrm>
            <a:off x="0" y="0"/>
            <a:ext cx="3048000" cy="3544957"/>
          </a:xfrm>
          <a:prstGeom prst="rect">
            <a:avLst/>
          </a:prstGeom>
        </p:spPr>
      </p:pic>
      <p:sp>
        <p:nvSpPr>
          <p:cNvPr id="5" name="PHẠM DUYÊN 3 - 9Slide.vn">
            <a:extLst>
              <a:ext uri="{FF2B5EF4-FFF2-40B4-BE49-F238E27FC236}">
                <a16:creationId xmlns:a16="http://schemas.microsoft.com/office/drawing/2014/main" id="{BD86BE7D-96C1-C830-D4C3-74A2DBC35DAD}"/>
              </a:ext>
            </a:extLst>
          </p:cNvPr>
          <p:cNvSpPr/>
          <p:nvPr userDrawn="1"/>
        </p:nvSpPr>
        <p:spPr>
          <a:xfrm>
            <a:off x="356507" y="330576"/>
            <a:ext cx="11478986" cy="6196848"/>
          </a:xfrm>
          <a:prstGeom prst="rect">
            <a:avLst/>
          </a:prstGeom>
          <a:solidFill>
            <a:schemeClr val="bg1">
              <a:alpha val="86000"/>
            </a:schemeClr>
          </a:solidFill>
          <a:ln w="57150">
            <a:solidFill>
              <a:schemeClr val="accent4">
                <a:lumMod val="40000"/>
                <a:lumOff val="60000"/>
              </a:schemeClr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8667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2 - 9Slide.vn">
            <a:extLst>
              <a:ext uri="{FF2B5EF4-FFF2-40B4-BE49-F238E27FC236}">
                <a16:creationId xmlns:a16="http://schemas.microsoft.com/office/drawing/2014/main" id="{1A61A36A-412E-A9E0-1A1E-A67FCFBB0A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075" y="1313709"/>
            <a:ext cx="7943850" cy="44136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CFCAE6-AADC-C65E-E1E6-491C88C74718}"/>
              </a:ext>
            </a:extLst>
          </p:cNvPr>
          <p:cNvPicPr/>
          <p:nvPr userDrawn="1"/>
        </p:nvPicPr>
        <p:blipFill>
          <a:blip r:embed="rId3"/>
          <a:srcRect l="2092" t="9832" r="14605" b="293"/>
          <a:stretch>
            <a:fillRect/>
          </a:stretch>
        </p:blipFill>
        <p:spPr>
          <a:xfrm rot="464740">
            <a:off x="934196" y="3365145"/>
            <a:ext cx="11407313" cy="4296767"/>
          </a:xfrm>
          <a:custGeom>
            <a:avLst/>
            <a:gdLst>
              <a:gd name="connsiteX0" fmla="*/ 0 w 10205050"/>
              <a:gd name="connsiteY0" fmla="*/ 2 h 3831848"/>
              <a:gd name="connsiteX1" fmla="*/ 0 w 10205050"/>
              <a:gd name="connsiteY1" fmla="*/ 3831848 h 3831848"/>
              <a:gd name="connsiteX2" fmla="*/ 10205050 w 10205050"/>
              <a:gd name="connsiteY2" fmla="*/ 2443788 h 3831848"/>
              <a:gd name="connsiteX3" fmla="*/ 9872653 w 10205050"/>
              <a:gd name="connsiteY3" fmla="*/ 0 h 3831848"/>
              <a:gd name="connsiteX4" fmla="*/ 0 w 10205050"/>
              <a:gd name="connsiteY4" fmla="*/ 2 h 3831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05050" h="3831848">
                <a:moveTo>
                  <a:pt x="0" y="2"/>
                </a:moveTo>
                <a:lnTo>
                  <a:pt x="0" y="3831848"/>
                </a:lnTo>
                <a:lnTo>
                  <a:pt x="10205050" y="2443788"/>
                </a:lnTo>
                <a:lnTo>
                  <a:pt x="9872653" y="0"/>
                </a:lnTo>
                <a:lnTo>
                  <a:pt x="0" y="2"/>
                </a:lnTo>
                <a:close/>
              </a:path>
            </a:pathLst>
          </a:cu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53DA4325-1070-C203-9E70-3482B5AEF29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44402" y="3494945"/>
            <a:ext cx="1847945" cy="336755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21">
            <a:extLst>
              <a:ext uri="{FF2B5EF4-FFF2-40B4-BE49-F238E27FC236}">
                <a16:creationId xmlns:a16="http://schemas.microsoft.com/office/drawing/2014/main" id="{CC9262C3-7FA1-7B50-CEF0-B374973F7DB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>
          <a:xfrm>
            <a:off x="4357830" y="-33989"/>
            <a:ext cx="3476340" cy="1481790"/>
          </a:xfrm>
          <a:prstGeom prst="rect">
            <a:avLst/>
          </a:prstGeom>
        </p:spPr>
      </p:pic>
      <p:pic>
        <p:nvPicPr>
          <p:cNvPr id="9" name="Picture 30">
            <a:extLst>
              <a:ext uri="{FF2B5EF4-FFF2-40B4-BE49-F238E27FC236}">
                <a16:creationId xmlns:a16="http://schemas.microsoft.com/office/drawing/2014/main" id="{07B9C4BB-E143-E8FA-3839-986199B1971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>
          <a:xfrm>
            <a:off x="4474029" y="4430609"/>
            <a:ext cx="839438" cy="11136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31">
            <a:extLst>
              <a:ext uri="{FF2B5EF4-FFF2-40B4-BE49-F238E27FC236}">
                <a16:creationId xmlns:a16="http://schemas.microsoft.com/office/drawing/2014/main" id="{9313A328-D388-2E5C-DA14-963116CE7C2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>
          <a:xfrm>
            <a:off x="5629730" y="4348936"/>
            <a:ext cx="932541" cy="10247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32">
            <a:extLst>
              <a:ext uri="{FF2B5EF4-FFF2-40B4-BE49-F238E27FC236}">
                <a16:creationId xmlns:a16="http://schemas.microsoft.com/office/drawing/2014/main" id="{6E513EF5-0566-8D8A-4315-1CACB770720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>
          <a:xfrm>
            <a:off x="6803723" y="4572000"/>
            <a:ext cx="543269" cy="9722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HẠM DUYÊN 7 - 9Slide.vn">
            <a:extLst>
              <a:ext uri="{FF2B5EF4-FFF2-40B4-BE49-F238E27FC236}">
                <a16:creationId xmlns:a16="http://schemas.microsoft.com/office/drawing/2014/main" id="{D8A4822B-E43E-1377-AEF8-E9E3B697821C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341" y="3073400"/>
            <a:ext cx="2594428" cy="259442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77646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288CE1F-F482-AC48-297B-087BFBDB3089}"/>
              </a:ext>
            </a:extLst>
          </p:cNvPr>
          <p:cNvPicPr/>
          <p:nvPr userDrawn="1"/>
        </p:nvPicPr>
        <p:blipFill>
          <a:blip r:embed="rId2"/>
          <a:srcRect l="2092" t="9832" r="14605" b="293"/>
          <a:stretch>
            <a:fillRect/>
          </a:stretch>
        </p:blipFill>
        <p:spPr>
          <a:xfrm rot="21135260" flipH="1">
            <a:off x="-132308" y="3731330"/>
            <a:ext cx="10205050" cy="3831848"/>
          </a:xfrm>
          <a:custGeom>
            <a:avLst/>
            <a:gdLst>
              <a:gd name="connsiteX0" fmla="*/ 0 w 10205050"/>
              <a:gd name="connsiteY0" fmla="*/ 2 h 3831848"/>
              <a:gd name="connsiteX1" fmla="*/ 0 w 10205050"/>
              <a:gd name="connsiteY1" fmla="*/ 3831848 h 3831848"/>
              <a:gd name="connsiteX2" fmla="*/ 10205050 w 10205050"/>
              <a:gd name="connsiteY2" fmla="*/ 2443788 h 3831848"/>
              <a:gd name="connsiteX3" fmla="*/ 9872653 w 10205050"/>
              <a:gd name="connsiteY3" fmla="*/ 0 h 3831848"/>
              <a:gd name="connsiteX4" fmla="*/ 0 w 10205050"/>
              <a:gd name="connsiteY4" fmla="*/ 2 h 3831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05050" h="3831848">
                <a:moveTo>
                  <a:pt x="0" y="2"/>
                </a:moveTo>
                <a:lnTo>
                  <a:pt x="0" y="3831848"/>
                </a:lnTo>
                <a:lnTo>
                  <a:pt x="10205050" y="2443788"/>
                </a:lnTo>
                <a:lnTo>
                  <a:pt x="9872653" y="0"/>
                </a:lnTo>
                <a:lnTo>
                  <a:pt x="0" y="2"/>
                </a:lnTo>
                <a:close/>
              </a:path>
            </a:pathLst>
          </a:custGeom>
        </p:spPr>
      </p:pic>
      <p:pic>
        <p:nvPicPr>
          <p:cNvPr id="9" name="Picture 18">
            <a:extLst>
              <a:ext uri="{FF2B5EF4-FFF2-40B4-BE49-F238E27FC236}">
                <a16:creationId xmlns:a16="http://schemas.microsoft.com/office/drawing/2014/main" id="{28E812B9-4C07-32AF-72CC-7E3678864775}"/>
              </a:ext>
            </a:extLst>
          </p:cNvPr>
          <p:cNvPicPr/>
          <p:nvPr userDrawn="1"/>
        </p:nvPicPr>
        <p:blipFill>
          <a:blip r:embed="rId3" cstate="print"/>
          <a:srcRect/>
          <a:stretch>
            <a:fillRect/>
          </a:stretch>
        </p:blipFill>
        <p:spPr>
          <a:xfrm>
            <a:off x="44124" y="4112464"/>
            <a:ext cx="1592297" cy="194034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EF1BD797-BCBA-1AF6-5E7E-14B1CE29FE21}"/>
              </a:ext>
            </a:extLst>
          </p:cNvPr>
          <p:cNvPicPr/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008002" y="5456793"/>
            <a:ext cx="4713796" cy="14073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D05F1F-2CEE-0CB3-FB05-BC47516F2D31}"/>
              </a:ext>
            </a:extLst>
          </p:cNvPr>
          <p:cNvPicPr/>
          <p:nvPr userDrawn="1"/>
        </p:nvPicPr>
        <p:blipFill>
          <a:blip r:embed="rId6" cstate="print"/>
          <a:srcRect/>
          <a:stretch>
            <a:fillRect/>
          </a:stretch>
        </p:blipFill>
        <p:spPr>
          <a:xfrm rot="820994">
            <a:off x="2516411" y="5846013"/>
            <a:ext cx="816088" cy="940284"/>
          </a:xfrm>
          <a:prstGeom prst="rect">
            <a:avLst/>
          </a:prstGeom>
        </p:spPr>
      </p:pic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AD32D9CD-1232-14F8-0962-4CEAF9B626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9790"/>
          <a:stretch/>
        </p:blipFill>
        <p:spPr>
          <a:xfrm>
            <a:off x="0" y="0"/>
            <a:ext cx="3048000" cy="3544957"/>
          </a:xfrm>
          <a:prstGeom prst="rect">
            <a:avLst/>
          </a:prstGeom>
        </p:spPr>
      </p:pic>
      <p:sp>
        <p:nvSpPr>
          <p:cNvPr id="5" name="PHẠM DUYÊN 3 - 9Slide.vn">
            <a:extLst>
              <a:ext uri="{FF2B5EF4-FFF2-40B4-BE49-F238E27FC236}">
                <a16:creationId xmlns:a16="http://schemas.microsoft.com/office/drawing/2014/main" id="{BD86BE7D-96C1-C830-D4C3-74A2DBC35DAD}"/>
              </a:ext>
            </a:extLst>
          </p:cNvPr>
          <p:cNvSpPr/>
          <p:nvPr userDrawn="1"/>
        </p:nvSpPr>
        <p:spPr>
          <a:xfrm>
            <a:off x="356507" y="330576"/>
            <a:ext cx="11478986" cy="6196848"/>
          </a:xfrm>
          <a:prstGeom prst="rect">
            <a:avLst/>
          </a:prstGeom>
          <a:solidFill>
            <a:schemeClr val="bg1">
              <a:alpha val="86000"/>
            </a:schemeClr>
          </a:solidFill>
          <a:ln w="57150">
            <a:solidFill>
              <a:schemeClr val="accent4">
                <a:lumMod val="40000"/>
                <a:lumOff val="60000"/>
              </a:schemeClr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8667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288CE1F-F482-AC48-297B-087BFBDB3089}"/>
              </a:ext>
            </a:extLst>
          </p:cNvPr>
          <p:cNvPicPr/>
          <p:nvPr userDrawn="1"/>
        </p:nvPicPr>
        <p:blipFill>
          <a:blip r:embed="rId2"/>
          <a:srcRect l="2092" t="9832" r="14605" b="293"/>
          <a:stretch>
            <a:fillRect/>
          </a:stretch>
        </p:blipFill>
        <p:spPr>
          <a:xfrm rot="21135260" flipH="1">
            <a:off x="-132308" y="3731330"/>
            <a:ext cx="10205050" cy="3831848"/>
          </a:xfrm>
          <a:custGeom>
            <a:avLst/>
            <a:gdLst>
              <a:gd name="connsiteX0" fmla="*/ 0 w 10205050"/>
              <a:gd name="connsiteY0" fmla="*/ 2 h 3831848"/>
              <a:gd name="connsiteX1" fmla="*/ 0 w 10205050"/>
              <a:gd name="connsiteY1" fmla="*/ 3831848 h 3831848"/>
              <a:gd name="connsiteX2" fmla="*/ 10205050 w 10205050"/>
              <a:gd name="connsiteY2" fmla="*/ 2443788 h 3831848"/>
              <a:gd name="connsiteX3" fmla="*/ 9872653 w 10205050"/>
              <a:gd name="connsiteY3" fmla="*/ 0 h 3831848"/>
              <a:gd name="connsiteX4" fmla="*/ 0 w 10205050"/>
              <a:gd name="connsiteY4" fmla="*/ 2 h 3831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05050" h="3831848">
                <a:moveTo>
                  <a:pt x="0" y="2"/>
                </a:moveTo>
                <a:lnTo>
                  <a:pt x="0" y="3831848"/>
                </a:lnTo>
                <a:lnTo>
                  <a:pt x="10205050" y="2443788"/>
                </a:lnTo>
                <a:lnTo>
                  <a:pt x="9872653" y="0"/>
                </a:lnTo>
                <a:lnTo>
                  <a:pt x="0" y="2"/>
                </a:lnTo>
                <a:close/>
              </a:path>
            </a:pathLst>
          </a:custGeom>
        </p:spPr>
      </p:pic>
      <p:pic>
        <p:nvPicPr>
          <p:cNvPr id="9" name="Picture 18">
            <a:extLst>
              <a:ext uri="{FF2B5EF4-FFF2-40B4-BE49-F238E27FC236}">
                <a16:creationId xmlns:a16="http://schemas.microsoft.com/office/drawing/2014/main" id="{28E812B9-4C07-32AF-72CC-7E3678864775}"/>
              </a:ext>
            </a:extLst>
          </p:cNvPr>
          <p:cNvPicPr/>
          <p:nvPr userDrawn="1"/>
        </p:nvPicPr>
        <p:blipFill>
          <a:blip r:embed="rId3" cstate="print"/>
          <a:srcRect/>
          <a:stretch>
            <a:fillRect/>
          </a:stretch>
        </p:blipFill>
        <p:spPr>
          <a:xfrm>
            <a:off x="44124" y="4112464"/>
            <a:ext cx="1592297" cy="194034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EF1BD797-BCBA-1AF6-5E7E-14B1CE29FE21}"/>
              </a:ext>
            </a:extLst>
          </p:cNvPr>
          <p:cNvPicPr/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008002" y="5456793"/>
            <a:ext cx="4713796" cy="14073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D05F1F-2CEE-0CB3-FB05-BC47516F2D31}"/>
              </a:ext>
            </a:extLst>
          </p:cNvPr>
          <p:cNvPicPr/>
          <p:nvPr userDrawn="1"/>
        </p:nvPicPr>
        <p:blipFill>
          <a:blip r:embed="rId6" cstate="print"/>
          <a:srcRect/>
          <a:stretch>
            <a:fillRect/>
          </a:stretch>
        </p:blipFill>
        <p:spPr>
          <a:xfrm rot="820994">
            <a:off x="2516411" y="5846013"/>
            <a:ext cx="816088" cy="940284"/>
          </a:xfrm>
          <a:prstGeom prst="rect">
            <a:avLst/>
          </a:prstGeom>
        </p:spPr>
      </p:pic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AD32D9CD-1232-14F8-0962-4CEAF9B626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9790"/>
          <a:stretch/>
        </p:blipFill>
        <p:spPr>
          <a:xfrm>
            <a:off x="0" y="0"/>
            <a:ext cx="3048000" cy="3544957"/>
          </a:xfrm>
          <a:prstGeom prst="rect">
            <a:avLst/>
          </a:prstGeom>
        </p:spPr>
      </p:pic>
      <p:sp>
        <p:nvSpPr>
          <p:cNvPr id="5" name="PHẠM DUYÊN 3 - 9Slide.vn">
            <a:extLst>
              <a:ext uri="{FF2B5EF4-FFF2-40B4-BE49-F238E27FC236}">
                <a16:creationId xmlns:a16="http://schemas.microsoft.com/office/drawing/2014/main" id="{BD86BE7D-96C1-C830-D4C3-74A2DBC35DAD}"/>
              </a:ext>
            </a:extLst>
          </p:cNvPr>
          <p:cNvSpPr/>
          <p:nvPr userDrawn="1"/>
        </p:nvSpPr>
        <p:spPr>
          <a:xfrm>
            <a:off x="356507" y="330576"/>
            <a:ext cx="11478986" cy="6196848"/>
          </a:xfrm>
          <a:prstGeom prst="rect">
            <a:avLst/>
          </a:prstGeom>
          <a:solidFill>
            <a:schemeClr val="bg1">
              <a:alpha val="86000"/>
            </a:schemeClr>
          </a:solidFill>
          <a:ln w="57150">
            <a:solidFill>
              <a:schemeClr val="accent4">
                <a:lumMod val="40000"/>
                <a:lumOff val="60000"/>
              </a:schemeClr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8667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288CE1F-F482-AC48-297B-087BFBDB3089}"/>
              </a:ext>
            </a:extLst>
          </p:cNvPr>
          <p:cNvPicPr/>
          <p:nvPr userDrawn="1"/>
        </p:nvPicPr>
        <p:blipFill>
          <a:blip r:embed="rId2"/>
          <a:srcRect l="2092" t="9832" r="14605" b="293"/>
          <a:stretch>
            <a:fillRect/>
          </a:stretch>
        </p:blipFill>
        <p:spPr>
          <a:xfrm rot="21135260" flipH="1">
            <a:off x="-132308" y="3731330"/>
            <a:ext cx="10205050" cy="3831848"/>
          </a:xfrm>
          <a:custGeom>
            <a:avLst/>
            <a:gdLst>
              <a:gd name="connsiteX0" fmla="*/ 0 w 10205050"/>
              <a:gd name="connsiteY0" fmla="*/ 2 h 3831848"/>
              <a:gd name="connsiteX1" fmla="*/ 0 w 10205050"/>
              <a:gd name="connsiteY1" fmla="*/ 3831848 h 3831848"/>
              <a:gd name="connsiteX2" fmla="*/ 10205050 w 10205050"/>
              <a:gd name="connsiteY2" fmla="*/ 2443788 h 3831848"/>
              <a:gd name="connsiteX3" fmla="*/ 9872653 w 10205050"/>
              <a:gd name="connsiteY3" fmla="*/ 0 h 3831848"/>
              <a:gd name="connsiteX4" fmla="*/ 0 w 10205050"/>
              <a:gd name="connsiteY4" fmla="*/ 2 h 3831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05050" h="3831848">
                <a:moveTo>
                  <a:pt x="0" y="2"/>
                </a:moveTo>
                <a:lnTo>
                  <a:pt x="0" y="3831848"/>
                </a:lnTo>
                <a:lnTo>
                  <a:pt x="10205050" y="2443788"/>
                </a:lnTo>
                <a:lnTo>
                  <a:pt x="9872653" y="0"/>
                </a:lnTo>
                <a:lnTo>
                  <a:pt x="0" y="2"/>
                </a:lnTo>
                <a:close/>
              </a:path>
            </a:pathLst>
          </a:custGeom>
        </p:spPr>
      </p:pic>
      <p:pic>
        <p:nvPicPr>
          <p:cNvPr id="9" name="Picture 18">
            <a:extLst>
              <a:ext uri="{FF2B5EF4-FFF2-40B4-BE49-F238E27FC236}">
                <a16:creationId xmlns:a16="http://schemas.microsoft.com/office/drawing/2014/main" id="{28E812B9-4C07-32AF-72CC-7E3678864775}"/>
              </a:ext>
            </a:extLst>
          </p:cNvPr>
          <p:cNvPicPr/>
          <p:nvPr userDrawn="1"/>
        </p:nvPicPr>
        <p:blipFill>
          <a:blip r:embed="rId3" cstate="print"/>
          <a:srcRect/>
          <a:stretch>
            <a:fillRect/>
          </a:stretch>
        </p:blipFill>
        <p:spPr>
          <a:xfrm>
            <a:off x="44124" y="4112464"/>
            <a:ext cx="1592297" cy="194034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EF1BD797-BCBA-1AF6-5E7E-14B1CE29FE21}"/>
              </a:ext>
            </a:extLst>
          </p:cNvPr>
          <p:cNvPicPr/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008002" y="5456793"/>
            <a:ext cx="4713796" cy="14073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D05F1F-2CEE-0CB3-FB05-BC47516F2D31}"/>
              </a:ext>
            </a:extLst>
          </p:cNvPr>
          <p:cNvPicPr/>
          <p:nvPr userDrawn="1"/>
        </p:nvPicPr>
        <p:blipFill>
          <a:blip r:embed="rId6" cstate="print"/>
          <a:srcRect/>
          <a:stretch>
            <a:fillRect/>
          </a:stretch>
        </p:blipFill>
        <p:spPr>
          <a:xfrm rot="820994">
            <a:off x="2516411" y="5846013"/>
            <a:ext cx="816088" cy="940284"/>
          </a:xfrm>
          <a:prstGeom prst="rect">
            <a:avLst/>
          </a:prstGeom>
        </p:spPr>
      </p:pic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AD32D9CD-1232-14F8-0962-4CEAF9B626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9790"/>
          <a:stretch/>
        </p:blipFill>
        <p:spPr>
          <a:xfrm>
            <a:off x="0" y="0"/>
            <a:ext cx="3048000" cy="3544957"/>
          </a:xfrm>
          <a:prstGeom prst="rect">
            <a:avLst/>
          </a:prstGeom>
        </p:spPr>
      </p:pic>
      <p:sp>
        <p:nvSpPr>
          <p:cNvPr id="5" name="PHẠM DUYÊN 3 - 9Slide.vn">
            <a:extLst>
              <a:ext uri="{FF2B5EF4-FFF2-40B4-BE49-F238E27FC236}">
                <a16:creationId xmlns:a16="http://schemas.microsoft.com/office/drawing/2014/main" id="{BD86BE7D-96C1-C830-D4C3-74A2DBC35DAD}"/>
              </a:ext>
            </a:extLst>
          </p:cNvPr>
          <p:cNvSpPr/>
          <p:nvPr userDrawn="1"/>
        </p:nvSpPr>
        <p:spPr>
          <a:xfrm>
            <a:off x="356507" y="330576"/>
            <a:ext cx="11478986" cy="6196848"/>
          </a:xfrm>
          <a:prstGeom prst="rect">
            <a:avLst/>
          </a:prstGeom>
          <a:solidFill>
            <a:schemeClr val="bg1">
              <a:alpha val="86000"/>
            </a:schemeClr>
          </a:solidFill>
          <a:ln w="57150">
            <a:solidFill>
              <a:schemeClr val="accent4">
                <a:lumMod val="40000"/>
                <a:lumOff val="60000"/>
              </a:schemeClr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8667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288CE1F-F482-AC48-297B-087BFBDB3089}"/>
              </a:ext>
            </a:extLst>
          </p:cNvPr>
          <p:cNvPicPr/>
          <p:nvPr userDrawn="1"/>
        </p:nvPicPr>
        <p:blipFill>
          <a:blip r:embed="rId2"/>
          <a:srcRect l="2092" t="9832" r="14605" b="293"/>
          <a:stretch>
            <a:fillRect/>
          </a:stretch>
        </p:blipFill>
        <p:spPr>
          <a:xfrm rot="21135260" flipH="1">
            <a:off x="-132308" y="3731330"/>
            <a:ext cx="10205050" cy="3831848"/>
          </a:xfrm>
          <a:custGeom>
            <a:avLst/>
            <a:gdLst>
              <a:gd name="connsiteX0" fmla="*/ 0 w 10205050"/>
              <a:gd name="connsiteY0" fmla="*/ 2 h 3831848"/>
              <a:gd name="connsiteX1" fmla="*/ 0 w 10205050"/>
              <a:gd name="connsiteY1" fmla="*/ 3831848 h 3831848"/>
              <a:gd name="connsiteX2" fmla="*/ 10205050 w 10205050"/>
              <a:gd name="connsiteY2" fmla="*/ 2443788 h 3831848"/>
              <a:gd name="connsiteX3" fmla="*/ 9872653 w 10205050"/>
              <a:gd name="connsiteY3" fmla="*/ 0 h 3831848"/>
              <a:gd name="connsiteX4" fmla="*/ 0 w 10205050"/>
              <a:gd name="connsiteY4" fmla="*/ 2 h 3831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05050" h="3831848">
                <a:moveTo>
                  <a:pt x="0" y="2"/>
                </a:moveTo>
                <a:lnTo>
                  <a:pt x="0" y="3831848"/>
                </a:lnTo>
                <a:lnTo>
                  <a:pt x="10205050" y="2443788"/>
                </a:lnTo>
                <a:lnTo>
                  <a:pt x="9872653" y="0"/>
                </a:lnTo>
                <a:lnTo>
                  <a:pt x="0" y="2"/>
                </a:lnTo>
                <a:close/>
              </a:path>
            </a:pathLst>
          </a:custGeom>
        </p:spPr>
      </p:pic>
      <p:pic>
        <p:nvPicPr>
          <p:cNvPr id="9" name="Picture 18">
            <a:extLst>
              <a:ext uri="{FF2B5EF4-FFF2-40B4-BE49-F238E27FC236}">
                <a16:creationId xmlns:a16="http://schemas.microsoft.com/office/drawing/2014/main" id="{28E812B9-4C07-32AF-72CC-7E3678864775}"/>
              </a:ext>
            </a:extLst>
          </p:cNvPr>
          <p:cNvPicPr/>
          <p:nvPr userDrawn="1"/>
        </p:nvPicPr>
        <p:blipFill>
          <a:blip r:embed="rId3" cstate="print"/>
          <a:srcRect/>
          <a:stretch>
            <a:fillRect/>
          </a:stretch>
        </p:blipFill>
        <p:spPr>
          <a:xfrm>
            <a:off x="44124" y="4112464"/>
            <a:ext cx="1592297" cy="194034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EF1BD797-BCBA-1AF6-5E7E-14B1CE29FE21}"/>
              </a:ext>
            </a:extLst>
          </p:cNvPr>
          <p:cNvPicPr/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008002" y="5456793"/>
            <a:ext cx="4713796" cy="14073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D05F1F-2CEE-0CB3-FB05-BC47516F2D31}"/>
              </a:ext>
            </a:extLst>
          </p:cNvPr>
          <p:cNvPicPr/>
          <p:nvPr userDrawn="1"/>
        </p:nvPicPr>
        <p:blipFill>
          <a:blip r:embed="rId6" cstate="print"/>
          <a:srcRect/>
          <a:stretch>
            <a:fillRect/>
          </a:stretch>
        </p:blipFill>
        <p:spPr>
          <a:xfrm rot="820994">
            <a:off x="2516411" y="5846013"/>
            <a:ext cx="816088" cy="940284"/>
          </a:xfrm>
          <a:prstGeom prst="rect">
            <a:avLst/>
          </a:prstGeom>
        </p:spPr>
      </p:pic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AD32D9CD-1232-14F8-0962-4CEAF9B626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9790"/>
          <a:stretch/>
        </p:blipFill>
        <p:spPr>
          <a:xfrm>
            <a:off x="0" y="0"/>
            <a:ext cx="3048000" cy="3544957"/>
          </a:xfrm>
          <a:prstGeom prst="rect">
            <a:avLst/>
          </a:prstGeom>
        </p:spPr>
      </p:pic>
      <p:sp>
        <p:nvSpPr>
          <p:cNvPr id="5" name="PHẠM DUYÊN 3 - 9Slide.vn">
            <a:extLst>
              <a:ext uri="{FF2B5EF4-FFF2-40B4-BE49-F238E27FC236}">
                <a16:creationId xmlns:a16="http://schemas.microsoft.com/office/drawing/2014/main" id="{BD86BE7D-96C1-C830-D4C3-74A2DBC35DAD}"/>
              </a:ext>
            </a:extLst>
          </p:cNvPr>
          <p:cNvSpPr/>
          <p:nvPr userDrawn="1"/>
        </p:nvSpPr>
        <p:spPr>
          <a:xfrm>
            <a:off x="356507" y="330576"/>
            <a:ext cx="11478986" cy="6196848"/>
          </a:xfrm>
          <a:prstGeom prst="rect">
            <a:avLst/>
          </a:prstGeom>
          <a:solidFill>
            <a:schemeClr val="bg1">
              <a:alpha val="86000"/>
            </a:schemeClr>
          </a:solidFill>
          <a:ln w="57150">
            <a:solidFill>
              <a:schemeClr val="accent4">
                <a:lumMod val="40000"/>
                <a:lumOff val="60000"/>
              </a:schemeClr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8667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288CE1F-F482-AC48-297B-087BFBDB3089}"/>
              </a:ext>
            </a:extLst>
          </p:cNvPr>
          <p:cNvPicPr/>
          <p:nvPr userDrawn="1"/>
        </p:nvPicPr>
        <p:blipFill>
          <a:blip r:embed="rId2"/>
          <a:srcRect l="2092" t="9832" r="14605" b="293"/>
          <a:stretch>
            <a:fillRect/>
          </a:stretch>
        </p:blipFill>
        <p:spPr>
          <a:xfrm rot="21135260" flipH="1">
            <a:off x="-132308" y="3731330"/>
            <a:ext cx="10205050" cy="3831848"/>
          </a:xfrm>
          <a:custGeom>
            <a:avLst/>
            <a:gdLst>
              <a:gd name="connsiteX0" fmla="*/ 0 w 10205050"/>
              <a:gd name="connsiteY0" fmla="*/ 2 h 3831848"/>
              <a:gd name="connsiteX1" fmla="*/ 0 w 10205050"/>
              <a:gd name="connsiteY1" fmla="*/ 3831848 h 3831848"/>
              <a:gd name="connsiteX2" fmla="*/ 10205050 w 10205050"/>
              <a:gd name="connsiteY2" fmla="*/ 2443788 h 3831848"/>
              <a:gd name="connsiteX3" fmla="*/ 9872653 w 10205050"/>
              <a:gd name="connsiteY3" fmla="*/ 0 h 3831848"/>
              <a:gd name="connsiteX4" fmla="*/ 0 w 10205050"/>
              <a:gd name="connsiteY4" fmla="*/ 2 h 3831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05050" h="3831848">
                <a:moveTo>
                  <a:pt x="0" y="2"/>
                </a:moveTo>
                <a:lnTo>
                  <a:pt x="0" y="3831848"/>
                </a:lnTo>
                <a:lnTo>
                  <a:pt x="10205050" y="2443788"/>
                </a:lnTo>
                <a:lnTo>
                  <a:pt x="9872653" y="0"/>
                </a:lnTo>
                <a:lnTo>
                  <a:pt x="0" y="2"/>
                </a:lnTo>
                <a:close/>
              </a:path>
            </a:pathLst>
          </a:custGeom>
        </p:spPr>
      </p:pic>
      <p:pic>
        <p:nvPicPr>
          <p:cNvPr id="9" name="Picture 18">
            <a:extLst>
              <a:ext uri="{FF2B5EF4-FFF2-40B4-BE49-F238E27FC236}">
                <a16:creationId xmlns:a16="http://schemas.microsoft.com/office/drawing/2014/main" id="{28E812B9-4C07-32AF-72CC-7E3678864775}"/>
              </a:ext>
            </a:extLst>
          </p:cNvPr>
          <p:cNvPicPr/>
          <p:nvPr userDrawn="1"/>
        </p:nvPicPr>
        <p:blipFill>
          <a:blip r:embed="rId3" cstate="print"/>
          <a:srcRect/>
          <a:stretch>
            <a:fillRect/>
          </a:stretch>
        </p:blipFill>
        <p:spPr>
          <a:xfrm>
            <a:off x="44124" y="4112464"/>
            <a:ext cx="1592297" cy="194034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EF1BD797-BCBA-1AF6-5E7E-14B1CE29FE21}"/>
              </a:ext>
            </a:extLst>
          </p:cNvPr>
          <p:cNvPicPr/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008002" y="5456793"/>
            <a:ext cx="4713796" cy="14073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D05F1F-2CEE-0CB3-FB05-BC47516F2D31}"/>
              </a:ext>
            </a:extLst>
          </p:cNvPr>
          <p:cNvPicPr/>
          <p:nvPr userDrawn="1"/>
        </p:nvPicPr>
        <p:blipFill>
          <a:blip r:embed="rId6" cstate="print"/>
          <a:srcRect/>
          <a:stretch>
            <a:fillRect/>
          </a:stretch>
        </p:blipFill>
        <p:spPr>
          <a:xfrm rot="820994">
            <a:off x="2516411" y="5846013"/>
            <a:ext cx="816088" cy="940284"/>
          </a:xfrm>
          <a:prstGeom prst="rect">
            <a:avLst/>
          </a:prstGeom>
        </p:spPr>
      </p:pic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AD32D9CD-1232-14F8-0962-4CEAF9B626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9790"/>
          <a:stretch/>
        </p:blipFill>
        <p:spPr>
          <a:xfrm>
            <a:off x="0" y="0"/>
            <a:ext cx="3048000" cy="3544957"/>
          </a:xfrm>
          <a:prstGeom prst="rect">
            <a:avLst/>
          </a:prstGeom>
        </p:spPr>
      </p:pic>
      <p:sp>
        <p:nvSpPr>
          <p:cNvPr id="5" name="PHẠM DUYÊN 3 - 9Slide.vn">
            <a:extLst>
              <a:ext uri="{FF2B5EF4-FFF2-40B4-BE49-F238E27FC236}">
                <a16:creationId xmlns:a16="http://schemas.microsoft.com/office/drawing/2014/main" id="{BD86BE7D-96C1-C830-D4C3-74A2DBC35DAD}"/>
              </a:ext>
            </a:extLst>
          </p:cNvPr>
          <p:cNvSpPr/>
          <p:nvPr userDrawn="1"/>
        </p:nvSpPr>
        <p:spPr>
          <a:xfrm>
            <a:off x="356507" y="330576"/>
            <a:ext cx="11478986" cy="6196848"/>
          </a:xfrm>
          <a:prstGeom prst="rect">
            <a:avLst/>
          </a:prstGeom>
          <a:solidFill>
            <a:schemeClr val="bg1">
              <a:alpha val="86000"/>
            </a:schemeClr>
          </a:solidFill>
          <a:ln w="57150">
            <a:solidFill>
              <a:schemeClr val="accent4">
                <a:lumMod val="40000"/>
                <a:lumOff val="60000"/>
              </a:schemeClr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8667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08/11/24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pPr/>
              <a:t>08/11/24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08/11/24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08/11/24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08/11/24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08/11/24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08/11/24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08/11/24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08/11/24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08/11/24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08/11/24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08/11/24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pPr/>
              <a:t>08/11/24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2 - 9Slide.vn">
            <a:extLst>
              <a:ext uri="{FF2B5EF4-FFF2-40B4-BE49-F238E27FC236}">
                <a16:creationId xmlns:a16="http://schemas.microsoft.com/office/drawing/2014/main" id="{1A61A36A-412E-A9E0-1A1E-A67FCFBB0A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075" y="1313709"/>
            <a:ext cx="7943850" cy="44136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CFCAE6-AADC-C65E-E1E6-491C88C74718}"/>
              </a:ext>
            </a:extLst>
          </p:cNvPr>
          <p:cNvPicPr/>
          <p:nvPr userDrawn="1"/>
        </p:nvPicPr>
        <p:blipFill>
          <a:blip r:embed="rId3"/>
          <a:srcRect l="2092" t="9832" r="14605" b="293"/>
          <a:stretch>
            <a:fillRect/>
          </a:stretch>
        </p:blipFill>
        <p:spPr>
          <a:xfrm rot="464740">
            <a:off x="934196" y="3365145"/>
            <a:ext cx="11407313" cy="4296767"/>
          </a:xfrm>
          <a:custGeom>
            <a:avLst/>
            <a:gdLst>
              <a:gd name="connsiteX0" fmla="*/ 0 w 10205050"/>
              <a:gd name="connsiteY0" fmla="*/ 2 h 3831848"/>
              <a:gd name="connsiteX1" fmla="*/ 0 w 10205050"/>
              <a:gd name="connsiteY1" fmla="*/ 3831848 h 3831848"/>
              <a:gd name="connsiteX2" fmla="*/ 10205050 w 10205050"/>
              <a:gd name="connsiteY2" fmla="*/ 2443788 h 3831848"/>
              <a:gd name="connsiteX3" fmla="*/ 9872653 w 10205050"/>
              <a:gd name="connsiteY3" fmla="*/ 0 h 3831848"/>
              <a:gd name="connsiteX4" fmla="*/ 0 w 10205050"/>
              <a:gd name="connsiteY4" fmla="*/ 2 h 3831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05050" h="3831848">
                <a:moveTo>
                  <a:pt x="0" y="2"/>
                </a:moveTo>
                <a:lnTo>
                  <a:pt x="0" y="3831848"/>
                </a:lnTo>
                <a:lnTo>
                  <a:pt x="10205050" y="2443788"/>
                </a:lnTo>
                <a:lnTo>
                  <a:pt x="9872653" y="0"/>
                </a:lnTo>
                <a:lnTo>
                  <a:pt x="0" y="2"/>
                </a:lnTo>
                <a:close/>
              </a:path>
            </a:pathLst>
          </a:cu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53DA4325-1070-C203-9E70-3482B5AEF29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44402" y="3494945"/>
            <a:ext cx="1847945" cy="336755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21">
            <a:extLst>
              <a:ext uri="{FF2B5EF4-FFF2-40B4-BE49-F238E27FC236}">
                <a16:creationId xmlns:a16="http://schemas.microsoft.com/office/drawing/2014/main" id="{CC9262C3-7FA1-7B50-CEF0-B374973F7DB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>
          <a:xfrm>
            <a:off x="4357830" y="-33989"/>
            <a:ext cx="3476340" cy="1481790"/>
          </a:xfrm>
          <a:prstGeom prst="rect">
            <a:avLst/>
          </a:prstGeom>
        </p:spPr>
      </p:pic>
      <p:pic>
        <p:nvPicPr>
          <p:cNvPr id="9" name="Picture 30">
            <a:extLst>
              <a:ext uri="{FF2B5EF4-FFF2-40B4-BE49-F238E27FC236}">
                <a16:creationId xmlns:a16="http://schemas.microsoft.com/office/drawing/2014/main" id="{07B9C4BB-E143-E8FA-3839-986199B1971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>
          <a:xfrm>
            <a:off x="4474029" y="4430609"/>
            <a:ext cx="839438" cy="11136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31">
            <a:extLst>
              <a:ext uri="{FF2B5EF4-FFF2-40B4-BE49-F238E27FC236}">
                <a16:creationId xmlns:a16="http://schemas.microsoft.com/office/drawing/2014/main" id="{9313A328-D388-2E5C-DA14-963116CE7C2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>
          <a:xfrm>
            <a:off x="5629730" y="4348936"/>
            <a:ext cx="932541" cy="10247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32">
            <a:extLst>
              <a:ext uri="{FF2B5EF4-FFF2-40B4-BE49-F238E27FC236}">
                <a16:creationId xmlns:a16="http://schemas.microsoft.com/office/drawing/2014/main" id="{6E513EF5-0566-8D8A-4315-1CACB770720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>
          <a:xfrm>
            <a:off x="6803723" y="4572000"/>
            <a:ext cx="543269" cy="9722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HẠM DUYÊN 7 - 9Slide.vn">
            <a:extLst>
              <a:ext uri="{FF2B5EF4-FFF2-40B4-BE49-F238E27FC236}">
                <a16:creationId xmlns:a16="http://schemas.microsoft.com/office/drawing/2014/main" id="{D8A4822B-E43E-1377-AEF8-E9E3B697821C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341" y="3073400"/>
            <a:ext cx="2594428" cy="259442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77646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288CE1F-F482-AC48-297B-087BFBDB3089}"/>
              </a:ext>
            </a:extLst>
          </p:cNvPr>
          <p:cNvPicPr/>
          <p:nvPr userDrawn="1"/>
        </p:nvPicPr>
        <p:blipFill>
          <a:blip r:embed="rId2"/>
          <a:srcRect l="2092" t="9832" r="14605" b="293"/>
          <a:stretch>
            <a:fillRect/>
          </a:stretch>
        </p:blipFill>
        <p:spPr>
          <a:xfrm rot="21135260" flipH="1">
            <a:off x="-132308" y="3731330"/>
            <a:ext cx="10205050" cy="3831848"/>
          </a:xfrm>
          <a:custGeom>
            <a:avLst/>
            <a:gdLst>
              <a:gd name="connsiteX0" fmla="*/ 0 w 10205050"/>
              <a:gd name="connsiteY0" fmla="*/ 2 h 3831848"/>
              <a:gd name="connsiteX1" fmla="*/ 0 w 10205050"/>
              <a:gd name="connsiteY1" fmla="*/ 3831848 h 3831848"/>
              <a:gd name="connsiteX2" fmla="*/ 10205050 w 10205050"/>
              <a:gd name="connsiteY2" fmla="*/ 2443788 h 3831848"/>
              <a:gd name="connsiteX3" fmla="*/ 9872653 w 10205050"/>
              <a:gd name="connsiteY3" fmla="*/ 0 h 3831848"/>
              <a:gd name="connsiteX4" fmla="*/ 0 w 10205050"/>
              <a:gd name="connsiteY4" fmla="*/ 2 h 3831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05050" h="3831848">
                <a:moveTo>
                  <a:pt x="0" y="2"/>
                </a:moveTo>
                <a:lnTo>
                  <a:pt x="0" y="3831848"/>
                </a:lnTo>
                <a:lnTo>
                  <a:pt x="10205050" y="2443788"/>
                </a:lnTo>
                <a:lnTo>
                  <a:pt x="9872653" y="0"/>
                </a:lnTo>
                <a:lnTo>
                  <a:pt x="0" y="2"/>
                </a:lnTo>
                <a:close/>
              </a:path>
            </a:pathLst>
          </a:custGeom>
        </p:spPr>
      </p:pic>
      <p:pic>
        <p:nvPicPr>
          <p:cNvPr id="9" name="Picture 18">
            <a:extLst>
              <a:ext uri="{FF2B5EF4-FFF2-40B4-BE49-F238E27FC236}">
                <a16:creationId xmlns:a16="http://schemas.microsoft.com/office/drawing/2014/main" id="{28E812B9-4C07-32AF-72CC-7E3678864775}"/>
              </a:ext>
            </a:extLst>
          </p:cNvPr>
          <p:cNvPicPr/>
          <p:nvPr userDrawn="1"/>
        </p:nvPicPr>
        <p:blipFill>
          <a:blip r:embed="rId3" cstate="print"/>
          <a:srcRect/>
          <a:stretch>
            <a:fillRect/>
          </a:stretch>
        </p:blipFill>
        <p:spPr>
          <a:xfrm>
            <a:off x="44124" y="4112464"/>
            <a:ext cx="1592297" cy="194034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EF1BD797-BCBA-1AF6-5E7E-14B1CE29FE21}"/>
              </a:ext>
            </a:extLst>
          </p:cNvPr>
          <p:cNvPicPr/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008002" y="5456793"/>
            <a:ext cx="4713796" cy="14073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D05F1F-2CEE-0CB3-FB05-BC47516F2D31}"/>
              </a:ext>
            </a:extLst>
          </p:cNvPr>
          <p:cNvPicPr/>
          <p:nvPr userDrawn="1"/>
        </p:nvPicPr>
        <p:blipFill>
          <a:blip r:embed="rId6" cstate="print"/>
          <a:srcRect/>
          <a:stretch>
            <a:fillRect/>
          </a:stretch>
        </p:blipFill>
        <p:spPr>
          <a:xfrm rot="820994">
            <a:off x="2516411" y="5846013"/>
            <a:ext cx="816088" cy="940284"/>
          </a:xfrm>
          <a:prstGeom prst="rect">
            <a:avLst/>
          </a:prstGeom>
        </p:spPr>
      </p:pic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AD32D9CD-1232-14F8-0962-4CEAF9B626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9790"/>
          <a:stretch/>
        </p:blipFill>
        <p:spPr>
          <a:xfrm>
            <a:off x="0" y="0"/>
            <a:ext cx="3048000" cy="3544957"/>
          </a:xfrm>
          <a:prstGeom prst="rect">
            <a:avLst/>
          </a:prstGeom>
        </p:spPr>
      </p:pic>
      <p:sp>
        <p:nvSpPr>
          <p:cNvPr id="5" name="PHẠM DUYÊN 3 - 9Slide.vn">
            <a:extLst>
              <a:ext uri="{FF2B5EF4-FFF2-40B4-BE49-F238E27FC236}">
                <a16:creationId xmlns:a16="http://schemas.microsoft.com/office/drawing/2014/main" id="{BD86BE7D-96C1-C830-D4C3-74A2DBC35DAD}"/>
              </a:ext>
            </a:extLst>
          </p:cNvPr>
          <p:cNvSpPr/>
          <p:nvPr userDrawn="1"/>
        </p:nvSpPr>
        <p:spPr>
          <a:xfrm>
            <a:off x="356507" y="330576"/>
            <a:ext cx="11478986" cy="6196848"/>
          </a:xfrm>
          <a:prstGeom prst="rect">
            <a:avLst/>
          </a:prstGeom>
          <a:solidFill>
            <a:schemeClr val="bg1">
              <a:alpha val="86000"/>
            </a:schemeClr>
          </a:solidFill>
          <a:ln w="57150">
            <a:solidFill>
              <a:schemeClr val="accent4">
                <a:lumMod val="40000"/>
                <a:lumOff val="60000"/>
              </a:schemeClr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267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pPr/>
              <a:t>08/11/24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pPr/>
              <a:t>08/11/24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pPr/>
              <a:t>08/11/24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pPr/>
              <a:t>08/11/24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pPr/>
              <a:t>08/11/24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pPr/>
              <a:t>08/11/24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91A89-E8CE-409F-B6FB-2FE31E2C8F78}" type="datetimeFigureOut">
              <a:rPr lang="en-US" smtClean="0"/>
              <a:pPr/>
              <a:t>08/11/24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8358B-5F39-41D6-BF65-BC7EA37EC5F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95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4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pPr/>
              <a:t>08/11/24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705" r:id="rId12"/>
    <p:sldLayoutId id="214748370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3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7.png"/><Relationship Id="rId11" Type="http://schemas.openxmlformats.org/officeDocument/2006/relationships/image" Target="../media/image4.png"/><Relationship Id="rId5" Type="http://schemas.openxmlformats.org/officeDocument/2006/relationships/image" Target="../media/image16.png"/><Relationship Id="rId10" Type="http://schemas.openxmlformats.org/officeDocument/2006/relationships/image" Target="../media/image6.svg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0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8.png"/><Relationship Id="rId7" Type="http://schemas.openxmlformats.org/officeDocument/2006/relationships/image" Target="../media/image2.png"/><Relationship Id="rId12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4.png"/><Relationship Id="rId5" Type="http://schemas.openxmlformats.org/officeDocument/2006/relationships/image" Target="../media/image16.png"/><Relationship Id="rId10" Type="http://schemas.openxmlformats.org/officeDocument/2006/relationships/image" Target="../media/image50.png"/><Relationship Id="rId4" Type="http://schemas.openxmlformats.org/officeDocument/2006/relationships/image" Target="../media/image15.png"/><Relationship Id="rId9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4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gif"/><Relationship Id="rId12" Type="http://schemas.openxmlformats.org/officeDocument/2006/relationships/slide" Target="slide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8.xml"/><Relationship Id="rId11" Type="http://schemas.openxmlformats.org/officeDocument/2006/relationships/image" Target="../media/image23.gif"/><Relationship Id="rId5" Type="http://schemas.openxmlformats.org/officeDocument/2006/relationships/image" Target="../media/image21.jpeg"/><Relationship Id="rId10" Type="http://schemas.openxmlformats.org/officeDocument/2006/relationships/image" Target="../media/image27.gif"/><Relationship Id="rId4" Type="http://schemas.openxmlformats.org/officeDocument/2006/relationships/audio" Target="../media/audio1.wav"/><Relationship Id="rId9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openxmlformats.org/officeDocument/2006/relationships/slide" Target="slide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gif"/><Relationship Id="rId11" Type="http://schemas.openxmlformats.org/officeDocument/2006/relationships/image" Target="../media/image26.gif"/><Relationship Id="rId5" Type="http://schemas.openxmlformats.org/officeDocument/2006/relationships/image" Target="../media/image21.jpeg"/><Relationship Id="rId10" Type="http://schemas.openxmlformats.org/officeDocument/2006/relationships/slide" Target="slide5.xml"/><Relationship Id="rId4" Type="http://schemas.openxmlformats.org/officeDocument/2006/relationships/audio" Target="../media/audio1.wav"/><Relationship Id="rId9" Type="http://schemas.openxmlformats.org/officeDocument/2006/relationships/image" Target="../media/image2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gif"/><Relationship Id="rId11" Type="http://schemas.openxmlformats.org/officeDocument/2006/relationships/image" Target="../media/image23.gif"/><Relationship Id="rId5" Type="http://schemas.openxmlformats.org/officeDocument/2006/relationships/image" Target="../media/image21.jpeg"/><Relationship Id="rId10" Type="http://schemas.openxmlformats.org/officeDocument/2006/relationships/image" Target="../media/image26.gif"/><Relationship Id="rId4" Type="http://schemas.openxmlformats.org/officeDocument/2006/relationships/audio" Target="../media/audio1.wav"/><Relationship Id="rId9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gif"/><Relationship Id="rId11" Type="http://schemas.openxmlformats.org/officeDocument/2006/relationships/image" Target="../media/image23.gif"/><Relationship Id="rId5" Type="http://schemas.openxmlformats.org/officeDocument/2006/relationships/image" Target="../media/image21.jpeg"/><Relationship Id="rId10" Type="http://schemas.openxmlformats.org/officeDocument/2006/relationships/image" Target="../media/image26.gif"/><Relationship Id="rId4" Type="http://schemas.openxmlformats.org/officeDocument/2006/relationships/audio" Target="../media/audio1.wav"/><Relationship Id="rId9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gif"/><Relationship Id="rId11" Type="http://schemas.openxmlformats.org/officeDocument/2006/relationships/image" Target="../media/image22.gif"/><Relationship Id="rId5" Type="http://schemas.openxmlformats.org/officeDocument/2006/relationships/image" Target="../media/image21.jpeg"/><Relationship Id="rId10" Type="http://schemas.openxmlformats.org/officeDocument/2006/relationships/image" Target="../media/image26.gif"/><Relationship Id="rId4" Type="http://schemas.openxmlformats.org/officeDocument/2006/relationships/audio" Target="../media/audio1.wav"/><Relationship Id="rId9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D 8 - 9Slide.vn">
            <a:extLst>
              <a:ext uri="{FF2B5EF4-FFF2-40B4-BE49-F238E27FC236}">
                <a16:creationId xmlns:a16="http://schemas.microsoft.com/office/drawing/2014/main" id="{B8DA04E5-E840-77E8-B95B-5E4D29B13F4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15669" y="1861370"/>
            <a:ext cx="7924800" cy="2917530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27000"/>
              </a:lnSpc>
            </a:pPr>
            <a:r>
              <a:rPr lang="en-US" sz="4800" b="1" spc="200" dirty="0">
                <a:ln>
                  <a:solidFill>
                    <a:srgbClr val="EFAE4B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#9Slide07 Cadena" panose="02000503000000020004" pitchFamily="2" charset="0"/>
                <a:ea typeface="Tahoma" panose="020B0604030504040204" pitchFamily="34" charset="0"/>
                <a:cs typeface="+mn-ea"/>
              </a:rPr>
              <a:t/>
            </a:r>
            <a:br>
              <a:rPr lang="en-US" sz="4800" b="1" spc="200" dirty="0">
                <a:ln>
                  <a:solidFill>
                    <a:srgbClr val="EFAE4B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#9Slide07 Cadena" panose="02000503000000020004" pitchFamily="2" charset="0"/>
                <a:ea typeface="Tahoma" panose="020B0604030504040204" pitchFamily="34" charset="0"/>
                <a:cs typeface="+mn-ea"/>
              </a:rPr>
            </a:br>
            <a:endParaRPr lang="en-US" sz="4800" b="1" spc="200" dirty="0" smtClean="0">
              <a:ln>
                <a:solidFill>
                  <a:srgbClr val="EFAE4B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#9Slide07 Cadena" panose="02000503000000020004" pitchFamily="2" charset="0"/>
              <a:ea typeface="Tahoma" panose="020B0604030504040204" pitchFamily="34" charset="0"/>
              <a:cs typeface="+mn-ea"/>
            </a:endParaRPr>
          </a:p>
          <a:p>
            <a:pPr algn="ctr">
              <a:lnSpc>
                <a:spcPct val="127000"/>
              </a:lnSpc>
            </a:pPr>
            <a:r>
              <a:rPr lang="en-US" sz="4800" b="1" spc="200" dirty="0" smtClean="0">
                <a:ln w="19050">
                  <a:solidFill>
                    <a:schemeClr val="bg1">
                      <a:lumMod val="95000"/>
                    </a:schemeClr>
                  </a:solidFill>
                </a:ln>
                <a:solidFill>
                  <a:srgbClr val="00206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  <a:reflection blurRad="25400" stA="47000" endPos="31000" dir="5400000" sy="-100000" algn="bl" rotWithShape="0"/>
                </a:effectLst>
                <a:latin typeface="UTM Brewers KT" panose="02040603050506020204" pitchFamily="18" charset="0"/>
                <a:ea typeface="Tahoma" panose="020B0604030504040204" pitchFamily="34" charset="0"/>
                <a:cs typeface="+mn-ea"/>
              </a:rPr>
              <a:t>LỚP </a:t>
            </a:r>
            <a:r>
              <a:rPr lang="en-US" sz="4800" b="1" spc="200" dirty="0" smtClean="0">
                <a:ln w="19050">
                  <a:solidFill>
                    <a:schemeClr val="bg1">
                      <a:lumMod val="95000"/>
                    </a:schemeClr>
                  </a:solidFill>
                </a:ln>
                <a:solidFill>
                  <a:srgbClr val="00206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  <a:reflection blurRad="25400" stA="47000" endPos="31000" dir="5400000" sy="-100000" algn="bl" rotWithShape="0"/>
                </a:effectLst>
                <a:latin typeface="UTM Brewers KT" panose="02040603050506020204" pitchFamily="18" charset="0"/>
                <a:ea typeface="Tahoma" panose="020B0604030504040204" pitchFamily="34" charset="0"/>
                <a:cs typeface="+mn-ea"/>
              </a:rPr>
              <a:t>1C</a:t>
            </a:r>
            <a:endParaRPr lang="en-US" sz="4800" b="1" spc="200" dirty="0">
              <a:ln w="19050">
                <a:solidFill>
                  <a:schemeClr val="bg1">
                    <a:lumMod val="95000"/>
                  </a:schemeClr>
                </a:solidFill>
              </a:ln>
              <a:solidFill>
                <a:srgbClr val="00206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  <a:reflection blurRad="25400" stA="47000" endPos="31000" dir="5400000" sy="-100000" algn="bl" rotWithShape="0"/>
              </a:effectLst>
              <a:latin typeface="UTM Brewers KT" panose="02040603050506020204" pitchFamily="18" charset="0"/>
              <a:ea typeface="Tahoma" panose="020B0604030504040204" pitchFamily="34" charset="0"/>
              <a:cs typeface="+mn-e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18394B-3681-2757-2EDC-F4EAC2A19AF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124" y="28153"/>
            <a:ext cx="2798288" cy="1390618"/>
          </a:xfrm>
          <a:prstGeom prst="rect">
            <a:avLst/>
          </a:prstGeom>
        </p:spPr>
      </p:pic>
      <p:grpSp>
        <p:nvGrpSpPr>
          <p:cNvPr id="2" name="Group 9">
            <a:extLst>
              <a:ext uri="{FF2B5EF4-FFF2-40B4-BE49-F238E27FC236}">
                <a16:creationId xmlns:a16="http://schemas.microsoft.com/office/drawing/2014/main" id="{0516A864-8513-C466-0D6B-75D46A1FB76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0091740" y="217662"/>
            <a:ext cx="1846259" cy="1084722"/>
            <a:chOff x="10091740" y="217662"/>
            <a:chExt cx="1846259" cy="1084722"/>
          </a:xfrm>
        </p:grpSpPr>
        <p:pic>
          <p:nvPicPr>
            <p:cNvPr id="8" name="Picture 23">
              <a:extLst>
                <a:ext uri="{FF2B5EF4-FFF2-40B4-BE49-F238E27FC236}">
                  <a16:creationId xmlns:a16="http://schemas.microsoft.com/office/drawing/2014/main" id="{44FA5D7B-54C2-EE23-A1B1-F6D0DFB0A0C4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>
            <a:xfrm rot="20121434">
              <a:off x="10091740" y="217662"/>
              <a:ext cx="1410526" cy="735236"/>
            </a:xfrm>
            <a:prstGeom prst="rect">
              <a:avLst/>
            </a:prstGeom>
          </p:spPr>
        </p:pic>
        <p:pic>
          <p:nvPicPr>
            <p:cNvPr id="9" name="Picture 29">
              <a:extLst>
                <a:ext uri="{FF2B5EF4-FFF2-40B4-BE49-F238E27FC236}">
                  <a16:creationId xmlns:a16="http://schemas.microsoft.com/office/drawing/2014/main" id="{D4EDA3F7-239C-7D13-2FF4-65E94EBBC209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>
            <a:xfrm flipH="1">
              <a:off x="10273391" y="432626"/>
              <a:ext cx="1664608" cy="869758"/>
            </a:xfrm>
            <a:prstGeom prst="rect">
              <a:avLst/>
            </a:prstGeom>
          </p:spPr>
        </p:pic>
      </p:grpSp>
      <p:pic>
        <p:nvPicPr>
          <p:cNvPr id="19" name="Picture 25">
            <a:extLst>
              <a:ext uri="{FF2B5EF4-FFF2-40B4-BE49-F238E27FC236}">
                <a16:creationId xmlns:a16="http://schemas.microsoft.com/office/drawing/2014/main" id="{3B689513-1CD8-BDCD-5788-9EB56F8F005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206556" y="686266"/>
            <a:ext cx="2585168" cy="801402"/>
          </a:xfrm>
          <a:prstGeom prst="rect">
            <a:avLst/>
          </a:prstGeom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id="{CAA2A05F-F18C-EEAD-459C-3911C0F5B3A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008002" y="5456793"/>
            <a:ext cx="4713796" cy="1407335"/>
          </a:xfrm>
          <a:prstGeom prst="rect">
            <a:avLst/>
          </a:prstGeom>
        </p:spPr>
      </p:pic>
      <p:pic>
        <p:nvPicPr>
          <p:cNvPr id="34" name="Picture 10">
            <a:extLst>
              <a:ext uri="{FF2B5EF4-FFF2-40B4-BE49-F238E27FC236}">
                <a16:creationId xmlns:a16="http://schemas.microsoft.com/office/drawing/2014/main" id="{83240A4D-25C7-D56C-42FB-51AAE8B02F4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1" cstate="print"/>
          <a:srcRect/>
          <a:stretch>
            <a:fillRect/>
          </a:stretch>
        </p:blipFill>
        <p:spPr>
          <a:xfrm rot="820994">
            <a:off x="2516411" y="5846013"/>
            <a:ext cx="816088" cy="94028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910595" y="2042034"/>
            <a:ext cx="8886408" cy="162226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" b="1" cap="none" spc="0" dirty="0" smtClean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NHIỆT LIỆT </a:t>
            </a:r>
            <a:r>
              <a:rPr lang="en-US" sz="600" b="1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CHÀO MỪNG</a:t>
            </a:r>
            <a:br>
              <a:rPr lang="en-US" sz="600" b="1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en-US" sz="600" b="1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QUÝ THẦY CÔ </a:t>
            </a:r>
            <a:r>
              <a:rPr lang="en-US" sz="600" b="1" cap="none" spc="0" dirty="0" smtClean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VỀ DỰ GIỜ, THĂM LỚP</a:t>
            </a:r>
            <a:endParaRPr lang="en-US" sz="6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23625" y="5197799"/>
            <a:ext cx="5464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Ánh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24451" y="474413"/>
            <a:ext cx="7178118" cy="109419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>
            <a:prstTxWarp prst="textDeflate">
              <a:avLst/>
            </a:prstTxWarp>
          </a:bodyPr>
          <a:lstStyle/>
          <a:p>
            <a:pPr algn="ctr"/>
            <a:r>
              <a:rPr lang="en-US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endParaRPr lang="en-US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4407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79167E-6 -2.96296E-6 L 4.79167E-6 -1.48148E-6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98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át -Vào rừng hoa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542.3008" end="5248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9666" y="284812"/>
            <a:ext cx="11137691" cy="65731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- 9Slide.vn">
            <a:extLst>
              <a:ext uri="{FF2B5EF4-FFF2-40B4-BE49-F238E27FC236}">
                <a16:creationId xmlns:a16="http://schemas.microsoft.com/office/drawing/2014/main" id="{1FE3D357-4957-2FCD-EF25-F1C603D14B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524000"/>
            <a:ext cx="71628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1559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3611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>
          <a:xfrm>
            <a:off x="7902670" y="1506665"/>
            <a:ext cx="3324654" cy="324074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353910" y="1506665"/>
            <a:ext cx="3324654" cy="324074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58977" y="1511850"/>
            <a:ext cx="3324654" cy="324074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C79FC44-B78A-B15B-B753-A89EA07AFA3C}"/>
              </a:ext>
            </a:extLst>
          </p:cNvPr>
          <p:cNvSpPr/>
          <p:nvPr/>
        </p:nvSpPr>
        <p:spPr>
          <a:xfrm>
            <a:off x="845373" y="2694130"/>
            <a:ext cx="3062866" cy="802995"/>
          </a:xfrm>
          <a:prstGeom prst="roundRect">
            <a:avLst>
              <a:gd name="adj" fmla="val 20983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+ 1 </a:t>
            </a:r>
            <a:r>
              <a:rPr lang="en-US" sz="4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5EA9068-592A-416B-8687-AF5EB10492F1}"/>
              </a:ext>
            </a:extLst>
          </p:cNvPr>
          <p:cNvSpPr/>
          <p:nvPr/>
        </p:nvSpPr>
        <p:spPr>
          <a:xfrm>
            <a:off x="843132" y="3742826"/>
            <a:ext cx="3062866" cy="802995"/>
          </a:xfrm>
          <a:prstGeom prst="roundRect">
            <a:avLst>
              <a:gd name="adj" fmla="val 20983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+ </a:t>
            </a:r>
            <a:r>
              <a:rPr lang="en-US" sz="4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13B65BB-8BCE-A75C-21E7-0A9B0CA2D9B1}"/>
              </a:ext>
            </a:extLst>
          </p:cNvPr>
          <p:cNvSpPr/>
          <p:nvPr/>
        </p:nvSpPr>
        <p:spPr>
          <a:xfrm>
            <a:off x="3099695" y="2773836"/>
            <a:ext cx="711724" cy="700436"/>
          </a:xfrm>
          <a:prstGeom prst="roundRect">
            <a:avLst>
              <a:gd name="adj" fmla="val 20983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99CC2C1-3AAB-6F88-471F-3D8C09EFCA08}"/>
              </a:ext>
            </a:extLst>
          </p:cNvPr>
          <p:cNvSpPr/>
          <p:nvPr/>
        </p:nvSpPr>
        <p:spPr>
          <a:xfrm>
            <a:off x="3086248" y="3788534"/>
            <a:ext cx="711724" cy="757287"/>
          </a:xfrm>
          <a:prstGeom prst="roundRect">
            <a:avLst>
              <a:gd name="adj" fmla="val 20983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2D580EC-5095-04DD-71D4-78EB53A00ECE}"/>
              </a:ext>
            </a:extLst>
          </p:cNvPr>
          <p:cNvGrpSpPr/>
          <p:nvPr/>
        </p:nvGrpSpPr>
        <p:grpSpPr>
          <a:xfrm>
            <a:off x="562506" y="553037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FCC172B-CEA2-58B7-33E1-2A24A2D364FD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597F80C0-C9A7-883E-2F59-86BAD6B7E46A}"/>
                  </a:ext>
                </a:extLst>
              </p:cNvPr>
              <p:cNvSpPr/>
              <p:nvPr/>
            </p:nvSpPr>
            <p:spPr>
              <a:xfrm>
                <a:off x="1998079" y="1802515"/>
                <a:ext cx="590719" cy="590719"/>
              </a:xfrm>
              <a:prstGeom prst="ellipse">
                <a:avLst/>
              </a:prstGeom>
              <a:solidFill>
                <a:srgbClr val="54BE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68923E22-DD87-B1F9-F730-50A5E52BAF1D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solidFill>
                <a:srgbClr val="16B6F2"/>
              </a:solidFill>
              <a:ln w="28575">
                <a:solidFill>
                  <a:srgbClr val="B2DC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E42329A-4BAD-751F-B095-13E282A85DE3}"/>
                </a:ext>
              </a:extLst>
            </p:cNvPr>
            <p:cNvSpPr txBox="1"/>
            <p:nvPr/>
          </p:nvSpPr>
          <p:spPr>
            <a:xfrm>
              <a:off x="1733286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B11213F-C572-9A2A-052C-B6AF70A8A24B}"/>
              </a:ext>
            </a:extLst>
          </p:cNvPr>
          <p:cNvSpPr txBox="1"/>
          <p:nvPr/>
        </p:nvSpPr>
        <p:spPr>
          <a:xfrm>
            <a:off x="1316700" y="566313"/>
            <a:ext cx="29414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nhẩm</a:t>
            </a:r>
            <a:r>
              <a:rPr lang="en-U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3C79FE0E-E3B1-457A-C0E5-41B547901255}"/>
              </a:ext>
            </a:extLst>
          </p:cNvPr>
          <p:cNvSpPr/>
          <p:nvPr/>
        </p:nvSpPr>
        <p:spPr>
          <a:xfrm>
            <a:off x="4566691" y="1681721"/>
            <a:ext cx="3064819" cy="802995"/>
          </a:xfrm>
          <a:prstGeom prst="roundRect">
            <a:avLst>
              <a:gd name="adj" fmla="val 20983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+ </a:t>
            </a:r>
            <a:r>
              <a:rPr lang="en-US" sz="4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  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49324B08-B30A-951F-3B3D-EBBF33E26140}"/>
              </a:ext>
            </a:extLst>
          </p:cNvPr>
          <p:cNvSpPr/>
          <p:nvPr/>
        </p:nvSpPr>
        <p:spPr>
          <a:xfrm>
            <a:off x="4566690" y="2643182"/>
            <a:ext cx="2986441" cy="802995"/>
          </a:xfrm>
          <a:prstGeom prst="roundRect">
            <a:avLst>
              <a:gd name="adj" fmla="val 20983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+ 5 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89810DE7-1ADA-84CB-7C61-7803B07D2CC0}"/>
              </a:ext>
            </a:extLst>
          </p:cNvPr>
          <p:cNvSpPr/>
          <p:nvPr/>
        </p:nvSpPr>
        <p:spPr>
          <a:xfrm>
            <a:off x="4566690" y="3645318"/>
            <a:ext cx="2899095" cy="802995"/>
          </a:xfrm>
          <a:prstGeom prst="roundRect">
            <a:avLst>
              <a:gd name="adj" fmla="val 20983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+ 4 </a:t>
            </a:r>
            <a:r>
              <a:rPr lang="en-US" sz="4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25DADEBF-D81D-801E-650D-EA3F435F4787}"/>
              </a:ext>
            </a:extLst>
          </p:cNvPr>
          <p:cNvSpPr/>
          <p:nvPr/>
        </p:nvSpPr>
        <p:spPr>
          <a:xfrm>
            <a:off x="6855391" y="1727429"/>
            <a:ext cx="711724" cy="757287"/>
          </a:xfrm>
          <a:prstGeom prst="roundRect">
            <a:avLst>
              <a:gd name="adj" fmla="val 20983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4DB18C82-954F-6532-7652-B083A003F7BB}"/>
              </a:ext>
            </a:extLst>
          </p:cNvPr>
          <p:cNvSpPr/>
          <p:nvPr/>
        </p:nvSpPr>
        <p:spPr>
          <a:xfrm>
            <a:off x="6867097" y="2641184"/>
            <a:ext cx="608060" cy="757287"/>
          </a:xfrm>
          <a:prstGeom prst="roundRect">
            <a:avLst>
              <a:gd name="adj" fmla="val 20983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55EEAA84-C953-AC3C-D194-4A9292A50F9C}"/>
              </a:ext>
            </a:extLst>
          </p:cNvPr>
          <p:cNvSpPr/>
          <p:nvPr/>
        </p:nvSpPr>
        <p:spPr>
          <a:xfrm>
            <a:off x="6764134" y="3691026"/>
            <a:ext cx="711724" cy="757287"/>
          </a:xfrm>
          <a:prstGeom prst="roundRect">
            <a:avLst>
              <a:gd name="adj" fmla="val 20983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C27A2E3B-CD4D-EC25-23E7-043940AF055C}"/>
              </a:ext>
            </a:extLst>
          </p:cNvPr>
          <p:cNvSpPr/>
          <p:nvPr/>
        </p:nvSpPr>
        <p:spPr>
          <a:xfrm>
            <a:off x="8061149" y="1670416"/>
            <a:ext cx="3062866" cy="802995"/>
          </a:xfrm>
          <a:prstGeom prst="roundRect">
            <a:avLst>
              <a:gd name="adj" fmla="val 20983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+ 3 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12C8E894-C164-8D8F-ED25-A31FA9B33677}"/>
              </a:ext>
            </a:extLst>
          </p:cNvPr>
          <p:cNvSpPr/>
          <p:nvPr/>
        </p:nvSpPr>
        <p:spPr>
          <a:xfrm>
            <a:off x="8061149" y="2716985"/>
            <a:ext cx="3062866" cy="802995"/>
          </a:xfrm>
          <a:prstGeom prst="roundRect">
            <a:avLst>
              <a:gd name="adj" fmla="val 20983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+ 2 </a:t>
            </a:r>
            <a:r>
              <a:rPr lang="en-US" sz="4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9AC3E6A1-D112-58D2-4024-8167694D3C87}"/>
              </a:ext>
            </a:extLst>
          </p:cNvPr>
          <p:cNvSpPr/>
          <p:nvPr/>
        </p:nvSpPr>
        <p:spPr>
          <a:xfrm>
            <a:off x="8077324" y="3702600"/>
            <a:ext cx="3062866" cy="802995"/>
          </a:xfrm>
          <a:prstGeom prst="roundRect">
            <a:avLst>
              <a:gd name="adj" fmla="val 20983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+ 0 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2A26643-DD62-1F3A-9DE3-EFCAD0AB995A}"/>
              </a:ext>
            </a:extLst>
          </p:cNvPr>
          <p:cNvSpPr/>
          <p:nvPr/>
        </p:nvSpPr>
        <p:spPr>
          <a:xfrm>
            <a:off x="10388277" y="1674457"/>
            <a:ext cx="711724" cy="757287"/>
          </a:xfrm>
          <a:prstGeom prst="roundRect">
            <a:avLst>
              <a:gd name="adj" fmla="val 20983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D3FB7253-5CC3-8974-DA0B-62C4415DCA34}"/>
              </a:ext>
            </a:extLst>
          </p:cNvPr>
          <p:cNvSpPr/>
          <p:nvPr/>
        </p:nvSpPr>
        <p:spPr>
          <a:xfrm>
            <a:off x="10399689" y="2716985"/>
            <a:ext cx="711724" cy="757287"/>
          </a:xfrm>
          <a:prstGeom prst="roundRect">
            <a:avLst>
              <a:gd name="adj" fmla="val 20983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CF6BFF5A-5670-4685-6C3A-0276E292081A}"/>
              </a:ext>
            </a:extLst>
          </p:cNvPr>
          <p:cNvSpPr/>
          <p:nvPr/>
        </p:nvSpPr>
        <p:spPr>
          <a:xfrm>
            <a:off x="10430156" y="3721965"/>
            <a:ext cx="711724" cy="757287"/>
          </a:xfrm>
          <a:prstGeom prst="roundRect">
            <a:avLst>
              <a:gd name="adj" fmla="val 20983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537397" y="2611621"/>
            <a:ext cx="425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US" sz="48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389398" y="1673211"/>
            <a:ext cx="425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US" sz="48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337655" y="2590927"/>
            <a:ext cx="425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US" sz="48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326253" y="3581462"/>
            <a:ext cx="425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US" sz="48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835935" y="1604714"/>
            <a:ext cx="425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US" sz="48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537397" y="3730912"/>
            <a:ext cx="425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US" sz="48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9835935" y="2666260"/>
            <a:ext cx="425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US" sz="48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9835935" y="3633409"/>
            <a:ext cx="425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US" sz="48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Rectangle: Rounded Corners 13">
            <a:extLst>
              <a:ext uri="{FF2B5EF4-FFF2-40B4-BE49-F238E27FC236}">
                <a16:creationId xmlns:a16="http://schemas.microsoft.com/office/drawing/2014/main" id="{0C79FC44-B78A-B15B-B753-A89EA07AFA3C}"/>
              </a:ext>
            </a:extLst>
          </p:cNvPr>
          <p:cNvSpPr/>
          <p:nvPr/>
        </p:nvSpPr>
        <p:spPr>
          <a:xfrm>
            <a:off x="879897" y="1725761"/>
            <a:ext cx="3062866" cy="648178"/>
          </a:xfrm>
          <a:prstGeom prst="roundRect">
            <a:avLst>
              <a:gd name="adj" fmla="val 20983"/>
            </a:avLst>
          </a:prstGeom>
          <a:solidFill>
            <a:schemeClr val="accent1">
              <a:lumMod val="20000"/>
              <a:lumOff val="80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+ 4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624664" y="1657808"/>
            <a:ext cx="425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US" sz="48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ectangle: Rounded Corners 14">
            <a:extLst>
              <a:ext uri="{FF2B5EF4-FFF2-40B4-BE49-F238E27FC236}">
                <a16:creationId xmlns:a16="http://schemas.microsoft.com/office/drawing/2014/main" id="{813B65BB-8BCE-A75C-21E7-0A9B0CA2D9B1}"/>
              </a:ext>
            </a:extLst>
          </p:cNvPr>
          <p:cNvSpPr/>
          <p:nvPr/>
        </p:nvSpPr>
        <p:spPr>
          <a:xfrm>
            <a:off x="3113142" y="1723257"/>
            <a:ext cx="711724" cy="648178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Rectangle: Rounded Corners 13">
            <a:extLst>
              <a:ext uri="{FF2B5EF4-FFF2-40B4-BE49-F238E27FC236}">
                <a16:creationId xmlns:a16="http://schemas.microsoft.com/office/drawing/2014/main" id="{0C79FC44-B78A-B15B-B753-A89EA07AFA3C}"/>
              </a:ext>
            </a:extLst>
          </p:cNvPr>
          <p:cNvSpPr/>
          <p:nvPr/>
        </p:nvSpPr>
        <p:spPr>
          <a:xfrm>
            <a:off x="845374" y="1687748"/>
            <a:ext cx="3097389" cy="648178"/>
          </a:xfrm>
          <a:prstGeom prst="roundRect">
            <a:avLst>
              <a:gd name="adj" fmla="val 20983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+ 4  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4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Rectangle: Rounded Corners 27">
            <a:extLst>
              <a:ext uri="{FF2B5EF4-FFF2-40B4-BE49-F238E27FC236}">
                <a16:creationId xmlns:a16="http://schemas.microsoft.com/office/drawing/2014/main" id="{49324B08-B30A-951F-3B3D-EBBF33E26140}"/>
              </a:ext>
            </a:extLst>
          </p:cNvPr>
          <p:cNvSpPr/>
          <p:nvPr/>
        </p:nvSpPr>
        <p:spPr>
          <a:xfrm>
            <a:off x="4580674" y="2643182"/>
            <a:ext cx="2986441" cy="755289"/>
          </a:xfrm>
          <a:prstGeom prst="roundRect">
            <a:avLst>
              <a:gd name="adj" fmla="val 20983"/>
            </a:avLst>
          </a:prstGeom>
          <a:solidFill>
            <a:schemeClr val="bg2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+ </a:t>
            </a:r>
            <a:r>
              <a:rPr lang="en-US" sz="4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 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 </a:t>
            </a:r>
            <a:r>
              <a:rPr lang="en-US" sz="4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4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Rectangle: Rounded Corners 39">
            <a:extLst>
              <a:ext uri="{FF2B5EF4-FFF2-40B4-BE49-F238E27FC236}">
                <a16:creationId xmlns:a16="http://schemas.microsoft.com/office/drawing/2014/main" id="{9AC3E6A1-D112-58D2-4024-8167694D3C87}"/>
              </a:ext>
            </a:extLst>
          </p:cNvPr>
          <p:cNvSpPr/>
          <p:nvPr/>
        </p:nvSpPr>
        <p:spPr>
          <a:xfrm>
            <a:off x="8081502" y="3742826"/>
            <a:ext cx="3062866" cy="762769"/>
          </a:xfrm>
          <a:prstGeom prst="roundRect">
            <a:avLst>
              <a:gd name="adj" fmla="val 20983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+ </a:t>
            </a:r>
            <a:r>
              <a:rPr lang="en-US" sz="4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 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4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4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82245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7" grpId="0" animBg="1"/>
      <p:bldP spid="13" grpId="0" animBg="1"/>
      <p:bldP spid="34" grpId="0" animBg="1"/>
      <p:bldP spid="36" grpId="0" animBg="1"/>
      <p:bldP spid="41" grpId="0" animBg="1"/>
      <p:bldP spid="42" grpId="0" animBg="1"/>
      <p:bldP spid="43" grpId="0" animBg="1"/>
      <p:bldP spid="29" grpId="0"/>
      <p:bldP spid="31" grpId="0"/>
      <p:bldP spid="33" grpId="0"/>
      <p:bldP spid="35" grpId="0"/>
      <p:bldP spid="37" grpId="0"/>
      <p:bldP spid="44" grpId="0"/>
      <p:bldP spid="45" grpId="0"/>
      <p:bldP spid="46" grpId="0"/>
      <p:bldP spid="56" grpId="0"/>
      <p:bldP spid="49" grpId="0" animBg="1"/>
      <p:bldP spid="59" grpId="0" animBg="1"/>
      <p:bldP spid="60" grpId="0" animBg="1"/>
      <p:bldP spid="6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2D580EC-5095-04DD-71D4-78EB53A00ECE}"/>
              </a:ext>
            </a:extLst>
          </p:cNvPr>
          <p:cNvGrpSpPr/>
          <p:nvPr/>
        </p:nvGrpSpPr>
        <p:grpSpPr>
          <a:xfrm>
            <a:off x="562506" y="553037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FCC172B-CEA2-58B7-33E1-2A24A2D364FD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597F80C0-C9A7-883E-2F59-86BAD6B7E46A}"/>
                  </a:ext>
                </a:extLst>
              </p:cNvPr>
              <p:cNvSpPr/>
              <p:nvPr/>
            </p:nvSpPr>
            <p:spPr>
              <a:xfrm>
                <a:off x="1998079" y="1802515"/>
                <a:ext cx="590719" cy="590719"/>
              </a:xfrm>
              <a:prstGeom prst="ellipse">
                <a:avLst/>
              </a:prstGeom>
              <a:solidFill>
                <a:srgbClr val="54BE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68923E22-DD87-B1F9-F730-50A5E52BAF1D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solidFill>
                <a:srgbClr val="16B6F2"/>
              </a:solidFill>
              <a:ln w="28575">
                <a:solidFill>
                  <a:srgbClr val="B2DC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E42329A-4BAD-751F-B095-13E282A85DE3}"/>
                </a:ext>
              </a:extLst>
            </p:cNvPr>
            <p:cNvSpPr txBox="1"/>
            <p:nvPr/>
          </p:nvSpPr>
          <p:spPr>
            <a:xfrm>
              <a:off x="1733286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7" name="PHẠM DUYÊN 8 - 9Slide.vn">
            <a:extLst>
              <a:ext uri="{FF2B5EF4-FFF2-40B4-BE49-F238E27FC236}">
                <a16:creationId xmlns:a16="http://schemas.microsoft.com/office/drawing/2014/main" id="{51559AC9-A4DF-050F-024F-0CD21F610CD6}"/>
              </a:ext>
            </a:extLst>
          </p:cNvPr>
          <p:cNvGrpSpPr/>
          <p:nvPr/>
        </p:nvGrpSpPr>
        <p:grpSpPr>
          <a:xfrm>
            <a:off x="1384212" y="541261"/>
            <a:ext cx="1779901" cy="894391"/>
            <a:chOff x="1799557" y="1323589"/>
            <a:chExt cx="1401188" cy="1056349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FA740BAD-F3FC-5B48-27B9-7BE61CC4DFF8}"/>
                </a:ext>
              </a:extLst>
            </p:cNvPr>
            <p:cNvSpPr/>
            <p:nvPr/>
          </p:nvSpPr>
          <p:spPr>
            <a:xfrm>
              <a:off x="1865870" y="1358797"/>
              <a:ext cx="808257" cy="813957"/>
            </a:xfrm>
            <a:prstGeom prst="roundRect">
              <a:avLst/>
            </a:prstGeom>
            <a:solidFill>
              <a:srgbClr val="B2DC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2AA7F8B-F497-371B-0442-DC3294671114}"/>
                </a:ext>
              </a:extLst>
            </p:cNvPr>
            <p:cNvSpPr txBox="1"/>
            <p:nvPr/>
          </p:nvSpPr>
          <p:spPr>
            <a:xfrm>
              <a:off x="1799557" y="1323589"/>
              <a:ext cx="950793" cy="981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Số</a:t>
              </a:r>
              <a:endParaRPr 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2B83C19-1617-528C-91BB-C2CB040C3761}"/>
                </a:ext>
              </a:extLst>
            </p:cNvPr>
            <p:cNvSpPr txBox="1"/>
            <p:nvPr/>
          </p:nvSpPr>
          <p:spPr>
            <a:xfrm>
              <a:off x="2509407" y="1398464"/>
              <a:ext cx="691338" cy="9814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aphicFrame>
        <p:nvGraphicFramePr>
          <p:cNvPr id="30" name="Table 30">
            <a:extLst>
              <a:ext uri="{FF2B5EF4-FFF2-40B4-BE49-F238E27FC236}">
                <a16:creationId xmlns:a16="http://schemas.microsoft.com/office/drawing/2014/main" id="{C42C30F9-C149-4E49-8AF9-5603238738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0088256"/>
              </p:ext>
            </p:extLst>
          </p:nvPr>
        </p:nvGraphicFramePr>
        <p:xfrm>
          <a:off x="656260" y="1832463"/>
          <a:ext cx="10879480" cy="28919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9935">
                  <a:extLst>
                    <a:ext uri="{9D8B030D-6E8A-4147-A177-3AD203B41FA5}">
                      <a16:colId xmlns:a16="http://schemas.microsoft.com/office/drawing/2014/main" val="2035620197"/>
                    </a:ext>
                  </a:extLst>
                </a:gridCol>
                <a:gridCol w="1359935">
                  <a:extLst>
                    <a:ext uri="{9D8B030D-6E8A-4147-A177-3AD203B41FA5}">
                      <a16:colId xmlns:a16="http://schemas.microsoft.com/office/drawing/2014/main" val="130822556"/>
                    </a:ext>
                  </a:extLst>
                </a:gridCol>
                <a:gridCol w="1359935">
                  <a:extLst>
                    <a:ext uri="{9D8B030D-6E8A-4147-A177-3AD203B41FA5}">
                      <a16:colId xmlns:a16="http://schemas.microsoft.com/office/drawing/2014/main" val="1961719672"/>
                    </a:ext>
                  </a:extLst>
                </a:gridCol>
                <a:gridCol w="1359935">
                  <a:extLst>
                    <a:ext uri="{9D8B030D-6E8A-4147-A177-3AD203B41FA5}">
                      <a16:colId xmlns:a16="http://schemas.microsoft.com/office/drawing/2014/main" val="2843521182"/>
                    </a:ext>
                  </a:extLst>
                </a:gridCol>
                <a:gridCol w="1359935">
                  <a:extLst>
                    <a:ext uri="{9D8B030D-6E8A-4147-A177-3AD203B41FA5}">
                      <a16:colId xmlns:a16="http://schemas.microsoft.com/office/drawing/2014/main" val="386971372"/>
                    </a:ext>
                  </a:extLst>
                </a:gridCol>
                <a:gridCol w="1359935">
                  <a:extLst>
                    <a:ext uri="{9D8B030D-6E8A-4147-A177-3AD203B41FA5}">
                      <a16:colId xmlns:a16="http://schemas.microsoft.com/office/drawing/2014/main" val="3743458951"/>
                    </a:ext>
                  </a:extLst>
                </a:gridCol>
                <a:gridCol w="1359935">
                  <a:extLst>
                    <a:ext uri="{9D8B030D-6E8A-4147-A177-3AD203B41FA5}">
                      <a16:colId xmlns:a16="http://schemas.microsoft.com/office/drawing/2014/main" val="3072015155"/>
                    </a:ext>
                  </a:extLst>
                </a:gridCol>
                <a:gridCol w="1359935">
                  <a:extLst>
                    <a:ext uri="{9D8B030D-6E8A-4147-A177-3AD203B41FA5}">
                      <a16:colId xmlns:a16="http://schemas.microsoft.com/office/drawing/2014/main" val="218574188"/>
                    </a:ext>
                  </a:extLst>
                </a:gridCol>
              </a:tblGrid>
              <a:tr h="963979">
                <a:tc rowSpan="2">
                  <a:txBody>
                    <a:bodyPr/>
                    <a:lstStyle/>
                    <a:p>
                      <a:pPr algn="ctr"/>
                      <a:r>
                        <a:rPr lang="en-US" sz="50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7046402"/>
                  </a:ext>
                </a:extLst>
              </a:tr>
              <a:tr h="96397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0" b="1" kern="12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0" b="1" kern="12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0" b="1" kern="12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0" b="1" kern="12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0" b="1" kern="12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0" b="1" kern="12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0" b="1" kern="12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6531948"/>
                  </a:ext>
                </a:extLst>
              </a:tr>
              <a:tr h="963979">
                <a:tc>
                  <a:txBody>
                    <a:bodyPr/>
                    <a:lstStyle/>
                    <a:p>
                      <a:pPr algn="ctr"/>
                      <a:endParaRPr lang="en-US" sz="5000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50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0" b="1" dirty="0">
                          <a:solidFill>
                            <a:schemeClr val="accent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000" b="1" dirty="0">
                          <a:solidFill>
                            <a:schemeClr val="accent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5000" b="1" dirty="0">
                        <a:solidFill>
                          <a:schemeClr val="accent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000" b="1" dirty="0">
                          <a:solidFill>
                            <a:schemeClr val="accent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000" b="1" dirty="0">
                          <a:solidFill>
                            <a:schemeClr val="accent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5000" b="1" dirty="0">
                        <a:solidFill>
                          <a:schemeClr val="accent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5813239"/>
                  </a:ext>
                </a:extLst>
              </a:tr>
            </a:tbl>
          </a:graphicData>
        </a:graphic>
      </p:graphicFrame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9602E489-F80F-DCCF-8BD3-152D16EB1838}"/>
              </a:ext>
            </a:extLst>
          </p:cNvPr>
          <p:cNvSpPr/>
          <p:nvPr/>
        </p:nvSpPr>
        <p:spPr>
          <a:xfrm>
            <a:off x="10514367" y="3900617"/>
            <a:ext cx="711724" cy="757287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5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43EE8785-1A65-41A0-C87F-59D491FCB020}"/>
              </a:ext>
            </a:extLst>
          </p:cNvPr>
          <p:cNvSpPr/>
          <p:nvPr/>
        </p:nvSpPr>
        <p:spPr>
          <a:xfrm>
            <a:off x="3673665" y="3890911"/>
            <a:ext cx="711724" cy="757287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8B497AF3-018C-D95A-723E-ADE97EC8B38E}"/>
              </a:ext>
            </a:extLst>
          </p:cNvPr>
          <p:cNvSpPr/>
          <p:nvPr/>
        </p:nvSpPr>
        <p:spPr>
          <a:xfrm>
            <a:off x="5041806" y="3890911"/>
            <a:ext cx="711724" cy="757287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10E8AE2B-0879-D9A4-DF8D-20EA57E39CB7}"/>
              </a:ext>
            </a:extLst>
          </p:cNvPr>
          <p:cNvSpPr/>
          <p:nvPr/>
        </p:nvSpPr>
        <p:spPr>
          <a:xfrm>
            <a:off x="7778087" y="3890911"/>
            <a:ext cx="711724" cy="757287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9F643CB1-6EE4-4881-F3FF-72C95FD0BBB5}"/>
              </a:ext>
            </a:extLst>
          </p:cNvPr>
          <p:cNvSpPr/>
          <p:nvPr/>
        </p:nvSpPr>
        <p:spPr>
          <a:xfrm>
            <a:off x="9146228" y="3890911"/>
            <a:ext cx="711724" cy="757287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: Rounded Corners 30">
            <a:extLst>
              <a:ext uri="{FF2B5EF4-FFF2-40B4-BE49-F238E27FC236}">
                <a16:creationId xmlns:a16="http://schemas.microsoft.com/office/drawing/2014/main" id="{9602E489-F80F-DCCF-8BD3-152D16EB1838}"/>
              </a:ext>
            </a:extLst>
          </p:cNvPr>
          <p:cNvSpPr/>
          <p:nvPr/>
        </p:nvSpPr>
        <p:spPr>
          <a:xfrm>
            <a:off x="2355707" y="1941088"/>
            <a:ext cx="711724" cy="757287"/>
          </a:xfrm>
          <a:prstGeom prst="roundRect">
            <a:avLst>
              <a:gd name="adj" fmla="val 2098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" name="Rectangle: Rounded Corners 30">
            <a:extLst>
              <a:ext uri="{FF2B5EF4-FFF2-40B4-BE49-F238E27FC236}">
                <a16:creationId xmlns:a16="http://schemas.microsoft.com/office/drawing/2014/main" id="{9602E489-F80F-DCCF-8BD3-152D16EB1838}"/>
              </a:ext>
            </a:extLst>
          </p:cNvPr>
          <p:cNvSpPr/>
          <p:nvPr/>
        </p:nvSpPr>
        <p:spPr>
          <a:xfrm>
            <a:off x="2355707" y="2909276"/>
            <a:ext cx="711724" cy="757287"/>
          </a:xfrm>
          <a:prstGeom prst="roundRect">
            <a:avLst>
              <a:gd name="adj" fmla="val 2098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5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: Rounded Corners 30">
            <a:extLst>
              <a:ext uri="{FF2B5EF4-FFF2-40B4-BE49-F238E27FC236}">
                <a16:creationId xmlns:a16="http://schemas.microsoft.com/office/drawing/2014/main" id="{9602E489-F80F-DCCF-8BD3-152D16EB1838}"/>
              </a:ext>
            </a:extLst>
          </p:cNvPr>
          <p:cNvSpPr/>
          <p:nvPr/>
        </p:nvSpPr>
        <p:spPr>
          <a:xfrm>
            <a:off x="2285920" y="3890909"/>
            <a:ext cx="711724" cy="757287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5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: Rounded Corners 30">
            <a:extLst>
              <a:ext uri="{FF2B5EF4-FFF2-40B4-BE49-F238E27FC236}">
                <a16:creationId xmlns:a16="http://schemas.microsoft.com/office/drawing/2014/main" id="{9602E489-F80F-DCCF-8BD3-152D16EB1838}"/>
              </a:ext>
            </a:extLst>
          </p:cNvPr>
          <p:cNvSpPr/>
          <p:nvPr/>
        </p:nvSpPr>
        <p:spPr>
          <a:xfrm>
            <a:off x="6468175" y="3890909"/>
            <a:ext cx="711724" cy="757287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5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9114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2" grpId="1" animBg="1"/>
      <p:bldP spid="33" grpId="0" animBg="1"/>
      <p:bldP spid="33" grpId="1" animBg="1"/>
      <p:bldP spid="35" grpId="0" animBg="1"/>
      <p:bldP spid="35" grpId="1" animBg="1"/>
      <p:bldP spid="36" grpId="0" animBg="1"/>
      <p:bldP spid="36" grpId="1" animBg="1"/>
      <p:bldP spid="20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2D580EC-5095-04DD-71D4-78EB53A00ECE}"/>
              </a:ext>
            </a:extLst>
          </p:cNvPr>
          <p:cNvGrpSpPr/>
          <p:nvPr/>
        </p:nvGrpSpPr>
        <p:grpSpPr>
          <a:xfrm>
            <a:off x="562506" y="553037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FCC172B-CEA2-58B7-33E1-2A24A2D364FD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597F80C0-C9A7-883E-2F59-86BAD6B7E46A}"/>
                  </a:ext>
                </a:extLst>
              </p:cNvPr>
              <p:cNvSpPr/>
              <p:nvPr/>
            </p:nvSpPr>
            <p:spPr>
              <a:xfrm>
                <a:off x="1998079" y="1802515"/>
                <a:ext cx="590719" cy="590719"/>
              </a:xfrm>
              <a:prstGeom prst="ellipse">
                <a:avLst/>
              </a:prstGeom>
              <a:solidFill>
                <a:srgbClr val="54BE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68923E22-DD87-B1F9-F730-50A5E52BAF1D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solidFill>
                <a:srgbClr val="16B6F2"/>
              </a:solidFill>
              <a:ln w="28575">
                <a:solidFill>
                  <a:srgbClr val="B2DC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E42329A-4BAD-751F-B095-13E282A85DE3}"/>
                </a:ext>
              </a:extLst>
            </p:cNvPr>
            <p:cNvSpPr txBox="1"/>
            <p:nvPr/>
          </p:nvSpPr>
          <p:spPr>
            <a:xfrm>
              <a:off x="1733286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1" name="PHẠM DUYÊN 8 - 9Slide.vn">
            <a:extLst>
              <a:ext uri="{FF2B5EF4-FFF2-40B4-BE49-F238E27FC236}">
                <a16:creationId xmlns:a16="http://schemas.microsoft.com/office/drawing/2014/main" id="{51559AC9-A4DF-050F-024F-0CD21F610CD6}"/>
              </a:ext>
            </a:extLst>
          </p:cNvPr>
          <p:cNvGrpSpPr/>
          <p:nvPr/>
        </p:nvGrpSpPr>
        <p:grpSpPr>
          <a:xfrm>
            <a:off x="1384213" y="541262"/>
            <a:ext cx="1837958" cy="881328"/>
            <a:chOff x="1799557" y="1323589"/>
            <a:chExt cx="1401188" cy="1040920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FA740BAD-F3FC-5B48-27B9-7BE61CC4DFF8}"/>
                </a:ext>
              </a:extLst>
            </p:cNvPr>
            <p:cNvSpPr/>
            <p:nvPr/>
          </p:nvSpPr>
          <p:spPr>
            <a:xfrm>
              <a:off x="1865870" y="1358797"/>
              <a:ext cx="808257" cy="813957"/>
            </a:xfrm>
            <a:prstGeom prst="roundRect">
              <a:avLst/>
            </a:prstGeom>
            <a:solidFill>
              <a:srgbClr val="B2DC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2AA7F8B-F497-371B-0442-DC3294671114}"/>
                </a:ext>
              </a:extLst>
            </p:cNvPr>
            <p:cNvSpPr txBox="1"/>
            <p:nvPr/>
          </p:nvSpPr>
          <p:spPr>
            <a:xfrm>
              <a:off x="1799557" y="1323589"/>
              <a:ext cx="950793" cy="981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Số</a:t>
              </a:r>
              <a:endParaRPr 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2B83C19-1617-528C-91BB-C2CB040C3761}"/>
                </a:ext>
              </a:extLst>
            </p:cNvPr>
            <p:cNvSpPr txBox="1"/>
            <p:nvPr/>
          </p:nvSpPr>
          <p:spPr>
            <a:xfrm>
              <a:off x="2509407" y="1383035"/>
              <a:ext cx="691338" cy="9814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sp>
        <p:nvSpPr>
          <p:cNvPr id="7" name="PHẠM DUYÊN 21 - 9Slide.vn">
            <a:extLst>
              <a:ext uri="{FF2B5EF4-FFF2-40B4-BE49-F238E27FC236}">
                <a16:creationId xmlns:a16="http://schemas.microsoft.com/office/drawing/2014/main" id="{CBB1BA8B-73C8-95A6-E0CE-FFA2851F7A96}"/>
              </a:ext>
            </a:extLst>
          </p:cNvPr>
          <p:cNvSpPr txBox="1"/>
          <p:nvPr/>
        </p:nvSpPr>
        <p:spPr>
          <a:xfrm>
            <a:off x="594568" y="1549539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a)</a:t>
            </a:r>
          </a:p>
        </p:txBody>
      </p:sp>
      <p:pic>
        <p:nvPicPr>
          <p:cNvPr id="8" name="Picture 6" descr="F:\AAA-LÀM ẢNH SLIDE\Bai10-LT1-1(3).png">
            <a:extLst>
              <a:ext uri="{FF2B5EF4-FFF2-40B4-BE49-F238E27FC236}">
                <a16:creationId xmlns:a16="http://schemas.microsoft.com/office/drawing/2014/main" id="{3DDB1718-A772-8AF0-B9F8-727A8E3B0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8818" y="630937"/>
            <a:ext cx="7437868" cy="3667000"/>
          </a:xfrm>
          <a:prstGeom prst="ellipse">
            <a:avLst/>
          </a:prstGeom>
          <a:noFill/>
          <a:effectLst>
            <a:softEdge rad="127000"/>
          </a:effectLst>
        </p:spPr>
      </p:pic>
      <p:pic>
        <p:nvPicPr>
          <p:cNvPr id="9" name="Picture 2" descr="F:\AAA-LÀM ẢNH SLIDE\Bai10-HĐ3-3a(1).png">
            <a:extLst>
              <a:ext uri="{FF2B5EF4-FFF2-40B4-BE49-F238E27FC236}">
                <a16:creationId xmlns:a16="http://schemas.microsoft.com/office/drawing/2014/main" id="{A768A68C-E33F-1F66-B0E9-61617AA6D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985" y="1119132"/>
            <a:ext cx="2661058" cy="2661058"/>
          </a:xfrm>
          <a:prstGeom prst="rect">
            <a:avLst/>
          </a:prstGeom>
          <a:noFill/>
        </p:spPr>
      </p:pic>
      <p:pic>
        <p:nvPicPr>
          <p:cNvPr id="10" name="Picture 3" descr="F:\AAA-LÀM ẢNH SLIDE\Bai10-HĐ3-3a(2).png">
            <a:extLst>
              <a:ext uri="{FF2B5EF4-FFF2-40B4-BE49-F238E27FC236}">
                <a16:creationId xmlns:a16="http://schemas.microsoft.com/office/drawing/2014/main" id="{9B656857-1D1E-4F4B-002A-109AE86BC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38035" y="1108367"/>
            <a:ext cx="2661058" cy="2661058"/>
          </a:xfrm>
          <a:prstGeom prst="rect">
            <a:avLst/>
          </a:prstGeom>
          <a:noFill/>
        </p:spPr>
      </p:pic>
      <p:grpSp>
        <p:nvGrpSpPr>
          <p:cNvPr id="14" name="Group 10">
            <a:extLst>
              <a:ext uri="{FF2B5EF4-FFF2-40B4-BE49-F238E27FC236}">
                <a16:creationId xmlns:a16="http://schemas.microsoft.com/office/drawing/2014/main" id="{B99B88EB-0B5C-19C1-9086-C8738A4A715E}"/>
              </a:ext>
            </a:extLst>
          </p:cNvPr>
          <p:cNvGrpSpPr/>
          <p:nvPr/>
        </p:nvGrpSpPr>
        <p:grpSpPr>
          <a:xfrm>
            <a:off x="4038598" y="4343091"/>
            <a:ext cx="670042" cy="677841"/>
            <a:chOff x="7571225" y="2185134"/>
            <a:chExt cx="405942" cy="410667"/>
          </a:xfrm>
        </p:grpSpPr>
        <p:sp>
          <p:nvSpPr>
            <p:cNvPr id="12" name="Rounded Rectangle 3">
              <a:extLst>
                <a:ext uri="{FF2B5EF4-FFF2-40B4-BE49-F238E27FC236}">
                  <a16:creationId xmlns:a16="http://schemas.microsoft.com/office/drawing/2014/main" id="{E38F2358-99A1-25EC-91DB-01D5D91646FF}"/>
                </a:ext>
              </a:extLst>
            </p:cNvPr>
            <p:cNvSpPr/>
            <p:nvPr/>
          </p:nvSpPr>
          <p:spPr>
            <a:xfrm>
              <a:off x="7571225" y="2189857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16B6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3CBE05F3-2C5E-94A9-227F-94DD48F1B4A6}"/>
                </a:ext>
              </a:extLst>
            </p:cNvPr>
            <p:cNvSpPr txBox="1">
              <a:spLocks/>
            </p:cNvSpPr>
            <p:nvPr/>
          </p:nvSpPr>
          <p:spPr>
            <a:xfrm>
              <a:off x="7599136" y="2185134"/>
              <a:ext cx="236184" cy="394913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5000" b="1" dirty="0">
                <a:solidFill>
                  <a:srgbClr val="40505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3">
            <a:extLst>
              <a:ext uri="{FF2B5EF4-FFF2-40B4-BE49-F238E27FC236}">
                <a16:creationId xmlns:a16="http://schemas.microsoft.com/office/drawing/2014/main" id="{BEE95C27-E727-C18B-F2CE-D99B566D73F4}"/>
              </a:ext>
            </a:extLst>
          </p:cNvPr>
          <p:cNvGrpSpPr/>
          <p:nvPr/>
        </p:nvGrpSpPr>
        <p:grpSpPr>
          <a:xfrm>
            <a:off x="4038602" y="4350880"/>
            <a:ext cx="670042" cy="670044"/>
            <a:chOff x="7632349" y="2697040"/>
            <a:chExt cx="405942" cy="405944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5" name="Rounded Rectangle 3">
              <a:extLst>
                <a:ext uri="{FF2B5EF4-FFF2-40B4-BE49-F238E27FC236}">
                  <a16:creationId xmlns:a16="http://schemas.microsoft.com/office/drawing/2014/main" id="{660688BA-14FD-7FB3-EC44-DE2269BD097B}"/>
                </a:ext>
              </a:extLst>
            </p:cNvPr>
            <p:cNvSpPr/>
            <p:nvPr/>
          </p:nvSpPr>
          <p:spPr>
            <a:xfrm>
              <a:off x="7632349" y="2697040"/>
              <a:ext cx="405942" cy="405944"/>
            </a:xfrm>
            <a:prstGeom prst="roundRect">
              <a:avLst/>
            </a:prstGeom>
            <a:grpFill/>
            <a:ln w="19050">
              <a:solidFill>
                <a:srgbClr val="16B6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F52D5E68-D774-3A18-9F4E-48806D68784D}"/>
                </a:ext>
              </a:extLst>
            </p:cNvPr>
            <p:cNvSpPr txBox="1">
              <a:spLocks/>
            </p:cNvSpPr>
            <p:nvPr/>
          </p:nvSpPr>
          <p:spPr>
            <a:xfrm>
              <a:off x="7732135" y="2707235"/>
              <a:ext cx="236184" cy="394914"/>
            </a:xfrm>
            <a:prstGeom prst="rect">
              <a:avLst/>
            </a:prstGeom>
            <a:grp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0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20" name="Group 16">
            <a:extLst>
              <a:ext uri="{FF2B5EF4-FFF2-40B4-BE49-F238E27FC236}">
                <a16:creationId xmlns:a16="http://schemas.microsoft.com/office/drawing/2014/main" id="{AC1E67CA-B29A-81C6-AA72-CF667128763F}"/>
              </a:ext>
            </a:extLst>
          </p:cNvPr>
          <p:cNvGrpSpPr/>
          <p:nvPr/>
        </p:nvGrpSpPr>
        <p:grpSpPr>
          <a:xfrm>
            <a:off x="5506886" y="4328779"/>
            <a:ext cx="670042" cy="692536"/>
            <a:chOff x="7632352" y="2667660"/>
            <a:chExt cx="405942" cy="419570"/>
          </a:xfrm>
        </p:grpSpPr>
        <p:sp>
          <p:nvSpPr>
            <p:cNvPr id="18" name="Rounded Rectangle 3">
              <a:extLst>
                <a:ext uri="{FF2B5EF4-FFF2-40B4-BE49-F238E27FC236}">
                  <a16:creationId xmlns:a16="http://schemas.microsoft.com/office/drawing/2014/main" id="{54FD1C28-B164-0C2D-C780-9ED99773B5AB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16B6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ontent Placeholder 2">
              <a:extLst>
                <a:ext uri="{FF2B5EF4-FFF2-40B4-BE49-F238E27FC236}">
                  <a16:creationId xmlns:a16="http://schemas.microsoft.com/office/drawing/2014/main" id="{1D1851AE-0F5F-50C8-3DEE-5D1A7D245DF6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5000" b="1" dirty="0">
                <a:solidFill>
                  <a:srgbClr val="40505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19">
            <a:extLst>
              <a:ext uri="{FF2B5EF4-FFF2-40B4-BE49-F238E27FC236}">
                <a16:creationId xmlns:a16="http://schemas.microsoft.com/office/drawing/2014/main" id="{610246D7-0FA6-644A-E09D-468F06F00408}"/>
              </a:ext>
            </a:extLst>
          </p:cNvPr>
          <p:cNvGrpSpPr/>
          <p:nvPr/>
        </p:nvGrpSpPr>
        <p:grpSpPr>
          <a:xfrm>
            <a:off x="5496616" y="4342522"/>
            <a:ext cx="670042" cy="670043"/>
            <a:chOff x="7537474" y="2364533"/>
            <a:chExt cx="405942" cy="405944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21" name="Rounded Rectangle 3">
              <a:extLst>
                <a:ext uri="{FF2B5EF4-FFF2-40B4-BE49-F238E27FC236}">
                  <a16:creationId xmlns:a16="http://schemas.microsoft.com/office/drawing/2014/main" id="{A5342FB2-34D5-E79D-61CE-0302C2AD3033}"/>
                </a:ext>
              </a:extLst>
            </p:cNvPr>
            <p:cNvSpPr/>
            <p:nvPr/>
          </p:nvSpPr>
          <p:spPr>
            <a:xfrm>
              <a:off x="7537474" y="2364533"/>
              <a:ext cx="405942" cy="405944"/>
            </a:xfrm>
            <a:prstGeom prst="roundRect">
              <a:avLst/>
            </a:prstGeom>
            <a:grpFill/>
            <a:ln w="19050">
              <a:solidFill>
                <a:srgbClr val="16B6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ontent Placeholder 2">
              <a:extLst>
                <a:ext uri="{FF2B5EF4-FFF2-40B4-BE49-F238E27FC236}">
                  <a16:creationId xmlns:a16="http://schemas.microsoft.com/office/drawing/2014/main" id="{C981B6FF-6CE3-E365-FD31-C00C78C4A078}"/>
                </a:ext>
              </a:extLst>
            </p:cNvPr>
            <p:cNvSpPr txBox="1">
              <a:spLocks/>
            </p:cNvSpPr>
            <p:nvPr/>
          </p:nvSpPr>
          <p:spPr>
            <a:xfrm>
              <a:off x="7624245" y="2369024"/>
              <a:ext cx="236184" cy="377031"/>
            </a:xfrm>
            <a:prstGeom prst="rect">
              <a:avLst/>
            </a:prstGeom>
            <a:grp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000" b="1" dirty="0">
                  <a:solidFill>
                    <a:srgbClr val="ED1C2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</p:grpSp>
      <p:grpSp>
        <p:nvGrpSpPr>
          <p:cNvPr id="26" name="Group 22">
            <a:extLst>
              <a:ext uri="{FF2B5EF4-FFF2-40B4-BE49-F238E27FC236}">
                <a16:creationId xmlns:a16="http://schemas.microsoft.com/office/drawing/2014/main" id="{3329A488-894B-8CEE-4111-745007EFD331}"/>
              </a:ext>
            </a:extLst>
          </p:cNvPr>
          <p:cNvGrpSpPr/>
          <p:nvPr/>
        </p:nvGrpSpPr>
        <p:grpSpPr>
          <a:xfrm>
            <a:off x="7159842" y="4339077"/>
            <a:ext cx="670042" cy="692532"/>
            <a:chOff x="7632352" y="2667662"/>
            <a:chExt cx="405942" cy="419568"/>
          </a:xfrm>
        </p:grpSpPr>
        <p:sp>
          <p:nvSpPr>
            <p:cNvPr id="24" name="Rounded Rectangle 3">
              <a:extLst>
                <a:ext uri="{FF2B5EF4-FFF2-40B4-BE49-F238E27FC236}">
                  <a16:creationId xmlns:a16="http://schemas.microsoft.com/office/drawing/2014/main" id="{4E184B77-0749-757B-2E89-E5570BBF9561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16B6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ontent Placeholder 2">
              <a:extLst>
                <a:ext uri="{FF2B5EF4-FFF2-40B4-BE49-F238E27FC236}">
                  <a16:creationId xmlns:a16="http://schemas.microsoft.com/office/drawing/2014/main" id="{89ACA2EA-3016-C6E6-222C-5976A46C786E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2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5000" b="1" dirty="0">
                <a:solidFill>
                  <a:srgbClr val="40505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Group 37">
            <a:extLst>
              <a:ext uri="{FF2B5EF4-FFF2-40B4-BE49-F238E27FC236}">
                <a16:creationId xmlns:a16="http://schemas.microsoft.com/office/drawing/2014/main" id="{5A5E1DE6-8BF0-8F66-50C7-F5E31FEF6D21}"/>
              </a:ext>
            </a:extLst>
          </p:cNvPr>
          <p:cNvGrpSpPr/>
          <p:nvPr/>
        </p:nvGrpSpPr>
        <p:grpSpPr>
          <a:xfrm>
            <a:off x="7168541" y="4352061"/>
            <a:ext cx="670042" cy="671762"/>
            <a:chOff x="7632352" y="2680245"/>
            <a:chExt cx="405942" cy="406987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39" name="Rounded Rectangle 3">
              <a:extLst>
                <a:ext uri="{FF2B5EF4-FFF2-40B4-BE49-F238E27FC236}">
                  <a16:creationId xmlns:a16="http://schemas.microsoft.com/office/drawing/2014/main" id="{181374FE-70C7-3839-6CA9-968404D5D07A}"/>
                </a:ext>
              </a:extLst>
            </p:cNvPr>
            <p:cNvSpPr/>
            <p:nvPr/>
          </p:nvSpPr>
          <p:spPr>
            <a:xfrm>
              <a:off x="7632352" y="2681288"/>
              <a:ext cx="405942" cy="405944"/>
            </a:xfrm>
            <a:prstGeom prst="roundRect">
              <a:avLst/>
            </a:prstGeom>
            <a:grpFill/>
            <a:ln w="19050">
              <a:solidFill>
                <a:srgbClr val="16B6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Content Placeholder 2">
              <a:extLst>
                <a:ext uri="{FF2B5EF4-FFF2-40B4-BE49-F238E27FC236}">
                  <a16:creationId xmlns:a16="http://schemas.microsoft.com/office/drawing/2014/main" id="{DC59A0E3-9DBD-E6CD-063B-124F8BAD0F91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680245"/>
              <a:ext cx="236184" cy="394914"/>
            </a:xfrm>
            <a:prstGeom prst="rect">
              <a:avLst/>
            </a:prstGeom>
            <a:grp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000" b="1" dirty="0">
                  <a:solidFill>
                    <a:srgbClr val="2C67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96B1D67D-0504-21B6-5B6F-9BA391ED197B}"/>
              </a:ext>
            </a:extLst>
          </p:cNvPr>
          <p:cNvSpPr txBox="1">
            <a:spLocks/>
          </p:cNvSpPr>
          <p:nvPr/>
        </p:nvSpPr>
        <p:spPr>
          <a:xfrm>
            <a:off x="4860859" y="4289301"/>
            <a:ext cx="389843" cy="65183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7F44FD50-EA84-B820-371A-AAE2A729629B}"/>
              </a:ext>
            </a:extLst>
          </p:cNvPr>
          <p:cNvSpPr txBox="1">
            <a:spLocks/>
          </p:cNvSpPr>
          <p:nvPr/>
        </p:nvSpPr>
        <p:spPr>
          <a:xfrm>
            <a:off x="6440750" y="4379342"/>
            <a:ext cx="389843" cy="65183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grpSp>
        <p:nvGrpSpPr>
          <p:cNvPr id="31" name="Group 34">
            <a:extLst>
              <a:ext uri="{FF2B5EF4-FFF2-40B4-BE49-F238E27FC236}">
                <a16:creationId xmlns:a16="http://schemas.microsoft.com/office/drawing/2014/main" id="{610246D7-0FA6-644A-E09D-468F06F00408}"/>
              </a:ext>
            </a:extLst>
          </p:cNvPr>
          <p:cNvGrpSpPr/>
          <p:nvPr/>
        </p:nvGrpSpPr>
        <p:grpSpPr>
          <a:xfrm>
            <a:off x="4038598" y="5148201"/>
            <a:ext cx="670042" cy="692531"/>
            <a:chOff x="7632352" y="2667663"/>
            <a:chExt cx="405942" cy="419567"/>
          </a:xfrm>
        </p:grpSpPr>
        <p:sp>
          <p:nvSpPr>
            <p:cNvPr id="36" name="Rounded Rectangle 3">
              <a:extLst>
                <a:ext uri="{FF2B5EF4-FFF2-40B4-BE49-F238E27FC236}">
                  <a16:creationId xmlns:a16="http://schemas.microsoft.com/office/drawing/2014/main" id="{A5342FB2-34D5-E79D-61CE-0302C2AD3033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B2DCFF"/>
            </a:solidFill>
            <a:ln w="19050">
              <a:solidFill>
                <a:srgbClr val="16B6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Content Placeholder 2">
              <a:extLst>
                <a:ext uri="{FF2B5EF4-FFF2-40B4-BE49-F238E27FC236}">
                  <a16:creationId xmlns:a16="http://schemas.microsoft.com/office/drawing/2014/main" id="{C981B6FF-6CE3-E365-FD31-C00C78C4A078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000" b="1" dirty="0">
                  <a:solidFill>
                    <a:srgbClr val="ED1C2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</p:grp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96B1D67D-0504-21B6-5B6F-9BA391ED197B}"/>
              </a:ext>
            </a:extLst>
          </p:cNvPr>
          <p:cNvSpPr txBox="1">
            <a:spLocks/>
          </p:cNvSpPr>
          <p:nvPr/>
        </p:nvSpPr>
        <p:spPr>
          <a:xfrm>
            <a:off x="4851863" y="5103044"/>
            <a:ext cx="389843" cy="65183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grpSp>
        <p:nvGrpSpPr>
          <p:cNvPr id="32" name="Group 49">
            <a:extLst>
              <a:ext uri="{FF2B5EF4-FFF2-40B4-BE49-F238E27FC236}">
                <a16:creationId xmlns:a16="http://schemas.microsoft.com/office/drawing/2014/main" id="{BEE95C27-E727-C18B-F2CE-D99B566D73F4}"/>
              </a:ext>
            </a:extLst>
          </p:cNvPr>
          <p:cNvGrpSpPr/>
          <p:nvPr/>
        </p:nvGrpSpPr>
        <p:grpSpPr>
          <a:xfrm>
            <a:off x="5458033" y="5132537"/>
            <a:ext cx="670042" cy="718531"/>
            <a:chOff x="7632352" y="2667665"/>
            <a:chExt cx="405942" cy="435319"/>
          </a:xfrm>
        </p:grpSpPr>
        <p:sp>
          <p:nvSpPr>
            <p:cNvPr id="51" name="Rounded Rectangle 3">
              <a:extLst>
                <a:ext uri="{FF2B5EF4-FFF2-40B4-BE49-F238E27FC236}">
                  <a16:creationId xmlns:a16="http://schemas.microsoft.com/office/drawing/2014/main" id="{660688BA-14FD-7FB3-EC44-DE2269BD097B}"/>
                </a:ext>
              </a:extLst>
            </p:cNvPr>
            <p:cNvSpPr/>
            <p:nvPr/>
          </p:nvSpPr>
          <p:spPr>
            <a:xfrm>
              <a:off x="7632352" y="2697040"/>
              <a:ext cx="405942" cy="405944"/>
            </a:xfrm>
            <a:prstGeom prst="roundRect">
              <a:avLst/>
            </a:prstGeom>
            <a:solidFill>
              <a:srgbClr val="B2DCFF"/>
            </a:solidFill>
            <a:ln w="19050">
              <a:solidFill>
                <a:srgbClr val="16B6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Content Placeholder 2">
              <a:extLst>
                <a:ext uri="{FF2B5EF4-FFF2-40B4-BE49-F238E27FC236}">
                  <a16:creationId xmlns:a16="http://schemas.microsoft.com/office/drawing/2014/main" id="{F52D5E68-D774-3A18-9F4E-48806D68784D}"/>
                </a:ext>
              </a:extLst>
            </p:cNvPr>
            <p:cNvSpPr txBox="1">
              <a:spLocks/>
            </p:cNvSpPr>
            <p:nvPr/>
          </p:nvSpPr>
          <p:spPr>
            <a:xfrm>
              <a:off x="7700485" y="2667665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0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62" name="Content Placeholder 2">
            <a:extLst>
              <a:ext uri="{FF2B5EF4-FFF2-40B4-BE49-F238E27FC236}">
                <a16:creationId xmlns:a16="http://schemas.microsoft.com/office/drawing/2014/main" id="{7F44FD50-EA84-B820-371A-AAE2A729629B}"/>
              </a:ext>
            </a:extLst>
          </p:cNvPr>
          <p:cNvSpPr txBox="1">
            <a:spLocks/>
          </p:cNvSpPr>
          <p:nvPr/>
        </p:nvSpPr>
        <p:spPr>
          <a:xfrm>
            <a:off x="6457949" y="5181023"/>
            <a:ext cx="389843" cy="65183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grpSp>
        <p:nvGrpSpPr>
          <p:cNvPr id="33" name="Group 63">
            <a:extLst>
              <a:ext uri="{FF2B5EF4-FFF2-40B4-BE49-F238E27FC236}">
                <a16:creationId xmlns:a16="http://schemas.microsoft.com/office/drawing/2014/main" id="{5A5E1DE6-8BF0-8F66-50C7-F5E31FEF6D21}"/>
              </a:ext>
            </a:extLst>
          </p:cNvPr>
          <p:cNvGrpSpPr/>
          <p:nvPr/>
        </p:nvGrpSpPr>
        <p:grpSpPr>
          <a:xfrm>
            <a:off x="7109167" y="5159329"/>
            <a:ext cx="670042" cy="673533"/>
            <a:chOff x="7632352" y="2679172"/>
            <a:chExt cx="405942" cy="408058"/>
          </a:xfrm>
        </p:grpSpPr>
        <p:sp>
          <p:nvSpPr>
            <p:cNvPr id="65" name="Rounded Rectangle 3">
              <a:extLst>
                <a:ext uri="{FF2B5EF4-FFF2-40B4-BE49-F238E27FC236}">
                  <a16:creationId xmlns:a16="http://schemas.microsoft.com/office/drawing/2014/main" id="{181374FE-70C7-3839-6CA9-968404D5D07A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B2DCFF"/>
            </a:solidFill>
            <a:ln w="19050">
              <a:solidFill>
                <a:srgbClr val="16B6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Content Placeholder 2">
              <a:extLst>
                <a:ext uri="{FF2B5EF4-FFF2-40B4-BE49-F238E27FC236}">
                  <a16:creationId xmlns:a16="http://schemas.microsoft.com/office/drawing/2014/main" id="{DC59A0E3-9DBD-E6CD-063B-124F8BAD0F91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679172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000" b="1" dirty="0">
                  <a:solidFill>
                    <a:srgbClr val="2C67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146622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1" grpId="0"/>
      <p:bldP spid="42" grpId="0"/>
      <p:bldP spid="43" grpId="0"/>
      <p:bldP spid="6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2D580EC-5095-04DD-71D4-78EB53A00ECE}"/>
              </a:ext>
            </a:extLst>
          </p:cNvPr>
          <p:cNvGrpSpPr/>
          <p:nvPr/>
        </p:nvGrpSpPr>
        <p:grpSpPr>
          <a:xfrm>
            <a:off x="562506" y="553037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FCC172B-CEA2-58B7-33E1-2A24A2D364FD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597F80C0-C9A7-883E-2F59-86BAD6B7E46A}"/>
                  </a:ext>
                </a:extLst>
              </p:cNvPr>
              <p:cNvSpPr/>
              <p:nvPr/>
            </p:nvSpPr>
            <p:spPr>
              <a:xfrm>
                <a:off x="1998079" y="1802515"/>
                <a:ext cx="590719" cy="590719"/>
              </a:xfrm>
              <a:prstGeom prst="ellipse">
                <a:avLst/>
              </a:prstGeom>
              <a:solidFill>
                <a:srgbClr val="54BE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68923E22-DD87-B1F9-F730-50A5E52BAF1D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solidFill>
                <a:srgbClr val="16B6F2"/>
              </a:solidFill>
              <a:ln w="28575">
                <a:solidFill>
                  <a:srgbClr val="B2DC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E42329A-4BAD-751F-B095-13E282A85DE3}"/>
                </a:ext>
              </a:extLst>
            </p:cNvPr>
            <p:cNvSpPr txBox="1"/>
            <p:nvPr/>
          </p:nvSpPr>
          <p:spPr>
            <a:xfrm>
              <a:off x="1733286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9" name="PHẠM DUYÊN 8 - 9Slide.vn">
            <a:extLst>
              <a:ext uri="{FF2B5EF4-FFF2-40B4-BE49-F238E27FC236}">
                <a16:creationId xmlns:a16="http://schemas.microsoft.com/office/drawing/2014/main" id="{51559AC9-A4DF-050F-024F-0CD21F610CD6}"/>
              </a:ext>
            </a:extLst>
          </p:cNvPr>
          <p:cNvGrpSpPr/>
          <p:nvPr/>
        </p:nvGrpSpPr>
        <p:grpSpPr>
          <a:xfrm>
            <a:off x="1384213" y="500155"/>
            <a:ext cx="1736358" cy="872103"/>
            <a:chOff x="1799557" y="1275038"/>
            <a:chExt cx="1401188" cy="10300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FA740BAD-F3FC-5B48-27B9-7BE61CC4DFF8}"/>
                </a:ext>
              </a:extLst>
            </p:cNvPr>
            <p:cNvSpPr/>
            <p:nvPr/>
          </p:nvSpPr>
          <p:spPr>
            <a:xfrm>
              <a:off x="1865870" y="1358797"/>
              <a:ext cx="808257" cy="813957"/>
            </a:xfrm>
            <a:prstGeom prst="roundRect">
              <a:avLst/>
            </a:prstGeom>
            <a:solidFill>
              <a:srgbClr val="B2DC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2AA7F8B-F497-371B-0442-DC3294671114}"/>
                </a:ext>
              </a:extLst>
            </p:cNvPr>
            <p:cNvSpPr txBox="1"/>
            <p:nvPr/>
          </p:nvSpPr>
          <p:spPr>
            <a:xfrm>
              <a:off x="1799557" y="1323589"/>
              <a:ext cx="950793" cy="981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Số</a:t>
              </a:r>
              <a:endParaRPr 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2B83C19-1617-528C-91BB-C2CB040C3761}"/>
                </a:ext>
              </a:extLst>
            </p:cNvPr>
            <p:cNvSpPr txBox="1"/>
            <p:nvPr/>
          </p:nvSpPr>
          <p:spPr>
            <a:xfrm>
              <a:off x="2509407" y="1275038"/>
              <a:ext cx="691338" cy="981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sp>
        <p:nvSpPr>
          <p:cNvPr id="7" name="PHẠM DUYÊN 21 - 9Slide.vn">
            <a:extLst>
              <a:ext uri="{FF2B5EF4-FFF2-40B4-BE49-F238E27FC236}">
                <a16:creationId xmlns:a16="http://schemas.microsoft.com/office/drawing/2014/main" id="{CBB1BA8B-73C8-95A6-E0CE-FFA2851F7A96}"/>
              </a:ext>
            </a:extLst>
          </p:cNvPr>
          <p:cNvSpPr txBox="1"/>
          <p:nvPr/>
        </p:nvSpPr>
        <p:spPr>
          <a:xfrm>
            <a:off x="594568" y="1549539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b)</a:t>
            </a:r>
          </a:p>
        </p:txBody>
      </p:sp>
      <p:pic>
        <p:nvPicPr>
          <p:cNvPr id="8" name="Picture 6" descr="F:\AAA-LÀM ẢNH SLIDE\Bai10-LT1-1(3).png">
            <a:extLst>
              <a:ext uri="{FF2B5EF4-FFF2-40B4-BE49-F238E27FC236}">
                <a16:creationId xmlns:a16="http://schemas.microsoft.com/office/drawing/2014/main" id="{3DDB1718-A772-8AF0-B9F8-727A8E3B0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682820" y="500155"/>
            <a:ext cx="8744095" cy="3667000"/>
          </a:xfrm>
          <a:prstGeom prst="ellipse">
            <a:avLst/>
          </a:prstGeom>
          <a:noFill/>
          <a:effectLst>
            <a:softEdge rad="127000"/>
          </a:effectLst>
        </p:spPr>
      </p:pic>
      <p:grpSp>
        <p:nvGrpSpPr>
          <p:cNvPr id="10" name="Group 10">
            <a:extLst>
              <a:ext uri="{FF2B5EF4-FFF2-40B4-BE49-F238E27FC236}">
                <a16:creationId xmlns:a16="http://schemas.microsoft.com/office/drawing/2014/main" id="{B99B88EB-0B5C-19C1-9086-C8738A4A715E}"/>
              </a:ext>
            </a:extLst>
          </p:cNvPr>
          <p:cNvGrpSpPr/>
          <p:nvPr/>
        </p:nvGrpSpPr>
        <p:grpSpPr>
          <a:xfrm>
            <a:off x="3652518" y="4113447"/>
            <a:ext cx="670042" cy="711267"/>
            <a:chOff x="7337320" y="2073362"/>
            <a:chExt cx="405942" cy="430918"/>
          </a:xfrm>
        </p:grpSpPr>
        <p:sp>
          <p:nvSpPr>
            <p:cNvPr id="12" name="Rounded Rectangle 3">
              <a:extLst>
                <a:ext uri="{FF2B5EF4-FFF2-40B4-BE49-F238E27FC236}">
                  <a16:creationId xmlns:a16="http://schemas.microsoft.com/office/drawing/2014/main" id="{E38F2358-99A1-25EC-91DB-01D5D91646FF}"/>
                </a:ext>
              </a:extLst>
            </p:cNvPr>
            <p:cNvSpPr/>
            <p:nvPr/>
          </p:nvSpPr>
          <p:spPr>
            <a:xfrm>
              <a:off x="7337320" y="209833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16B6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3CBE05F3-2C5E-94A9-227F-94DD48F1B4A6}"/>
                </a:ext>
              </a:extLst>
            </p:cNvPr>
            <p:cNvSpPr txBox="1">
              <a:spLocks/>
            </p:cNvSpPr>
            <p:nvPr/>
          </p:nvSpPr>
          <p:spPr>
            <a:xfrm>
              <a:off x="7414568" y="2073362"/>
              <a:ext cx="236184" cy="394913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5000" b="1" dirty="0">
                <a:solidFill>
                  <a:srgbClr val="40505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3">
            <a:extLst>
              <a:ext uri="{FF2B5EF4-FFF2-40B4-BE49-F238E27FC236}">
                <a16:creationId xmlns:a16="http://schemas.microsoft.com/office/drawing/2014/main" id="{BEE95C27-E727-C18B-F2CE-D99B566D73F4}"/>
              </a:ext>
            </a:extLst>
          </p:cNvPr>
          <p:cNvGrpSpPr/>
          <p:nvPr/>
        </p:nvGrpSpPr>
        <p:grpSpPr>
          <a:xfrm>
            <a:off x="3652986" y="4137677"/>
            <a:ext cx="670042" cy="692531"/>
            <a:chOff x="7632352" y="2667663"/>
            <a:chExt cx="405942" cy="419567"/>
          </a:xfrm>
        </p:grpSpPr>
        <p:sp>
          <p:nvSpPr>
            <p:cNvPr id="15" name="Rounded Rectangle 3">
              <a:extLst>
                <a:ext uri="{FF2B5EF4-FFF2-40B4-BE49-F238E27FC236}">
                  <a16:creationId xmlns:a16="http://schemas.microsoft.com/office/drawing/2014/main" id="{660688BA-14FD-7FB3-EC44-DE2269BD097B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B2DCFF"/>
            </a:solidFill>
            <a:ln w="19050">
              <a:solidFill>
                <a:srgbClr val="16B6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F52D5E68-D774-3A18-9F4E-48806D68784D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0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4" name="Group 16">
            <a:extLst>
              <a:ext uri="{FF2B5EF4-FFF2-40B4-BE49-F238E27FC236}">
                <a16:creationId xmlns:a16="http://schemas.microsoft.com/office/drawing/2014/main" id="{AC1E67CA-B29A-81C6-AA72-CF667128763F}"/>
              </a:ext>
            </a:extLst>
          </p:cNvPr>
          <p:cNvGrpSpPr/>
          <p:nvPr/>
        </p:nvGrpSpPr>
        <p:grpSpPr>
          <a:xfrm>
            <a:off x="5326369" y="4097450"/>
            <a:ext cx="670042" cy="744750"/>
            <a:chOff x="7593679" y="2081784"/>
            <a:chExt cx="405942" cy="451204"/>
          </a:xfrm>
        </p:grpSpPr>
        <p:sp>
          <p:nvSpPr>
            <p:cNvPr id="18" name="Rounded Rectangle 3">
              <a:extLst>
                <a:ext uri="{FF2B5EF4-FFF2-40B4-BE49-F238E27FC236}">
                  <a16:creationId xmlns:a16="http://schemas.microsoft.com/office/drawing/2014/main" id="{54FD1C28-B164-0C2D-C780-9ED99773B5AB}"/>
                </a:ext>
              </a:extLst>
            </p:cNvPr>
            <p:cNvSpPr/>
            <p:nvPr/>
          </p:nvSpPr>
          <p:spPr>
            <a:xfrm>
              <a:off x="7593679" y="2127044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16B6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ontent Placeholder 2">
              <a:extLst>
                <a:ext uri="{FF2B5EF4-FFF2-40B4-BE49-F238E27FC236}">
                  <a16:creationId xmlns:a16="http://schemas.microsoft.com/office/drawing/2014/main" id="{1D1851AE-0F5F-50C8-3DEE-5D1A7D245DF6}"/>
                </a:ext>
              </a:extLst>
            </p:cNvPr>
            <p:cNvSpPr txBox="1">
              <a:spLocks/>
            </p:cNvSpPr>
            <p:nvPr/>
          </p:nvSpPr>
          <p:spPr>
            <a:xfrm>
              <a:off x="7681217" y="2081784"/>
              <a:ext cx="236184" cy="394913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5000" b="1" dirty="0">
                <a:solidFill>
                  <a:srgbClr val="40505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9">
            <a:extLst>
              <a:ext uri="{FF2B5EF4-FFF2-40B4-BE49-F238E27FC236}">
                <a16:creationId xmlns:a16="http://schemas.microsoft.com/office/drawing/2014/main" id="{610246D7-0FA6-644A-E09D-468F06F00408}"/>
              </a:ext>
            </a:extLst>
          </p:cNvPr>
          <p:cNvGrpSpPr/>
          <p:nvPr/>
        </p:nvGrpSpPr>
        <p:grpSpPr>
          <a:xfrm>
            <a:off x="5333048" y="4149669"/>
            <a:ext cx="670042" cy="692531"/>
            <a:chOff x="7632352" y="2667663"/>
            <a:chExt cx="405942" cy="419567"/>
          </a:xfrm>
        </p:grpSpPr>
        <p:sp>
          <p:nvSpPr>
            <p:cNvPr id="21" name="Rounded Rectangle 3">
              <a:extLst>
                <a:ext uri="{FF2B5EF4-FFF2-40B4-BE49-F238E27FC236}">
                  <a16:creationId xmlns:a16="http://schemas.microsoft.com/office/drawing/2014/main" id="{A5342FB2-34D5-E79D-61CE-0302C2AD3033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B2DCFF"/>
            </a:solidFill>
            <a:ln w="19050">
              <a:solidFill>
                <a:srgbClr val="16B6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ontent Placeholder 2">
              <a:extLst>
                <a:ext uri="{FF2B5EF4-FFF2-40B4-BE49-F238E27FC236}">
                  <a16:creationId xmlns:a16="http://schemas.microsoft.com/office/drawing/2014/main" id="{C981B6FF-6CE3-E365-FD31-C00C78C4A078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000" b="1" dirty="0">
                  <a:solidFill>
                    <a:srgbClr val="ED1C2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20" name="Group 22">
            <a:extLst>
              <a:ext uri="{FF2B5EF4-FFF2-40B4-BE49-F238E27FC236}">
                <a16:creationId xmlns:a16="http://schemas.microsoft.com/office/drawing/2014/main" id="{3329A488-894B-8CEE-4111-745007EFD331}"/>
              </a:ext>
            </a:extLst>
          </p:cNvPr>
          <p:cNvGrpSpPr/>
          <p:nvPr/>
        </p:nvGrpSpPr>
        <p:grpSpPr>
          <a:xfrm>
            <a:off x="7090645" y="4061301"/>
            <a:ext cx="670042" cy="692532"/>
            <a:chOff x="7632352" y="2667662"/>
            <a:chExt cx="405942" cy="419568"/>
          </a:xfrm>
        </p:grpSpPr>
        <p:sp>
          <p:nvSpPr>
            <p:cNvPr id="24" name="Rounded Rectangle 3">
              <a:extLst>
                <a:ext uri="{FF2B5EF4-FFF2-40B4-BE49-F238E27FC236}">
                  <a16:creationId xmlns:a16="http://schemas.microsoft.com/office/drawing/2014/main" id="{4E184B77-0749-757B-2E89-E5570BBF9561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16B6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ontent Placeholder 2">
              <a:extLst>
                <a:ext uri="{FF2B5EF4-FFF2-40B4-BE49-F238E27FC236}">
                  <a16:creationId xmlns:a16="http://schemas.microsoft.com/office/drawing/2014/main" id="{89ACA2EA-3016-C6E6-222C-5976A46C786E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2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5000" b="1" dirty="0">
                <a:solidFill>
                  <a:srgbClr val="40505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37">
            <a:extLst>
              <a:ext uri="{FF2B5EF4-FFF2-40B4-BE49-F238E27FC236}">
                <a16:creationId xmlns:a16="http://schemas.microsoft.com/office/drawing/2014/main" id="{5A5E1DE6-8BF0-8F66-50C7-F5E31FEF6D21}"/>
              </a:ext>
            </a:extLst>
          </p:cNvPr>
          <p:cNvGrpSpPr/>
          <p:nvPr/>
        </p:nvGrpSpPr>
        <p:grpSpPr>
          <a:xfrm>
            <a:off x="7078180" y="4101741"/>
            <a:ext cx="682512" cy="776252"/>
            <a:chOff x="7686815" y="2679172"/>
            <a:chExt cx="321360" cy="394914"/>
          </a:xfrm>
        </p:grpSpPr>
        <p:sp>
          <p:nvSpPr>
            <p:cNvPr id="39" name="Rounded Rectangle 3">
              <a:extLst>
                <a:ext uri="{FF2B5EF4-FFF2-40B4-BE49-F238E27FC236}">
                  <a16:creationId xmlns:a16="http://schemas.microsoft.com/office/drawing/2014/main" id="{181374FE-70C7-3839-6CA9-968404D5D07A}"/>
                </a:ext>
              </a:extLst>
            </p:cNvPr>
            <p:cNvSpPr/>
            <p:nvPr/>
          </p:nvSpPr>
          <p:spPr>
            <a:xfrm>
              <a:off x="7686815" y="2681286"/>
              <a:ext cx="321360" cy="367946"/>
            </a:xfrm>
            <a:prstGeom prst="roundRect">
              <a:avLst/>
            </a:prstGeom>
            <a:solidFill>
              <a:srgbClr val="B2DCFF"/>
            </a:solidFill>
            <a:ln w="19050">
              <a:solidFill>
                <a:srgbClr val="16B6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Content Placeholder 2">
              <a:extLst>
                <a:ext uri="{FF2B5EF4-FFF2-40B4-BE49-F238E27FC236}">
                  <a16:creationId xmlns:a16="http://schemas.microsoft.com/office/drawing/2014/main" id="{DC59A0E3-9DBD-E6CD-063B-124F8BAD0F91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679172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000" b="1" dirty="0">
                  <a:solidFill>
                    <a:srgbClr val="2C67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96B1D67D-0504-21B6-5B6F-9BA391ED197B}"/>
              </a:ext>
            </a:extLst>
          </p:cNvPr>
          <p:cNvSpPr txBox="1">
            <a:spLocks/>
          </p:cNvSpPr>
          <p:nvPr/>
        </p:nvSpPr>
        <p:spPr>
          <a:xfrm>
            <a:off x="4633115" y="4141267"/>
            <a:ext cx="389843" cy="65183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7F44FD50-EA84-B820-371A-AAE2A729629B}"/>
              </a:ext>
            </a:extLst>
          </p:cNvPr>
          <p:cNvSpPr txBox="1">
            <a:spLocks/>
          </p:cNvSpPr>
          <p:nvPr/>
        </p:nvSpPr>
        <p:spPr>
          <a:xfrm>
            <a:off x="6389734" y="4139986"/>
            <a:ext cx="389843" cy="65183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pic>
        <p:nvPicPr>
          <p:cNvPr id="30" name="Picture 5" descr="F:\AAA-LÀM ẢNH SLIDE\Bai10-HĐ3-3b(2).png">
            <a:extLst>
              <a:ext uri="{FF2B5EF4-FFF2-40B4-BE49-F238E27FC236}">
                <a16:creationId xmlns:a16="http://schemas.microsoft.com/office/drawing/2014/main" id="{219BCFF6-EF6F-6DA1-33FA-2AFBAB3A7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48623" y="2117150"/>
            <a:ext cx="1471548" cy="1471548"/>
          </a:xfrm>
          <a:prstGeom prst="rect">
            <a:avLst/>
          </a:prstGeom>
          <a:noFill/>
        </p:spPr>
      </p:pic>
      <p:pic>
        <p:nvPicPr>
          <p:cNvPr id="31" name="Picture 4" descr="F:\AAA-LÀM ẢNH SLIDE\Bai10-HĐ3-3b(1).png">
            <a:extLst>
              <a:ext uri="{FF2B5EF4-FFF2-40B4-BE49-F238E27FC236}">
                <a16:creationId xmlns:a16="http://schemas.microsoft.com/office/drawing/2014/main" id="{08DFCE15-D1C1-060A-A2D3-657A32C0C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77753" y="848663"/>
            <a:ext cx="1471548" cy="1471548"/>
          </a:xfrm>
          <a:prstGeom prst="rect">
            <a:avLst/>
          </a:prstGeom>
          <a:noFill/>
        </p:spPr>
      </p:pic>
      <p:pic>
        <p:nvPicPr>
          <p:cNvPr id="32" name="Picture 5" descr="F:\AAA-LÀM ẢNH SLIDE\Bai10-HĐ3-3b(2).png">
            <a:extLst>
              <a:ext uri="{FF2B5EF4-FFF2-40B4-BE49-F238E27FC236}">
                <a16:creationId xmlns:a16="http://schemas.microsoft.com/office/drawing/2014/main" id="{38547C55-E97D-EB2E-C5CC-06BACB5DD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27294" y="2179916"/>
            <a:ext cx="1471548" cy="1471548"/>
          </a:xfrm>
          <a:prstGeom prst="rect">
            <a:avLst/>
          </a:prstGeom>
          <a:noFill/>
        </p:spPr>
      </p:pic>
      <p:pic>
        <p:nvPicPr>
          <p:cNvPr id="33" name="Picture 4" descr="F:\AAA-LÀM ẢNH SLIDE\Bai10-HĐ3-3b(1).png">
            <a:extLst>
              <a:ext uri="{FF2B5EF4-FFF2-40B4-BE49-F238E27FC236}">
                <a16:creationId xmlns:a16="http://schemas.microsoft.com/office/drawing/2014/main" id="{E5E981B2-E438-6C35-0F89-1BA3BE873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98836" y="813765"/>
            <a:ext cx="1471548" cy="1471548"/>
          </a:xfrm>
          <a:prstGeom prst="rect">
            <a:avLst/>
          </a:prstGeom>
          <a:noFill/>
        </p:spPr>
      </p:pic>
      <p:pic>
        <p:nvPicPr>
          <p:cNvPr id="34" name="Picture 5" descr="F:\AAA-LÀM ẢNH SLIDE\Bai10-HĐ3-3b(2).png">
            <a:extLst>
              <a:ext uri="{FF2B5EF4-FFF2-40B4-BE49-F238E27FC236}">
                <a16:creationId xmlns:a16="http://schemas.microsoft.com/office/drawing/2014/main" id="{58E13B69-47F3-234F-3E40-9E03284DE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2716" y="2161709"/>
            <a:ext cx="1471548" cy="1471548"/>
          </a:xfrm>
          <a:prstGeom prst="rect">
            <a:avLst/>
          </a:prstGeom>
          <a:noFill/>
        </p:spPr>
      </p:pic>
      <p:pic>
        <p:nvPicPr>
          <p:cNvPr id="35" name="Picture 4" descr="F:\AAA-LÀM ẢNH SLIDE\Bai10-HĐ3-3b(1).png">
            <a:extLst>
              <a:ext uri="{FF2B5EF4-FFF2-40B4-BE49-F238E27FC236}">
                <a16:creationId xmlns:a16="http://schemas.microsoft.com/office/drawing/2014/main" id="{5C832A61-4CAA-B516-5BE4-96FD9BBAA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27288" y="870546"/>
            <a:ext cx="1471548" cy="1471548"/>
          </a:xfrm>
          <a:prstGeom prst="rect">
            <a:avLst/>
          </a:prstGeom>
          <a:noFill/>
        </p:spPr>
      </p:pic>
      <p:pic>
        <p:nvPicPr>
          <p:cNvPr id="36" name="Picture 5" descr="F:\AAA-LÀM ẢNH SLIDE\Bai10-HĐ3-3b(2).png">
            <a:extLst>
              <a:ext uri="{FF2B5EF4-FFF2-40B4-BE49-F238E27FC236}">
                <a16:creationId xmlns:a16="http://schemas.microsoft.com/office/drawing/2014/main" id="{1F5DDB17-E00F-A5C1-E863-6425AA391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98776" y="2090912"/>
            <a:ext cx="1471548" cy="1471548"/>
          </a:xfrm>
          <a:prstGeom prst="rect">
            <a:avLst/>
          </a:prstGeom>
          <a:noFill/>
        </p:spPr>
      </p:pic>
      <p:grpSp>
        <p:nvGrpSpPr>
          <p:cNvPr id="26" name="Group 42">
            <a:extLst>
              <a:ext uri="{FF2B5EF4-FFF2-40B4-BE49-F238E27FC236}">
                <a16:creationId xmlns:a16="http://schemas.microsoft.com/office/drawing/2014/main" id="{BEE95C27-E727-C18B-F2CE-D99B566D73F4}"/>
              </a:ext>
            </a:extLst>
          </p:cNvPr>
          <p:cNvGrpSpPr/>
          <p:nvPr/>
        </p:nvGrpSpPr>
        <p:grpSpPr>
          <a:xfrm>
            <a:off x="5365798" y="4996410"/>
            <a:ext cx="670042" cy="692531"/>
            <a:chOff x="7632352" y="2667663"/>
            <a:chExt cx="405942" cy="419567"/>
          </a:xfrm>
        </p:grpSpPr>
        <p:sp>
          <p:nvSpPr>
            <p:cNvPr id="44" name="Rounded Rectangle 3">
              <a:extLst>
                <a:ext uri="{FF2B5EF4-FFF2-40B4-BE49-F238E27FC236}">
                  <a16:creationId xmlns:a16="http://schemas.microsoft.com/office/drawing/2014/main" id="{660688BA-14FD-7FB3-EC44-DE2269BD097B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B2DCFF"/>
            </a:solidFill>
            <a:ln w="19050">
              <a:solidFill>
                <a:srgbClr val="16B6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Content Placeholder 2">
              <a:extLst>
                <a:ext uri="{FF2B5EF4-FFF2-40B4-BE49-F238E27FC236}">
                  <a16:creationId xmlns:a16="http://schemas.microsoft.com/office/drawing/2014/main" id="{F52D5E68-D774-3A18-9F4E-48806D68784D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0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52" name="Content Placeholder 2">
            <a:extLst>
              <a:ext uri="{FF2B5EF4-FFF2-40B4-BE49-F238E27FC236}">
                <a16:creationId xmlns:a16="http://schemas.microsoft.com/office/drawing/2014/main" id="{96B1D67D-0504-21B6-5B6F-9BA391ED197B}"/>
              </a:ext>
            </a:extLst>
          </p:cNvPr>
          <p:cNvSpPr txBox="1">
            <a:spLocks/>
          </p:cNvSpPr>
          <p:nvPr/>
        </p:nvSpPr>
        <p:spPr>
          <a:xfrm>
            <a:off x="4653712" y="4970353"/>
            <a:ext cx="389843" cy="65183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grpSp>
        <p:nvGrpSpPr>
          <p:cNvPr id="37" name="Group 52">
            <a:extLst>
              <a:ext uri="{FF2B5EF4-FFF2-40B4-BE49-F238E27FC236}">
                <a16:creationId xmlns:a16="http://schemas.microsoft.com/office/drawing/2014/main" id="{610246D7-0FA6-644A-E09D-468F06F00408}"/>
              </a:ext>
            </a:extLst>
          </p:cNvPr>
          <p:cNvGrpSpPr/>
          <p:nvPr/>
        </p:nvGrpSpPr>
        <p:grpSpPr>
          <a:xfrm>
            <a:off x="3616686" y="4996410"/>
            <a:ext cx="670042" cy="692531"/>
            <a:chOff x="7632352" y="2667663"/>
            <a:chExt cx="405942" cy="419567"/>
          </a:xfrm>
        </p:grpSpPr>
        <p:sp>
          <p:nvSpPr>
            <p:cNvPr id="54" name="Rounded Rectangle 3">
              <a:extLst>
                <a:ext uri="{FF2B5EF4-FFF2-40B4-BE49-F238E27FC236}">
                  <a16:creationId xmlns:a16="http://schemas.microsoft.com/office/drawing/2014/main" id="{A5342FB2-34D5-E79D-61CE-0302C2AD3033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B2DCFF"/>
            </a:solidFill>
            <a:ln w="19050">
              <a:solidFill>
                <a:srgbClr val="16B6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Content Placeholder 2">
              <a:extLst>
                <a:ext uri="{FF2B5EF4-FFF2-40B4-BE49-F238E27FC236}">
                  <a16:creationId xmlns:a16="http://schemas.microsoft.com/office/drawing/2014/main" id="{C981B6FF-6CE3-E365-FD31-C00C78C4A078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000" b="1" dirty="0">
                  <a:solidFill>
                    <a:srgbClr val="ED1C2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7F44FD50-EA84-B820-371A-AAE2A729629B}"/>
              </a:ext>
            </a:extLst>
          </p:cNvPr>
          <p:cNvSpPr txBox="1">
            <a:spLocks/>
          </p:cNvSpPr>
          <p:nvPr/>
        </p:nvSpPr>
        <p:spPr>
          <a:xfrm>
            <a:off x="6392957" y="4982944"/>
            <a:ext cx="389843" cy="65183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grpSp>
        <p:nvGrpSpPr>
          <p:cNvPr id="38" name="Group 56">
            <a:extLst>
              <a:ext uri="{FF2B5EF4-FFF2-40B4-BE49-F238E27FC236}">
                <a16:creationId xmlns:a16="http://schemas.microsoft.com/office/drawing/2014/main" id="{5A5E1DE6-8BF0-8F66-50C7-F5E31FEF6D21}"/>
              </a:ext>
            </a:extLst>
          </p:cNvPr>
          <p:cNvGrpSpPr/>
          <p:nvPr/>
        </p:nvGrpSpPr>
        <p:grpSpPr>
          <a:xfrm>
            <a:off x="7100151" y="4961250"/>
            <a:ext cx="670042" cy="673533"/>
            <a:chOff x="7632352" y="2679172"/>
            <a:chExt cx="405942" cy="408058"/>
          </a:xfrm>
        </p:grpSpPr>
        <p:sp>
          <p:nvSpPr>
            <p:cNvPr id="58" name="Rounded Rectangle 3">
              <a:extLst>
                <a:ext uri="{FF2B5EF4-FFF2-40B4-BE49-F238E27FC236}">
                  <a16:creationId xmlns:a16="http://schemas.microsoft.com/office/drawing/2014/main" id="{181374FE-70C7-3839-6CA9-968404D5D07A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B2DCFF"/>
            </a:solidFill>
            <a:ln w="19050">
              <a:solidFill>
                <a:srgbClr val="16B6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Content Placeholder 2">
              <a:extLst>
                <a:ext uri="{FF2B5EF4-FFF2-40B4-BE49-F238E27FC236}">
                  <a16:creationId xmlns:a16="http://schemas.microsoft.com/office/drawing/2014/main" id="{DC59A0E3-9DBD-E6CD-063B-124F8BAD0F91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679172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000" b="1" dirty="0">
                  <a:solidFill>
                    <a:srgbClr val="2C673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938352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1" grpId="0"/>
      <p:bldP spid="42" grpId="0"/>
      <p:bldP spid="52" grpId="0"/>
      <p:bldP spid="5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F46FA3D-CD55-9E32-69B7-F24DDAB0B635}"/>
              </a:ext>
            </a:extLst>
          </p:cNvPr>
          <p:cNvGrpSpPr/>
          <p:nvPr/>
        </p:nvGrpSpPr>
        <p:grpSpPr>
          <a:xfrm>
            <a:off x="562506" y="553037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63CA216-075E-6220-7697-782D92104C28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94D10E93-2805-31D3-B073-24290B1776CC}"/>
                  </a:ext>
                </a:extLst>
              </p:cNvPr>
              <p:cNvSpPr/>
              <p:nvPr/>
            </p:nvSpPr>
            <p:spPr>
              <a:xfrm>
                <a:off x="1998079" y="1802515"/>
                <a:ext cx="590719" cy="590719"/>
              </a:xfrm>
              <a:prstGeom prst="ellipse">
                <a:avLst/>
              </a:prstGeom>
              <a:solidFill>
                <a:srgbClr val="54BE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B0A1B671-3D18-B610-530E-B6A992BCCE82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solidFill>
                <a:srgbClr val="16B6F2"/>
              </a:solidFill>
              <a:ln w="28575">
                <a:solidFill>
                  <a:srgbClr val="B2DC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05DAFBF-7EAD-B936-616C-671798F07A31}"/>
                </a:ext>
              </a:extLst>
            </p:cNvPr>
            <p:cNvSpPr txBox="1"/>
            <p:nvPr/>
          </p:nvSpPr>
          <p:spPr>
            <a:xfrm>
              <a:off x="1733286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06B9D49-2859-19BA-649E-F9A1B2519B08}"/>
              </a:ext>
            </a:extLst>
          </p:cNvPr>
          <p:cNvSpPr txBox="1"/>
          <p:nvPr/>
        </p:nvSpPr>
        <p:spPr>
          <a:xfrm>
            <a:off x="535570" y="580828"/>
            <a:ext cx="69883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pc="-100" dirty="0">
                <a:solidFill>
                  <a:schemeClr val="tx1">
                    <a:lumMod val="75000"/>
                    <a:lumOff val="25000"/>
                  </a:schemeClr>
                </a:solidFill>
                <a:latin typeface="Quicksand" panose="00000500000000000000" pitchFamily="2" charset="0"/>
                <a:cs typeface="Arial" panose="020B0604020202020204" pitchFamily="34" charset="0"/>
              </a:rPr>
              <a:t>Tìm </a:t>
            </a:r>
            <a:r>
              <a:rPr lang="en-US" sz="4000" b="1" spc="-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Quicksand" panose="00000500000000000000" pitchFamily="2" charset="0"/>
                <a:cs typeface="Arial" panose="020B0604020202020204" pitchFamily="34" charset="0"/>
              </a:rPr>
              <a:t>chuồng</a:t>
            </a:r>
            <a:r>
              <a:rPr lang="en-US" sz="4000" b="1" spc="-100" dirty="0">
                <a:solidFill>
                  <a:schemeClr val="tx1">
                    <a:lumMod val="75000"/>
                    <a:lumOff val="25000"/>
                  </a:schemeClr>
                </a:solidFill>
                <a:latin typeface="Quicksand" panose="000005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spc="-1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Quicksand" panose="00000500000000000000" pitchFamily="2" charset="0"/>
                <a:cs typeface="Arial" panose="020B0604020202020204" pitchFamily="34" charset="0"/>
              </a:rPr>
              <a:t>cho</a:t>
            </a:r>
            <a:r>
              <a:rPr lang="en-US" sz="4000" b="1" spc="-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Quicksand" panose="000005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 spc="-1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Quicksand" panose="00000500000000000000" pitchFamily="2" charset="0"/>
                <a:cs typeface="Arial" panose="020B0604020202020204" pitchFamily="34" charset="0"/>
              </a:rPr>
              <a:t>thỏ</a:t>
            </a:r>
            <a:r>
              <a:rPr lang="en-US" sz="4000" b="1" spc="-100" dirty="0">
                <a:solidFill>
                  <a:schemeClr val="tx1">
                    <a:lumMod val="75000"/>
                    <a:lumOff val="25000"/>
                  </a:schemeClr>
                </a:solidFill>
                <a:latin typeface="Quicksand" panose="00000500000000000000" pitchFamily="2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1" name="Freeform 61">
            <a:extLst>
              <a:ext uri="{FF2B5EF4-FFF2-40B4-BE49-F238E27FC236}">
                <a16:creationId xmlns:a16="http://schemas.microsoft.com/office/drawing/2014/main" id="{87FBD102-8E10-CFB8-25ED-86B4C4AA45CB}"/>
              </a:ext>
            </a:extLst>
          </p:cNvPr>
          <p:cNvSpPr/>
          <p:nvPr/>
        </p:nvSpPr>
        <p:spPr>
          <a:xfrm>
            <a:off x="3925213" y="4474786"/>
            <a:ext cx="1613904" cy="1586778"/>
          </a:xfrm>
          <a:custGeom>
            <a:avLst/>
            <a:gdLst>
              <a:gd name="connsiteX0" fmla="*/ 0 w 1343378"/>
              <a:gd name="connsiteY0" fmla="*/ 0 h 1320800"/>
              <a:gd name="connsiteX1" fmla="*/ 643467 w 1343378"/>
              <a:gd name="connsiteY1" fmla="*/ 406400 h 1320800"/>
              <a:gd name="connsiteX2" fmla="*/ 428978 w 1343378"/>
              <a:gd name="connsiteY2" fmla="*/ 1016000 h 1320800"/>
              <a:gd name="connsiteX3" fmla="*/ 1343378 w 1343378"/>
              <a:gd name="connsiteY3" fmla="*/ 13208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43378" h="1320800">
                <a:moveTo>
                  <a:pt x="0" y="0"/>
                </a:moveTo>
                <a:cubicBezTo>
                  <a:pt x="285985" y="118533"/>
                  <a:pt x="571971" y="237067"/>
                  <a:pt x="643467" y="406400"/>
                </a:cubicBezTo>
                <a:cubicBezTo>
                  <a:pt x="714963" y="575733"/>
                  <a:pt x="312326" y="863600"/>
                  <a:pt x="428978" y="1016000"/>
                </a:cubicBezTo>
                <a:cubicBezTo>
                  <a:pt x="545630" y="1168400"/>
                  <a:pt x="1044223" y="1266237"/>
                  <a:pt x="1343378" y="1320800"/>
                </a:cubicBezTo>
              </a:path>
            </a:pathLst>
          </a:cu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52" name="Freeform 68">
            <a:extLst>
              <a:ext uri="{FF2B5EF4-FFF2-40B4-BE49-F238E27FC236}">
                <a16:creationId xmlns:a16="http://schemas.microsoft.com/office/drawing/2014/main" id="{F55D2F0C-F0B7-8902-3704-217A03D0C41C}"/>
              </a:ext>
            </a:extLst>
          </p:cNvPr>
          <p:cNvSpPr/>
          <p:nvPr/>
        </p:nvSpPr>
        <p:spPr>
          <a:xfrm>
            <a:off x="2093636" y="2649086"/>
            <a:ext cx="639686" cy="935794"/>
          </a:xfrm>
          <a:custGeom>
            <a:avLst/>
            <a:gdLst>
              <a:gd name="connsiteX0" fmla="*/ 532459 w 532459"/>
              <a:gd name="connsiteY0" fmla="*/ 0 h 778934"/>
              <a:gd name="connsiteX1" fmla="*/ 24459 w 532459"/>
              <a:gd name="connsiteY1" fmla="*/ 293512 h 778934"/>
              <a:gd name="connsiteX2" fmla="*/ 385703 w 532459"/>
              <a:gd name="connsiteY2" fmla="*/ 496712 h 778934"/>
              <a:gd name="connsiteX3" fmla="*/ 430859 w 532459"/>
              <a:gd name="connsiteY3" fmla="*/ 778934 h 778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2459" h="778934">
                <a:moveTo>
                  <a:pt x="532459" y="0"/>
                </a:moveTo>
                <a:cubicBezTo>
                  <a:pt x="290688" y="105363"/>
                  <a:pt x="48918" y="210727"/>
                  <a:pt x="24459" y="293512"/>
                </a:cubicBezTo>
                <a:cubicBezTo>
                  <a:pt x="0" y="376297"/>
                  <a:pt x="317970" y="415809"/>
                  <a:pt x="385703" y="496712"/>
                </a:cubicBezTo>
                <a:cubicBezTo>
                  <a:pt x="453436" y="577615"/>
                  <a:pt x="442147" y="678274"/>
                  <a:pt x="430859" y="778934"/>
                </a:cubicBezTo>
              </a:path>
            </a:pathLst>
          </a:cu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53" name="Freeform 69">
            <a:extLst>
              <a:ext uri="{FF2B5EF4-FFF2-40B4-BE49-F238E27FC236}">
                <a16:creationId xmlns:a16="http://schemas.microsoft.com/office/drawing/2014/main" id="{45F9E7C7-69B4-5616-264F-A9982BC69C98}"/>
              </a:ext>
            </a:extLst>
          </p:cNvPr>
          <p:cNvSpPr/>
          <p:nvPr/>
        </p:nvSpPr>
        <p:spPr>
          <a:xfrm>
            <a:off x="6440971" y="2736394"/>
            <a:ext cx="1668150" cy="752702"/>
          </a:xfrm>
          <a:custGeom>
            <a:avLst/>
            <a:gdLst>
              <a:gd name="connsiteX0" fmla="*/ 0 w 1388533"/>
              <a:gd name="connsiteY0" fmla="*/ 118534 h 626534"/>
              <a:gd name="connsiteX1" fmla="*/ 756356 w 1388533"/>
              <a:gd name="connsiteY1" fmla="*/ 84667 h 626534"/>
              <a:gd name="connsiteX2" fmla="*/ 1388533 w 1388533"/>
              <a:gd name="connsiteY2" fmla="*/ 626534 h 626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88533" h="626534">
                <a:moveTo>
                  <a:pt x="0" y="118534"/>
                </a:moveTo>
                <a:cubicBezTo>
                  <a:pt x="262467" y="59267"/>
                  <a:pt x="524934" y="0"/>
                  <a:pt x="756356" y="84667"/>
                </a:cubicBezTo>
                <a:cubicBezTo>
                  <a:pt x="987778" y="169334"/>
                  <a:pt x="1188155" y="397934"/>
                  <a:pt x="1388533" y="626534"/>
                </a:cubicBezTo>
              </a:path>
            </a:pathLst>
          </a:cu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54" name="Freeform 74">
            <a:extLst>
              <a:ext uri="{FF2B5EF4-FFF2-40B4-BE49-F238E27FC236}">
                <a16:creationId xmlns:a16="http://schemas.microsoft.com/office/drawing/2014/main" id="{C02CC329-E934-2C23-D58A-09BC6E4852C5}"/>
              </a:ext>
            </a:extLst>
          </p:cNvPr>
          <p:cNvSpPr/>
          <p:nvPr/>
        </p:nvSpPr>
        <p:spPr>
          <a:xfrm>
            <a:off x="6845001" y="2644900"/>
            <a:ext cx="1627468" cy="867982"/>
          </a:xfrm>
          <a:custGeom>
            <a:avLst/>
            <a:gdLst>
              <a:gd name="connsiteX0" fmla="*/ 1354667 w 1354667"/>
              <a:gd name="connsiteY0" fmla="*/ 0 h 722489"/>
              <a:gd name="connsiteX1" fmla="*/ 395111 w 1354667"/>
              <a:gd name="connsiteY1" fmla="*/ 191911 h 722489"/>
              <a:gd name="connsiteX2" fmla="*/ 0 w 1354667"/>
              <a:gd name="connsiteY2" fmla="*/ 722489 h 722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54667" h="722489">
                <a:moveTo>
                  <a:pt x="1354667" y="0"/>
                </a:moveTo>
                <a:cubicBezTo>
                  <a:pt x="987778" y="35748"/>
                  <a:pt x="620889" y="71496"/>
                  <a:pt x="395111" y="191911"/>
                </a:cubicBezTo>
                <a:cubicBezTo>
                  <a:pt x="169333" y="312326"/>
                  <a:pt x="84666" y="517407"/>
                  <a:pt x="0" y="722489"/>
                </a:cubicBezTo>
              </a:path>
            </a:pathLst>
          </a:cu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55" name="Freeform 75">
            <a:extLst>
              <a:ext uri="{FF2B5EF4-FFF2-40B4-BE49-F238E27FC236}">
                <a16:creationId xmlns:a16="http://schemas.microsoft.com/office/drawing/2014/main" id="{5A61E376-1649-ADAC-331F-0BCE54711B83}"/>
              </a:ext>
            </a:extLst>
          </p:cNvPr>
          <p:cNvSpPr/>
          <p:nvPr/>
        </p:nvSpPr>
        <p:spPr>
          <a:xfrm>
            <a:off x="9057218" y="4397140"/>
            <a:ext cx="1320054" cy="1491842"/>
          </a:xfrm>
          <a:custGeom>
            <a:avLst/>
            <a:gdLst>
              <a:gd name="connsiteX0" fmla="*/ 0 w 1098785"/>
              <a:gd name="connsiteY0" fmla="*/ 1241778 h 1241778"/>
              <a:gd name="connsiteX1" fmla="*/ 1049866 w 1098785"/>
              <a:gd name="connsiteY1" fmla="*/ 948267 h 1241778"/>
              <a:gd name="connsiteX2" fmla="*/ 293511 w 1098785"/>
              <a:gd name="connsiteY2" fmla="*/ 508000 h 1241778"/>
              <a:gd name="connsiteX3" fmla="*/ 417688 w 1098785"/>
              <a:gd name="connsiteY3" fmla="*/ 0 h 1241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785" h="1241778">
                <a:moveTo>
                  <a:pt x="0" y="1241778"/>
                </a:moveTo>
                <a:cubicBezTo>
                  <a:pt x="500473" y="1156170"/>
                  <a:pt x="1000947" y="1070563"/>
                  <a:pt x="1049866" y="948267"/>
                </a:cubicBezTo>
                <a:cubicBezTo>
                  <a:pt x="1098785" y="825971"/>
                  <a:pt x="398874" y="666044"/>
                  <a:pt x="293511" y="508000"/>
                </a:cubicBezTo>
                <a:cubicBezTo>
                  <a:pt x="188148" y="349956"/>
                  <a:pt x="302918" y="174978"/>
                  <a:pt x="417688" y="0"/>
                </a:cubicBezTo>
              </a:path>
            </a:pathLst>
          </a:cu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56" name="Freeform 78">
            <a:extLst>
              <a:ext uri="{FF2B5EF4-FFF2-40B4-BE49-F238E27FC236}">
                <a16:creationId xmlns:a16="http://schemas.microsoft.com/office/drawing/2014/main" id="{8B2A9507-629E-811E-F041-C9824857C86D}"/>
              </a:ext>
            </a:extLst>
          </p:cNvPr>
          <p:cNvSpPr/>
          <p:nvPr/>
        </p:nvSpPr>
        <p:spPr>
          <a:xfrm>
            <a:off x="3533259" y="4368145"/>
            <a:ext cx="1600342" cy="1837678"/>
          </a:xfrm>
          <a:custGeom>
            <a:avLst/>
            <a:gdLst>
              <a:gd name="connsiteX0" fmla="*/ 0 w 1332088"/>
              <a:gd name="connsiteY0" fmla="*/ 1388533 h 1529644"/>
              <a:gd name="connsiteX1" fmla="*/ 891822 w 1332088"/>
              <a:gd name="connsiteY1" fmla="*/ 1298222 h 1529644"/>
              <a:gd name="connsiteX2" fmla="*/ 1332088 w 1332088"/>
              <a:gd name="connsiteY2" fmla="*/ 0 h 1529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32088" h="1529644">
                <a:moveTo>
                  <a:pt x="0" y="1388533"/>
                </a:moveTo>
                <a:cubicBezTo>
                  <a:pt x="334903" y="1459088"/>
                  <a:pt x="669807" y="1529644"/>
                  <a:pt x="891822" y="1298222"/>
                </a:cubicBezTo>
                <a:cubicBezTo>
                  <a:pt x="1113837" y="1066800"/>
                  <a:pt x="1222962" y="533400"/>
                  <a:pt x="1332088" y="0"/>
                </a:cubicBezTo>
              </a:path>
            </a:pathLst>
          </a:cu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grpSp>
        <p:nvGrpSpPr>
          <p:cNvPr id="8" name="Group 56">
            <a:extLst>
              <a:ext uri="{FF2B5EF4-FFF2-40B4-BE49-F238E27FC236}">
                <a16:creationId xmlns:a16="http://schemas.microsoft.com/office/drawing/2014/main" id="{E4FC2160-F915-0BF6-1DA6-AF36E1C507BF}"/>
              </a:ext>
            </a:extLst>
          </p:cNvPr>
          <p:cNvGrpSpPr/>
          <p:nvPr/>
        </p:nvGrpSpPr>
        <p:grpSpPr>
          <a:xfrm>
            <a:off x="2342897" y="3422086"/>
            <a:ext cx="7450958" cy="1072916"/>
            <a:chOff x="1079325" y="2245431"/>
            <a:chExt cx="6851119" cy="986542"/>
          </a:xfrm>
        </p:grpSpPr>
        <p:grpSp>
          <p:nvGrpSpPr>
            <p:cNvPr id="9" name="Group 39">
              <a:extLst>
                <a:ext uri="{FF2B5EF4-FFF2-40B4-BE49-F238E27FC236}">
                  <a16:creationId xmlns:a16="http://schemas.microsoft.com/office/drawing/2014/main" id="{940366F2-77E3-95AF-6342-695B660C1AB5}"/>
                </a:ext>
              </a:extLst>
            </p:cNvPr>
            <p:cNvGrpSpPr/>
            <p:nvPr/>
          </p:nvGrpSpPr>
          <p:grpSpPr>
            <a:xfrm>
              <a:off x="5775502" y="2245431"/>
              <a:ext cx="986542" cy="986542"/>
              <a:chOff x="1079325" y="2242609"/>
              <a:chExt cx="986542" cy="986542"/>
            </a:xfrm>
          </p:grpSpPr>
          <p:pic>
            <p:nvPicPr>
              <p:cNvPr id="74" name="Picture 8" descr="F:\AAA-LÀM ẢNH SLIDE\Bai10-HĐ3-4(7).png">
                <a:extLst>
                  <a:ext uri="{FF2B5EF4-FFF2-40B4-BE49-F238E27FC236}">
                    <a16:creationId xmlns:a16="http://schemas.microsoft.com/office/drawing/2014/main" id="{047C61E9-CF04-2070-5A76-C581A466B65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5F762E93-6E42-034A-C541-5C0B5EB9F917}"/>
                  </a:ext>
                </a:extLst>
              </p:cNvPr>
              <p:cNvSpPr txBox="1"/>
              <p:nvPr/>
            </p:nvSpPr>
            <p:spPr>
              <a:xfrm>
                <a:off x="1387351" y="2686754"/>
                <a:ext cx="408310" cy="424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399" b="1" dirty="0">
                    <a:solidFill>
                      <a:schemeClr val="accent1"/>
                    </a:solidFill>
                    <a:latin typeface="#9Slide01 Noi dung ngan" panose="00000600000000000000" pitchFamily="2" charset="0"/>
                    <a:cs typeface="Lato Heavy" pitchFamily="34" charset="0"/>
                  </a:rPr>
                  <a:t>8</a:t>
                </a:r>
              </a:p>
            </p:txBody>
          </p:sp>
        </p:grpSp>
        <p:grpSp>
          <p:nvGrpSpPr>
            <p:cNvPr id="10" name="Group 44">
              <a:extLst>
                <a:ext uri="{FF2B5EF4-FFF2-40B4-BE49-F238E27FC236}">
                  <a16:creationId xmlns:a16="http://schemas.microsoft.com/office/drawing/2014/main" id="{D77EF693-5952-7F8D-145C-93A2D34E64D6}"/>
                </a:ext>
              </a:extLst>
            </p:cNvPr>
            <p:cNvGrpSpPr/>
            <p:nvPr/>
          </p:nvGrpSpPr>
          <p:grpSpPr>
            <a:xfrm>
              <a:off x="6943902" y="2245431"/>
              <a:ext cx="986542" cy="986542"/>
              <a:chOff x="1079325" y="2242609"/>
              <a:chExt cx="986542" cy="986542"/>
            </a:xfrm>
          </p:grpSpPr>
          <p:pic>
            <p:nvPicPr>
              <p:cNvPr id="72" name="Picture 8" descr="F:\AAA-LÀM ẢNH SLIDE\Bai10-HĐ3-4(7).png">
                <a:extLst>
                  <a:ext uri="{FF2B5EF4-FFF2-40B4-BE49-F238E27FC236}">
                    <a16:creationId xmlns:a16="http://schemas.microsoft.com/office/drawing/2014/main" id="{BCC53636-0DF2-9139-FD44-CBE99225D13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518B975A-9245-37BA-C06E-0641DE7F2822}"/>
                  </a:ext>
                </a:extLst>
              </p:cNvPr>
              <p:cNvSpPr txBox="1"/>
              <p:nvPr/>
            </p:nvSpPr>
            <p:spPr>
              <a:xfrm>
                <a:off x="1388533" y="2674283"/>
                <a:ext cx="408310" cy="424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399" b="1" dirty="0">
                    <a:solidFill>
                      <a:schemeClr val="accent1"/>
                    </a:solidFill>
                    <a:latin typeface="#9Slide01 Noi dung ngan" panose="00000600000000000000" pitchFamily="2" charset="0"/>
                    <a:cs typeface="Lato Heavy" pitchFamily="34" charset="0"/>
                  </a:rPr>
                  <a:t>9</a:t>
                </a:r>
              </a:p>
            </p:txBody>
          </p:sp>
        </p:grpSp>
        <p:grpSp>
          <p:nvGrpSpPr>
            <p:cNvPr id="11" name="Group 47">
              <a:extLst>
                <a:ext uri="{FF2B5EF4-FFF2-40B4-BE49-F238E27FC236}">
                  <a16:creationId xmlns:a16="http://schemas.microsoft.com/office/drawing/2014/main" id="{09AA9CD2-502E-12D1-45D4-1D2DD1892249}"/>
                </a:ext>
              </a:extLst>
            </p:cNvPr>
            <p:cNvGrpSpPr/>
            <p:nvPr/>
          </p:nvGrpSpPr>
          <p:grpSpPr>
            <a:xfrm>
              <a:off x="1079325" y="2245431"/>
              <a:ext cx="986542" cy="986542"/>
              <a:chOff x="1079325" y="2242609"/>
              <a:chExt cx="986542" cy="986542"/>
            </a:xfrm>
          </p:grpSpPr>
          <p:pic>
            <p:nvPicPr>
              <p:cNvPr id="70" name="Picture 8" descr="F:\AAA-LÀM ẢNH SLIDE\Bai10-HĐ3-4(7).png">
                <a:extLst>
                  <a:ext uri="{FF2B5EF4-FFF2-40B4-BE49-F238E27FC236}">
                    <a16:creationId xmlns:a16="http://schemas.microsoft.com/office/drawing/2014/main" id="{97C05A01-E323-25A5-E772-3E5601DB829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4636253A-6C35-08E3-91D7-59B33C842927}"/>
                  </a:ext>
                </a:extLst>
              </p:cNvPr>
              <p:cNvSpPr txBox="1"/>
              <p:nvPr/>
            </p:nvSpPr>
            <p:spPr>
              <a:xfrm>
                <a:off x="1376062" y="2686754"/>
                <a:ext cx="408310" cy="424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399" b="1" dirty="0">
                    <a:solidFill>
                      <a:schemeClr val="accent1"/>
                    </a:solidFill>
                    <a:latin typeface="#9Slide01 Noi dung ngan" panose="00000600000000000000" pitchFamily="2" charset="0"/>
                    <a:cs typeface="Lato Heavy" pitchFamily="34" charset="0"/>
                  </a:rPr>
                  <a:t>4</a:t>
                </a:r>
              </a:p>
            </p:txBody>
          </p:sp>
        </p:grpSp>
        <p:grpSp>
          <p:nvGrpSpPr>
            <p:cNvPr id="12" name="Group 50">
              <a:extLst>
                <a:ext uri="{FF2B5EF4-FFF2-40B4-BE49-F238E27FC236}">
                  <a16:creationId xmlns:a16="http://schemas.microsoft.com/office/drawing/2014/main" id="{08E06115-6E8B-5E9C-2A5E-219A73DA6B7D}"/>
                </a:ext>
              </a:extLst>
            </p:cNvPr>
            <p:cNvGrpSpPr/>
            <p:nvPr/>
          </p:nvGrpSpPr>
          <p:grpSpPr>
            <a:xfrm>
              <a:off x="2247725" y="2245431"/>
              <a:ext cx="986542" cy="986542"/>
              <a:chOff x="1079325" y="2242609"/>
              <a:chExt cx="986542" cy="986542"/>
            </a:xfrm>
          </p:grpSpPr>
          <p:pic>
            <p:nvPicPr>
              <p:cNvPr id="68" name="Picture 8" descr="F:\AAA-LÀM ẢNH SLIDE\Bai10-HĐ3-4(7).png">
                <a:extLst>
                  <a:ext uri="{FF2B5EF4-FFF2-40B4-BE49-F238E27FC236}">
                    <a16:creationId xmlns:a16="http://schemas.microsoft.com/office/drawing/2014/main" id="{596B5282-6FF0-A2B0-D4AE-1D8EEC6ED08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2917B88B-79CB-A2E5-23D5-A11DAC5A7B02}"/>
                  </a:ext>
                </a:extLst>
              </p:cNvPr>
              <p:cNvSpPr txBox="1"/>
              <p:nvPr/>
            </p:nvSpPr>
            <p:spPr>
              <a:xfrm>
                <a:off x="1376062" y="2686754"/>
                <a:ext cx="408310" cy="424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399" b="1" dirty="0">
                    <a:solidFill>
                      <a:schemeClr val="accent1"/>
                    </a:solidFill>
                    <a:latin typeface="#9Slide01 Noi dung ngan" panose="00000600000000000000" pitchFamily="2" charset="0"/>
                    <a:cs typeface="Lato Heavy" pitchFamily="34" charset="0"/>
                  </a:rPr>
                  <a:t>5</a:t>
                </a:r>
              </a:p>
            </p:txBody>
          </p:sp>
        </p:grpSp>
        <p:grpSp>
          <p:nvGrpSpPr>
            <p:cNvPr id="13" name="Group 53">
              <a:extLst>
                <a:ext uri="{FF2B5EF4-FFF2-40B4-BE49-F238E27FC236}">
                  <a16:creationId xmlns:a16="http://schemas.microsoft.com/office/drawing/2014/main" id="{A68C79D9-C282-8A0B-B260-EB9E991B291C}"/>
                </a:ext>
              </a:extLst>
            </p:cNvPr>
            <p:cNvGrpSpPr/>
            <p:nvPr/>
          </p:nvGrpSpPr>
          <p:grpSpPr>
            <a:xfrm>
              <a:off x="3427413" y="2245431"/>
              <a:ext cx="986542" cy="986542"/>
              <a:chOff x="1079325" y="2242609"/>
              <a:chExt cx="986542" cy="986542"/>
            </a:xfrm>
          </p:grpSpPr>
          <p:pic>
            <p:nvPicPr>
              <p:cNvPr id="66" name="Picture 8" descr="F:\AAA-LÀM ẢNH SLIDE\Bai10-HĐ3-4(7).png">
                <a:extLst>
                  <a:ext uri="{FF2B5EF4-FFF2-40B4-BE49-F238E27FC236}">
                    <a16:creationId xmlns:a16="http://schemas.microsoft.com/office/drawing/2014/main" id="{5570D9EF-FD84-F0E1-EC0A-2E53C7BE481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E65FB2F3-8D7C-4055-AF1F-DEAAA4E48DA6}"/>
                  </a:ext>
                </a:extLst>
              </p:cNvPr>
              <p:cNvSpPr txBox="1"/>
              <p:nvPr/>
            </p:nvSpPr>
            <p:spPr>
              <a:xfrm>
                <a:off x="1388533" y="2674283"/>
                <a:ext cx="408310" cy="424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399" b="1" dirty="0">
                    <a:solidFill>
                      <a:schemeClr val="accent1"/>
                    </a:solidFill>
                    <a:latin typeface="#9Slide01 Noi dung ngan" panose="00000600000000000000" pitchFamily="2" charset="0"/>
                    <a:cs typeface="Lato Heavy" pitchFamily="34" charset="0"/>
                  </a:rPr>
                  <a:t>6</a:t>
                </a:r>
              </a:p>
            </p:txBody>
          </p:sp>
        </p:grpSp>
        <p:grpSp>
          <p:nvGrpSpPr>
            <p:cNvPr id="14" name="Group 56">
              <a:extLst>
                <a:ext uri="{FF2B5EF4-FFF2-40B4-BE49-F238E27FC236}">
                  <a16:creationId xmlns:a16="http://schemas.microsoft.com/office/drawing/2014/main" id="{AFC3791F-69CF-A193-0FA9-298FB9E2D7B2}"/>
                </a:ext>
              </a:extLst>
            </p:cNvPr>
            <p:cNvGrpSpPr/>
            <p:nvPr/>
          </p:nvGrpSpPr>
          <p:grpSpPr>
            <a:xfrm>
              <a:off x="4595813" y="2245431"/>
              <a:ext cx="986542" cy="986542"/>
              <a:chOff x="1079325" y="2242609"/>
              <a:chExt cx="986542" cy="986542"/>
            </a:xfrm>
          </p:grpSpPr>
          <p:pic>
            <p:nvPicPr>
              <p:cNvPr id="64" name="Picture 8" descr="F:\AAA-LÀM ẢNH SLIDE\Bai10-HĐ3-4(7).png">
                <a:extLst>
                  <a:ext uri="{FF2B5EF4-FFF2-40B4-BE49-F238E27FC236}">
                    <a16:creationId xmlns:a16="http://schemas.microsoft.com/office/drawing/2014/main" id="{F02A8B90-6C3A-A064-DA2A-369A0FC96B8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5B45CCD7-13F6-C022-4391-D1A2D325E508}"/>
                  </a:ext>
                </a:extLst>
              </p:cNvPr>
              <p:cNvSpPr txBox="1"/>
              <p:nvPr/>
            </p:nvSpPr>
            <p:spPr>
              <a:xfrm>
                <a:off x="1388533" y="2686754"/>
                <a:ext cx="408310" cy="424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399" b="1" dirty="0">
                    <a:solidFill>
                      <a:schemeClr val="accent1"/>
                    </a:solidFill>
                    <a:latin typeface="#9Slide01 Noi dung ngan" panose="00000600000000000000" pitchFamily="2" charset="0"/>
                    <a:cs typeface="Lato Heavy" pitchFamily="34" charset="0"/>
                  </a:rPr>
                  <a:t>7</a:t>
                </a:r>
              </a:p>
            </p:txBody>
          </p:sp>
        </p:grpSp>
      </p:grpSp>
      <p:grpSp>
        <p:nvGrpSpPr>
          <p:cNvPr id="15" name="Group 75">
            <a:extLst>
              <a:ext uri="{FF2B5EF4-FFF2-40B4-BE49-F238E27FC236}">
                <a16:creationId xmlns:a16="http://schemas.microsoft.com/office/drawing/2014/main" id="{B8E1288D-EF47-0B3F-7A67-7515A1358027}"/>
              </a:ext>
            </a:extLst>
          </p:cNvPr>
          <p:cNvGrpSpPr/>
          <p:nvPr/>
        </p:nvGrpSpPr>
        <p:grpSpPr>
          <a:xfrm>
            <a:off x="2413479" y="1422961"/>
            <a:ext cx="1592076" cy="1592074"/>
            <a:chOff x="1745369" y="893586"/>
            <a:chExt cx="1325208" cy="1325208"/>
          </a:xfrm>
        </p:grpSpPr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D5ECD6AB-C418-0967-DEB5-509121A44B55}"/>
                </a:ext>
              </a:extLst>
            </p:cNvPr>
            <p:cNvSpPr/>
            <p:nvPr/>
          </p:nvSpPr>
          <p:spPr>
            <a:xfrm>
              <a:off x="2280356" y="1693333"/>
              <a:ext cx="214488" cy="21448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pic>
          <p:nvPicPr>
            <p:cNvPr id="78" name="Picture 2" descr="F:\AAA-LÀM ẢNH SLIDE\Bai10-HĐ3-4(1).png">
              <a:extLst>
                <a:ext uri="{FF2B5EF4-FFF2-40B4-BE49-F238E27FC236}">
                  <a16:creationId xmlns:a16="http://schemas.microsoft.com/office/drawing/2014/main" id="{5E8BB2ED-DA18-6316-2C88-AE10185C84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745369" y="893586"/>
              <a:ext cx="1325208" cy="1325208"/>
            </a:xfrm>
            <a:prstGeom prst="rect">
              <a:avLst/>
            </a:prstGeom>
            <a:noFill/>
          </p:spPr>
        </p:pic>
      </p:grpSp>
      <p:grpSp>
        <p:nvGrpSpPr>
          <p:cNvPr id="16" name="Group 78">
            <a:extLst>
              <a:ext uri="{FF2B5EF4-FFF2-40B4-BE49-F238E27FC236}">
                <a16:creationId xmlns:a16="http://schemas.microsoft.com/office/drawing/2014/main" id="{9AA44AB2-246A-3755-84C4-FED68738BC53}"/>
              </a:ext>
            </a:extLst>
          </p:cNvPr>
          <p:cNvGrpSpPr/>
          <p:nvPr/>
        </p:nvGrpSpPr>
        <p:grpSpPr>
          <a:xfrm>
            <a:off x="5345134" y="1566507"/>
            <a:ext cx="1465630" cy="1465628"/>
            <a:chOff x="3950065" y="1006474"/>
            <a:chExt cx="1219957" cy="1219957"/>
          </a:xfrm>
        </p:grpSpPr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32952556-BB4B-0CD2-67B5-E1DD703A9F1A}"/>
                </a:ext>
              </a:extLst>
            </p:cNvPr>
            <p:cNvSpPr/>
            <p:nvPr/>
          </p:nvSpPr>
          <p:spPr>
            <a:xfrm>
              <a:off x="4436533" y="1682044"/>
              <a:ext cx="191912" cy="19191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399" dirty="0"/>
                <a:t>Z</a:t>
              </a:r>
            </a:p>
          </p:txBody>
        </p:sp>
        <p:pic>
          <p:nvPicPr>
            <p:cNvPr id="81" name="Picture 3" descr="F:\AAA-LÀM ẢNH SLIDE\Bai10-HĐ3-4(2).png">
              <a:extLst>
                <a:ext uri="{FF2B5EF4-FFF2-40B4-BE49-F238E27FC236}">
                  <a16:creationId xmlns:a16="http://schemas.microsoft.com/office/drawing/2014/main" id="{243000D7-C886-63EA-17AE-04D03C9809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950065" y="1006474"/>
              <a:ext cx="1219957" cy="1219957"/>
            </a:xfrm>
            <a:prstGeom prst="rect">
              <a:avLst/>
            </a:prstGeom>
            <a:noFill/>
          </p:spPr>
        </p:pic>
      </p:grpSp>
      <p:grpSp>
        <p:nvGrpSpPr>
          <p:cNvPr id="17" name="Group 81">
            <a:extLst>
              <a:ext uri="{FF2B5EF4-FFF2-40B4-BE49-F238E27FC236}">
                <a16:creationId xmlns:a16="http://schemas.microsoft.com/office/drawing/2014/main" id="{C268B7CE-0413-4B80-970A-A25E4C001E4E}"/>
              </a:ext>
            </a:extLst>
          </p:cNvPr>
          <p:cNvGrpSpPr/>
          <p:nvPr/>
        </p:nvGrpSpPr>
        <p:grpSpPr>
          <a:xfrm>
            <a:off x="7948406" y="1381241"/>
            <a:ext cx="1804932" cy="1804930"/>
            <a:chOff x="5889265" y="853545"/>
            <a:chExt cx="1502385" cy="1502385"/>
          </a:xfrm>
        </p:grpSpPr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6056AC31-E051-5C9F-7AC0-B31AD20537BF}"/>
                </a:ext>
              </a:extLst>
            </p:cNvPr>
            <p:cNvSpPr/>
            <p:nvPr/>
          </p:nvSpPr>
          <p:spPr>
            <a:xfrm>
              <a:off x="6547556" y="1682044"/>
              <a:ext cx="270933" cy="27093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pic>
          <p:nvPicPr>
            <p:cNvPr id="84" name="Picture 4" descr="F:\AAA-LÀM ẢNH SLIDE\Bai10-HĐ3-4(3).png">
              <a:extLst>
                <a:ext uri="{FF2B5EF4-FFF2-40B4-BE49-F238E27FC236}">
                  <a16:creationId xmlns:a16="http://schemas.microsoft.com/office/drawing/2014/main" id="{313642CF-AE09-27AF-092B-B7F18C8184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889265" y="853545"/>
              <a:ext cx="1502385" cy="1502385"/>
            </a:xfrm>
            <a:prstGeom prst="rect">
              <a:avLst/>
            </a:prstGeom>
            <a:noFill/>
          </p:spPr>
        </p:pic>
      </p:grpSp>
      <p:grpSp>
        <p:nvGrpSpPr>
          <p:cNvPr id="18" name="Group 84">
            <a:extLst>
              <a:ext uri="{FF2B5EF4-FFF2-40B4-BE49-F238E27FC236}">
                <a16:creationId xmlns:a16="http://schemas.microsoft.com/office/drawing/2014/main" id="{30FBD46D-16FF-CBA7-AED7-3AD7E8BC40EB}"/>
              </a:ext>
            </a:extLst>
          </p:cNvPr>
          <p:cNvGrpSpPr/>
          <p:nvPr/>
        </p:nvGrpSpPr>
        <p:grpSpPr>
          <a:xfrm>
            <a:off x="8055853" y="4983855"/>
            <a:ext cx="1590038" cy="1590036"/>
            <a:chOff x="5978701" y="3565266"/>
            <a:chExt cx="1323513" cy="1323513"/>
          </a:xfrm>
        </p:grpSpPr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1D31FC37-7B9C-5223-DCF0-AE3CB6AB9AA2}"/>
                </a:ext>
              </a:extLst>
            </p:cNvPr>
            <p:cNvSpPr/>
            <p:nvPr/>
          </p:nvSpPr>
          <p:spPr>
            <a:xfrm>
              <a:off x="6592711" y="4402667"/>
              <a:ext cx="225778" cy="22577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pic>
          <p:nvPicPr>
            <p:cNvPr id="87" name="Picture 5" descr="F:\AAA-LÀM ẢNH SLIDE\Bai10-HĐ3-4(4).png">
              <a:extLst>
                <a:ext uri="{FF2B5EF4-FFF2-40B4-BE49-F238E27FC236}">
                  <a16:creationId xmlns:a16="http://schemas.microsoft.com/office/drawing/2014/main" id="{D1FD7CEB-5452-F3D6-D170-2E8B4AE785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978701" y="3565266"/>
              <a:ext cx="1323513" cy="1323513"/>
            </a:xfrm>
            <a:prstGeom prst="rect">
              <a:avLst/>
            </a:prstGeom>
            <a:noFill/>
          </p:spPr>
        </p:pic>
      </p:grpSp>
      <p:grpSp>
        <p:nvGrpSpPr>
          <p:cNvPr id="19" name="Group 87">
            <a:extLst>
              <a:ext uri="{FF2B5EF4-FFF2-40B4-BE49-F238E27FC236}">
                <a16:creationId xmlns:a16="http://schemas.microsoft.com/office/drawing/2014/main" id="{6E1D2B2F-4570-FC02-27FD-7738931703E7}"/>
              </a:ext>
            </a:extLst>
          </p:cNvPr>
          <p:cNvGrpSpPr/>
          <p:nvPr/>
        </p:nvGrpSpPr>
        <p:grpSpPr>
          <a:xfrm>
            <a:off x="5136175" y="4852146"/>
            <a:ext cx="1853456" cy="1853454"/>
            <a:chOff x="3777367" y="3455635"/>
            <a:chExt cx="1542775" cy="1542775"/>
          </a:xfrm>
        </p:grpSpPr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8A6DD0ED-7CB3-452C-D7EC-8CBA7D71BA40}"/>
                </a:ext>
              </a:extLst>
            </p:cNvPr>
            <p:cNvSpPr/>
            <p:nvPr/>
          </p:nvSpPr>
          <p:spPr>
            <a:xfrm>
              <a:off x="4447822" y="4380089"/>
              <a:ext cx="203200" cy="203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pic>
          <p:nvPicPr>
            <p:cNvPr id="90" name="Picture 6" descr="F:\AAA-LÀM ẢNH SLIDE\Bai10-HĐ3-4(5).png">
              <a:extLst>
                <a:ext uri="{FF2B5EF4-FFF2-40B4-BE49-F238E27FC236}">
                  <a16:creationId xmlns:a16="http://schemas.microsoft.com/office/drawing/2014/main" id="{42B82AA7-1309-5B3C-C2FE-C15C027D13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777367" y="3455635"/>
              <a:ext cx="1542775" cy="1542775"/>
            </a:xfrm>
            <a:prstGeom prst="rect">
              <a:avLst/>
            </a:prstGeom>
            <a:noFill/>
          </p:spPr>
        </p:pic>
      </p:grpSp>
      <p:grpSp>
        <p:nvGrpSpPr>
          <p:cNvPr id="20" name="Group 90">
            <a:extLst>
              <a:ext uri="{FF2B5EF4-FFF2-40B4-BE49-F238E27FC236}">
                <a16:creationId xmlns:a16="http://schemas.microsoft.com/office/drawing/2014/main" id="{9912F9BD-0D21-C6A9-01D7-D775965D7C30}"/>
              </a:ext>
            </a:extLst>
          </p:cNvPr>
          <p:cNvGrpSpPr/>
          <p:nvPr/>
        </p:nvGrpSpPr>
        <p:grpSpPr>
          <a:xfrm>
            <a:off x="2291418" y="4724400"/>
            <a:ext cx="1836202" cy="1836200"/>
            <a:chOff x="1643767" y="3417660"/>
            <a:chExt cx="1528413" cy="1528413"/>
          </a:xfrm>
        </p:grpSpPr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D785EA97-6903-1369-2D8E-E337C7EC1036}"/>
                </a:ext>
              </a:extLst>
            </p:cNvPr>
            <p:cNvSpPr/>
            <p:nvPr/>
          </p:nvSpPr>
          <p:spPr>
            <a:xfrm>
              <a:off x="2359378" y="4425244"/>
              <a:ext cx="180623" cy="18062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pic>
          <p:nvPicPr>
            <p:cNvPr id="93" name="Picture 7" descr="F:\AAA-LÀM ẢNH SLIDE\Bai10-HĐ3-4(6).png">
              <a:extLst>
                <a:ext uri="{FF2B5EF4-FFF2-40B4-BE49-F238E27FC236}">
                  <a16:creationId xmlns:a16="http://schemas.microsoft.com/office/drawing/2014/main" id="{CD308869-9A2B-43CA-E4FB-8C260E6BCF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643767" y="3417660"/>
              <a:ext cx="1528413" cy="1528413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35866052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3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4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0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1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2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7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8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74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5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6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91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2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3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4" grpId="0" animBg="1"/>
      <p:bldP spid="55" grpId="0" animBg="1"/>
      <p:bldP spid="5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>
            <a:extLst>
              <a:ext uri="{FF2B5EF4-FFF2-40B4-BE49-F238E27FC236}">
                <a16:creationId xmlns:a16="http://schemas.microsoft.com/office/drawing/2014/main" id="{1D38AF26-3E24-1347-233B-8AAC5CABAD85}"/>
              </a:ext>
            </a:extLst>
          </p:cNvPr>
          <p:cNvGrpSpPr/>
          <p:nvPr/>
        </p:nvGrpSpPr>
        <p:grpSpPr>
          <a:xfrm>
            <a:off x="724991" y="3117398"/>
            <a:ext cx="10630786" cy="1530802"/>
            <a:chOff x="1079325" y="2245431"/>
            <a:chExt cx="6851119" cy="986542"/>
          </a:xfrm>
        </p:grpSpPr>
        <p:grpSp>
          <p:nvGrpSpPr>
            <p:cNvPr id="3" name="Group 39">
              <a:extLst>
                <a:ext uri="{FF2B5EF4-FFF2-40B4-BE49-F238E27FC236}">
                  <a16:creationId xmlns:a16="http://schemas.microsoft.com/office/drawing/2014/main" id="{C54F58DD-85D8-ACED-CC3E-735F4D845B10}"/>
                </a:ext>
              </a:extLst>
            </p:cNvPr>
            <p:cNvGrpSpPr/>
            <p:nvPr/>
          </p:nvGrpSpPr>
          <p:grpSpPr>
            <a:xfrm>
              <a:off x="5775502" y="2245431"/>
              <a:ext cx="986542" cy="986542"/>
              <a:chOff x="1079325" y="2242609"/>
              <a:chExt cx="986542" cy="986542"/>
            </a:xfrm>
          </p:grpSpPr>
          <p:pic>
            <p:nvPicPr>
              <p:cNvPr id="25" name="Picture 8" descr="F:\AAA-LÀM ẢNH SLIDE\Bai10-HĐ3-4(7).png">
                <a:extLst>
                  <a:ext uri="{FF2B5EF4-FFF2-40B4-BE49-F238E27FC236}">
                    <a16:creationId xmlns:a16="http://schemas.microsoft.com/office/drawing/2014/main" id="{246D01E7-D200-60C8-C61B-C3D3A854838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97EE3EC-A29D-D5C2-11BA-392210872032}"/>
                  </a:ext>
                </a:extLst>
              </p:cNvPr>
              <p:cNvSpPr txBox="1"/>
              <p:nvPr/>
            </p:nvSpPr>
            <p:spPr>
              <a:xfrm>
                <a:off x="1449663" y="2752231"/>
                <a:ext cx="408310" cy="424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399" b="1" dirty="0">
                    <a:solidFill>
                      <a:schemeClr val="accent1"/>
                    </a:solidFill>
                    <a:latin typeface="#9Slide01 Noi dung ngan" panose="00000600000000000000" pitchFamily="2" charset="0"/>
                    <a:cs typeface="Lato Heavy" pitchFamily="34" charset="0"/>
                  </a:rPr>
                  <a:t>8</a:t>
                </a:r>
              </a:p>
            </p:txBody>
          </p:sp>
        </p:grpSp>
        <p:grpSp>
          <p:nvGrpSpPr>
            <p:cNvPr id="8" name="Group 44">
              <a:extLst>
                <a:ext uri="{FF2B5EF4-FFF2-40B4-BE49-F238E27FC236}">
                  <a16:creationId xmlns:a16="http://schemas.microsoft.com/office/drawing/2014/main" id="{032BDC79-B040-B20A-6809-B6C6640408D8}"/>
                </a:ext>
              </a:extLst>
            </p:cNvPr>
            <p:cNvGrpSpPr/>
            <p:nvPr/>
          </p:nvGrpSpPr>
          <p:grpSpPr>
            <a:xfrm>
              <a:off x="6943902" y="2245431"/>
              <a:ext cx="986542" cy="986542"/>
              <a:chOff x="1079325" y="2242609"/>
              <a:chExt cx="986542" cy="986542"/>
            </a:xfrm>
          </p:grpSpPr>
          <p:pic>
            <p:nvPicPr>
              <p:cNvPr id="23" name="Picture 8" descr="F:\AAA-LÀM ẢNH SLIDE\Bai10-HĐ3-4(7).png">
                <a:extLst>
                  <a:ext uri="{FF2B5EF4-FFF2-40B4-BE49-F238E27FC236}">
                    <a16:creationId xmlns:a16="http://schemas.microsoft.com/office/drawing/2014/main" id="{D9F26985-CB7D-B367-599E-A21F9168976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346AF9F-579A-6008-D4CA-88364D79405B}"/>
                  </a:ext>
                </a:extLst>
              </p:cNvPr>
              <p:cNvSpPr txBox="1"/>
              <p:nvPr/>
            </p:nvSpPr>
            <p:spPr>
              <a:xfrm>
                <a:off x="1459851" y="2739760"/>
                <a:ext cx="408310" cy="424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399" b="1" dirty="0">
                    <a:solidFill>
                      <a:schemeClr val="accent1"/>
                    </a:solidFill>
                    <a:latin typeface="#9Slide01 Noi dung ngan" panose="00000600000000000000" pitchFamily="2" charset="0"/>
                    <a:cs typeface="Lato Heavy" pitchFamily="34" charset="0"/>
                  </a:rPr>
                  <a:t>9</a:t>
                </a:r>
              </a:p>
            </p:txBody>
          </p:sp>
        </p:grpSp>
        <p:grpSp>
          <p:nvGrpSpPr>
            <p:cNvPr id="9" name="Group 47">
              <a:extLst>
                <a:ext uri="{FF2B5EF4-FFF2-40B4-BE49-F238E27FC236}">
                  <a16:creationId xmlns:a16="http://schemas.microsoft.com/office/drawing/2014/main" id="{9B8CAD9F-A868-8976-64DC-590CDB2DD34D}"/>
                </a:ext>
              </a:extLst>
            </p:cNvPr>
            <p:cNvGrpSpPr/>
            <p:nvPr/>
          </p:nvGrpSpPr>
          <p:grpSpPr>
            <a:xfrm>
              <a:off x="1079325" y="2245431"/>
              <a:ext cx="986542" cy="986542"/>
              <a:chOff x="1079325" y="2242609"/>
              <a:chExt cx="986542" cy="986542"/>
            </a:xfrm>
          </p:grpSpPr>
          <p:pic>
            <p:nvPicPr>
              <p:cNvPr id="21" name="Picture 8" descr="F:\AAA-LÀM ẢNH SLIDE\Bai10-HĐ3-4(7).png">
                <a:extLst>
                  <a:ext uri="{FF2B5EF4-FFF2-40B4-BE49-F238E27FC236}">
                    <a16:creationId xmlns:a16="http://schemas.microsoft.com/office/drawing/2014/main" id="{D1910CD8-C3E6-E22B-DDD9-0BEE188479E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7E96E0D-358D-A3E5-B916-ABAE6CBEBA50}"/>
                  </a:ext>
                </a:extLst>
              </p:cNvPr>
              <p:cNvSpPr txBox="1"/>
              <p:nvPr/>
            </p:nvSpPr>
            <p:spPr>
              <a:xfrm>
                <a:off x="1394770" y="2706554"/>
                <a:ext cx="408310" cy="424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399" b="1" dirty="0">
                    <a:solidFill>
                      <a:schemeClr val="accent1"/>
                    </a:solidFill>
                    <a:latin typeface="#9Slide01 Noi dung ngan" panose="00000600000000000000" pitchFamily="2" charset="0"/>
                    <a:cs typeface="Lato Heavy" pitchFamily="34" charset="0"/>
                  </a:rPr>
                  <a:t>4</a:t>
                </a:r>
              </a:p>
            </p:txBody>
          </p:sp>
        </p:grpSp>
        <p:grpSp>
          <p:nvGrpSpPr>
            <p:cNvPr id="10" name="Group 50">
              <a:extLst>
                <a:ext uri="{FF2B5EF4-FFF2-40B4-BE49-F238E27FC236}">
                  <a16:creationId xmlns:a16="http://schemas.microsoft.com/office/drawing/2014/main" id="{E82E3C37-5A1B-2DC6-9740-BE34F829298F}"/>
                </a:ext>
              </a:extLst>
            </p:cNvPr>
            <p:cNvGrpSpPr/>
            <p:nvPr/>
          </p:nvGrpSpPr>
          <p:grpSpPr>
            <a:xfrm>
              <a:off x="2247725" y="2245431"/>
              <a:ext cx="986542" cy="986542"/>
              <a:chOff x="1079325" y="2242609"/>
              <a:chExt cx="986542" cy="986542"/>
            </a:xfrm>
          </p:grpSpPr>
          <p:pic>
            <p:nvPicPr>
              <p:cNvPr id="19" name="Picture 8" descr="F:\AAA-LÀM ẢNH SLIDE\Bai10-HĐ3-4(7).png">
                <a:extLst>
                  <a:ext uri="{FF2B5EF4-FFF2-40B4-BE49-F238E27FC236}">
                    <a16:creationId xmlns:a16="http://schemas.microsoft.com/office/drawing/2014/main" id="{2A662073-7D58-F4A5-E344-8F561C4520A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7588515-B65C-90CD-DA61-065F53767111}"/>
                  </a:ext>
                </a:extLst>
              </p:cNvPr>
              <p:cNvSpPr txBox="1"/>
              <p:nvPr/>
            </p:nvSpPr>
            <p:spPr>
              <a:xfrm>
                <a:off x="1441673" y="2752231"/>
                <a:ext cx="408310" cy="424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399" b="1" dirty="0">
                    <a:solidFill>
                      <a:schemeClr val="accent1"/>
                    </a:solidFill>
                    <a:latin typeface="#9Slide01 Noi dung ngan" panose="00000600000000000000" pitchFamily="2" charset="0"/>
                    <a:cs typeface="Lato Heavy" pitchFamily="34" charset="0"/>
                  </a:rPr>
                  <a:t>5</a:t>
                </a:r>
              </a:p>
            </p:txBody>
          </p:sp>
        </p:grpSp>
        <p:grpSp>
          <p:nvGrpSpPr>
            <p:cNvPr id="11" name="Group 53">
              <a:extLst>
                <a:ext uri="{FF2B5EF4-FFF2-40B4-BE49-F238E27FC236}">
                  <a16:creationId xmlns:a16="http://schemas.microsoft.com/office/drawing/2014/main" id="{3B0D1042-58FD-D79C-D3BF-171E6C6A08B3}"/>
                </a:ext>
              </a:extLst>
            </p:cNvPr>
            <p:cNvGrpSpPr/>
            <p:nvPr/>
          </p:nvGrpSpPr>
          <p:grpSpPr>
            <a:xfrm>
              <a:off x="3427413" y="2245431"/>
              <a:ext cx="986542" cy="986542"/>
              <a:chOff x="1079325" y="2242609"/>
              <a:chExt cx="986542" cy="986542"/>
            </a:xfrm>
          </p:grpSpPr>
          <p:pic>
            <p:nvPicPr>
              <p:cNvPr id="17" name="Picture 8" descr="F:\AAA-LÀM ẢNH SLIDE\Bai10-HĐ3-4(7).png">
                <a:extLst>
                  <a:ext uri="{FF2B5EF4-FFF2-40B4-BE49-F238E27FC236}">
                    <a16:creationId xmlns:a16="http://schemas.microsoft.com/office/drawing/2014/main" id="{9AA38001-1BD8-D222-CAD1-F8DCA57F255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9FC92AD-B0D3-C9E0-4E0D-2CE408C55A46}"/>
                  </a:ext>
                </a:extLst>
              </p:cNvPr>
              <p:cNvSpPr txBox="1"/>
              <p:nvPr/>
            </p:nvSpPr>
            <p:spPr>
              <a:xfrm>
                <a:off x="1440574" y="2739760"/>
                <a:ext cx="408310" cy="424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399" b="1" dirty="0">
                    <a:solidFill>
                      <a:schemeClr val="accent1"/>
                    </a:solidFill>
                    <a:latin typeface="#9Slide01 Noi dung ngan" panose="00000600000000000000" pitchFamily="2" charset="0"/>
                    <a:cs typeface="Lato Heavy" pitchFamily="34" charset="0"/>
                  </a:rPr>
                  <a:t>6</a:t>
                </a:r>
              </a:p>
            </p:txBody>
          </p:sp>
        </p:grpSp>
        <p:grpSp>
          <p:nvGrpSpPr>
            <p:cNvPr id="12" name="Group 56">
              <a:extLst>
                <a:ext uri="{FF2B5EF4-FFF2-40B4-BE49-F238E27FC236}">
                  <a16:creationId xmlns:a16="http://schemas.microsoft.com/office/drawing/2014/main" id="{2A322946-1546-4ECC-FE6C-3DC3DD3511B6}"/>
                </a:ext>
              </a:extLst>
            </p:cNvPr>
            <p:cNvGrpSpPr/>
            <p:nvPr/>
          </p:nvGrpSpPr>
          <p:grpSpPr>
            <a:xfrm>
              <a:off x="4595813" y="2245431"/>
              <a:ext cx="986542" cy="986542"/>
              <a:chOff x="1079325" y="2242609"/>
              <a:chExt cx="986542" cy="986542"/>
            </a:xfrm>
          </p:grpSpPr>
          <p:pic>
            <p:nvPicPr>
              <p:cNvPr id="15" name="Picture 8" descr="F:\AAA-LÀM ẢNH SLIDE\Bai10-HĐ3-4(7).png">
                <a:extLst>
                  <a:ext uri="{FF2B5EF4-FFF2-40B4-BE49-F238E27FC236}">
                    <a16:creationId xmlns:a16="http://schemas.microsoft.com/office/drawing/2014/main" id="{27145966-9B17-435C-8B50-A0E0CB75CF7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BC91397-13BF-404A-7C1B-3E73B2F0069F}"/>
                  </a:ext>
                </a:extLst>
              </p:cNvPr>
              <p:cNvSpPr txBox="1"/>
              <p:nvPr/>
            </p:nvSpPr>
            <p:spPr>
              <a:xfrm>
                <a:off x="1450763" y="2752231"/>
                <a:ext cx="408310" cy="424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399" b="1" dirty="0">
                    <a:solidFill>
                      <a:schemeClr val="accent1"/>
                    </a:solidFill>
                    <a:latin typeface="#9Slide01 Noi dung ngan" panose="00000600000000000000" pitchFamily="2" charset="0"/>
                    <a:cs typeface="Lato Heavy" pitchFamily="34" charset="0"/>
                  </a:rPr>
                  <a:t>7</a:t>
                </a:r>
              </a:p>
            </p:txBody>
          </p:sp>
        </p:grpSp>
      </p:grpSp>
      <p:grpSp>
        <p:nvGrpSpPr>
          <p:cNvPr id="13" name="Group 1">
            <a:extLst>
              <a:ext uri="{FF2B5EF4-FFF2-40B4-BE49-F238E27FC236}">
                <a16:creationId xmlns:a16="http://schemas.microsoft.com/office/drawing/2014/main" id="{FF46FA3D-CD55-9E32-69B7-F24DDAB0B635}"/>
              </a:ext>
            </a:extLst>
          </p:cNvPr>
          <p:cNvGrpSpPr/>
          <p:nvPr/>
        </p:nvGrpSpPr>
        <p:grpSpPr>
          <a:xfrm>
            <a:off x="562506" y="553037"/>
            <a:ext cx="668922" cy="707886"/>
            <a:chOff x="1559434" y="1176116"/>
            <a:chExt cx="668922" cy="707886"/>
          </a:xfrm>
        </p:grpSpPr>
        <p:grpSp>
          <p:nvGrpSpPr>
            <p:cNvPr id="14" name="Group 2">
              <a:extLst>
                <a:ext uri="{FF2B5EF4-FFF2-40B4-BE49-F238E27FC236}">
                  <a16:creationId xmlns:a16="http://schemas.microsoft.com/office/drawing/2014/main" id="{B63CA216-075E-6220-7697-782D92104C28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94D10E93-2805-31D3-B073-24290B1776CC}"/>
                  </a:ext>
                </a:extLst>
              </p:cNvPr>
              <p:cNvSpPr/>
              <p:nvPr/>
            </p:nvSpPr>
            <p:spPr>
              <a:xfrm>
                <a:off x="1998079" y="1802515"/>
                <a:ext cx="590719" cy="590719"/>
              </a:xfrm>
              <a:prstGeom prst="ellipse">
                <a:avLst/>
              </a:prstGeom>
              <a:solidFill>
                <a:srgbClr val="54BE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B0A1B671-3D18-B610-530E-B6A992BCCE82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solidFill>
                <a:srgbClr val="16B6F2"/>
              </a:solidFill>
              <a:ln w="28575">
                <a:solidFill>
                  <a:srgbClr val="B2DC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05DAFBF-7EAD-B936-616C-671798F07A31}"/>
                </a:ext>
              </a:extLst>
            </p:cNvPr>
            <p:cNvSpPr txBox="1"/>
            <p:nvPr/>
          </p:nvSpPr>
          <p:spPr>
            <a:xfrm>
              <a:off x="1733286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06B9D49-2859-19BA-649E-F9A1B2519B08}"/>
              </a:ext>
            </a:extLst>
          </p:cNvPr>
          <p:cNvSpPr txBox="1"/>
          <p:nvPr/>
        </p:nvSpPr>
        <p:spPr>
          <a:xfrm>
            <a:off x="1287672" y="580828"/>
            <a:ext cx="62307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pc="-1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Tìm chuồng cho thỏ.</a:t>
            </a:r>
          </a:p>
        </p:txBody>
      </p:sp>
      <p:grpSp>
        <p:nvGrpSpPr>
          <p:cNvPr id="27" name="Group 75">
            <a:extLst>
              <a:ext uri="{FF2B5EF4-FFF2-40B4-BE49-F238E27FC236}">
                <a16:creationId xmlns:a16="http://schemas.microsoft.com/office/drawing/2014/main" id="{B8E1288D-EF47-0B3F-7A67-7515A1358027}"/>
              </a:ext>
            </a:extLst>
          </p:cNvPr>
          <p:cNvGrpSpPr/>
          <p:nvPr/>
        </p:nvGrpSpPr>
        <p:grpSpPr>
          <a:xfrm>
            <a:off x="2413479" y="1422961"/>
            <a:ext cx="1592076" cy="1592074"/>
            <a:chOff x="1745369" y="893586"/>
            <a:chExt cx="1325208" cy="1325208"/>
          </a:xfrm>
        </p:grpSpPr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D5ECD6AB-C418-0967-DEB5-509121A44B55}"/>
                </a:ext>
              </a:extLst>
            </p:cNvPr>
            <p:cNvSpPr/>
            <p:nvPr/>
          </p:nvSpPr>
          <p:spPr>
            <a:xfrm>
              <a:off x="2280356" y="1693333"/>
              <a:ext cx="214488" cy="21448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pic>
          <p:nvPicPr>
            <p:cNvPr id="78" name="Picture 2" descr="F:\AAA-LÀM ẢNH SLIDE\Bai10-HĐ3-4(1).png">
              <a:extLst>
                <a:ext uri="{FF2B5EF4-FFF2-40B4-BE49-F238E27FC236}">
                  <a16:creationId xmlns:a16="http://schemas.microsoft.com/office/drawing/2014/main" id="{5E8BB2ED-DA18-6316-2C88-AE10185C84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745369" y="893586"/>
              <a:ext cx="1325208" cy="1325208"/>
            </a:xfrm>
            <a:prstGeom prst="rect">
              <a:avLst/>
            </a:prstGeom>
            <a:noFill/>
          </p:spPr>
        </p:pic>
      </p:grpSp>
      <p:grpSp>
        <p:nvGrpSpPr>
          <p:cNvPr id="28" name="Group 78">
            <a:extLst>
              <a:ext uri="{FF2B5EF4-FFF2-40B4-BE49-F238E27FC236}">
                <a16:creationId xmlns:a16="http://schemas.microsoft.com/office/drawing/2014/main" id="{9AA44AB2-246A-3755-84C4-FED68738BC53}"/>
              </a:ext>
            </a:extLst>
          </p:cNvPr>
          <p:cNvGrpSpPr/>
          <p:nvPr/>
        </p:nvGrpSpPr>
        <p:grpSpPr>
          <a:xfrm>
            <a:off x="5345134" y="1566507"/>
            <a:ext cx="1465630" cy="1465628"/>
            <a:chOff x="3950065" y="1006474"/>
            <a:chExt cx="1219957" cy="1219957"/>
          </a:xfrm>
        </p:grpSpPr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32952556-BB4B-0CD2-67B5-E1DD703A9F1A}"/>
                </a:ext>
              </a:extLst>
            </p:cNvPr>
            <p:cNvSpPr/>
            <p:nvPr/>
          </p:nvSpPr>
          <p:spPr>
            <a:xfrm>
              <a:off x="4436533" y="1682044"/>
              <a:ext cx="191912" cy="19191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399" dirty="0"/>
                <a:t>Z</a:t>
              </a:r>
            </a:p>
          </p:txBody>
        </p:sp>
        <p:pic>
          <p:nvPicPr>
            <p:cNvPr id="81" name="Picture 3" descr="F:\AAA-LÀM ẢNH SLIDE\Bai10-HĐ3-4(2).png">
              <a:extLst>
                <a:ext uri="{FF2B5EF4-FFF2-40B4-BE49-F238E27FC236}">
                  <a16:creationId xmlns:a16="http://schemas.microsoft.com/office/drawing/2014/main" id="{243000D7-C886-63EA-17AE-04D03C9809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950065" y="1006474"/>
              <a:ext cx="1219957" cy="1219957"/>
            </a:xfrm>
            <a:prstGeom prst="rect">
              <a:avLst/>
            </a:prstGeom>
            <a:noFill/>
          </p:spPr>
        </p:pic>
      </p:grpSp>
      <p:grpSp>
        <p:nvGrpSpPr>
          <p:cNvPr id="29" name="Group 81">
            <a:extLst>
              <a:ext uri="{FF2B5EF4-FFF2-40B4-BE49-F238E27FC236}">
                <a16:creationId xmlns:a16="http://schemas.microsoft.com/office/drawing/2014/main" id="{C268B7CE-0413-4B80-970A-A25E4C001E4E}"/>
              </a:ext>
            </a:extLst>
          </p:cNvPr>
          <p:cNvGrpSpPr/>
          <p:nvPr/>
        </p:nvGrpSpPr>
        <p:grpSpPr>
          <a:xfrm>
            <a:off x="7948406" y="1381241"/>
            <a:ext cx="1804932" cy="1804930"/>
            <a:chOff x="5889265" y="853545"/>
            <a:chExt cx="1502385" cy="1502385"/>
          </a:xfrm>
        </p:grpSpPr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6056AC31-E051-5C9F-7AC0-B31AD20537BF}"/>
                </a:ext>
              </a:extLst>
            </p:cNvPr>
            <p:cNvSpPr/>
            <p:nvPr/>
          </p:nvSpPr>
          <p:spPr>
            <a:xfrm>
              <a:off x="6547556" y="1682044"/>
              <a:ext cx="270933" cy="27093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pic>
          <p:nvPicPr>
            <p:cNvPr id="84" name="Picture 4" descr="F:\AAA-LÀM ẢNH SLIDE\Bai10-HĐ3-4(3).png">
              <a:extLst>
                <a:ext uri="{FF2B5EF4-FFF2-40B4-BE49-F238E27FC236}">
                  <a16:creationId xmlns:a16="http://schemas.microsoft.com/office/drawing/2014/main" id="{313642CF-AE09-27AF-092B-B7F18C8184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889265" y="853545"/>
              <a:ext cx="1502385" cy="1502385"/>
            </a:xfrm>
            <a:prstGeom prst="rect">
              <a:avLst/>
            </a:prstGeom>
            <a:noFill/>
          </p:spPr>
        </p:pic>
      </p:grpSp>
      <p:grpSp>
        <p:nvGrpSpPr>
          <p:cNvPr id="30" name="Group 84">
            <a:extLst>
              <a:ext uri="{FF2B5EF4-FFF2-40B4-BE49-F238E27FC236}">
                <a16:creationId xmlns:a16="http://schemas.microsoft.com/office/drawing/2014/main" id="{30FBD46D-16FF-CBA7-AED7-3AD7E8BC40EB}"/>
              </a:ext>
            </a:extLst>
          </p:cNvPr>
          <p:cNvGrpSpPr/>
          <p:nvPr/>
        </p:nvGrpSpPr>
        <p:grpSpPr>
          <a:xfrm>
            <a:off x="8055853" y="4983855"/>
            <a:ext cx="1590038" cy="1590036"/>
            <a:chOff x="5978701" y="3565266"/>
            <a:chExt cx="1323513" cy="1323513"/>
          </a:xfrm>
        </p:grpSpPr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1D31FC37-7B9C-5223-DCF0-AE3CB6AB9AA2}"/>
                </a:ext>
              </a:extLst>
            </p:cNvPr>
            <p:cNvSpPr/>
            <p:nvPr/>
          </p:nvSpPr>
          <p:spPr>
            <a:xfrm>
              <a:off x="6592711" y="4402667"/>
              <a:ext cx="225778" cy="22577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pic>
          <p:nvPicPr>
            <p:cNvPr id="87" name="Picture 5" descr="F:\AAA-LÀM ẢNH SLIDE\Bai10-HĐ3-4(4).png">
              <a:extLst>
                <a:ext uri="{FF2B5EF4-FFF2-40B4-BE49-F238E27FC236}">
                  <a16:creationId xmlns:a16="http://schemas.microsoft.com/office/drawing/2014/main" id="{D1FD7CEB-5452-F3D6-D170-2E8B4AE785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978701" y="3565266"/>
              <a:ext cx="1323513" cy="1323513"/>
            </a:xfrm>
            <a:prstGeom prst="rect">
              <a:avLst/>
            </a:prstGeom>
            <a:noFill/>
          </p:spPr>
        </p:pic>
      </p:grpSp>
      <p:grpSp>
        <p:nvGrpSpPr>
          <p:cNvPr id="31" name="Group 87">
            <a:extLst>
              <a:ext uri="{FF2B5EF4-FFF2-40B4-BE49-F238E27FC236}">
                <a16:creationId xmlns:a16="http://schemas.microsoft.com/office/drawing/2014/main" id="{6E1D2B2F-4570-FC02-27FD-7738931703E7}"/>
              </a:ext>
            </a:extLst>
          </p:cNvPr>
          <p:cNvGrpSpPr/>
          <p:nvPr/>
        </p:nvGrpSpPr>
        <p:grpSpPr>
          <a:xfrm>
            <a:off x="5136175" y="4852146"/>
            <a:ext cx="1853456" cy="1853454"/>
            <a:chOff x="3777367" y="3455635"/>
            <a:chExt cx="1542775" cy="1542775"/>
          </a:xfrm>
        </p:grpSpPr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8A6DD0ED-7CB3-452C-D7EC-8CBA7D71BA40}"/>
                </a:ext>
              </a:extLst>
            </p:cNvPr>
            <p:cNvSpPr/>
            <p:nvPr/>
          </p:nvSpPr>
          <p:spPr>
            <a:xfrm>
              <a:off x="4447822" y="4380089"/>
              <a:ext cx="203200" cy="203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pic>
          <p:nvPicPr>
            <p:cNvPr id="90" name="Picture 6" descr="F:\AAA-LÀM ẢNH SLIDE\Bai10-HĐ3-4(5).png">
              <a:extLst>
                <a:ext uri="{FF2B5EF4-FFF2-40B4-BE49-F238E27FC236}">
                  <a16:creationId xmlns:a16="http://schemas.microsoft.com/office/drawing/2014/main" id="{42B82AA7-1309-5B3C-C2FE-C15C027D13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777367" y="3455635"/>
              <a:ext cx="1542775" cy="1542775"/>
            </a:xfrm>
            <a:prstGeom prst="rect">
              <a:avLst/>
            </a:prstGeom>
            <a:noFill/>
          </p:spPr>
        </p:pic>
      </p:grpSp>
      <p:grpSp>
        <p:nvGrpSpPr>
          <p:cNvPr id="64" name="Group 90">
            <a:extLst>
              <a:ext uri="{FF2B5EF4-FFF2-40B4-BE49-F238E27FC236}">
                <a16:creationId xmlns:a16="http://schemas.microsoft.com/office/drawing/2014/main" id="{9912F9BD-0D21-C6A9-01D7-D775965D7C30}"/>
              </a:ext>
            </a:extLst>
          </p:cNvPr>
          <p:cNvGrpSpPr/>
          <p:nvPr/>
        </p:nvGrpSpPr>
        <p:grpSpPr>
          <a:xfrm>
            <a:off x="2291418" y="4724400"/>
            <a:ext cx="1836202" cy="1836200"/>
            <a:chOff x="1643767" y="3417660"/>
            <a:chExt cx="1528413" cy="1528413"/>
          </a:xfrm>
        </p:grpSpPr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D785EA97-6903-1369-2D8E-E337C7EC1036}"/>
                </a:ext>
              </a:extLst>
            </p:cNvPr>
            <p:cNvSpPr/>
            <p:nvPr/>
          </p:nvSpPr>
          <p:spPr>
            <a:xfrm>
              <a:off x="2359378" y="4425244"/>
              <a:ext cx="180623" cy="18062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pic>
          <p:nvPicPr>
            <p:cNvPr id="93" name="Picture 7" descr="F:\AAA-LÀM ẢNH SLIDE\Bai10-HĐ3-4(6).png">
              <a:extLst>
                <a:ext uri="{FF2B5EF4-FFF2-40B4-BE49-F238E27FC236}">
                  <a16:creationId xmlns:a16="http://schemas.microsoft.com/office/drawing/2014/main" id="{CD308869-9A2B-43CA-E4FB-8C260E6BCF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643767" y="3417660"/>
              <a:ext cx="1528413" cy="1528413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15111529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59259E-6 L -0.22956 -0.405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84" y="-20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7 L -0.14049 0.1071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31" y="534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21927 0.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64" y="50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7 L -0.16758 0.1060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85" y="5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0.00138 L 0.15977 -0.4097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3" y="-2055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59259E-6 L 0.14284 -0.4148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35" y="-20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3" descr="bar01"/>
          <p:cNvPicPr>
            <a:picLocks noChangeAspect="1"/>
          </p:cNvPicPr>
          <p:nvPr/>
        </p:nvPicPr>
        <p:blipFill>
          <a:blip r:embed="rId3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3" y="5037667"/>
            <a:ext cx="11785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WordArt 4"/>
          <p:cNvSpPr>
            <a:spLocks noTextEdit="1"/>
          </p:cNvSpPr>
          <p:nvPr>
            <p:custDataLst>
              <p:tags r:id="rId1"/>
            </p:custDataLst>
          </p:nvPr>
        </p:nvSpPr>
        <p:spPr bwMode="auto">
          <a:xfrm>
            <a:off x="842433" y="1185333"/>
            <a:ext cx="10464800" cy="1735667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7200" b="1" i="1" kern="1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chân thành cảm ơn!</a:t>
            </a:r>
            <a:endParaRPr lang="en-US" sz="7200" b="1" i="1" kern="10">
              <a:ln w="9525">
                <a:solidFill>
                  <a:srgbClr val="FFFFFF"/>
                </a:solidFill>
                <a:round/>
                <a:headEnd/>
                <a:tailEnd/>
              </a:ln>
              <a:solidFill>
                <a:srgbClr val="0070C0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084" name="Picture 2" descr="bia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00030" flipV="1">
            <a:off x="10847917" y="-230716"/>
            <a:ext cx="1634068" cy="187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2" descr="bia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66681" flipH="1">
            <a:off x="277285" y="-10584"/>
            <a:ext cx="1765300" cy="1263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2" descr="bia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00030" flipH="1">
            <a:off x="93133" y="4660900"/>
            <a:ext cx="2133600" cy="2722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859786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698853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1597" y="912134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5230" y="5105400"/>
            <a:ext cx="6151721" cy="1510665"/>
          </a:xfrm>
          <a:prstGeom prst="rect">
            <a:avLst/>
          </a:prstGeom>
        </p:spPr>
      </p:pic>
      <p:sp>
        <p:nvSpPr>
          <p:cNvPr id="7" name="文本框 32"/>
          <p:cNvSpPr txBox="1"/>
          <p:nvPr/>
        </p:nvSpPr>
        <p:spPr>
          <a:xfrm>
            <a:off x="3505200" y="2438400"/>
            <a:ext cx="5654473" cy="1318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nap ITC" panose="04040A07060A02020202" pitchFamily="82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7200" b="1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nap ITC" panose="04040A07060A02020202" pitchFamily="82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54968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117CE623-264B-F56C-653E-9ABE54B5EB2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l="2092" t="9832" r="14605" b="293"/>
          <a:stretch>
            <a:fillRect/>
          </a:stretch>
        </p:blipFill>
        <p:spPr>
          <a:xfrm rot="21135260" flipH="1">
            <a:off x="-132308" y="3731330"/>
            <a:ext cx="10205050" cy="3831848"/>
          </a:xfrm>
          <a:custGeom>
            <a:avLst/>
            <a:gdLst>
              <a:gd name="connsiteX0" fmla="*/ 0 w 10205050"/>
              <a:gd name="connsiteY0" fmla="*/ 2 h 3831848"/>
              <a:gd name="connsiteX1" fmla="*/ 0 w 10205050"/>
              <a:gd name="connsiteY1" fmla="*/ 3831848 h 3831848"/>
              <a:gd name="connsiteX2" fmla="*/ 10205050 w 10205050"/>
              <a:gd name="connsiteY2" fmla="*/ 2443788 h 3831848"/>
              <a:gd name="connsiteX3" fmla="*/ 9872653 w 10205050"/>
              <a:gd name="connsiteY3" fmla="*/ 0 h 3831848"/>
              <a:gd name="connsiteX4" fmla="*/ 0 w 10205050"/>
              <a:gd name="connsiteY4" fmla="*/ 2 h 3831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05050" h="3831848">
                <a:moveTo>
                  <a:pt x="0" y="2"/>
                </a:moveTo>
                <a:lnTo>
                  <a:pt x="0" y="3831848"/>
                </a:lnTo>
                <a:lnTo>
                  <a:pt x="10205050" y="2443788"/>
                </a:lnTo>
                <a:lnTo>
                  <a:pt x="9872653" y="0"/>
                </a:lnTo>
                <a:lnTo>
                  <a:pt x="0" y="2"/>
                </a:lnTo>
                <a:close/>
              </a:path>
            </a:pathLst>
          </a:cu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E24CB12-0B3D-748F-80F0-23477C4B748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21377689">
            <a:off x="1774371" y="1375228"/>
            <a:ext cx="8610600" cy="4063163"/>
          </a:xfrm>
          <a:prstGeom prst="roundRect">
            <a:avLst>
              <a:gd name="adj" fmla="val 7737"/>
            </a:avLst>
          </a:prstGeom>
          <a:solidFill>
            <a:schemeClr val="tx1">
              <a:lumMod val="50000"/>
              <a:lumOff val="50000"/>
              <a:alpha val="61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D 3 - 9Slide.vn">
            <a:extLst>
              <a:ext uri="{FF2B5EF4-FFF2-40B4-BE49-F238E27FC236}">
                <a16:creationId xmlns:a16="http://schemas.microsoft.com/office/drawing/2014/main" id="{2130EE83-152F-DFAA-5F9B-D5B3AFFE29E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396" y="1048706"/>
            <a:ext cx="9601204" cy="4663660"/>
          </a:xfrm>
          <a:prstGeom prst="rect">
            <a:avLst/>
          </a:prstGeom>
        </p:spPr>
      </p:pic>
      <p:grpSp>
        <p:nvGrpSpPr>
          <p:cNvPr id="4" name="Group 9">
            <a:extLst>
              <a:ext uri="{FF2B5EF4-FFF2-40B4-BE49-F238E27FC236}">
                <a16:creationId xmlns:a16="http://schemas.microsoft.com/office/drawing/2014/main" id="{0516A864-8513-C466-0D6B-75D46A1FB76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 flipH="1">
            <a:off x="339612" y="215353"/>
            <a:ext cx="1846259" cy="1084722"/>
            <a:chOff x="10091740" y="217662"/>
            <a:chExt cx="1846259" cy="1084722"/>
          </a:xfrm>
        </p:grpSpPr>
        <p:pic>
          <p:nvPicPr>
            <p:cNvPr id="8" name="Picture 23">
              <a:extLst>
                <a:ext uri="{FF2B5EF4-FFF2-40B4-BE49-F238E27FC236}">
                  <a16:creationId xmlns:a16="http://schemas.microsoft.com/office/drawing/2014/main" id="{44FA5D7B-54C2-EE23-A1B1-F6D0DFB0A0C4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>
            <a:xfrm rot="20121434">
              <a:off x="10091740" y="217662"/>
              <a:ext cx="1410526" cy="735236"/>
            </a:xfrm>
            <a:prstGeom prst="rect">
              <a:avLst/>
            </a:prstGeom>
          </p:spPr>
        </p:pic>
        <p:pic>
          <p:nvPicPr>
            <p:cNvPr id="9" name="Picture 29">
              <a:extLst>
                <a:ext uri="{FF2B5EF4-FFF2-40B4-BE49-F238E27FC236}">
                  <a16:creationId xmlns:a16="http://schemas.microsoft.com/office/drawing/2014/main" id="{D4EDA3F7-239C-7D13-2FF4-65E94EBBC209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>
            <a:xfrm flipH="1">
              <a:off x="10273391" y="432626"/>
              <a:ext cx="1664608" cy="869758"/>
            </a:xfrm>
            <a:prstGeom prst="rect">
              <a:avLst/>
            </a:prstGeom>
          </p:spPr>
        </p:pic>
      </p:grpSp>
      <p:pic>
        <p:nvPicPr>
          <p:cNvPr id="19" name="Picture 25">
            <a:extLst>
              <a:ext uri="{FF2B5EF4-FFF2-40B4-BE49-F238E27FC236}">
                <a16:creationId xmlns:a16="http://schemas.microsoft.com/office/drawing/2014/main" id="{3B689513-1CD8-BDCD-5788-9EB56F8F005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3949863" y="-76201"/>
            <a:ext cx="4292274" cy="1330605"/>
          </a:xfrm>
          <a:prstGeom prst="rect">
            <a:avLst/>
          </a:prstGeom>
        </p:spPr>
      </p:pic>
      <p:pic>
        <p:nvPicPr>
          <p:cNvPr id="20" name="Picture 18">
            <a:extLst>
              <a:ext uri="{FF2B5EF4-FFF2-40B4-BE49-F238E27FC236}">
                <a16:creationId xmlns:a16="http://schemas.microsoft.com/office/drawing/2014/main" id="{768EA20A-19E1-3FCE-FBDC-9F77B612839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44124" y="4112464"/>
            <a:ext cx="1592297" cy="194034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id="{CAA2A05F-F18C-EEAD-459C-3911C0F5B3A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008002" y="5456793"/>
            <a:ext cx="4713796" cy="1407335"/>
          </a:xfrm>
          <a:prstGeom prst="rect">
            <a:avLst/>
          </a:prstGeom>
        </p:spPr>
      </p:pic>
      <p:pic>
        <p:nvPicPr>
          <p:cNvPr id="2" name="Picture 28">
            <a:extLst>
              <a:ext uri="{FF2B5EF4-FFF2-40B4-BE49-F238E27FC236}">
                <a16:creationId xmlns:a16="http://schemas.microsoft.com/office/drawing/2014/main" id="{3B997FA0-91F2-C022-6B16-D4BC22A850A2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>
          <a:xfrm>
            <a:off x="1585621" y="6048444"/>
            <a:ext cx="1332392" cy="696175"/>
          </a:xfrm>
          <a:prstGeom prst="rect">
            <a:avLst/>
          </a:prstGeom>
        </p:spPr>
      </p:pic>
      <p:pic>
        <p:nvPicPr>
          <p:cNvPr id="34" name="Picture 10">
            <a:extLst>
              <a:ext uri="{FF2B5EF4-FFF2-40B4-BE49-F238E27FC236}">
                <a16:creationId xmlns:a16="http://schemas.microsoft.com/office/drawing/2014/main" id="{83240A4D-25C7-D56C-42FB-51AAE8B02F4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1" cstate="print"/>
          <a:srcRect/>
          <a:stretch>
            <a:fillRect/>
          </a:stretch>
        </p:blipFill>
        <p:spPr>
          <a:xfrm rot="820994">
            <a:off x="2516411" y="5846013"/>
            <a:ext cx="816088" cy="9402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BBDF7C-D546-D7E5-1504-0353A5590EC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33257" y="1763765"/>
            <a:ext cx="7925487" cy="388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1947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632692" y="2092234"/>
            <a:ext cx="1901336" cy="1901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062715" y="2105297"/>
            <a:ext cx="1901336" cy="1901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869161" y="2460674"/>
            <a:ext cx="1901336" cy="1901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549912" y="2217671"/>
            <a:ext cx="1901336" cy="1901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64435" y="806862"/>
            <a:ext cx="3333750" cy="33337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022228" y="583689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 err="1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6600" b="1" i="0" u="none" strike="noStrike" kern="1200" cap="none" spc="0" normalizeH="0" baseline="0" noProof="0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qua </a:t>
            </a:r>
            <a:r>
              <a:rPr kumimoji="0" lang="en-US" sz="6600" b="1" i="0" u="none" strike="noStrike" kern="1200" cap="none" spc="0" normalizeH="0" baseline="0" noProof="0" dirty="0" err="1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  <p:pic>
        <p:nvPicPr>
          <p:cNvPr id="1027" name="Picture 3" descr="C:\Users\MyPC\Downloads\1-removebg-preview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181247" y="736701"/>
            <a:ext cx="3381375" cy="33813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66185E-7 4.81481E-6 L -0.64871 4.8148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422669" y="3174271"/>
            <a:ext cx="752004" cy="1183099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240479" y="2735172"/>
            <a:ext cx="752004" cy="1183099"/>
          </a:xfrm>
          <a:prstGeom prst="rect">
            <a:avLst/>
          </a:prstGeom>
        </p:spPr>
      </p:pic>
      <p:pic>
        <p:nvPicPr>
          <p:cNvPr id="19" name="Picture 1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10856070" y="3174300"/>
            <a:ext cx="710625" cy="111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4744" y="1033977"/>
            <a:ext cx="2956412" cy="2832074"/>
          </a:xfrm>
          <a:prstGeom prst="rect">
            <a:avLst/>
          </a:prstGeom>
        </p:spPr>
      </p:pic>
      <p:sp>
        <p:nvSpPr>
          <p:cNvPr id="15" name="4"/>
          <p:cNvSpPr/>
          <p:nvPr/>
        </p:nvSpPr>
        <p:spPr>
          <a:xfrm>
            <a:off x="5981039" y="4060600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3"/>
          <p:cNvSpPr/>
          <p:nvPr/>
        </p:nvSpPr>
        <p:spPr>
          <a:xfrm>
            <a:off x="5981039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2"/>
          <p:cNvSpPr/>
          <p:nvPr/>
        </p:nvSpPr>
        <p:spPr>
          <a:xfrm>
            <a:off x="5968618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1"/>
          <p:cNvSpPr/>
          <p:nvPr/>
        </p:nvSpPr>
        <p:spPr>
          <a:xfrm>
            <a:off x="5956197" y="4083606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9487592" y="2681574"/>
            <a:ext cx="752880" cy="1184477"/>
          </a:xfrm>
          <a:prstGeom prst="rect">
            <a:avLst/>
          </a:prstGeom>
        </p:spPr>
      </p:pic>
      <p:pic>
        <p:nvPicPr>
          <p:cNvPr id="11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5651397" y="-8763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81481E-6 L -0.6875 0.0145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75" y="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79101 0.0226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57" y="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-0.90156 -0.0347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78" y="-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-0.91445 -0.02314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29" y="-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5" grpId="0" bldLvl="0" animBg="1"/>
      <p:bldP spid="16" grpId="0" bldLvl="0" animBg="1"/>
      <p:bldP spid="17" grpId="0" bldLvl="0" animBg="1"/>
      <p:bldP spid="18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9" name="Hexagon 8">
            <a:hlinkClick r:id="rId7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b="1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+ 2 = 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117558" y="2493337"/>
            <a:ext cx="1597941" cy="1597941"/>
          </a:xfrm>
          <a:prstGeom prst="rect">
            <a:avLst/>
          </a:prstGeom>
        </p:spPr>
      </p:pic>
      <p:pic>
        <p:nvPicPr>
          <p:cNvPr id="21" name="Picture 20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9679709" y="2503765"/>
            <a:ext cx="908357" cy="142908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582863" y="2601112"/>
            <a:ext cx="1597941" cy="159794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241687" y="2669072"/>
            <a:ext cx="1597941" cy="159794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790765" y="887506"/>
            <a:ext cx="551329" cy="65890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96296E-6 L -0.6875 0.0145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75" y="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1" grpId="0" bldLvl="0" animBg="1"/>
      <p:bldP spid="17" grpId="0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1004746" y="2564415"/>
            <a:ext cx="1494160" cy="1494160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b="1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+ 3 = 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rId8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364639" y="2574323"/>
            <a:ext cx="1494160" cy="1494160"/>
          </a:xfrm>
          <a:prstGeom prst="rect">
            <a:avLst/>
          </a:prstGeom>
        </p:spPr>
      </p:pic>
      <p:pic>
        <p:nvPicPr>
          <p:cNvPr id="20" name="Picture 19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9846228" y="2408856"/>
            <a:ext cx="950178" cy="149487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82121" y="2713234"/>
            <a:ext cx="1626464" cy="149416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453542" y="1070522"/>
            <a:ext cx="2857940" cy="318266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766560" y="901338"/>
            <a:ext cx="457200" cy="61395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81481E-6 L -0.6875 0.0145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75" y="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1" grpId="0" bldLvl="0" animBg="1"/>
      <p:bldP spid="17" grpId="0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133887" y="2378862"/>
            <a:ext cx="1678888" cy="167888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644072" y="873163"/>
            <a:ext cx="749992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b="1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+ 3 = 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rId8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9679709" y="2503765"/>
            <a:ext cx="908357" cy="142908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606825" y="1013266"/>
            <a:ext cx="2857940" cy="318266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06825" y="2681307"/>
            <a:ext cx="1788170" cy="164271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7" y="2445441"/>
            <a:ext cx="1788170" cy="1642712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064624" y="968188"/>
            <a:ext cx="645458" cy="63201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96296E-6 L -0.6875 0.0145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75" y="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1" grpId="0" bldLvl="0" animBg="1"/>
      <p:bldP spid="17" grpId="0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66799" y="1015035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20723" y="0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45297" y="1015035"/>
            <a:ext cx="7246111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b="1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+ 2 = 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rId8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9679709" y="2503765"/>
            <a:ext cx="908357" cy="14290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703308" y="2503765"/>
            <a:ext cx="1788170" cy="164271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4695" y="2396950"/>
            <a:ext cx="1788170" cy="164271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78582" y="2690650"/>
            <a:ext cx="1788170" cy="1642712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6400800" y="1102659"/>
            <a:ext cx="605118" cy="60511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96296E-6 L -0.6875 0.0145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75" y="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1" grpId="0" bldLvl="0" animBg="1"/>
      <p:bldP spid="17" grpId="0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767FE42-0C67-4942-B588-AACB81F8F7F0}"/>
              </a:ext>
            </a:extLst>
          </p:cNvPr>
          <p:cNvCxnSpPr>
            <a:cxnSpLocks/>
          </p:cNvCxnSpPr>
          <p:nvPr/>
        </p:nvCxnSpPr>
        <p:spPr>
          <a:xfrm flipH="1">
            <a:off x="6361772" y="4954572"/>
            <a:ext cx="30628" cy="96887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6" descr="F:\AAA-LÀM ẢNH SLIDE\Bai10-LT1-1(3).png">
            <a:extLst>
              <a:ext uri="{FF2B5EF4-FFF2-40B4-BE49-F238E27FC236}">
                <a16:creationId xmlns:a16="http://schemas.microsoft.com/office/drawing/2014/main" id="{7F734B05-29A2-4665-435D-64D7D4604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91044" y="1345613"/>
            <a:ext cx="7686440" cy="360895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</p:pic>
      <p:pic>
        <p:nvPicPr>
          <p:cNvPr id="3" name="Picture 3" descr="F:\AAA-LÀM ẢNH SLIDE\Bai10-KP3-a.png">
            <a:extLst>
              <a:ext uri="{FF2B5EF4-FFF2-40B4-BE49-F238E27FC236}">
                <a16:creationId xmlns:a16="http://schemas.microsoft.com/office/drawing/2014/main" id="{C72635F0-E9F5-2201-B17C-9EB487F700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-1623" t="35556" r="51051" b="35556"/>
          <a:stretch/>
        </p:blipFill>
        <p:spPr bwMode="auto">
          <a:xfrm>
            <a:off x="2564494" y="1619716"/>
            <a:ext cx="3812592" cy="2671754"/>
          </a:xfrm>
          <a:prstGeom prst="rect">
            <a:avLst/>
          </a:prstGeom>
          <a:noFill/>
        </p:spPr>
      </p:pic>
      <p:pic>
        <p:nvPicPr>
          <p:cNvPr id="7" name="Picture 3" descr="F:\AAA-LÀM ẢNH SLIDE\Bai10-KP3-a.png">
            <a:extLst>
              <a:ext uri="{FF2B5EF4-FFF2-40B4-BE49-F238E27FC236}">
                <a16:creationId xmlns:a16="http://schemas.microsoft.com/office/drawing/2014/main" id="{AA861AA6-19FF-7962-7877-E4DA0F3FDC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49840" t="35556" b="35556"/>
          <a:stretch/>
        </p:blipFill>
        <p:spPr bwMode="auto">
          <a:xfrm>
            <a:off x="6274129" y="1690186"/>
            <a:ext cx="3716538" cy="2715336"/>
          </a:xfrm>
          <a:prstGeom prst="rect">
            <a:avLst/>
          </a:prstGeom>
          <a:noFill/>
        </p:spPr>
      </p:pic>
      <p:pic>
        <p:nvPicPr>
          <p:cNvPr id="9" name="PHẠM DUYÊN 2 - 9Slide.vn">
            <a:extLst>
              <a:ext uri="{FF2B5EF4-FFF2-40B4-BE49-F238E27FC236}">
                <a16:creationId xmlns:a16="http://schemas.microsoft.com/office/drawing/2014/main" id="{85F2FAAF-838F-D5CC-2900-877343A9E78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0623" y="237067"/>
            <a:ext cx="3397955" cy="1319225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F9A0D22-F19C-DFEF-6A7C-3D3E7C9DED73}"/>
              </a:ext>
            </a:extLst>
          </p:cNvPr>
          <p:cNvCxnSpPr>
            <a:cxnSpLocks/>
          </p:cNvCxnSpPr>
          <p:nvPr/>
        </p:nvCxnSpPr>
        <p:spPr>
          <a:xfrm>
            <a:off x="4246757" y="4075289"/>
            <a:ext cx="0" cy="128298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2">
            <a:extLst>
              <a:ext uri="{FF2B5EF4-FFF2-40B4-BE49-F238E27FC236}">
                <a16:creationId xmlns:a16="http://schemas.microsoft.com/office/drawing/2014/main" id="{13E803F9-9D0D-D8C2-A8FD-03134A5497EC}"/>
              </a:ext>
            </a:extLst>
          </p:cNvPr>
          <p:cNvGrpSpPr/>
          <p:nvPr/>
        </p:nvGrpSpPr>
        <p:grpSpPr>
          <a:xfrm>
            <a:off x="3896175" y="5434149"/>
            <a:ext cx="701160" cy="786646"/>
            <a:chOff x="7857821" y="2841994"/>
            <a:chExt cx="424795" cy="421390"/>
          </a:xfrm>
          <a:solidFill>
            <a:srgbClr val="FFFF00"/>
          </a:solidFill>
        </p:grpSpPr>
        <p:sp>
          <p:nvSpPr>
            <p:cNvPr id="34" name="Rounded Rectangle 3">
              <a:extLst>
                <a:ext uri="{FF2B5EF4-FFF2-40B4-BE49-F238E27FC236}">
                  <a16:creationId xmlns:a16="http://schemas.microsoft.com/office/drawing/2014/main" id="{ECA4DC13-1167-B4E7-EB0D-A6A954B9E413}"/>
                </a:ext>
              </a:extLst>
            </p:cNvPr>
            <p:cNvSpPr/>
            <p:nvPr/>
          </p:nvSpPr>
          <p:spPr>
            <a:xfrm>
              <a:off x="7857821" y="2861769"/>
              <a:ext cx="424795" cy="401615"/>
            </a:xfrm>
            <a:prstGeom prst="roundRect">
              <a:avLst/>
            </a:prstGeom>
            <a:grpFill/>
            <a:ln w="19050">
              <a:solidFill>
                <a:srgbClr val="16B6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Content Placeholder 2">
              <a:extLst>
                <a:ext uri="{FF2B5EF4-FFF2-40B4-BE49-F238E27FC236}">
                  <a16:creationId xmlns:a16="http://schemas.microsoft.com/office/drawing/2014/main" id="{289843D9-4F7A-B1E8-313F-F6870D9AC8CF}"/>
                </a:ext>
              </a:extLst>
            </p:cNvPr>
            <p:cNvSpPr txBox="1">
              <a:spLocks/>
            </p:cNvSpPr>
            <p:nvPr/>
          </p:nvSpPr>
          <p:spPr>
            <a:xfrm>
              <a:off x="7941010" y="2841994"/>
              <a:ext cx="236184" cy="394914"/>
            </a:xfrm>
            <a:prstGeom prst="rect">
              <a:avLst/>
            </a:prstGeom>
            <a:grp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0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3C9D706-FEB1-5255-492C-4B6C10CADFCD}"/>
              </a:ext>
            </a:extLst>
          </p:cNvPr>
          <p:cNvCxnSpPr>
            <a:cxnSpLocks/>
          </p:cNvCxnSpPr>
          <p:nvPr/>
        </p:nvCxnSpPr>
        <p:spPr>
          <a:xfrm flipH="1">
            <a:off x="7890141" y="4183826"/>
            <a:ext cx="12889" cy="116950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35">
            <a:extLst>
              <a:ext uri="{FF2B5EF4-FFF2-40B4-BE49-F238E27FC236}">
                <a16:creationId xmlns:a16="http://schemas.microsoft.com/office/drawing/2014/main" id="{F15CE974-5ACF-58F4-EDE9-EF8C8DCCF2C1}"/>
              </a:ext>
            </a:extLst>
          </p:cNvPr>
          <p:cNvGrpSpPr/>
          <p:nvPr/>
        </p:nvGrpSpPr>
        <p:grpSpPr>
          <a:xfrm>
            <a:off x="7545068" y="5133698"/>
            <a:ext cx="670042" cy="789746"/>
            <a:chOff x="7632352" y="2667663"/>
            <a:chExt cx="405942" cy="419567"/>
          </a:xfrm>
          <a:solidFill>
            <a:srgbClr val="FFFF00"/>
          </a:solidFill>
        </p:grpSpPr>
        <p:sp>
          <p:nvSpPr>
            <p:cNvPr id="37" name="Rounded Rectangle 3">
              <a:extLst>
                <a:ext uri="{FF2B5EF4-FFF2-40B4-BE49-F238E27FC236}">
                  <a16:creationId xmlns:a16="http://schemas.microsoft.com/office/drawing/2014/main" id="{101CF5B6-3A98-564A-A8CD-8971AB3ED03D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grpFill/>
            <a:ln w="19050">
              <a:solidFill>
                <a:srgbClr val="16B6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Content Placeholder 2">
              <a:extLst>
                <a:ext uri="{FF2B5EF4-FFF2-40B4-BE49-F238E27FC236}">
                  <a16:creationId xmlns:a16="http://schemas.microsoft.com/office/drawing/2014/main" id="{67B97B0B-C7D9-219E-C916-68677E1DC7F0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  <a:grp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000" b="1" dirty="0">
                  <a:solidFill>
                    <a:srgbClr val="ED1C2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</p:grpSp>
      <p:grpSp>
        <p:nvGrpSpPr>
          <p:cNvPr id="15" name="Group 39">
            <a:extLst>
              <a:ext uri="{FF2B5EF4-FFF2-40B4-BE49-F238E27FC236}">
                <a16:creationId xmlns:a16="http://schemas.microsoft.com/office/drawing/2014/main" id="{A1DFF081-D7B4-12B2-3814-2FCD45124351}"/>
              </a:ext>
            </a:extLst>
          </p:cNvPr>
          <p:cNvGrpSpPr/>
          <p:nvPr/>
        </p:nvGrpSpPr>
        <p:grpSpPr>
          <a:xfrm>
            <a:off x="5999243" y="5805877"/>
            <a:ext cx="670042" cy="692531"/>
            <a:chOff x="7632352" y="2667663"/>
            <a:chExt cx="405942" cy="419567"/>
          </a:xfrm>
          <a:solidFill>
            <a:srgbClr val="B2DCFF"/>
          </a:solidFill>
        </p:grpSpPr>
        <p:sp>
          <p:nvSpPr>
            <p:cNvPr id="46" name="Rounded Rectangle 3">
              <a:extLst>
                <a:ext uri="{FF2B5EF4-FFF2-40B4-BE49-F238E27FC236}">
                  <a16:creationId xmlns:a16="http://schemas.microsoft.com/office/drawing/2014/main" id="{1A6E207B-834C-C553-CA1E-BC677E34BD1F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grpFill/>
            <a:ln w="19050">
              <a:solidFill>
                <a:srgbClr val="16B6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Content Placeholder 2">
              <a:extLst>
                <a:ext uri="{FF2B5EF4-FFF2-40B4-BE49-F238E27FC236}">
                  <a16:creationId xmlns:a16="http://schemas.microsoft.com/office/drawing/2014/main" id="{5790F8DD-76FA-54AF-D3C6-AE9DE2D0259A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  <a:grp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790F8DD-76FA-54AF-D3C6-AE9DE2D0259A}"/>
              </a:ext>
            </a:extLst>
          </p:cNvPr>
          <p:cNvSpPr txBox="1">
            <a:spLocks/>
          </p:cNvSpPr>
          <p:nvPr/>
        </p:nvSpPr>
        <p:spPr>
          <a:xfrm>
            <a:off x="6138110" y="5799909"/>
            <a:ext cx="389842" cy="679578"/>
          </a:xfrm>
          <a:prstGeom prst="rect">
            <a:avLst/>
          </a:prstGeom>
          <a:solidFill>
            <a:srgbClr val="B2DCFF"/>
          </a:solidFill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CE61288-1238-D2AA-49CC-C93CCC2A50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3763" y="581571"/>
            <a:ext cx="5328366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5015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DECCF18-0D8F-4C05-B495-9436732CDD57}&quot;/&gt;&lt;isInvalidForFieldText val=&quot;0&quot;/&gt;&lt;Image&gt;&lt;filename val=&quot;C:\Users\ADMINI~1\AppData\Local\Temp\PR\data\asimages\{7DECCF18-0D8F-4C05-B495-9436732CDD57}_41.png&quot;/&gt;&lt;left val=&quot;56&quot;/&gt;&lt;top val=&quot;213&quot;/&gt;&lt;width val=&quot;623&quot;/&gt;&lt;height val=&quot;141&quot;/&gt;&lt;hasText val=&quot;1&quot;/&gt;&lt;/Image&gt;&lt;/ThreeDShapeInfo&gt;"/>
  <p:tag name="PRESENTER_SHAPETEXTINFO" val="&lt;ShapeTextInfo&gt;&lt;TableIndex row=&quot;-1&quot; col=&quot;-1&quot;&gt;&lt;linesCount val=&quot;1&quot;/&gt;&lt;lineCharCount val=&quot;38&quot;/&gt;&lt;/TableIndex&gt;&lt;/ShapeTextInfo&gt;"/>
</p:tagLst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2906</TotalTime>
  <Words>223</Words>
  <Application>Microsoft Office PowerPoint</Application>
  <PresentationFormat>Widescreen</PresentationFormat>
  <Paragraphs>141</Paragraphs>
  <Slides>20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5" baseType="lpstr">
      <vt:lpstr>Microsoft YaHei</vt:lpstr>
      <vt:lpstr>#9Slide01 Noi dung ngan</vt:lpstr>
      <vt:lpstr>#9Slide07 Cadena</vt:lpstr>
      <vt:lpstr>Arial</vt:lpstr>
      <vt:lpstr>Arial-Rounded</vt:lpstr>
      <vt:lpstr>Calibri</vt:lpstr>
      <vt:lpstr>Calibri Light</vt:lpstr>
      <vt:lpstr>Lato Heavy</vt:lpstr>
      <vt:lpstr>Quicksand</vt:lpstr>
      <vt:lpstr>Snap ITC</vt:lpstr>
      <vt:lpstr>Tahoma</vt:lpstr>
      <vt:lpstr>Times New Roman</vt:lpstr>
      <vt:lpstr>UTM Brewers KT</vt:lpstr>
      <vt:lpstr>4_Office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MyPC</dc:creator>
  <cp:lastModifiedBy>TDG</cp:lastModifiedBy>
  <cp:revision>252</cp:revision>
  <dcterms:created xsi:type="dcterms:W3CDTF">2021-05-04T09:55:00Z</dcterms:created>
  <dcterms:modified xsi:type="dcterms:W3CDTF">2024-11-08T02:09:06Z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