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  <p:sldMasterId id="2147483817" r:id="rId3"/>
    <p:sldMasterId id="2147483840" r:id="rId4"/>
  </p:sldMasterIdLst>
  <p:notesMasterIdLst>
    <p:notesMasterId r:id="rId18"/>
  </p:notesMasterIdLst>
  <p:sldIdLst>
    <p:sldId id="288" r:id="rId5"/>
    <p:sldId id="275" r:id="rId6"/>
    <p:sldId id="264" r:id="rId7"/>
    <p:sldId id="290" r:id="rId8"/>
    <p:sldId id="276" r:id="rId9"/>
    <p:sldId id="291" r:id="rId10"/>
    <p:sldId id="287" r:id="rId11"/>
    <p:sldId id="278" r:id="rId12"/>
    <p:sldId id="289" r:id="rId13"/>
    <p:sldId id="292" r:id="rId14"/>
    <p:sldId id="286" r:id="rId15"/>
    <p:sldId id="296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/>
              <a:t>- GV dẫn dắt: Để biết nhiệm vụ của họ, chúng ta cùng quan sát tranh sau.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5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764d995e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764d995e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62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76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2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0" y="1995800"/>
            <a:ext cx="3852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subTitle" idx="1"/>
          </p:nvPr>
        </p:nvSpPr>
        <p:spPr>
          <a:xfrm>
            <a:off x="4572000" y="3003400"/>
            <a:ext cx="3852000" cy="185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>
            <a:off x="-672370" y="-1793317"/>
            <a:ext cx="2784756" cy="3149969"/>
            <a:chOff x="-672370" y="-1344988"/>
            <a:chExt cx="2784756" cy="2362477"/>
          </a:xfrm>
        </p:grpSpPr>
        <p:sp>
          <p:nvSpPr>
            <p:cNvPr id="138" name="Google Shape;138;p7"/>
            <p:cNvSpPr/>
            <p:nvPr/>
          </p:nvSpPr>
          <p:spPr>
            <a:xfrm rot="10800000" flipH="1">
              <a:off x="-431493" y="-134498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6"/>
            </a:p>
          </p:txBody>
        </p:sp>
        <p:grpSp>
          <p:nvGrpSpPr>
            <p:cNvPr id="139" name="Google Shape;139;p7"/>
            <p:cNvGrpSpPr/>
            <p:nvPr/>
          </p:nvGrpSpPr>
          <p:grpSpPr>
            <a:xfrm rot="10800000">
              <a:off x="-672370" y="-938356"/>
              <a:ext cx="2350564" cy="1955844"/>
              <a:chOff x="7173422" y="4083799"/>
              <a:chExt cx="2350564" cy="1955844"/>
            </a:xfrm>
          </p:grpSpPr>
          <p:sp>
            <p:nvSpPr>
              <p:cNvPr id="140" name="Google Shape;140;p7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grpSp>
            <p:nvGrpSpPr>
              <p:cNvPr id="141" name="Google Shape;141;p7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42" name="Google Shape;142;p7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43" name="Google Shape;143;p7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44" name="Google Shape;144;p7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45" name="Google Shape;145;p7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46" name="Google Shape;146;p7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47" name="Google Shape;147;p7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48" name="Google Shape;148;p7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49" name="Google Shape;149;p7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50" name="Google Shape;150;p7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51" name="Google Shape;151;p7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52" name="Google Shape;152;p7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53" name="Google Shape;153;p7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54" name="Google Shape;154;p7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8995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354425" y="2144233"/>
            <a:ext cx="2518500" cy="117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2"/>
          </p:nvPr>
        </p:nvSpPr>
        <p:spPr>
          <a:xfrm>
            <a:off x="1354413" y="3320200"/>
            <a:ext cx="2518500" cy="1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3"/>
          </p:nvPr>
        </p:nvSpPr>
        <p:spPr>
          <a:xfrm>
            <a:off x="5271100" y="2144233"/>
            <a:ext cx="2518500" cy="117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4"/>
          </p:nvPr>
        </p:nvSpPr>
        <p:spPr>
          <a:xfrm>
            <a:off x="5271088" y="3320200"/>
            <a:ext cx="2518500" cy="1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-1753067" y="5350052"/>
            <a:ext cx="3424362" cy="3438957"/>
            <a:chOff x="-1753067" y="4012538"/>
            <a:chExt cx="3424362" cy="2579218"/>
          </a:xfrm>
        </p:grpSpPr>
        <p:sp>
          <p:nvSpPr>
            <p:cNvPr id="86" name="Google Shape;86;p5"/>
            <p:cNvSpPr/>
            <p:nvPr/>
          </p:nvSpPr>
          <p:spPr>
            <a:xfrm>
              <a:off x="-1753067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6"/>
            </a:p>
          </p:txBody>
        </p:sp>
        <p:grpSp>
          <p:nvGrpSpPr>
            <p:cNvPr id="87" name="Google Shape;87;p5"/>
            <p:cNvGrpSpPr/>
            <p:nvPr/>
          </p:nvGrpSpPr>
          <p:grpSpPr>
            <a:xfrm>
              <a:off x="-917632" y="4620203"/>
              <a:ext cx="2588927" cy="1971554"/>
              <a:chOff x="-765482" y="4620203"/>
              <a:chExt cx="2588927" cy="1971554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</p:grpSp>
      </p:grpSp>
      <p:grpSp>
        <p:nvGrpSpPr>
          <p:cNvPr id="98" name="Google Shape;98;p5"/>
          <p:cNvGrpSpPr/>
          <p:nvPr/>
        </p:nvGrpSpPr>
        <p:grpSpPr>
          <a:xfrm>
            <a:off x="6772830" y="-2383727"/>
            <a:ext cx="3241411" cy="4245925"/>
            <a:chOff x="6772829" y="-1787795"/>
            <a:chExt cx="3241411" cy="3184444"/>
          </a:xfrm>
        </p:grpSpPr>
        <p:sp>
          <p:nvSpPr>
            <p:cNvPr id="99" name="Google Shape;99;p5"/>
            <p:cNvSpPr/>
            <p:nvPr/>
          </p:nvSpPr>
          <p:spPr>
            <a:xfrm rot="3833120" flipH="1">
              <a:off x="6979066" y="-1218265"/>
              <a:ext cx="2543815" cy="2045384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6"/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01" name="Google Shape;101;p5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6"/>
              </a:p>
            </p:txBody>
          </p:sp>
          <p:grpSp>
            <p:nvGrpSpPr>
              <p:cNvPr id="102" name="Google Shape;102;p5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6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342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5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3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90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1pPr>
            <a:lvl2pPr marL="343769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537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3pPr>
            <a:lvl4pPr marL="1031306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4pPr>
            <a:lvl5pPr marL="1375075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5pPr>
            <a:lvl6pPr marL="1718843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6pPr>
            <a:lvl7pPr marL="2062612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7pPr>
            <a:lvl8pPr marL="2406381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8pPr>
            <a:lvl9pPr marL="2750149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2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00202"/>
            <a:ext cx="5395912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600202"/>
            <a:ext cx="5397500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54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6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0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8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6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6"/>
            </a:lvl1pPr>
            <a:lvl2pPr marL="343769" indent="0">
              <a:buNone/>
              <a:defRPr sz="2105"/>
            </a:lvl2pPr>
            <a:lvl3pPr marL="687537" indent="0">
              <a:buNone/>
              <a:defRPr sz="1805"/>
            </a:lvl3pPr>
            <a:lvl4pPr marL="1031306" indent="0">
              <a:buNone/>
              <a:defRPr sz="1504"/>
            </a:lvl4pPr>
            <a:lvl5pPr marL="1375075" indent="0">
              <a:buNone/>
              <a:defRPr sz="1504"/>
            </a:lvl5pPr>
            <a:lvl6pPr marL="1718843" indent="0">
              <a:buNone/>
              <a:defRPr sz="1504"/>
            </a:lvl6pPr>
            <a:lvl7pPr marL="2062612" indent="0">
              <a:buNone/>
              <a:defRPr sz="1504"/>
            </a:lvl7pPr>
            <a:lvl8pPr marL="2406381" indent="0">
              <a:buNone/>
              <a:defRPr sz="1504"/>
            </a:lvl8pPr>
            <a:lvl9pPr marL="2750149" indent="0">
              <a:buNone/>
              <a:defRPr sz="150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6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72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74640"/>
            <a:ext cx="2735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4640"/>
            <a:ext cx="8058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3449" y="-1964832"/>
            <a:ext cx="2928008" cy="3343739"/>
            <a:chOff x="-763449" y="-1473624"/>
            <a:chExt cx="2928008" cy="2507804"/>
          </a:xfrm>
        </p:grpSpPr>
        <p:sp>
          <p:nvSpPr>
            <p:cNvPr id="10" name="Google Shape;10;p2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312155" y="4936129"/>
            <a:ext cx="3016270" cy="3535496"/>
            <a:chOff x="-312155" y="3702097"/>
            <a:chExt cx="3016270" cy="265162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077125" y="2082667"/>
            <a:ext cx="3548400" cy="119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1" b="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4192000"/>
            <a:ext cx="4130700" cy="95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713225" y="3277667"/>
            <a:ext cx="34479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887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720000" y="3178567"/>
            <a:ext cx="3227100" cy="13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720000" y="4551533"/>
            <a:ext cx="2428200" cy="9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49267"/>
            <a:ext cx="3227100" cy="18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8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43" name="Google Shape;43;p3"/>
          <p:cNvGrpSpPr/>
          <p:nvPr/>
        </p:nvGrpSpPr>
        <p:grpSpPr>
          <a:xfrm>
            <a:off x="6901677" y="-2003555"/>
            <a:ext cx="2752249" cy="3664204"/>
            <a:chOff x="6901677" y="-1502667"/>
            <a:chExt cx="2752249" cy="2748153"/>
          </a:xfrm>
        </p:grpSpPr>
        <p:sp>
          <p:nvSpPr>
            <p:cNvPr id="44" name="Google Shape;44;p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46" name="Google Shape;46;p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7" name="Google Shape;47;p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48" name="Google Shape;48;p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89263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-182972" flipH="1">
            <a:off x="-359332" y="-1987229"/>
            <a:ext cx="2508195" cy="3082999"/>
            <a:chOff x="7226784" y="-1650130"/>
            <a:chExt cx="2508155" cy="2312211"/>
          </a:xfrm>
        </p:grpSpPr>
        <p:sp>
          <p:nvSpPr>
            <p:cNvPr id="63" name="Google Shape;63;p4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7910034" y="5350052"/>
            <a:ext cx="3057837" cy="3438957"/>
            <a:chOff x="7910033" y="4012538"/>
            <a:chExt cx="3057837" cy="2579218"/>
          </a:xfrm>
        </p:grpSpPr>
        <p:sp>
          <p:nvSpPr>
            <p:cNvPr id="66" name="Google Shape;66;p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756200"/>
            <a:ext cx="7704000" cy="43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8" lvl="0" indent="-30480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15" lvl="1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23" lvl="2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30" lvl="3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38" lvl="4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46" lvl="5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53" lvl="6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61" lvl="7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68" lvl="8" indent="-304805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382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354425" y="2144233"/>
            <a:ext cx="2518500" cy="117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2"/>
          </p:nvPr>
        </p:nvSpPr>
        <p:spPr>
          <a:xfrm>
            <a:off x="1354413" y="3320200"/>
            <a:ext cx="2518500" cy="1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3"/>
          </p:nvPr>
        </p:nvSpPr>
        <p:spPr>
          <a:xfrm>
            <a:off x="5271100" y="2144233"/>
            <a:ext cx="2518500" cy="117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4"/>
          </p:nvPr>
        </p:nvSpPr>
        <p:spPr>
          <a:xfrm>
            <a:off x="5271088" y="3320200"/>
            <a:ext cx="2518500" cy="1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-1753067" y="5350052"/>
            <a:ext cx="3424362" cy="3438957"/>
            <a:chOff x="-1753067" y="4012538"/>
            <a:chExt cx="3424362" cy="2579218"/>
          </a:xfrm>
        </p:grpSpPr>
        <p:sp>
          <p:nvSpPr>
            <p:cNvPr id="86" name="Google Shape;86;p5"/>
            <p:cNvSpPr/>
            <p:nvPr/>
          </p:nvSpPr>
          <p:spPr>
            <a:xfrm>
              <a:off x="-1753067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7" name="Google Shape;87;p5"/>
            <p:cNvGrpSpPr/>
            <p:nvPr/>
          </p:nvGrpSpPr>
          <p:grpSpPr>
            <a:xfrm>
              <a:off x="-917632" y="4620203"/>
              <a:ext cx="2588927" cy="1971554"/>
              <a:chOff x="-765482" y="4620203"/>
              <a:chExt cx="2588927" cy="1971554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8" name="Google Shape;98;p5"/>
          <p:cNvGrpSpPr/>
          <p:nvPr/>
        </p:nvGrpSpPr>
        <p:grpSpPr>
          <a:xfrm>
            <a:off x="6772830" y="-2383727"/>
            <a:ext cx="3241411" cy="4245925"/>
            <a:chOff x="6772829" y="-1787795"/>
            <a:chExt cx="3241411" cy="3184444"/>
          </a:xfrm>
        </p:grpSpPr>
        <p:sp>
          <p:nvSpPr>
            <p:cNvPr id="99" name="Google Shape;99;p5"/>
            <p:cNvSpPr/>
            <p:nvPr/>
          </p:nvSpPr>
          <p:spPr>
            <a:xfrm rot="3833120" flipH="1">
              <a:off x="6979066" y="-1218265"/>
              <a:ext cx="2543815" cy="2045384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01" name="Google Shape;101;p5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2" name="Google Shape;102;p5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7064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7355747" y="5645018"/>
            <a:ext cx="2745523" cy="3429500"/>
            <a:chOff x="7241447" y="4233763"/>
            <a:chExt cx="2745523" cy="2572125"/>
          </a:xfrm>
        </p:grpSpPr>
        <p:sp>
          <p:nvSpPr>
            <p:cNvPr id="118" name="Google Shape;118;p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 flipH="1">
            <a:off x="-1841859" y="-2913684"/>
            <a:ext cx="3798743" cy="4922871"/>
            <a:chOff x="6902090" y="-2185263"/>
            <a:chExt cx="3798743" cy="3692153"/>
          </a:xfrm>
        </p:grpSpPr>
        <p:sp>
          <p:nvSpPr>
            <p:cNvPr id="121" name="Google Shape;121;p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2" name="Google Shape;122;p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23" name="Google Shape;123;p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95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0" y="1995800"/>
            <a:ext cx="3852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subTitle" idx="1"/>
          </p:nvPr>
        </p:nvSpPr>
        <p:spPr>
          <a:xfrm>
            <a:off x="4572000" y="3003400"/>
            <a:ext cx="3852000" cy="185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>
            <a:off x="-672370" y="-1793317"/>
            <a:ext cx="2784756" cy="3149969"/>
            <a:chOff x="-672370" y="-1344988"/>
            <a:chExt cx="2784756" cy="2362477"/>
          </a:xfrm>
        </p:grpSpPr>
        <p:sp>
          <p:nvSpPr>
            <p:cNvPr id="138" name="Google Shape;138;p7"/>
            <p:cNvSpPr/>
            <p:nvPr/>
          </p:nvSpPr>
          <p:spPr>
            <a:xfrm rot="10800000" flipH="1">
              <a:off x="-431493" y="-134498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39;p7"/>
            <p:cNvGrpSpPr/>
            <p:nvPr/>
          </p:nvGrpSpPr>
          <p:grpSpPr>
            <a:xfrm rot="10800000">
              <a:off x="-672370" y="-938356"/>
              <a:ext cx="2350564" cy="1955844"/>
              <a:chOff x="7173422" y="4083799"/>
              <a:chExt cx="2350564" cy="1955844"/>
            </a:xfrm>
          </p:grpSpPr>
          <p:sp>
            <p:nvSpPr>
              <p:cNvPr id="140" name="Google Shape;140;p7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41" name="Google Shape;141;p7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42" name="Google Shape;142;p7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7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7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7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7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7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7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7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7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7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7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7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7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08396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720001" y="1794800"/>
            <a:ext cx="38115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7" name="Google Shape;157;p8"/>
          <p:cNvGrpSpPr/>
          <p:nvPr/>
        </p:nvGrpSpPr>
        <p:grpSpPr>
          <a:xfrm>
            <a:off x="6323704" y="-2286490"/>
            <a:ext cx="3690537" cy="4051639"/>
            <a:chOff x="6323703" y="-1714868"/>
            <a:chExt cx="3690537" cy="3038729"/>
          </a:xfrm>
        </p:grpSpPr>
        <p:sp>
          <p:nvSpPr>
            <p:cNvPr id="158" name="Google Shape;158;p8"/>
            <p:cNvSpPr/>
            <p:nvPr/>
          </p:nvSpPr>
          <p:spPr>
            <a:xfrm rot="4356819" flipH="1">
              <a:off x="6407824" y="-1218178"/>
              <a:ext cx="2543772" cy="2045349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8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60" name="Google Shape;160;p8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1" name="Google Shape;161;p8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62" name="Google Shape;162;p8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8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8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8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0120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720001" y="1882200"/>
            <a:ext cx="38520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720001" y="3004600"/>
            <a:ext cx="3852000" cy="197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902091" y="-2913684"/>
            <a:ext cx="3798743" cy="4922871"/>
            <a:chOff x="6902090" y="-2185263"/>
            <a:chExt cx="3798743" cy="3692153"/>
          </a:xfrm>
        </p:grpSpPr>
        <p:sp>
          <p:nvSpPr>
            <p:cNvPr id="179" name="Google Shape;179;p9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0" name="Google Shape;180;p9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81" name="Google Shape;181;p9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6042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988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3"/>
          <p:cNvGrpSpPr/>
          <p:nvPr/>
        </p:nvGrpSpPr>
        <p:grpSpPr>
          <a:xfrm>
            <a:off x="7380028" y="-1572605"/>
            <a:ext cx="2323917" cy="2628695"/>
            <a:chOff x="7380027" y="-1179454"/>
            <a:chExt cx="2323917" cy="1971521"/>
          </a:xfrm>
        </p:grpSpPr>
        <p:sp>
          <p:nvSpPr>
            <p:cNvPr id="249" name="Google Shape;249;p13"/>
            <p:cNvSpPr/>
            <p:nvPr/>
          </p:nvSpPr>
          <p:spPr>
            <a:xfrm rot="10800000">
              <a:off x="7380027" y="-1179454"/>
              <a:ext cx="2122899" cy="1706942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0" name="Google Shape;250;p13"/>
            <p:cNvGrpSpPr/>
            <p:nvPr/>
          </p:nvGrpSpPr>
          <p:grpSpPr>
            <a:xfrm rot="10800000">
              <a:off x="7742369" y="-840109"/>
              <a:ext cx="1961575" cy="1632176"/>
              <a:chOff x="-347374" y="4474725"/>
              <a:chExt cx="1961575" cy="1632176"/>
            </a:xfrm>
          </p:grpSpPr>
          <p:sp>
            <p:nvSpPr>
              <p:cNvPr id="251" name="Google Shape;251;p13"/>
              <p:cNvSpPr/>
              <p:nvPr/>
            </p:nvSpPr>
            <p:spPr>
              <a:xfrm>
                <a:off x="-347374" y="4474725"/>
                <a:ext cx="1961575" cy="1632176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2" name="Google Shape;252;p13"/>
              <p:cNvGrpSpPr/>
              <p:nvPr/>
            </p:nvGrpSpPr>
            <p:grpSpPr>
              <a:xfrm>
                <a:off x="-26321" y="4629538"/>
                <a:ext cx="1436879" cy="929505"/>
                <a:chOff x="-3171530" y="2930427"/>
                <a:chExt cx="1885915" cy="1219982"/>
              </a:xfrm>
            </p:grpSpPr>
            <p:sp>
              <p:nvSpPr>
                <p:cNvPr id="253" name="Google Shape;253;p1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1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1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1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1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1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1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1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1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1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66" name="Google Shape;266;p13"/>
          <p:cNvGrpSpPr/>
          <p:nvPr/>
        </p:nvGrpSpPr>
        <p:grpSpPr>
          <a:xfrm rot="1758937">
            <a:off x="-1204797" y="5997226"/>
            <a:ext cx="2672777" cy="3206863"/>
            <a:chOff x="-347374" y="4726800"/>
            <a:chExt cx="2672887" cy="2405246"/>
          </a:xfrm>
        </p:grpSpPr>
        <p:sp>
          <p:nvSpPr>
            <p:cNvPr id="267" name="Google Shape;267;p13"/>
            <p:cNvSpPr/>
            <p:nvPr/>
          </p:nvSpPr>
          <p:spPr>
            <a:xfrm>
              <a:off x="-347374" y="5086610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263414" y="4726800"/>
              <a:ext cx="2588927" cy="1971554"/>
            </a:xfrm>
            <a:custGeom>
              <a:avLst/>
              <a:gdLst/>
              <a:ahLst/>
              <a:cxnLst/>
              <a:rect l="l" t="t" r="r" b="b"/>
              <a:pathLst>
                <a:path w="77126" h="58734" extrusionOk="0">
                  <a:moveTo>
                    <a:pt x="48466" y="1"/>
                  </a:moveTo>
                  <a:cubicBezTo>
                    <a:pt x="42896" y="1"/>
                    <a:pt x="38070" y="1823"/>
                    <a:pt x="35320" y="5462"/>
                  </a:cubicBezTo>
                  <a:cubicBezTo>
                    <a:pt x="35059" y="5816"/>
                    <a:pt x="34798" y="6170"/>
                    <a:pt x="34593" y="6562"/>
                  </a:cubicBezTo>
                  <a:cubicBezTo>
                    <a:pt x="34014" y="7547"/>
                    <a:pt x="32837" y="8056"/>
                    <a:pt x="31449" y="8056"/>
                  </a:cubicBezTo>
                  <a:cubicBezTo>
                    <a:pt x="30289" y="8056"/>
                    <a:pt x="28982" y="7701"/>
                    <a:pt x="27752" y="6972"/>
                  </a:cubicBezTo>
                  <a:cubicBezTo>
                    <a:pt x="27678" y="6916"/>
                    <a:pt x="27603" y="6878"/>
                    <a:pt x="27566" y="6841"/>
                  </a:cubicBezTo>
                  <a:cubicBezTo>
                    <a:pt x="23433" y="4244"/>
                    <a:pt x="19647" y="3104"/>
                    <a:pt x="16282" y="3104"/>
                  </a:cubicBezTo>
                  <a:cubicBezTo>
                    <a:pt x="11727" y="3104"/>
                    <a:pt x="7945" y="5195"/>
                    <a:pt x="5126" y="8593"/>
                  </a:cubicBezTo>
                  <a:cubicBezTo>
                    <a:pt x="0" y="14762"/>
                    <a:pt x="3840" y="25200"/>
                    <a:pt x="13792" y="31649"/>
                  </a:cubicBezTo>
                  <a:lnTo>
                    <a:pt x="14035" y="31816"/>
                  </a:lnTo>
                  <a:cubicBezTo>
                    <a:pt x="15563" y="32767"/>
                    <a:pt x="16663" y="34109"/>
                    <a:pt x="17054" y="35469"/>
                  </a:cubicBezTo>
                  <a:cubicBezTo>
                    <a:pt x="19104" y="42664"/>
                    <a:pt x="25572" y="50175"/>
                    <a:pt x="35226" y="54984"/>
                  </a:cubicBezTo>
                  <a:cubicBezTo>
                    <a:pt x="40263" y="57487"/>
                    <a:pt x="46067" y="58733"/>
                    <a:pt x="51367" y="58733"/>
                  </a:cubicBezTo>
                  <a:cubicBezTo>
                    <a:pt x="52619" y="58733"/>
                    <a:pt x="53842" y="58664"/>
                    <a:pt x="55020" y="58525"/>
                  </a:cubicBezTo>
                  <a:lnTo>
                    <a:pt x="77125" y="17297"/>
                  </a:lnTo>
                  <a:cubicBezTo>
                    <a:pt x="75019" y="12954"/>
                    <a:pt x="71179" y="8686"/>
                    <a:pt x="65942" y="5387"/>
                  </a:cubicBezTo>
                  <a:cubicBezTo>
                    <a:pt x="60252" y="1795"/>
                    <a:pt x="53992" y="1"/>
                    <a:pt x="48466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3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"/>
          </p:nvPr>
        </p:nvSpPr>
        <p:spPr>
          <a:xfrm>
            <a:off x="1829875" y="2234500"/>
            <a:ext cx="2356500" cy="52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2"/>
          </p:nvPr>
        </p:nvSpPr>
        <p:spPr>
          <a:xfrm>
            <a:off x="1829875" y="2757712"/>
            <a:ext cx="2356500" cy="76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3" hasCustomPrompt="1"/>
          </p:nvPr>
        </p:nvSpPr>
        <p:spPr>
          <a:xfrm>
            <a:off x="720178" y="2234500"/>
            <a:ext cx="1109700" cy="12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4"/>
          </p:nvPr>
        </p:nvSpPr>
        <p:spPr>
          <a:xfrm>
            <a:off x="6067500" y="2234500"/>
            <a:ext cx="2356500" cy="52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5"/>
          </p:nvPr>
        </p:nvSpPr>
        <p:spPr>
          <a:xfrm>
            <a:off x="6067500" y="2757709"/>
            <a:ext cx="2356500" cy="76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6" hasCustomPrompt="1"/>
          </p:nvPr>
        </p:nvSpPr>
        <p:spPr>
          <a:xfrm>
            <a:off x="4957800" y="2234500"/>
            <a:ext cx="1109700" cy="12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7"/>
          </p:nvPr>
        </p:nvSpPr>
        <p:spPr>
          <a:xfrm>
            <a:off x="1829875" y="4458009"/>
            <a:ext cx="2356500" cy="52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8"/>
          </p:nvPr>
        </p:nvSpPr>
        <p:spPr>
          <a:xfrm>
            <a:off x="1829875" y="4981100"/>
            <a:ext cx="2356500" cy="76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4457900"/>
            <a:ext cx="1109700" cy="12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3"/>
          </p:nvPr>
        </p:nvSpPr>
        <p:spPr>
          <a:xfrm>
            <a:off x="6067500" y="4457997"/>
            <a:ext cx="2356500" cy="52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4"/>
          </p:nvPr>
        </p:nvSpPr>
        <p:spPr>
          <a:xfrm>
            <a:off x="6067500" y="4981100"/>
            <a:ext cx="2356500" cy="76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15" hasCustomPrompt="1"/>
          </p:nvPr>
        </p:nvSpPr>
        <p:spPr>
          <a:xfrm>
            <a:off x="4957800" y="4457900"/>
            <a:ext cx="1109700" cy="12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1651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-672248" y="-1580271"/>
            <a:ext cx="2200957" cy="2557091"/>
            <a:chOff x="-672249" y="-1185203"/>
            <a:chExt cx="2200957" cy="1917818"/>
          </a:xfrm>
        </p:grpSpPr>
        <p:sp>
          <p:nvSpPr>
            <p:cNvPr id="284" name="Google Shape;284;p14"/>
            <p:cNvSpPr/>
            <p:nvPr/>
          </p:nvSpPr>
          <p:spPr>
            <a:xfrm rot="10800000" flipH="1">
              <a:off x="-672249" y="-1185203"/>
              <a:ext cx="2200957" cy="1769705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5" name="Google Shape;285;p14"/>
            <p:cNvGrpSpPr/>
            <p:nvPr/>
          </p:nvGrpSpPr>
          <p:grpSpPr>
            <a:xfrm rot="10800000">
              <a:off x="-672241" y="-938263"/>
              <a:ext cx="2008087" cy="1670877"/>
              <a:chOff x="7173422" y="4083799"/>
              <a:chExt cx="2350564" cy="1955844"/>
            </a:xfrm>
          </p:grpSpPr>
          <p:sp>
            <p:nvSpPr>
              <p:cNvPr id="286" name="Google Shape;286;p14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87" name="Google Shape;287;p14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288" name="Google Shape;288;p14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14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14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14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14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14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14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14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14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14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14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14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14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01" name="Google Shape;301;p14"/>
          <p:cNvGrpSpPr/>
          <p:nvPr/>
        </p:nvGrpSpPr>
        <p:grpSpPr>
          <a:xfrm>
            <a:off x="7910034" y="5350052"/>
            <a:ext cx="3057837" cy="3438957"/>
            <a:chOff x="7910033" y="4012538"/>
            <a:chExt cx="3057837" cy="2579218"/>
          </a:xfrm>
        </p:grpSpPr>
        <p:sp>
          <p:nvSpPr>
            <p:cNvPr id="302" name="Google Shape;302;p1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3" name="Google Shape;303;p1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304" name="Google Shape;304;p1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4" name="Google Shape;314;p14"/>
          <p:cNvSpPr txBox="1">
            <a:spLocks noGrp="1"/>
          </p:cNvSpPr>
          <p:nvPr>
            <p:ph type="title"/>
          </p:nvPr>
        </p:nvSpPr>
        <p:spPr>
          <a:xfrm>
            <a:off x="1971450" y="4002484"/>
            <a:ext cx="52011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title" idx="2"/>
          </p:nvPr>
        </p:nvSpPr>
        <p:spPr>
          <a:xfrm>
            <a:off x="1971450" y="2091917"/>
            <a:ext cx="5201100" cy="19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idact Gothic"/>
              <a:buNone/>
              <a:defRPr sz="24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946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-1511464" y="4905693"/>
            <a:ext cx="2888807" cy="3707905"/>
            <a:chOff x="-1511465" y="3679268"/>
            <a:chExt cx="2888807" cy="2780929"/>
          </a:xfrm>
        </p:grpSpPr>
        <p:sp>
          <p:nvSpPr>
            <p:cNvPr id="318" name="Google Shape;318;p15"/>
            <p:cNvSpPr/>
            <p:nvPr/>
          </p:nvSpPr>
          <p:spPr>
            <a:xfrm rot="2103802">
              <a:off x="-1195117" y="4162706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9" name="Google Shape;319;p15"/>
            <p:cNvGrpSpPr/>
            <p:nvPr/>
          </p:nvGrpSpPr>
          <p:grpSpPr>
            <a:xfrm flipH="1">
              <a:off x="-782370" y="4438115"/>
              <a:ext cx="2084950" cy="1734834"/>
              <a:chOff x="7173422" y="4083799"/>
              <a:chExt cx="2350564" cy="1955844"/>
            </a:xfrm>
          </p:grpSpPr>
          <p:sp>
            <p:nvSpPr>
              <p:cNvPr id="320" name="Google Shape;320;p15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21" name="Google Shape;321;p15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322" name="Google Shape;322;p1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1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1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1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1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1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1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1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1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1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1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1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1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35" name="Google Shape;335;p15"/>
          <p:cNvGrpSpPr/>
          <p:nvPr/>
        </p:nvGrpSpPr>
        <p:grpSpPr>
          <a:xfrm>
            <a:off x="7226785" y="-2200165"/>
            <a:ext cx="2728769" cy="3082940"/>
            <a:chOff x="7226784" y="-1650124"/>
            <a:chExt cx="2728769" cy="2312205"/>
          </a:xfrm>
        </p:grpSpPr>
        <p:sp>
          <p:nvSpPr>
            <p:cNvPr id="336" name="Google Shape;336;p15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 flipH="1">
              <a:off x="7890753" y="-156855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15"/>
          <p:cNvSpPr txBox="1">
            <a:spLocks noGrp="1"/>
          </p:cNvSpPr>
          <p:nvPr>
            <p:ph type="title" hasCustomPrompt="1"/>
          </p:nvPr>
        </p:nvSpPr>
        <p:spPr>
          <a:xfrm>
            <a:off x="720000" y="2685767"/>
            <a:ext cx="23277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39" name="Google Shape;339;p15"/>
          <p:cNvSpPr txBox="1">
            <a:spLocks noGrp="1"/>
          </p:cNvSpPr>
          <p:nvPr>
            <p:ph type="subTitle" idx="1"/>
          </p:nvPr>
        </p:nvSpPr>
        <p:spPr>
          <a:xfrm>
            <a:off x="720000" y="4552833"/>
            <a:ext cx="23277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title" idx="2" hasCustomPrompt="1"/>
          </p:nvPr>
        </p:nvSpPr>
        <p:spPr>
          <a:xfrm>
            <a:off x="3408150" y="2685767"/>
            <a:ext cx="23277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3"/>
          </p:nvPr>
        </p:nvSpPr>
        <p:spPr>
          <a:xfrm>
            <a:off x="3408150" y="4552833"/>
            <a:ext cx="23277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title" idx="4" hasCustomPrompt="1"/>
          </p:nvPr>
        </p:nvSpPr>
        <p:spPr>
          <a:xfrm>
            <a:off x="6096300" y="2685767"/>
            <a:ext cx="23277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3" name="Google Shape;343;p15"/>
          <p:cNvSpPr txBox="1">
            <a:spLocks noGrp="1"/>
          </p:cNvSpPr>
          <p:nvPr>
            <p:ph type="subTitle" idx="5"/>
          </p:nvPr>
        </p:nvSpPr>
        <p:spPr>
          <a:xfrm>
            <a:off x="6096300" y="4552833"/>
            <a:ext cx="23277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5"/>
          <p:cNvSpPr txBox="1">
            <a:spLocks noGrp="1"/>
          </p:cNvSpPr>
          <p:nvPr>
            <p:ph type="title" idx="6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915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6"/>
          <p:cNvGrpSpPr/>
          <p:nvPr/>
        </p:nvGrpSpPr>
        <p:grpSpPr>
          <a:xfrm flipH="1">
            <a:off x="-927460" y="5645018"/>
            <a:ext cx="2745523" cy="3429500"/>
            <a:chOff x="7241447" y="4233763"/>
            <a:chExt cx="2745523" cy="2572125"/>
          </a:xfrm>
        </p:grpSpPr>
        <p:sp>
          <p:nvSpPr>
            <p:cNvPr id="347" name="Google Shape;347;p1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16"/>
          <p:cNvGrpSpPr/>
          <p:nvPr/>
        </p:nvGrpSpPr>
        <p:grpSpPr>
          <a:xfrm>
            <a:off x="7216928" y="-2913684"/>
            <a:ext cx="3798743" cy="4922871"/>
            <a:chOff x="6902090" y="-2185263"/>
            <a:chExt cx="3798743" cy="3692153"/>
          </a:xfrm>
        </p:grpSpPr>
        <p:sp>
          <p:nvSpPr>
            <p:cNvPr id="350" name="Google Shape;350;p1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1" name="Google Shape;351;p1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352" name="Google Shape;352;p1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2" name="Google Shape;362;p16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745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4"/>
          <p:cNvGrpSpPr/>
          <p:nvPr/>
        </p:nvGrpSpPr>
        <p:grpSpPr>
          <a:xfrm>
            <a:off x="-763449" y="-1964832"/>
            <a:ext cx="2928008" cy="3343739"/>
            <a:chOff x="-763449" y="-1473624"/>
            <a:chExt cx="2928008" cy="2507804"/>
          </a:xfrm>
        </p:grpSpPr>
        <p:sp>
          <p:nvSpPr>
            <p:cNvPr id="553" name="Google Shape;553;p24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24"/>
          <p:cNvGrpSpPr/>
          <p:nvPr/>
        </p:nvGrpSpPr>
        <p:grpSpPr>
          <a:xfrm>
            <a:off x="-312155" y="4936129"/>
            <a:ext cx="3016270" cy="3535496"/>
            <a:chOff x="-312155" y="3702097"/>
            <a:chExt cx="3016270" cy="2651622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9539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5645018"/>
            <a:ext cx="2745523" cy="3429500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8" y="-2913684"/>
            <a:ext cx="3798743" cy="4922871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20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5645018"/>
            <a:ext cx="2745523" cy="3429500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59" y="-2913684"/>
            <a:ext cx="3798743" cy="4922871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8985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p14"/>
          <p:cNvSpPr txBox="1">
            <a:spLocks noGrp="1"/>
          </p:cNvSpPr>
          <p:nvPr>
            <p:ph type="title"/>
          </p:nvPr>
        </p:nvSpPr>
        <p:spPr>
          <a:xfrm>
            <a:off x="714300" y="459508"/>
            <a:ext cx="77154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6" name="Google Shape;3696;p14"/>
          <p:cNvSpPr txBox="1">
            <a:spLocks noGrp="1"/>
          </p:cNvSpPr>
          <p:nvPr>
            <p:ph type="title" idx="2"/>
          </p:nvPr>
        </p:nvSpPr>
        <p:spPr>
          <a:xfrm>
            <a:off x="714300" y="4783333"/>
            <a:ext cx="22359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7" name="Google Shape;3697;p14"/>
          <p:cNvSpPr txBox="1">
            <a:spLocks noGrp="1"/>
          </p:cNvSpPr>
          <p:nvPr>
            <p:ph type="subTitle" idx="1"/>
          </p:nvPr>
        </p:nvSpPr>
        <p:spPr>
          <a:xfrm>
            <a:off x="714300" y="5292333"/>
            <a:ext cx="2235900" cy="8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8" name="Google Shape;3698;p14"/>
          <p:cNvSpPr txBox="1">
            <a:spLocks noGrp="1"/>
          </p:cNvSpPr>
          <p:nvPr>
            <p:ph type="title" idx="3"/>
          </p:nvPr>
        </p:nvSpPr>
        <p:spPr>
          <a:xfrm>
            <a:off x="6193950" y="4783333"/>
            <a:ext cx="22359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9" name="Google Shape;3699;p14"/>
          <p:cNvSpPr txBox="1">
            <a:spLocks noGrp="1"/>
          </p:cNvSpPr>
          <p:nvPr>
            <p:ph type="subTitle" idx="4"/>
          </p:nvPr>
        </p:nvSpPr>
        <p:spPr>
          <a:xfrm>
            <a:off x="6193950" y="5292333"/>
            <a:ext cx="2235900" cy="8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00" name="Google Shape;370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26395">
            <a:off x="-230128" y="-349467"/>
            <a:ext cx="1118432" cy="266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1" name="Google Shape;37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8914">
            <a:off x="8272065" y="2878859"/>
            <a:ext cx="1582735" cy="109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2" name="Google Shape;37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48544">
            <a:off x="1547498" y="1936121"/>
            <a:ext cx="1476181" cy="65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3" name="Google Shape;370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85547">
            <a:off x="6917537" y="2363691"/>
            <a:ext cx="1515837" cy="49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4" name="Google Shape;370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92">
            <a:off x="7650869" y="-161782"/>
            <a:ext cx="1557662" cy="76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5" name="Google Shape;37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881753">
            <a:off x="-189173" y="2846466"/>
            <a:ext cx="1334155" cy="208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6" name="Google Shape;370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752500">
            <a:off x="1640459" y="-964977"/>
            <a:ext cx="771491" cy="214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7" name="Google Shape;370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495869">
            <a:off x="6265175" y="-689497"/>
            <a:ext cx="977075" cy="26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8" name="Google Shape;370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589358">
            <a:off x="724807" y="1648011"/>
            <a:ext cx="850663" cy="62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9" name="Google Shape;370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9959136" flipH="1">
            <a:off x="8680817" y="884346"/>
            <a:ext cx="1006939" cy="739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0" name="Google Shape;3710;p14"/>
          <p:cNvGrpSpPr/>
          <p:nvPr/>
        </p:nvGrpSpPr>
        <p:grpSpPr>
          <a:xfrm>
            <a:off x="5985227" y="406425"/>
            <a:ext cx="131822" cy="182448"/>
            <a:chOff x="9933675" y="-1395987"/>
            <a:chExt cx="264225" cy="274275"/>
          </a:xfrm>
        </p:grpSpPr>
        <p:sp>
          <p:nvSpPr>
            <p:cNvPr id="3711" name="Google Shape;3711;p14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4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4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39" name="Google Shape;3739;p14"/>
          <p:cNvGrpSpPr/>
          <p:nvPr/>
        </p:nvGrpSpPr>
        <p:grpSpPr>
          <a:xfrm>
            <a:off x="3421699" y="140909"/>
            <a:ext cx="119674" cy="163389"/>
            <a:chOff x="9646950" y="-1595337"/>
            <a:chExt cx="239875" cy="245625"/>
          </a:xfrm>
        </p:grpSpPr>
        <p:sp>
          <p:nvSpPr>
            <p:cNvPr id="3740" name="Google Shape;3740;p1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78" name="Google Shape;3778;p14"/>
          <p:cNvGrpSpPr/>
          <p:nvPr/>
        </p:nvGrpSpPr>
        <p:grpSpPr>
          <a:xfrm>
            <a:off x="233474" y="2760857"/>
            <a:ext cx="75185" cy="103288"/>
            <a:chOff x="10113175" y="293163"/>
            <a:chExt cx="248875" cy="256425"/>
          </a:xfrm>
        </p:grpSpPr>
        <p:sp>
          <p:nvSpPr>
            <p:cNvPr id="3779" name="Google Shape;3779;p1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1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1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99" name="Google Shape;3799;p14"/>
          <p:cNvGrpSpPr/>
          <p:nvPr/>
        </p:nvGrpSpPr>
        <p:grpSpPr>
          <a:xfrm>
            <a:off x="8121805" y="1392485"/>
            <a:ext cx="130924" cy="165501"/>
            <a:chOff x="9607275" y="-1266912"/>
            <a:chExt cx="262425" cy="248800"/>
          </a:xfrm>
        </p:grpSpPr>
        <p:sp>
          <p:nvSpPr>
            <p:cNvPr id="3800" name="Google Shape;3800;p1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1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1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1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1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1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1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1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1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24" name="Google Shape;3824;p14"/>
          <p:cNvGrpSpPr/>
          <p:nvPr/>
        </p:nvGrpSpPr>
        <p:grpSpPr>
          <a:xfrm>
            <a:off x="2576433" y="450141"/>
            <a:ext cx="75159" cy="95008"/>
            <a:chOff x="9607275" y="-1266912"/>
            <a:chExt cx="262425" cy="248800"/>
          </a:xfrm>
        </p:grpSpPr>
        <p:sp>
          <p:nvSpPr>
            <p:cNvPr id="3825" name="Google Shape;3825;p1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1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1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1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1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1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1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1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1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1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1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1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1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1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1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1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1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1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1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1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1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1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1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1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49" name="Google Shape;3849;p14"/>
          <p:cNvGrpSpPr/>
          <p:nvPr/>
        </p:nvGrpSpPr>
        <p:grpSpPr>
          <a:xfrm>
            <a:off x="1762292" y="1520042"/>
            <a:ext cx="139904" cy="184609"/>
            <a:chOff x="10220425" y="-1503412"/>
            <a:chExt cx="280425" cy="277525"/>
          </a:xfrm>
        </p:grpSpPr>
        <p:sp>
          <p:nvSpPr>
            <p:cNvPr id="3850" name="Google Shape;3850;p1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1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1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1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1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1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1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1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1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1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1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1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1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1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1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1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1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1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1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1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1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1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1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1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1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1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1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77" name="Google Shape;3877;p14"/>
          <p:cNvGrpSpPr/>
          <p:nvPr/>
        </p:nvGrpSpPr>
        <p:grpSpPr>
          <a:xfrm>
            <a:off x="1584651" y="2954009"/>
            <a:ext cx="75172" cy="104041"/>
            <a:chOff x="9933675" y="-1395987"/>
            <a:chExt cx="264225" cy="274275"/>
          </a:xfrm>
        </p:grpSpPr>
        <p:sp>
          <p:nvSpPr>
            <p:cNvPr id="3878" name="Google Shape;3878;p14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14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14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14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14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14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14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14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14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14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14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14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14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14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14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14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14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14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14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14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14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14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14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14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14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14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14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14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06" name="Google Shape;3906;p14"/>
          <p:cNvGrpSpPr/>
          <p:nvPr/>
        </p:nvGrpSpPr>
        <p:grpSpPr>
          <a:xfrm>
            <a:off x="6925649" y="2254259"/>
            <a:ext cx="119674" cy="163389"/>
            <a:chOff x="9646950" y="-1595337"/>
            <a:chExt cx="239875" cy="245625"/>
          </a:xfrm>
        </p:grpSpPr>
        <p:sp>
          <p:nvSpPr>
            <p:cNvPr id="3907" name="Google Shape;3907;p1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1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1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1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1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1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1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1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1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1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1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1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1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1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1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1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1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1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1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1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1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1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1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1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1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1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1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1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1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1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1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1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1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1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1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1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1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1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45" name="Google Shape;3945;p14"/>
          <p:cNvGrpSpPr/>
          <p:nvPr/>
        </p:nvGrpSpPr>
        <p:grpSpPr>
          <a:xfrm>
            <a:off x="1094844" y="161162"/>
            <a:ext cx="75154" cy="99169"/>
            <a:chOff x="10220425" y="-1503412"/>
            <a:chExt cx="280425" cy="277525"/>
          </a:xfrm>
        </p:grpSpPr>
        <p:sp>
          <p:nvSpPr>
            <p:cNvPr id="3946" name="Google Shape;3946;p1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1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1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1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1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1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1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1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1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1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1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1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1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1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1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1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1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1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1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1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1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1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1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1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73" name="Google Shape;3973;p14"/>
          <p:cNvGrpSpPr/>
          <p:nvPr/>
        </p:nvGrpSpPr>
        <p:grpSpPr>
          <a:xfrm flipH="1">
            <a:off x="2941342" y="1174241"/>
            <a:ext cx="119668" cy="175907"/>
            <a:chOff x="9943600" y="-1728387"/>
            <a:chExt cx="264225" cy="291300"/>
          </a:xfrm>
        </p:grpSpPr>
        <p:sp>
          <p:nvSpPr>
            <p:cNvPr id="3974" name="Google Shape;3974;p14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14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14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14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14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14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14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14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14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14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14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14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14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14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14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14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14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14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14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14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14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14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14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14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14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14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14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14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14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14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14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14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14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14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14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14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14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14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14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14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4" name="Google Shape;4014;p14"/>
          <p:cNvGrpSpPr/>
          <p:nvPr/>
        </p:nvGrpSpPr>
        <p:grpSpPr>
          <a:xfrm>
            <a:off x="2140905" y="3867684"/>
            <a:ext cx="130924" cy="165501"/>
            <a:chOff x="9607275" y="-1266912"/>
            <a:chExt cx="262425" cy="248800"/>
          </a:xfrm>
        </p:grpSpPr>
        <p:sp>
          <p:nvSpPr>
            <p:cNvPr id="4015" name="Google Shape;4015;p1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1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1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1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1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1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1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1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1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1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1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1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1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1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1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1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1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1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1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1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1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1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1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1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39" name="Google Shape;4039;p14"/>
          <p:cNvGrpSpPr/>
          <p:nvPr/>
        </p:nvGrpSpPr>
        <p:grpSpPr>
          <a:xfrm>
            <a:off x="958031" y="1034969"/>
            <a:ext cx="124164" cy="170573"/>
            <a:chOff x="10113175" y="293163"/>
            <a:chExt cx="248875" cy="256425"/>
          </a:xfrm>
        </p:grpSpPr>
        <p:sp>
          <p:nvSpPr>
            <p:cNvPr id="4040" name="Google Shape;4040;p1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1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1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1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1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1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1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1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1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1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1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1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1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1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1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1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1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1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1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1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60" name="Google Shape;4060;p14"/>
          <p:cNvGrpSpPr/>
          <p:nvPr/>
        </p:nvGrpSpPr>
        <p:grpSpPr>
          <a:xfrm>
            <a:off x="7529105" y="257775"/>
            <a:ext cx="139904" cy="184609"/>
            <a:chOff x="10220425" y="-1503412"/>
            <a:chExt cx="280425" cy="277525"/>
          </a:xfrm>
        </p:grpSpPr>
        <p:sp>
          <p:nvSpPr>
            <p:cNvPr id="4061" name="Google Shape;4061;p1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1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1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1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1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1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1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1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1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1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1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1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1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1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1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1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1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1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1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1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1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1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1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1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1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1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1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88" name="Google Shape;4088;p14"/>
          <p:cNvGrpSpPr/>
          <p:nvPr/>
        </p:nvGrpSpPr>
        <p:grpSpPr>
          <a:xfrm>
            <a:off x="8832953" y="4264478"/>
            <a:ext cx="75177" cy="102639"/>
            <a:chOff x="9646950" y="-1595337"/>
            <a:chExt cx="239875" cy="245625"/>
          </a:xfrm>
        </p:grpSpPr>
        <p:sp>
          <p:nvSpPr>
            <p:cNvPr id="4089" name="Google Shape;4089;p1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1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1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1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1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1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1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1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1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1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1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1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1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1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1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1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1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1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1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1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1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1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1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1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1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1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1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1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1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1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1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1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1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1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1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1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1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1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27" name="Google Shape;4127;p14"/>
          <p:cNvGrpSpPr/>
          <p:nvPr/>
        </p:nvGrpSpPr>
        <p:grpSpPr>
          <a:xfrm>
            <a:off x="9001356" y="2250669"/>
            <a:ext cx="124164" cy="170573"/>
            <a:chOff x="10113175" y="293163"/>
            <a:chExt cx="248875" cy="256425"/>
          </a:xfrm>
        </p:grpSpPr>
        <p:sp>
          <p:nvSpPr>
            <p:cNvPr id="4128" name="Google Shape;4128;p1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1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1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1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1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1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1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1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1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1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1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1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1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1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1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1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1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1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1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1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48" name="Google Shape;4148;p14"/>
          <p:cNvGrpSpPr/>
          <p:nvPr/>
        </p:nvGrpSpPr>
        <p:grpSpPr>
          <a:xfrm>
            <a:off x="8085633" y="3377657"/>
            <a:ext cx="75159" cy="95008"/>
            <a:chOff x="9607275" y="-1266912"/>
            <a:chExt cx="262425" cy="248800"/>
          </a:xfrm>
        </p:grpSpPr>
        <p:sp>
          <p:nvSpPr>
            <p:cNvPr id="4149" name="Google Shape;4149;p1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1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1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1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1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1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1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1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1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1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1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1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1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1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1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1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1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1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1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1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1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1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1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1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73" name="Google Shape;4173;p14"/>
          <p:cNvGrpSpPr/>
          <p:nvPr/>
        </p:nvGrpSpPr>
        <p:grpSpPr>
          <a:xfrm flipH="1">
            <a:off x="7252067" y="3869758"/>
            <a:ext cx="119668" cy="175907"/>
            <a:chOff x="9943600" y="-1728387"/>
            <a:chExt cx="264225" cy="291300"/>
          </a:xfrm>
        </p:grpSpPr>
        <p:sp>
          <p:nvSpPr>
            <p:cNvPr id="4174" name="Google Shape;4174;p14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14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14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14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14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14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14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14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14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14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14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14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14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14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14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14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14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14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14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14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14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14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14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14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14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14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14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14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14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14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14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14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14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14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14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14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14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14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14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14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12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2" name="Google Shape;7132;p27"/>
          <p:cNvSpPr txBox="1">
            <a:spLocks noGrp="1"/>
          </p:cNvSpPr>
          <p:nvPr>
            <p:ph type="title"/>
          </p:nvPr>
        </p:nvSpPr>
        <p:spPr>
          <a:xfrm>
            <a:off x="2543250" y="752967"/>
            <a:ext cx="4057500" cy="1291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33" name="Google Shape;7133;p27"/>
          <p:cNvSpPr txBox="1">
            <a:spLocks noGrp="1"/>
          </p:cNvSpPr>
          <p:nvPr>
            <p:ph type="subTitle" idx="1"/>
          </p:nvPr>
        </p:nvSpPr>
        <p:spPr>
          <a:xfrm>
            <a:off x="2543250" y="2044569"/>
            <a:ext cx="4057500" cy="19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4" name="Google Shape;7134;p27"/>
          <p:cNvSpPr txBox="1"/>
          <p:nvPr/>
        </p:nvSpPr>
        <p:spPr>
          <a:xfrm>
            <a:off x="2633688" y="4865787"/>
            <a:ext cx="38766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 and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571A7"/>
              </a:solidFill>
              <a:effectLst/>
              <a:uLnTx/>
              <a:uFillTx/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7135" name="Google Shape;713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48580">
            <a:off x="10101" y="5927975"/>
            <a:ext cx="2386883" cy="105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6" name="Google Shape;713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955" y="1947357"/>
            <a:ext cx="677225" cy="95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7" name="Google Shape;713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00017">
            <a:off x="525731" y="-169804"/>
            <a:ext cx="1616819" cy="1187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8" name="Google Shape;7138;p27"/>
          <p:cNvGrpSpPr/>
          <p:nvPr/>
        </p:nvGrpSpPr>
        <p:grpSpPr>
          <a:xfrm>
            <a:off x="814162" y="4302225"/>
            <a:ext cx="119674" cy="163389"/>
            <a:chOff x="9646950" y="-1595337"/>
            <a:chExt cx="239875" cy="245625"/>
          </a:xfrm>
        </p:grpSpPr>
        <p:sp>
          <p:nvSpPr>
            <p:cNvPr id="7139" name="Google Shape;7139;p2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1" name="Google Shape;7161;p2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2" name="Google Shape;7162;p2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4" name="Google Shape;7164;p2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5" name="Google Shape;7165;p2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8" name="Google Shape;7168;p2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9" name="Google Shape;7169;p2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2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1" name="Google Shape;7171;p2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4" name="Google Shape;7174;p2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2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2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77" name="Google Shape;7177;p27"/>
          <p:cNvGrpSpPr/>
          <p:nvPr/>
        </p:nvGrpSpPr>
        <p:grpSpPr>
          <a:xfrm>
            <a:off x="233474" y="2760857"/>
            <a:ext cx="75185" cy="103288"/>
            <a:chOff x="10113175" y="293163"/>
            <a:chExt cx="248875" cy="256425"/>
          </a:xfrm>
        </p:grpSpPr>
        <p:sp>
          <p:nvSpPr>
            <p:cNvPr id="7178" name="Google Shape;7178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0" name="Google Shape;7180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1" name="Google Shape;7181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3" name="Google Shape;7183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6" name="Google Shape;7186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7" name="Google Shape;7187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9" name="Google Shape;7189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0" name="Google Shape;7190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2" name="Google Shape;7192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3" name="Google Shape;7193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4" name="Google Shape;7194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5" name="Google Shape;7195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6" name="Google Shape;7196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7" name="Google Shape;7197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98" name="Google Shape;7198;p27"/>
          <p:cNvGrpSpPr/>
          <p:nvPr/>
        </p:nvGrpSpPr>
        <p:grpSpPr>
          <a:xfrm>
            <a:off x="1734967" y="4557735"/>
            <a:ext cx="130924" cy="165501"/>
            <a:chOff x="9607275" y="-1266912"/>
            <a:chExt cx="262425" cy="248800"/>
          </a:xfrm>
        </p:grpSpPr>
        <p:sp>
          <p:nvSpPr>
            <p:cNvPr id="7199" name="Google Shape;7199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0" name="Google Shape;7200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1" name="Google Shape;7201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2" name="Google Shape;7202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3" name="Google Shape;7203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4" name="Google Shape;7204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5" name="Google Shape;7205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6" name="Google Shape;7206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7" name="Google Shape;7207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8" name="Google Shape;7208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9" name="Google Shape;7209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0" name="Google Shape;7210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1" name="Google Shape;7211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2" name="Google Shape;7212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3" name="Google Shape;7213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4" name="Google Shape;7214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5" name="Google Shape;7215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6" name="Google Shape;7216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7" name="Google Shape;7217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8" name="Google Shape;7218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9" name="Google Shape;7219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0" name="Google Shape;7220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1" name="Google Shape;7221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2" name="Google Shape;7222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223" name="Google Shape;722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322543">
            <a:off x="-352308" y="861126"/>
            <a:ext cx="1000317" cy="1506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4" name="Google Shape;7224;p27"/>
          <p:cNvGrpSpPr/>
          <p:nvPr/>
        </p:nvGrpSpPr>
        <p:grpSpPr>
          <a:xfrm>
            <a:off x="1950589" y="3566942"/>
            <a:ext cx="75172" cy="104041"/>
            <a:chOff x="9933675" y="-1395987"/>
            <a:chExt cx="264225" cy="274275"/>
          </a:xfrm>
        </p:grpSpPr>
        <p:sp>
          <p:nvSpPr>
            <p:cNvPr id="7225" name="Google Shape;7225;p2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6" name="Google Shape;7226;p2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7" name="Google Shape;7227;p2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8" name="Google Shape;7228;p2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9" name="Google Shape;7229;p2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0" name="Google Shape;7230;p2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1" name="Google Shape;7231;p2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2" name="Google Shape;7232;p2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3" name="Google Shape;7233;p2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4" name="Google Shape;7234;p2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5" name="Google Shape;7235;p2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2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2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2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2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2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2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2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3" name="Google Shape;7243;p2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4" name="Google Shape;7244;p2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5" name="Google Shape;7245;p2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6" name="Google Shape;7246;p2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7" name="Google Shape;7247;p2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8" name="Google Shape;7248;p2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9" name="Google Shape;7249;p2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0" name="Google Shape;7250;p2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1" name="Google Shape;7251;p2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2" name="Google Shape;7252;p2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53" name="Google Shape;7253;p27"/>
          <p:cNvGrpSpPr/>
          <p:nvPr/>
        </p:nvGrpSpPr>
        <p:grpSpPr>
          <a:xfrm>
            <a:off x="2098982" y="327078"/>
            <a:ext cx="75154" cy="99169"/>
            <a:chOff x="10220425" y="-1503412"/>
            <a:chExt cx="280425" cy="277525"/>
          </a:xfrm>
        </p:grpSpPr>
        <p:sp>
          <p:nvSpPr>
            <p:cNvPr id="7254" name="Google Shape;7254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5" name="Google Shape;7255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6" name="Google Shape;7256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7" name="Google Shape;7257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0" name="Google Shape;7270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1" name="Google Shape;7271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81" name="Google Shape;7281;p27"/>
          <p:cNvGrpSpPr/>
          <p:nvPr/>
        </p:nvGrpSpPr>
        <p:grpSpPr>
          <a:xfrm>
            <a:off x="1169955" y="3381501"/>
            <a:ext cx="130924" cy="165501"/>
            <a:chOff x="9607275" y="-1266912"/>
            <a:chExt cx="262425" cy="248800"/>
          </a:xfrm>
        </p:grpSpPr>
        <p:sp>
          <p:nvSpPr>
            <p:cNvPr id="7282" name="Google Shape;7282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9" name="Google Shape;7289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06" name="Google Shape;7306;p27"/>
          <p:cNvGrpSpPr/>
          <p:nvPr/>
        </p:nvGrpSpPr>
        <p:grpSpPr>
          <a:xfrm>
            <a:off x="307617" y="327059"/>
            <a:ext cx="139904" cy="184609"/>
            <a:chOff x="10220425" y="-1503412"/>
            <a:chExt cx="280425" cy="277525"/>
          </a:xfrm>
        </p:grpSpPr>
        <p:sp>
          <p:nvSpPr>
            <p:cNvPr id="7307" name="Google Shape;7307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8" name="Google Shape;7308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8" name="Google Shape;7318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9" name="Google Shape;7319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0" name="Google Shape;7330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1" name="Google Shape;7331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34" name="Google Shape;7334;p27"/>
          <p:cNvGrpSpPr/>
          <p:nvPr/>
        </p:nvGrpSpPr>
        <p:grpSpPr>
          <a:xfrm>
            <a:off x="2025757" y="1697903"/>
            <a:ext cx="124164" cy="170573"/>
            <a:chOff x="10113175" y="293163"/>
            <a:chExt cx="248875" cy="256425"/>
          </a:xfrm>
        </p:grpSpPr>
        <p:sp>
          <p:nvSpPr>
            <p:cNvPr id="7335" name="Google Shape;7335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4" name="Google Shape;7354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355" name="Google Shape;735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836467">
            <a:off x="-1161567" y="3415791"/>
            <a:ext cx="2618851" cy="727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6" name="Google Shape;7356;p27"/>
          <p:cNvGrpSpPr/>
          <p:nvPr/>
        </p:nvGrpSpPr>
        <p:grpSpPr>
          <a:xfrm>
            <a:off x="924681" y="5498895"/>
            <a:ext cx="75154" cy="99169"/>
            <a:chOff x="10220425" y="-1503412"/>
            <a:chExt cx="280425" cy="277525"/>
          </a:xfrm>
        </p:grpSpPr>
        <p:sp>
          <p:nvSpPr>
            <p:cNvPr id="7357" name="Google Shape;7357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3" name="Google Shape;7363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4" name="Google Shape;7364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9" name="Google Shape;7369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0" name="Google Shape;7370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0" name="Google Shape;7380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1" name="Google Shape;7381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384" name="Google Shape;738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980544">
            <a:off x="-618530" y="4597534"/>
            <a:ext cx="1219137" cy="1396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5" name="Google Shape;7385;p27"/>
          <p:cNvGrpSpPr/>
          <p:nvPr/>
        </p:nvGrpSpPr>
        <p:grpSpPr>
          <a:xfrm>
            <a:off x="2275808" y="5584557"/>
            <a:ext cx="75159" cy="95008"/>
            <a:chOff x="9607275" y="-1266912"/>
            <a:chExt cx="262425" cy="248800"/>
          </a:xfrm>
        </p:grpSpPr>
        <p:sp>
          <p:nvSpPr>
            <p:cNvPr id="7386" name="Google Shape;7386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5" name="Google Shape;7405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6" name="Google Shape;7406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7" name="Google Shape;7407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8" name="Google Shape;7408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9" name="Google Shape;7409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410" name="Google Shape;7410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270100">
            <a:off x="6212783" y="5974193"/>
            <a:ext cx="2715913" cy="8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1" name="Google Shape;7411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277559" flipH="1">
            <a:off x="8131870" y="4675086"/>
            <a:ext cx="1391033" cy="330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2" name="Google Shape;7412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2189890">
            <a:off x="8030265" y="1113066"/>
            <a:ext cx="1327299" cy="369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3" name="Google Shape;741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799980">
            <a:off x="7336899" y="-1208947"/>
            <a:ext cx="964231" cy="258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4" name="Google Shape;7414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2228923">
            <a:off x="8178025" y="494108"/>
            <a:ext cx="1485876" cy="1025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5" name="Google Shape;7415;p27"/>
          <p:cNvGrpSpPr/>
          <p:nvPr/>
        </p:nvGrpSpPr>
        <p:grpSpPr>
          <a:xfrm>
            <a:off x="7632821" y="2596588"/>
            <a:ext cx="131822" cy="193773"/>
            <a:chOff x="9943600" y="-1728387"/>
            <a:chExt cx="264225" cy="291300"/>
          </a:xfrm>
        </p:grpSpPr>
        <p:sp>
          <p:nvSpPr>
            <p:cNvPr id="7416" name="Google Shape;7416;p2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2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2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2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2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2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2" name="Google Shape;7422;p2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3" name="Google Shape;7423;p2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4" name="Google Shape;7424;p2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5" name="Google Shape;7425;p2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6" name="Google Shape;7426;p2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7" name="Google Shape;7427;p2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8" name="Google Shape;7428;p2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9" name="Google Shape;7429;p2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0" name="Google Shape;7430;p2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1" name="Google Shape;7431;p2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2" name="Google Shape;7432;p2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3" name="Google Shape;7433;p2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4" name="Google Shape;7434;p2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5" name="Google Shape;7435;p2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6" name="Google Shape;7436;p2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7" name="Google Shape;7437;p2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2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2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2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2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2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2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2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2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2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2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8" name="Google Shape;7448;p2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9" name="Google Shape;7449;p2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0" name="Google Shape;7450;p2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1" name="Google Shape;7451;p2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2" name="Google Shape;7452;p2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3" name="Google Shape;7453;p2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4" name="Google Shape;7454;p2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5" name="Google Shape;7455;p2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6" name="Google Shape;7456;p27"/>
          <p:cNvGrpSpPr/>
          <p:nvPr/>
        </p:nvGrpSpPr>
        <p:grpSpPr>
          <a:xfrm>
            <a:off x="6909153" y="169359"/>
            <a:ext cx="131822" cy="182448"/>
            <a:chOff x="9933675" y="-1395987"/>
            <a:chExt cx="264225" cy="274275"/>
          </a:xfrm>
        </p:grpSpPr>
        <p:sp>
          <p:nvSpPr>
            <p:cNvPr id="7457" name="Google Shape;7457;p2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8" name="Google Shape;7458;p2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9" name="Google Shape;7459;p2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0" name="Google Shape;7460;p2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1" name="Google Shape;7461;p2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2" name="Google Shape;7462;p2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3" name="Google Shape;7463;p2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2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5" name="Google Shape;7465;p2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6" name="Google Shape;7466;p2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7" name="Google Shape;7467;p2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8" name="Google Shape;7468;p2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9" name="Google Shape;7469;p2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0" name="Google Shape;7470;p2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1" name="Google Shape;7471;p2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2" name="Google Shape;7472;p2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3" name="Google Shape;7473;p2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4" name="Google Shape;7474;p2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5" name="Google Shape;7475;p2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6" name="Google Shape;7476;p2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7" name="Google Shape;7477;p2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2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9" name="Google Shape;7479;p2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0" name="Google Shape;7480;p2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1" name="Google Shape;7481;p2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2" name="Google Shape;7482;p2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3" name="Google Shape;7483;p2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2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5" name="Google Shape;7485;p27"/>
          <p:cNvGrpSpPr/>
          <p:nvPr/>
        </p:nvGrpSpPr>
        <p:grpSpPr>
          <a:xfrm>
            <a:off x="7561483" y="3731808"/>
            <a:ext cx="75159" cy="95008"/>
            <a:chOff x="9607275" y="-1266912"/>
            <a:chExt cx="262425" cy="248800"/>
          </a:xfrm>
        </p:grpSpPr>
        <p:sp>
          <p:nvSpPr>
            <p:cNvPr id="7486" name="Google Shape;7486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0" name="Google Shape;7490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1" name="Google Shape;7491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2" name="Google Shape;7492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3" name="Google Shape;7493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4" name="Google Shape;7494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5" name="Google Shape;7495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6" name="Google Shape;7496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7" name="Google Shape;7497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8" name="Google Shape;7498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9" name="Google Shape;7499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0" name="Google Shape;7500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8" name="Google Shape;7508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9" name="Google Shape;7509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0" name="Google Shape;7510;p27"/>
          <p:cNvGrpSpPr/>
          <p:nvPr/>
        </p:nvGrpSpPr>
        <p:grpSpPr>
          <a:xfrm>
            <a:off x="8240099" y="6402509"/>
            <a:ext cx="119674" cy="163389"/>
            <a:chOff x="9646950" y="-1595337"/>
            <a:chExt cx="239875" cy="245625"/>
          </a:xfrm>
        </p:grpSpPr>
        <p:sp>
          <p:nvSpPr>
            <p:cNvPr id="7511" name="Google Shape;7511;p2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2" name="Google Shape;7512;p2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3" name="Google Shape;7513;p2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2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2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6" name="Google Shape;7516;p2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7" name="Google Shape;7517;p2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2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9" name="Google Shape;7519;p2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0" name="Google Shape;7520;p2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2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2" name="Google Shape;7522;p2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3" name="Google Shape;7523;p2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4" name="Google Shape;7524;p2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5" name="Google Shape;7525;p2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6" name="Google Shape;7526;p2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7" name="Google Shape;7527;p2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8" name="Google Shape;7528;p2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9" name="Google Shape;7529;p2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0" name="Google Shape;7530;p2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1" name="Google Shape;7531;p2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2" name="Google Shape;7532;p2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3" name="Google Shape;7533;p2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4" name="Google Shape;7534;p2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5" name="Google Shape;7535;p2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2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2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8" name="Google Shape;7538;p2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9" name="Google Shape;7539;p2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0" name="Google Shape;7540;p2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2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2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2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2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2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2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2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2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49" name="Google Shape;7549;p27"/>
          <p:cNvGrpSpPr/>
          <p:nvPr/>
        </p:nvGrpSpPr>
        <p:grpSpPr>
          <a:xfrm>
            <a:off x="7961330" y="5485377"/>
            <a:ext cx="75182" cy="99205"/>
            <a:chOff x="10220425" y="-1503412"/>
            <a:chExt cx="280425" cy="277525"/>
          </a:xfrm>
        </p:grpSpPr>
        <p:sp>
          <p:nvSpPr>
            <p:cNvPr id="7550" name="Google Shape;7550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5" name="Google Shape;7575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7" name="Google Shape;7577;p27"/>
          <p:cNvGrpSpPr/>
          <p:nvPr/>
        </p:nvGrpSpPr>
        <p:grpSpPr>
          <a:xfrm flipH="1">
            <a:off x="7217242" y="1526425"/>
            <a:ext cx="119668" cy="175907"/>
            <a:chOff x="9943600" y="-1728387"/>
            <a:chExt cx="264225" cy="291300"/>
          </a:xfrm>
        </p:grpSpPr>
        <p:sp>
          <p:nvSpPr>
            <p:cNvPr id="7578" name="Google Shape;7578;p2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2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2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2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2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2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2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2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2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2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2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2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2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2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2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2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2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2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2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2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2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2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2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1" name="Google Shape;7601;p2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2" name="Google Shape;7602;p2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2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2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2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2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2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2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2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2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2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2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3" name="Google Shape;7613;p2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4" name="Google Shape;7614;p2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5" name="Google Shape;7615;p2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6" name="Google Shape;7616;p2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7" name="Google Shape;7617;p2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18" name="Google Shape;7618;p27"/>
          <p:cNvGrpSpPr/>
          <p:nvPr/>
        </p:nvGrpSpPr>
        <p:grpSpPr>
          <a:xfrm>
            <a:off x="7508656" y="4607336"/>
            <a:ext cx="124164" cy="170573"/>
            <a:chOff x="10113175" y="293163"/>
            <a:chExt cx="248875" cy="256425"/>
          </a:xfrm>
        </p:grpSpPr>
        <p:sp>
          <p:nvSpPr>
            <p:cNvPr id="7619" name="Google Shape;7619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1" name="Google Shape;7621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2" name="Google Shape;7622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5" name="Google Shape;7625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6" name="Google Shape;7626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8" name="Google Shape;7628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9" name="Google Shape;7629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0" name="Google Shape;7630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4" name="Google Shape;7634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5" name="Google Shape;7635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7" name="Google Shape;7637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8" name="Google Shape;7638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639" name="Google Shape;76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1331" y="3547008"/>
            <a:ext cx="677225" cy="9598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40" name="Google Shape;7640;p27"/>
          <p:cNvGrpSpPr/>
          <p:nvPr/>
        </p:nvGrpSpPr>
        <p:grpSpPr>
          <a:xfrm>
            <a:off x="6844317" y="3123119"/>
            <a:ext cx="130924" cy="165501"/>
            <a:chOff x="9607275" y="-1266912"/>
            <a:chExt cx="262425" cy="248800"/>
          </a:xfrm>
        </p:grpSpPr>
        <p:sp>
          <p:nvSpPr>
            <p:cNvPr id="7641" name="Google Shape;7641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4" name="Google Shape;7644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5" name="Google Shape;7645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6" name="Google Shape;7646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8" name="Google Shape;7648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9" name="Google Shape;7649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7" name="Google Shape;7657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8" name="Google Shape;7658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011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p22"/>
          <p:cNvSpPr txBox="1">
            <a:spLocks noGrp="1"/>
          </p:cNvSpPr>
          <p:nvPr>
            <p:ph type="title"/>
          </p:nvPr>
        </p:nvSpPr>
        <p:spPr>
          <a:xfrm>
            <a:off x="2609851" y="4696133"/>
            <a:ext cx="4029300" cy="895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03" name="Google Shape;5803;p22"/>
          <p:cNvSpPr txBox="1">
            <a:spLocks noGrp="1"/>
          </p:cNvSpPr>
          <p:nvPr>
            <p:ph type="subTitle" idx="1"/>
          </p:nvPr>
        </p:nvSpPr>
        <p:spPr>
          <a:xfrm>
            <a:off x="2590800" y="1711333"/>
            <a:ext cx="4048200" cy="2565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04" name="Google Shape;580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26403">
            <a:off x="21262" y="5067198"/>
            <a:ext cx="1119378" cy="266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5" name="Google Shape;58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8923">
            <a:off x="2174962" y="-671070"/>
            <a:ext cx="1718941" cy="118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6" name="Google Shape;58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76244">
            <a:off x="8086415" y="3584396"/>
            <a:ext cx="1861043" cy="82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7" name="Google Shape;580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75417">
            <a:off x="-229128" y="159670"/>
            <a:ext cx="806061" cy="164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8" name="Google Shape;580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285542">
            <a:off x="7914168" y="5691128"/>
            <a:ext cx="1646289" cy="54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9" name="Google Shape;580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274348">
            <a:off x="416441" y="65441"/>
            <a:ext cx="2255619" cy="62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0" name="Google Shape;581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93895">
            <a:off x="7070815" y="4887328"/>
            <a:ext cx="1086726" cy="3022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1" name="Google Shape;581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21987">
            <a:off x="8010751" y="-786790"/>
            <a:ext cx="837882" cy="233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2" name="Google Shape;581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2775" y="5591333"/>
            <a:ext cx="837875" cy="224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3" name="Google Shape;581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48255">
            <a:off x="692297" y="4146032"/>
            <a:ext cx="1228025" cy="90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4" name="Google Shape;581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98376" y="-69047"/>
            <a:ext cx="631599" cy="8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5" name="Google Shape;581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9959136" flipH="1">
            <a:off x="564542" y="1258479"/>
            <a:ext cx="1006939" cy="73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6" name="Google Shape;58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331208">
            <a:off x="8733760" y="1137515"/>
            <a:ext cx="566354" cy="1153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7" name="Google Shape;5817;p22"/>
          <p:cNvGrpSpPr/>
          <p:nvPr/>
        </p:nvGrpSpPr>
        <p:grpSpPr>
          <a:xfrm>
            <a:off x="73102" y="207125"/>
            <a:ext cx="131822" cy="182448"/>
            <a:chOff x="9933675" y="-1395987"/>
            <a:chExt cx="264225" cy="274275"/>
          </a:xfrm>
        </p:grpSpPr>
        <p:sp>
          <p:nvSpPr>
            <p:cNvPr id="5818" name="Google Shape;5818;p2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2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2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2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2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2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2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2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2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2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2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2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2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2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2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2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2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2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2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2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2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2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2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2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2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2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2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2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46" name="Google Shape;5846;p22"/>
          <p:cNvGrpSpPr/>
          <p:nvPr/>
        </p:nvGrpSpPr>
        <p:grpSpPr>
          <a:xfrm>
            <a:off x="4714674" y="651109"/>
            <a:ext cx="119674" cy="163389"/>
            <a:chOff x="9646950" y="-1595337"/>
            <a:chExt cx="239875" cy="245625"/>
          </a:xfrm>
        </p:grpSpPr>
        <p:sp>
          <p:nvSpPr>
            <p:cNvPr id="5847" name="Google Shape;5847;p2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2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2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2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2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2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2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2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2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2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2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2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2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2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2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2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2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2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2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2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2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2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2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2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2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2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2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2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2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2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2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2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2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2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2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2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2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2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85" name="Google Shape;5885;p22"/>
          <p:cNvGrpSpPr/>
          <p:nvPr/>
        </p:nvGrpSpPr>
        <p:grpSpPr>
          <a:xfrm>
            <a:off x="4586911" y="6010524"/>
            <a:ext cx="75185" cy="103288"/>
            <a:chOff x="10113175" y="293163"/>
            <a:chExt cx="248875" cy="256425"/>
          </a:xfrm>
        </p:grpSpPr>
        <p:sp>
          <p:nvSpPr>
            <p:cNvPr id="5886" name="Google Shape;5886;p2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2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2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2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2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2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2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2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2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2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2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2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2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2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2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2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2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2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2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2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6" name="Google Shape;5906;p22"/>
          <p:cNvGrpSpPr/>
          <p:nvPr/>
        </p:nvGrpSpPr>
        <p:grpSpPr>
          <a:xfrm>
            <a:off x="7520317" y="1106926"/>
            <a:ext cx="139904" cy="184609"/>
            <a:chOff x="10220425" y="-1503412"/>
            <a:chExt cx="280425" cy="277525"/>
          </a:xfrm>
        </p:grpSpPr>
        <p:sp>
          <p:nvSpPr>
            <p:cNvPr id="5907" name="Google Shape;5907;p2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2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2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2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2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2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2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2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2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2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2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2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2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2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2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2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2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2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2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2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2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2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2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2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2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2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2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34" name="Google Shape;5934;p22"/>
          <p:cNvGrpSpPr/>
          <p:nvPr/>
        </p:nvGrpSpPr>
        <p:grpSpPr>
          <a:xfrm>
            <a:off x="1624127" y="2149825"/>
            <a:ext cx="75172" cy="104041"/>
            <a:chOff x="9933675" y="-1395987"/>
            <a:chExt cx="264225" cy="274275"/>
          </a:xfrm>
        </p:grpSpPr>
        <p:sp>
          <p:nvSpPr>
            <p:cNvPr id="5935" name="Google Shape;5935;p2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2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2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2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2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2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2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2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2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2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2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2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2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2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2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2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2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2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2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2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2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2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2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2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2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2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2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2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63" name="Google Shape;5963;p22"/>
          <p:cNvGrpSpPr/>
          <p:nvPr/>
        </p:nvGrpSpPr>
        <p:grpSpPr>
          <a:xfrm>
            <a:off x="8601944" y="2619245"/>
            <a:ext cx="75154" cy="99169"/>
            <a:chOff x="10220425" y="-1503412"/>
            <a:chExt cx="280425" cy="277525"/>
          </a:xfrm>
        </p:grpSpPr>
        <p:sp>
          <p:nvSpPr>
            <p:cNvPr id="5964" name="Google Shape;5964;p2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2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2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2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2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2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2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2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2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2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2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2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2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2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2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2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2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2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2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2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2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2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2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2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2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2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2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91" name="Google Shape;5991;p22"/>
          <p:cNvGrpSpPr/>
          <p:nvPr/>
        </p:nvGrpSpPr>
        <p:grpSpPr>
          <a:xfrm flipH="1">
            <a:off x="521117" y="3337808"/>
            <a:ext cx="119668" cy="175907"/>
            <a:chOff x="9943600" y="-1728387"/>
            <a:chExt cx="264225" cy="291300"/>
          </a:xfrm>
        </p:grpSpPr>
        <p:sp>
          <p:nvSpPr>
            <p:cNvPr id="5992" name="Google Shape;5992;p2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2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2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2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2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2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2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2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2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2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2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2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2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2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2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2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2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2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2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2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2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2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2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2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2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2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2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2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2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2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2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2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2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2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2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2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2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2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2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2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2" name="Google Shape;6032;p22"/>
          <p:cNvGrpSpPr/>
          <p:nvPr/>
        </p:nvGrpSpPr>
        <p:grpSpPr>
          <a:xfrm>
            <a:off x="7555017" y="2586068"/>
            <a:ext cx="130924" cy="165501"/>
            <a:chOff x="9607275" y="-1266912"/>
            <a:chExt cx="262425" cy="248800"/>
          </a:xfrm>
        </p:grpSpPr>
        <p:sp>
          <p:nvSpPr>
            <p:cNvPr id="6033" name="Google Shape;6033;p2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2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2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2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2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2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2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2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2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2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2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2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2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2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2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2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2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2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2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2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2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2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2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2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57" name="Google Shape;6057;p22"/>
          <p:cNvGrpSpPr/>
          <p:nvPr/>
        </p:nvGrpSpPr>
        <p:grpSpPr>
          <a:xfrm>
            <a:off x="2818307" y="6313487"/>
            <a:ext cx="124164" cy="170573"/>
            <a:chOff x="10113175" y="293163"/>
            <a:chExt cx="248875" cy="256425"/>
          </a:xfrm>
        </p:grpSpPr>
        <p:sp>
          <p:nvSpPr>
            <p:cNvPr id="6058" name="Google Shape;6058;p2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2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2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2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2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2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2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2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2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2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2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2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2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2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2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2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2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2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2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2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78" name="Google Shape;6078;p22"/>
          <p:cNvGrpSpPr/>
          <p:nvPr/>
        </p:nvGrpSpPr>
        <p:grpSpPr>
          <a:xfrm>
            <a:off x="7929967" y="4092326"/>
            <a:ext cx="139904" cy="184609"/>
            <a:chOff x="10220425" y="-1503412"/>
            <a:chExt cx="280425" cy="277525"/>
          </a:xfrm>
        </p:grpSpPr>
        <p:sp>
          <p:nvSpPr>
            <p:cNvPr id="6079" name="Google Shape;6079;p2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2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2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2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2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2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2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2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2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2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2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2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2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2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2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2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2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2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2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2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2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2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2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2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2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2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2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06" name="Google Shape;6106;p22"/>
          <p:cNvGrpSpPr/>
          <p:nvPr/>
        </p:nvGrpSpPr>
        <p:grpSpPr>
          <a:xfrm>
            <a:off x="2080656" y="3253969"/>
            <a:ext cx="124164" cy="170573"/>
            <a:chOff x="10113175" y="293163"/>
            <a:chExt cx="248875" cy="256425"/>
          </a:xfrm>
        </p:grpSpPr>
        <p:sp>
          <p:nvSpPr>
            <p:cNvPr id="6107" name="Google Shape;6107;p2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2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2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2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2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2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2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2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2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2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2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2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2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2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2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2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2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2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2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2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27" name="Google Shape;6127;p22"/>
          <p:cNvGrpSpPr/>
          <p:nvPr/>
        </p:nvGrpSpPr>
        <p:grpSpPr>
          <a:xfrm>
            <a:off x="970121" y="5175308"/>
            <a:ext cx="75159" cy="95008"/>
            <a:chOff x="9607275" y="-1266912"/>
            <a:chExt cx="262425" cy="248800"/>
          </a:xfrm>
        </p:grpSpPr>
        <p:sp>
          <p:nvSpPr>
            <p:cNvPr id="6128" name="Google Shape;6128;p2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2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2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2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2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2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2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2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2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2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2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2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2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2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2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2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2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2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2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2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2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2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2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2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52" name="Google Shape;6152;p22"/>
          <p:cNvGrpSpPr/>
          <p:nvPr/>
        </p:nvGrpSpPr>
        <p:grpSpPr>
          <a:xfrm>
            <a:off x="6165755" y="6630201"/>
            <a:ext cx="130924" cy="165501"/>
            <a:chOff x="9607275" y="-1266912"/>
            <a:chExt cx="262425" cy="248800"/>
          </a:xfrm>
        </p:grpSpPr>
        <p:sp>
          <p:nvSpPr>
            <p:cNvPr id="6153" name="Google Shape;6153;p2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2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2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2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2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2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2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2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2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2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2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2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2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2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2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2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77" name="Google Shape;6177;p22"/>
          <p:cNvGrpSpPr/>
          <p:nvPr/>
        </p:nvGrpSpPr>
        <p:grpSpPr>
          <a:xfrm>
            <a:off x="6219056" y="1149645"/>
            <a:ext cx="75154" cy="99169"/>
            <a:chOff x="10220425" y="-1503412"/>
            <a:chExt cx="280425" cy="277525"/>
          </a:xfrm>
        </p:grpSpPr>
        <p:sp>
          <p:nvSpPr>
            <p:cNvPr id="6178" name="Google Shape;6178;p2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84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/>
          <p:nvPr/>
        </p:nvSpPr>
        <p:spPr>
          <a:xfrm>
            <a:off x="6051651" y="5691918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3497151" y="6346985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5"/>
          <p:cNvSpPr/>
          <p:nvPr/>
        </p:nvSpPr>
        <p:spPr>
          <a:xfrm>
            <a:off x="-384999" y="1771018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7549676" y="-324482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5"/>
          <p:cNvSpPr/>
          <p:nvPr/>
        </p:nvSpPr>
        <p:spPr>
          <a:xfrm>
            <a:off x="8578376" y="1847218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1"/>
          </p:nvPr>
        </p:nvSpPr>
        <p:spPr>
          <a:xfrm>
            <a:off x="1037290" y="3429367"/>
            <a:ext cx="23397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2"/>
          </p:nvPr>
        </p:nvSpPr>
        <p:spPr>
          <a:xfrm>
            <a:off x="3406248" y="3429367"/>
            <a:ext cx="23397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3"/>
          </p:nvPr>
        </p:nvSpPr>
        <p:spPr>
          <a:xfrm>
            <a:off x="5775287" y="3429367"/>
            <a:ext cx="23397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4"/>
          </p:nvPr>
        </p:nvSpPr>
        <p:spPr>
          <a:xfrm>
            <a:off x="1037175" y="4073664"/>
            <a:ext cx="23394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5"/>
          </p:nvPr>
        </p:nvSpPr>
        <p:spPr>
          <a:xfrm>
            <a:off x="3406417" y="4073664"/>
            <a:ext cx="23394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6"/>
          </p:nvPr>
        </p:nvSpPr>
        <p:spPr>
          <a:xfrm>
            <a:off x="5776018" y="4073664"/>
            <a:ext cx="23394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/>
          </p:nvPr>
        </p:nvSpPr>
        <p:spPr>
          <a:xfrm>
            <a:off x="713250" y="719333"/>
            <a:ext cx="77175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378" name="Google Shape;378;p15"/>
          <p:cNvGrpSpPr/>
          <p:nvPr/>
        </p:nvGrpSpPr>
        <p:grpSpPr>
          <a:xfrm>
            <a:off x="-101665" y="4953049"/>
            <a:ext cx="2272565" cy="3095589"/>
            <a:chOff x="-101665" y="3714786"/>
            <a:chExt cx="2272565" cy="2321692"/>
          </a:xfrm>
        </p:grpSpPr>
        <p:sp>
          <p:nvSpPr>
            <p:cNvPr id="379" name="Google Shape;379;p15"/>
            <p:cNvSpPr/>
            <p:nvPr/>
          </p:nvSpPr>
          <p:spPr>
            <a:xfrm rot="-2336163">
              <a:off x="300100" y="3976696"/>
              <a:ext cx="1469036" cy="1797874"/>
            </a:xfrm>
            <a:custGeom>
              <a:avLst/>
              <a:gdLst/>
              <a:ahLst/>
              <a:cxnLst/>
              <a:rect l="l" t="t" r="r" b="b"/>
              <a:pathLst>
                <a:path w="33532" h="41038" extrusionOk="0">
                  <a:moveTo>
                    <a:pt x="12381" y="1"/>
                  </a:moveTo>
                  <a:cubicBezTo>
                    <a:pt x="8569" y="1"/>
                    <a:pt x="5482" y="1637"/>
                    <a:pt x="3492" y="4723"/>
                  </a:cubicBezTo>
                  <a:cubicBezTo>
                    <a:pt x="1" y="10070"/>
                    <a:pt x="962" y="17964"/>
                    <a:pt x="5634" y="22332"/>
                  </a:cubicBezTo>
                  <a:cubicBezTo>
                    <a:pt x="8097" y="24626"/>
                    <a:pt x="11622" y="25958"/>
                    <a:pt x="15265" y="25958"/>
                  </a:cubicBezTo>
                  <a:cubicBezTo>
                    <a:pt x="15518" y="25958"/>
                    <a:pt x="15771" y="25941"/>
                    <a:pt x="16024" y="25941"/>
                  </a:cubicBezTo>
                  <a:lnTo>
                    <a:pt x="17677" y="25790"/>
                  </a:lnTo>
                  <a:cubicBezTo>
                    <a:pt x="17795" y="26127"/>
                    <a:pt x="18621" y="27578"/>
                    <a:pt x="18773" y="27915"/>
                  </a:cubicBezTo>
                  <a:cubicBezTo>
                    <a:pt x="19616" y="29736"/>
                    <a:pt x="20527" y="31541"/>
                    <a:pt x="21404" y="33295"/>
                  </a:cubicBezTo>
                  <a:lnTo>
                    <a:pt x="21708" y="33886"/>
                  </a:lnTo>
                  <a:lnTo>
                    <a:pt x="22079" y="34645"/>
                  </a:lnTo>
                  <a:cubicBezTo>
                    <a:pt x="22804" y="36078"/>
                    <a:pt x="23597" y="37714"/>
                    <a:pt x="24676" y="39064"/>
                  </a:cubicBezTo>
                  <a:cubicBezTo>
                    <a:pt x="25722" y="40362"/>
                    <a:pt x="27021" y="41037"/>
                    <a:pt x="28505" y="41037"/>
                  </a:cubicBezTo>
                  <a:cubicBezTo>
                    <a:pt x="28977" y="41037"/>
                    <a:pt x="29433" y="40970"/>
                    <a:pt x="29905" y="40852"/>
                  </a:cubicBezTo>
                  <a:cubicBezTo>
                    <a:pt x="32249" y="40211"/>
                    <a:pt x="33531" y="38591"/>
                    <a:pt x="33093" y="36787"/>
                  </a:cubicBezTo>
                  <a:cubicBezTo>
                    <a:pt x="32874" y="35943"/>
                    <a:pt x="32435" y="35269"/>
                    <a:pt x="32098" y="34712"/>
                  </a:cubicBezTo>
                  <a:cubicBezTo>
                    <a:pt x="32013" y="34594"/>
                    <a:pt x="31946" y="34476"/>
                    <a:pt x="31878" y="34375"/>
                  </a:cubicBezTo>
                  <a:cubicBezTo>
                    <a:pt x="31372" y="33548"/>
                    <a:pt x="30951" y="32688"/>
                    <a:pt x="30495" y="31777"/>
                  </a:cubicBezTo>
                  <a:lnTo>
                    <a:pt x="30394" y="31592"/>
                  </a:lnTo>
                  <a:cubicBezTo>
                    <a:pt x="29635" y="30057"/>
                    <a:pt x="28758" y="28556"/>
                    <a:pt x="27948" y="27105"/>
                  </a:cubicBezTo>
                  <a:cubicBezTo>
                    <a:pt x="27628" y="26532"/>
                    <a:pt x="27291" y="25941"/>
                    <a:pt x="26970" y="25368"/>
                  </a:cubicBezTo>
                  <a:cubicBezTo>
                    <a:pt x="26683" y="24828"/>
                    <a:pt x="26397" y="24255"/>
                    <a:pt x="26110" y="23648"/>
                  </a:cubicBezTo>
                  <a:cubicBezTo>
                    <a:pt x="26026" y="23445"/>
                    <a:pt x="25250" y="21894"/>
                    <a:pt x="25166" y="21708"/>
                  </a:cubicBezTo>
                  <a:lnTo>
                    <a:pt x="25756" y="20831"/>
                  </a:lnTo>
                  <a:cubicBezTo>
                    <a:pt x="26970" y="19026"/>
                    <a:pt x="27662" y="16817"/>
                    <a:pt x="27746" y="14371"/>
                  </a:cubicBezTo>
                  <a:cubicBezTo>
                    <a:pt x="27881" y="11166"/>
                    <a:pt x="26683" y="8063"/>
                    <a:pt x="24204" y="5196"/>
                  </a:cubicBezTo>
                  <a:cubicBezTo>
                    <a:pt x="23142" y="3947"/>
                    <a:pt x="21742" y="2868"/>
                    <a:pt x="20055" y="1974"/>
                  </a:cubicBezTo>
                  <a:lnTo>
                    <a:pt x="20021" y="1940"/>
                  </a:lnTo>
                  <a:lnTo>
                    <a:pt x="19971" y="1924"/>
                  </a:lnTo>
                  <a:cubicBezTo>
                    <a:pt x="17407" y="675"/>
                    <a:pt x="14793" y="1"/>
                    <a:pt x="123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 rot="-2336163">
              <a:off x="288604" y="4385411"/>
              <a:ext cx="812850" cy="563090"/>
            </a:xfrm>
            <a:custGeom>
              <a:avLst/>
              <a:gdLst/>
              <a:ahLst/>
              <a:cxnLst/>
              <a:rect l="l" t="t" r="r" b="b"/>
              <a:pathLst>
                <a:path w="18554" h="12853" extrusionOk="0">
                  <a:moveTo>
                    <a:pt x="15939" y="0"/>
                  </a:moveTo>
                  <a:cubicBezTo>
                    <a:pt x="15906" y="1602"/>
                    <a:pt x="11942" y="4723"/>
                    <a:pt x="11284" y="5279"/>
                  </a:cubicBezTo>
                  <a:cubicBezTo>
                    <a:pt x="8164" y="7961"/>
                    <a:pt x="4065" y="9024"/>
                    <a:pt x="0" y="9209"/>
                  </a:cubicBezTo>
                  <a:cubicBezTo>
                    <a:pt x="270" y="10491"/>
                    <a:pt x="759" y="11739"/>
                    <a:pt x="1468" y="12852"/>
                  </a:cubicBezTo>
                  <a:cubicBezTo>
                    <a:pt x="1485" y="12785"/>
                    <a:pt x="1518" y="12734"/>
                    <a:pt x="1603" y="12701"/>
                  </a:cubicBezTo>
                  <a:cubicBezTo>
                    <a:pt x="5077" y="12431"/>
                    <a:pt x="8957" y="11672"/>
                    <a:pt x="11959" y="9816"/>
                  </a:cubicBezTo>
                  <a:cubicBezTo>
                    <a:pt x="14725" y="8113"/>
                    <a:pt x="17508" y="5971"/>
                    <a:pt x="18554" y="2749"/>
                  </a:cubicBezTo>
                  <a:cubicBezTo>
                    <a:pt x="17845" y="1720"/>
                    <a:pt x="16951" y="776"/>
                    <a:pt x="1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 rot="-2336163">
              <a:off x="186618" y="4336127"/>
              <a:ext cx="741922" cy="507188"/>
            </a:xfrm>
            <a:custGeom>
              <a:avLst/>
              <a:gdLst/>
              <a:ahLst/>
              <a:cxnLst/>
              <a:rect l="l" t="t" r="r" b="b"/>
              <a:pathLst>
                <a:path w="16935" h="11577" extrusionOk="0">
                  <a:moveTo>
                    <a:pt x="8419" y="1"/>
                  </a:moveTo>
                  <a:cubicBezTo>
                    <a:pt x="5535" y="1"/>
                    <a:pt x="2862" y="1179"/>
                    <a:pt x="1367" y="4324"/>
                  </a:cubicBezTo>
                  <a:cubicBezTo>
                    <a:pt x="321" y="6534"/>
                    <a:pt x="1" y="9131"/>
                    <a:pt x="439" y="11577"/>
                  </a:cubicBezTo>
                  <a:lnTo>
                    <a:pt x="490" y="11577"/>
                  </a:lnTo>
                  <a:cubicBezTo>
                    <a:pt x="4200" y="11425"/>
                    <a:pt x="8282" y="10514"/>
                    <a:pt x="11166" y="8069"/>
                  </a:cubicBezTo>
                  <a:cubicBezTo>
                    <a:pt x="11824" y="7512"/>
                    <a:pt x="16935" y="3312"/>
                    <a:pt x="16007" y="2385"/>
                  </a:cubicBezTo>
                  <a:cubicBezTo>
                    <a:pt x="15973" y="2368"/>
                    <a:pt x="15973" y="2368"/>
                    <a:pt x="15973" y="2351"/>
                  </a:cubicBezTo>
                  <a:cubicBezTo>
                    <a:pt x="15602" y="2064"/>
                    <a:pt x="15180" y="1811"/>
                    <a:pt x="14759" y="1609"/>
                  </a:cubicBezTo>
                  <a:cubicBezTo>
                    <a:pt x="12790" y="642"/>
                    <a:pt x="10547" y="1"/>
                    <a:pt x="8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 rot="-2336163">
              <a:off x="1335027" y="4611757"/>
              <a:ext cx="493213" cy="718484"/>
            </a:xfrm>
            <a:custGeom>
              <a:avLst/>
              <a:gdLst/>
              <a:ahLst/>
              <a:cxnLst/>
              <a:rect l="l" t="t" r="r" b="b"/>
              <a:pathLst>
                <a:path w="11258" h="16400" extrusionOk="0">
                  <a:moveTo>
                    <a:pt x="2429" y="1"/>
                  </a:moveTo>
                  <a:cubicBezTo>
                    <a:pt x="1670" y="507"/>
                    <a:pt x="844" y="928"/>
                    <a:pt x="0" y="1232"/>
                  </a:cubicBezTo>
                  <a:cubicBezTo>
                    <a:pt x="658" y="2025"/>
                    <a:pt x="1046" y="3054"/>
                    <a:pt x="1468" y="3964"/>
                  </a:cubicBezTo>
                  <a:cubicBezTo>
                    <a:pt x="2075" y="5331"/>
                    <a:pt x="2767" y="6663"/>
                    <a:pt x="3424" y="8012"/>
                  </a:cubicBezTo>
                  <a:cubicBezTo>
                    <a:pt x="4217" y="9665"/>
                    <a:pt x="5010" y="11335"/>
                    <a:pt x="5954" y="12937"/>
                  </a:cubicBezTo>
                  <a:cubicBezTo>
                    <a:pt x="6562" y="13966"/>
                    <a:pt x="7287" y="16125"/>
                    <a:pt x="8636" y="16378"/>
                  </a:cubicBezTo>
                  <a:cubicBezTo>
                    <a:pt x="8721" y="16392"/>
                    <a:pt x="8823" y="16399"/>
                    <a:pt x="8936" y="16399"/>
                  </a:cubicBezTo>
                  <a:cubicBezTo>
                    <a:pt x="9788" y="16399"/>
                    <a:pt x="11258" y="15995"/>
                    <a:pt x="10677" y="15012"/>
                  </a:cubicBezTo>
                  <a:cubicBezTo>
                    <a:pt x="10323" y="14388"/>
                    <a:pt x="9918" y="13781"/>
                    <a:pt x="9581" y="13157"/>
                  </a:cubicBezTo>
                  <a:cubicBezTo>
                    <a:pt x="8720" y="11571"/>
                    <a:pt x="7928" y="9952"/>
                    <a:pt x="7051" y="8383"/>
                  </a:cubicBezTo>
                  <a:cubicBezTo>
                    <a:pt x="6191" y="6849"/>
                    <a:pt x="5229" y="5314"/>
                    <a:pt x="4436" y="3728"/>
                  </a:cubicBezTo>
                  <a:cubicBezTo>
                    <a:pt x="3795" y="2463"/>
                    <a:pt x="3256" y="113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 rot="-2336163">
              <a:off x="446103" y="4425679"/>
              <a:ext cx="858676" cy="635245"/>
            </a:xfrm>
            <a:custGeom>
              <a:avLst/>
              <a:gdLst/>
              <a:ahLst/>
              <a:cxnLst/>
              <a:rect l="l" t="t" r="r" b="b"/>
              <a:pathLst>
                <a:path w="19600" h="14500" extrusionOk="0">
                  <a:moveTo>
                    <a:pt x="17205" y="0"/>
                  </a:moveTo>
                  <a:cubicBezTo>
                    <a:pt x="16058" y="3121"/>
                    <a:pt x="13325" y="5330"/>
                    <a:pt x="10542" y="7017"/>
                  </a:cubicBezTo>
                  <a:cubicBezTo>
                    <a:pt x="7439" y="8872"/>
                    <a:pt x="3610" y="9631"/>
                    <a:pt x="35" y="9935"/>
                  </a:cubicBezTo>
                  <a:lnTo>
                    <a:pt x="1" y="9935"/>
                  </a:lnTo>
                  <a:cubicBezTo>
                    <a:pt x="743" y="11031"/>
                    <a:pt x="1704" y="11976"/>
                    <a:pt x="2885" y="12718"/>
                  </a:cubicBezTo>
                  <a:cubicBezTo>
                    <a:pt x="4741" y="13851"/>
                    <a:pt x="7132" y="14499"/>
                    <a:pt x="9494" y="14499"/>
                  </a:cubicBezTo>
                  <a:cubicBezTo>
                    <a:pt x="12756" y="14499"/>
                    <a:pt x="15963" y="13262"/>
                    <a:pt x="17626" y="10356"/>
                  </a:cubicBezTo>
                  <a:cubicBezTo>
                    <a:pt x="19600" y="6916"/>
                    <a:pt x="19144" y="3053"/>
                    <a:pt x="17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 rot="-2336163">
              <a:off x="398299" y="4067625"/>
              <a:ext cx="1271015" cy="1614004"/>
            </a:xfrm>
            <a:custGeom>
              <a:avLst/>
              <a:gdLst/>
              <a:ahLst/>
              <a:cxnLst/>
              <a:rect l="l" t="t" r="r" b="b"/>
              <a:pathLst>
                <a:path w="29012" h="36841" extrusionOk="0">
                  <a:moveTo>
                    <a:pt x="10107" y="743"/>
                  </a:moveTo>
                  <a:cubicBezTo>
                    <a:pt x="12234" y="743"/>
                    <a:pt x="14477" y="1384"/>
                    <a:pt x="16446" y="2351"/>
                  </a:cubicBezTo>
                  <a:cubicBezTo>
                    <a:pt x="16867" y="2587"/>
                    <a:pt x="17272" y="2840"/>
                    <a:pt x="17677" y="3076"/>
                  </a:cubicBezTo>
                  <a:cubicBezTo>
                    <a:pt x="17677" y="3110"/>
                    <a:pt x="17694" y="3110"/>
                    <a:pt x="17694" y="3127"/>
                  </a:cubicBezTo>
                  <a:cubicBezTo>
                    <a:pt x="18621" y="4037"/>
                    <a:pt x="13511" y="8254"/>
                    <a:pt x="12870" y="8794"/>
                  </a:cubicBezTo>
                  <a:cubicBezTo>
                    <a:pt x="9952" y="11256"/>
                    <a:pt x="5887" y="12150"/>
                    <a:pt x="2126" y="12319"/>
                  </a:cubicBezTo>
                  <a:cubicBezTo>
                    <a:pt x="1687" y="9873"/>
                    <a:pt x="2008" y="7276"/>
                    <a:pt x="3070" y="5066"/>
                  </a:cubicBezTo>
                  <a:cubicBezTo>
                    <a:pt x="4556" y="1921"/>
                    <a:pt x="7225" y="743"/>
                    <a:pt x="10107" y="743"/>
                  </a:cubicBezTo>
                  <a:close/>
                  <a:moveTo>
                    <a:pt x="18132" y="3430"/>
                  </a:moveTo>
                  <a:cubicBezTo>
                    <a:pt x="19144" y="4206"/>
                    <a:pt x="20055" y="5151"/>
                    <a:pt x="20747" y="6179"/>
                  </a:cubicBezTo>
                  <a:cubicBezTo>
                    <a:pt x="19701" y="9384"/>
                    <a:pt x="16918" y="11543"/>
                    <a:pt x="14152" y="13247"/>
                  </a:cubicBezTo>
                  <a:cubicBezTo>
                    <a:pt x="11150" y="15102"/>
                    <a:pt x="7287" y="15844"/>
                    <a:pt x="3813" y="16114"/>
                  </a:cubicBezTo>
                  <a:cubicBezTo>
                    <a:pt x="3711" y="16164"/>
                    <a:pt x="3678" y="16215"/>
                    <a:pt x="3661" y="16283"/>
                  </a:cubicBezTo>
                  <a:cubicBezTo>
                    <a:pt x="2952" y="15186"/>
                    <a:pt x="2480" y="13938"/>
                    <a:pt x="2193" y="12639"/>
                  </a:cubicBezTo>
                  <a:cubicBezTo>
                    <a:pt x="6258" y="12471"/>
                    <a:pt x="10340" y="11391"/>
                    <a:pt x="13477" y="8709"/>
                  </a:cubicBezTo>
                  <a:cubicBezTo>
                    <a:pt x="14135" y="8153"/>
                    <a:pt x="18099" y="5033"/>
                    <a:pt x="18132" y="3430"/>
                  </a:cubicBezTo>
                  <a:close/>
                  <a:moveTo>
                    <a:pt x="21000" y="6567"/>
                  </a:moveTo>
                  <a:cubicBezTo>
                    <a:pt x="22939" y="9620"/>
                    <a:pt x="23395" y="13483"/>
                    <a:pt x="21421" y="16923"/>
                  </a:cubicBezTo>
                  <a:cubicBezTo>
                    <a:pt x="19758" y="19829"/>
                    <a:pt x="16551" y="21066"/>
                    <a:pt x="13292" y="21066"/>
                  </a:cubicBezTo>
                  <a:cubicBezTo>
                    <a:pt x="10932" y="21066"/>
                    <a:pt x="8545" y="20418"/>
                    <a:pt x="6697" y="19285"/>
                  </a:cubicBezTo>
                  <a:cubicBezTo>
                    <a:pt x="5499" y="18543"/>
                    <a:pt x="4538" y="17598"/>
                    <a:pt x="3813" y="16502"/>
                  </a:cubicBezTo>
                  <a:cubicBezTo>
                    <a:pt x="7405" y="16215"/>
                    <a:pt x="11251" y="15439"/>
                    <a:pt x="14337" y="13584"/>
                  </a:cubicBezTo>
                  <a:cubicBezTo>
                    <a:pt x="17120" y="11914"/>
                    <a:pt x="19870" y="9705"/>
                    <a:pt x="21000" y="6567"/>
                  </a:cubicBezTo>
                  <a:close/>
                  <a:moveTo>
                    <a:pt x="19617" y="19723"/>
                  </a:moveTo>
                  <a:cubicBezTo>
                    <a:pt x="20460" y="20904"/>
                    <a:pt x="21000" y="22236"/>
                    <a:pt x="21641" y="23501"/>
                  </a:cubicBezTo>
                  <a:cubicBezTo>
                    <a:pt x="22433" y="25070"/>
                    <a:pt x="23361" y="26622"/>
                    <a:pt x="24255" y="28157"/>
                  </a:cubicBezTo>
                  <a:cubicBezTo>
                    <a:pt x="25132" y="29708"/>
                    <a:pt x="25908" y="31344"/>
                    <a:pt x="26785" y="32913"/>
                  </a:cubicBezTo>
                  <a:cubicBezTo>
                    <a:pt x="27122" y="33554"/>
                    <a:pt x="27493" y="34161"/>
                    <a:pt x="27881" y="34768"/>
                  </a:cubicBezTo>
                  <a:cubicBezTo>
                    <a:pt x="28462" y="35766"/>
                    <a:pt x="26991" y="36172"/>
                    <a:pt x="26128" y="36172"/>
                  </a:cubicBezTo>
                  <a:cubicBezTo>
                    <a:pt x="26014" y="36172"/>
                    <a:pt x="25910" y="36165"/>
                    <a:pt x="25823" y="36151"/>
                  </a:cubicBezTo>
                  <a:cubicBezTo>
                    <a:pt x="24474" y="35898"/>
                    <a:pt x="23766" y="33739"/>
                    <a:pt x="23159" y="32711"/>
                  </a:cubicBezTo>
                  <a:cubicBezTo>
                    <a:pt x="22197" y="31125"/>
                    <a:pt x="21421" y="29438"/>
                    <a:pt x="20629" y="27769"/>
                  </a:cubicBezTo>
                  <a:cubicBezTo>
                    <a:pt x="19971" y="26419"/>
                    <a:pt x="19279" y="25087"/>
                    <a:pt x="18655" y="23721"/>
                  </a:cubicBezTo>
                  <a:cubicBezTo>
                    <a:pt x="18267" y="22827"/>
                    <a:pt x="17879" y="21781"/>
                    <a:pt x="17205" y="21005"/>
                  </a:cubicBezTo>
                  <a:cubicBezTo>
                    <a:pt x="18065" y="20685"/>
                    <a:pt x="18874" y="20263"/>
                    <a:pt x="19617" y="19723"/>
                  </a:cubicBezTo>
                  <a:close/>
                  <a:moveTo>
                    <a:pt x="10172" y="1"/>
                  </a:moveTo>
                  <a:cubicBezTo>
                    <a:pt x="7417" y="1"/>
                    <a:pt x="4826" y="1040"/>
                    <a:pt x="3037" y="3751"/>
                  </a:cubicBezTo>
                  <a:cubicBezTo>
                    <a:pt x="1" y="8338"/>
                    <a:pt x="895" y="15034"/>
                    <a:pt x="4808" y="18711"/>
                  </a:cubicBezTo>
                  <a:cubicBezTo>
                    <a:pt x="6966" y="20713"/>
                    <a:pt x="9996" y="21767"/>
                    <a:pt x="13003" y="21767"/>
                  </a:cubicBezTo>
                  <a:cubicBezTo>
                    <a:pt x="14201" y="21767"/>
                    <a:pt x="15396" y="21599"/>
                    <a:pt x="16530" y="21258"/>
                  </a:cubicBezTo>
                  <a:lnTo>
                    <a:pt x="16581" y="21309"/>
                  </a:lnTo>
                  <a:cubicBezTo>
                    <a:pt x="17508" y="22236"/>
                    <a:pt x="17947" y="23788"/>
                    <a:pt x="18503" y="24969"/>
                  </a:cubicBezTo>
                  <a:cubicBezTo>
                    <a:pt x="19397" y="26959"/>
                    <a:pt x="20392" y="28916"/>
                    <a:pt x="21388" y="30855"/>
                  </a:cubicBezTo>
                  <a:cubicBezTo>
                    <a:pt x="22180" y="32441"/>
                    <a:pt x="23007" y="34245"/>
                    <a:pt x="24120" y="35645"/>
                  </a:cubicBezTo>
                  <a:cubicBezTo>
                    <a:pt x="24734" y="36413"/>
                    <a:pt x="25426" y="36841"/>
                    <a:pt x="26283" y="36841"/>
                  </a:cubicBezTo>
                  <a:cubicBezTo>
                    <a:pt x="26556" y="36841"/>
                    <a:pt x="26846" y="36798"/>
                    <a:pt x="27156" y="36708"/>
                  </a:cubicBezTo>
                  <a:cubicBezTo>
                    <a:pt x="27780" y="36539"/>
                    <a:pt x="29011" y="36016"/>
                    <a:pt x="28826" y="35173"/>
                  </a:cubicBezTo>
                  <a:cubicBezTo>
                    <a:pt x="28657" y="34515"/>
                    <a:pt x="28218" y="33925"/>
                    <a:pt x="27881" y="33351"/>
                  </a:cubicBezTo>
                  <a:cubicBezTo>
                    <a:pt x="27308" y="32407"/>
                    <a:pt x="26819" y="31429"/>
                    <a:pt x="26313" y="30434"/>
                  </a:cubicBezTo>
                  <a:cubicBezTo>
                    <a:pt x="25267" y="28342"/>
                    <a:pt x="24069" y="26335"/>
                    <a:pt x="22922" y="24294"/>
                  </a:cubicBezTo>
                  <a:cubicBezTo>
                    <a:pt x="21995" y="22641"/>
                    <a:pt x="21337" y="20820"/>
                    <a:pt x="20224" y="19302"/>
                  </a:cubicBezTo>
                  <a:cubicBezTo>
                    <a:pt x="22349" y="17497"/>
                    <a:pt x="23327" y="14933"/>
                    <a:pt x="23428" y="12167"/>
                  </a:cubicBezTo>
                  <a:cubicBezTo>
                    <a:pt x="23530" y="9232"/>
                    <a:pt x="22265" y="6618"/>
                    <a:pt x="20392" y="4459"/>
                  </a:cubicBezTo>
                  <a:cubicBezTo>
                    <a:pt x="19397" y="3312"/>
                    <a:pt x="18183" y="2435"/>
                    <a:pt x="16850" y="1710"/>
                  </a:cubicBezTo>
                  <a:cubicBezTo>
                    <a:pt x="14744" y="683"/>
                    <a:pt x="12404" y="1"/>
                    <a:pt x="10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15"/>
          <p:cNvGrpSpPr/>
          <p:nvPr/>
        </p:nvGrpSpPr>
        <p:grpSpPr>
          <a:xfrm>
            <a:off x="7941560" y="4951630"/>
            <a:ext cx="1229660" cy="1997644"/>
            <a:chOff x="7941560" y="3713722"/>
            <a:chExt cx="1229660" cy="1498233"/>
          </a:xfrm>
        </p:grpSpPr>
        <p:sp>
          <p:nvSpPr>
            <p:cNvPr id="386" name="Google Shape;386;p15"/>
            <p:cNvSpPr/>
            <p:nvPr/>
          </p:nvSpPr>
          <p:spPr>
            <a:xfrm rot="1053773">
              <a:off x="8116083" y="3816456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 rot="1053773">
              <a:off x="8436431" y="3925666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 rot="1053773">
              <a:off x="8161248" y="4301404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 rot="1053773">
              <a:off x="8183530" y="4455922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 rot="1053773">
              <a:off x="8197309" y="3896566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15"/>
          <p:cNvGrpSpPr/>
          <p:nvPr/>
        </p:nvGrpSpPr>
        <p:grpSpPr>
          <a:xfrm>
            <a:off x="-467278" y="-1160661"/>
            <a:ext cx="2361005" cy="3214095"/>
            <a:chOff x="-467279" y="-870496"/>
            <a:chExt cx="2361005" cy="2410571"/>
          </a:xfrm>
        </p:grpSpPr>
        <p:sp>
          <p:nvSpPr>
            <p:cNvPr id="392" name="Google Shape;392;p15"/>
            <p:cNvSpPr/>
            <p:nvPr/>
          </p:nvSpPr>
          <p:spPr>
            <a:xfrm rot="7225505">
              <a:off x="-193205" y="-501890"/>
              <a:ext cx="1812858" cy="1673359"/>
            </a:xfrm>
            <a:custGeom>
              <a:avLst/>
              <a:gdLst/>
              <a:ahLst/>
              <a:cxnLst/>
              <a:rect l="l" t="t" r="r" b="b"/>
              <a:pathLst>
                <a:path w="49504" h="45692" extrusionOk="0">
                  <a:moveTo>
                    <a:pt x="10137" y="1"/>
                  </a:moveTo>
                  <a:cubicBezTo>
                    <a:pt x="8822" y="1"/>
                    <a:pt x="7607" y="827"/>
                    <a:pt x="6933" y="2227"/>
                  </a:cubicBezTo>
                  <a:lnTo>
                    <a:pt x="6747" y="2665"/>
                  </a:lnTo>
                  <a:lnTo>
                    <a:pt x="6562" y="2665"/>
                  </a:lnTo>
                  <a:cubicBezTo>
                    <a:pt x="5735" y="2665"/>
                    <a:pt x="4959" y="2952"/>
                    <a:pt x="4318" y="3526"/>
                  </a:cubicBezTo>
                  <a:cubicBezTo>
                    <a:pt x="3273" y="4470"/>
                    <a:pt x="3003" y="5516"/>
                    <a:pt x="2952" y="6224"/>
                  </a:cubicBezTo>
                  <a:cubicBezTo>
                    <a:pt x="2935" y="6612"/>
                    <a:pt x="2969" y="6966"/>
                    <a:pt x="3053" y="7321"/>
                  </a:cubicBezTo>
                  <a:cubicBezTo>
                    <a:pt x="1097" y="7759"/>
                    <a:pt x="574" y="9260"/>
                    <a:pt x="439" y="9766"/>
                  </a:cubicBezTo>
                  <a:cubicBezTo>
                    <a:pt x="0" y="11588"/>
                    <a:pt x="1097" y="13443"/>
                    <a:pt x="3526" y="15045"/>
                  </a:cubicBezTo>
                  <a:cubicBezTo>
                    <a:pt x="4791" y="15889"/>
                    <a:pt x="6342" y="16496"/>
                    <a:pt x="7945" y="16833"/>
                  </a:cubicBezTo>
                  <a:cubicBezTo>
                    <a:pt x="8063" y="17575"/>
                    <a:pt x="8316" y="18301"/>
                    <a:pt x="8704" y="19043"/>
                  </a:cubicBezTo>
                  <a:cubicBezTo>
                    <a:pt x="10643" y="22602"/>
                    <a:pt x="14084" y="25621"/>
                    <a:pt x="16597" y="27830"/>
                  </a:cubicBezTo>
                  <a:cubicBezTo>
                    <a:pt x="19498" y="30411"/>
                    <a:pt x="22652" y="32604"/>
                    <a:pt x="25621" y="34611"/>
                  </a:cubicBezTo>
                  <a:cubicBezTo>
                    <a:pt x="25874" y="34779"/>
                    <a:pt x="26127" y="34965"/>
                    <a:pt x="26397" y="35150"/>
                  </a:cubicBezTo>
                  <a:cubicBezTo>
                    <a:pt x="28151" y="36399"/>
                    <a:pt x="30293" y="37917"/>
                    <a:pt x="32789" y="38085"/>
                  </a:cubicBezTo>
                  <a:cubicBezTo>
                    <a:pt x="33565" y="40514"/>
                    <a:pt x="34965" y="43988"/>
                    <a:pt x="38102" y="45372"/>
                  </a:cubicBezTo>
                  <a:cubicBezTo>
                    <a:pt x="38557" y="45591"/>
                    <a:pt x="39097" y="45692"/>
                    <a:pt x="39603" y="45692"/>
                  </a:cubicBezTo>
                  <a:cubicBezTo>
                    <a:pt x="41054" y="45692"/>
                    <a:pt x="42302" y="44815"/>
                    <a:pt x="42774" y="43432"/>
                  </a:cubicBezTo>
                  <a:cubicBezTo>
                    <a:pt x="43094" y="43499"/>
                    <a:pt x="43415" y="43550"/>
                    <a:pt x="43735" y="43550"/>
                  </a:cubicBezTo>
                  <a:cubicBezTo>
                    <a:pt x="44916" y="43550"/>
                    <a:pt x="45962" y="43044"/>
                    <a:pt x="46721" y="42116"/>
                  </a:cubicBezTo>
                  <a:cubicBezTo>
                    <a:pt x="47193" y="41543"/>
                    <a:pt x="47885" y="40278"/>
                    <a:pt x="47058" y="38541"/>
                  </a:cubicBezTo>
                  <a:cubicBezTo>
                    <a:pt x="47952" y="38085"/>
                    <a:pt x="48998" y="37309"/>
                    <a:pt x="49318" y="36095"/>
                  </a:cubicBezTo>
                  <a:cubicBezTo>
                    <a:pt x="49504" y="35336"/>
                    <a:pt x="49386" y="34577"/>
                    <a:pt x="48930" y="33936"/>
                  </a:cubicBezTo>
                  <a:cubicBezTo>
                    <a:pt x="48036" y="32620"/>
                    <a:pt x="46535" y="32283"/>
                    <a:pt x="45540" y="32047"/>
                  </a:cubicBezTo>
                  <a:cubicBezTo>
                    <a:pt x="45355" y="32013"/>
                    <a:pt x="45169" y="31963"/>
                    <a:pt x="45034" y="31929"/>
                  </a:cubicBezTo>
                  <a:cubicBezTo>
                    <a:pt x="43769" y="31575"/>
                    <a:pt x="42504" y="31237"/>
                    <a:pt x="41239" y="30900"/>
                  </a:cubicBezTo>
                  <a:cubicBezTo>
                    <a:pt x="41340" y="29888"/>
                    <a:pt x="41155" y="28876"/>
                    <a:pt x="40666" y="27965"/>
                  </a:cubicBezTo>
                  <a:cubicBezTo>
                    <a:pt x="39957" y="26565"/>
                    <a:pt x="38878" y="25469"/>
                    <a:pt x="37950" y="24524"/>
                  </a:cubicBezTo>
                  <a:cubicBezTo>
                    <a:pt x="37697" y="24271"/>
                    <a:pt x="37461" y="24035"/>
                    <a:pt x="37242" y="23782"/>
                  </a:cubicBezTo>
                  <a:cubicBezTo>
                    <a:pt x="35572" y="22011"/>
                    <a:pt x="34003" y="20477"/>
                    <a:pt x="32469" y="19060"/>
                  </a:cubicBezTo>
                  <a:cubicBezTo>
                    <a:pt x="30698" y="17441"/>
                    <a:pt x="28741" y="16243"/>
                    <a:pt x="26818" y="15079"/>
                  </a:cubicBezTo>
                  <a:cubicBezTo>
                    <a:pt x="25469" y="14253"/>
                    <a:pt x="24187" y="13494"/>
                    <a:pt x="23006" y="12600"/>
                  </a:cubicBezTo>
                  <a:lnTo>
                    <a:pt x="22990" y="12566"/>
                  </a:lnTo>
                  <a:cubicBezTo>
                    <a:pt x="21809" y="11672"/>
                    <a:pt x="20578" y="10745"/>
                    <a:pt x="19110" y="10070"/>
                  </a:cubicBezTo>
                  <a:cubicBezTo>
                    <a:pt x="19060" y="10036"/>
                    <a:pt x="18992" y="10002"/>
                    <a:pt x="18958" y="9986"/>
                  </a:cubicBezTo>
                  <a:cubicBezTo>
                    <a:pt x="18132" y="9530"/>
                    <a:pt x="17204" y="9075"/>
                    <a:pt x="16159" y="8889"/>
                  </a:cubicBezTo>
                  <a:cubicBezTo>
                    <a:pt x="16091" y="8602"/>
                    <a:pt x="16024" y="8316"/>
                    <a:pt x="15956" y="8012"/>
                  </a:cubicBezTo>
                  <a:cubicBezTo>
                    <a:pt x="15366" y="5263"/>
                    <a:pt x="14641" y="1822"/>
                    <a:pt x="11605" y="338"/>
                  </a:cubicBezTo>
                  <a:cubicBezTo>
                    <a:pt x="11132" y="135"/>
                    <a:pt x="10643" y="1"/>
                    <a:pt x="10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 rot="7225505">
              <a:off x="-120319" y="-419808"/>
              <a:ext cx="1663373" cy="1518482"/>
            </a:xfrm>
            <a:custGeom>
              <a:avLst/>
              <a:gdLst/>
              <a:ahLst/>
              <a:cxnLst/>
              <a:rect l="l" t="t" r="r" b="b"/>
              <a:pathLst>
                <a:path w="45422" h="41463" extrusionOk="0">
                  <a:moveTo>
                    <a:pt x="8015" y="852"/>
                  </a:moveTo>
                  <a:cubicBezTo>
                    <a:pt x="8221" y="852"/>
                    <a:pt x="8453" y="944"/>
                    <a:pt x="8703" y="1162"/>
                  </a:cubicBezTo>
                  <a:cubicBezTo>
                    <a:pt x="9125" y="1533"/>
                    <a:pt x="9429" y="2089"/>
                    <a:pt x="9715" y="2579"/>
                  </a:cubicBezTo>
                  <a:cubicBezTo>
                    <a:pt x="10862" y="4552"/>
                    <a:pt x="10913" y="6998"/>
                    <a:pt x="11672" y="9123"/>
                  </a:cubicBezTo>
                  <a:cubicBezTo>
                    <a:pt x="11250" y="9325"/>
                    <a:pt x="10896" y="9612"/>
                    <a:pt x="10474" y="9882"/>
                  </a:cubicBezTo>
                  <a:cubicBezTo>
                    <a:pt x="9462" y="10590"/>
                    <a:pt x="8636" y="11366"/>
                    <a:pt x="8181" y="12277"/>
                  </a:cubicBezTo>
                  <a:cubicBezTo>
                    <a:pt x="6663" y="12226"/>
                    <a:pt x="5161" y="11788"/>
                    <a:pt x="3795" y="11147"/>
                  </a:cubicBezTo>
                  <a:cubicBezTo>
                    <a:pt x="3272" y="10877"/>
                    <a:pt x="270" y="9106"/>
                    <a:pt x="1029" y="8195"/>
                  </a:cubicBezTo>
                  <a:cubicBezTo>
                    <a:pt x="1193" y="7998"/>
                    <a:pt x="1525" y="7934"/>
                    <a:pt x="1900" y="7934"/>
                  </a:cubicBezTo>
                  <a:cubicBezTo>
                    <a:pt x="2489" y="7934"/>
                    <a:pt x="3182" y="8093"/>
                    <a:pt x="3492" y="8145"/>
                  </a:cubicBezTo>
                  <a:cubicBezTo>
                    <a:pt x="4284" y="8263"/>
                    <a:pt x="5043" y="8448"/>
                    <a:pt x="5802" y="8651"/>
                  </a:cubicBezTo>
                  <a:cubicBezTo>
                    <a:pt x="5825" y="8654"/>
                    <a:pt x="5847" y="8656"/>
                    <a:pt x="5869" y="8656"/>
                  </a:cubicBezTo>
                  <a:cubicBezTo>
                    <a:pt x="6126" y="8656"/>
                    <a:pt x="6329" y="8393"/>
                    <a:pt x="6173" y="8145"/>
                  </a:cubicBezTo>
                  <a:cubicBezTo>
                    <a:pt x="5431" y="6846"/>
                    <a:pt x="3711" y="5918"/>
                    <a:pt x="3542" y="4366"/>
                  </a:cubicBezTo>
                  <a:cubicBezTo>
                    <a:pt x="3466" y="3687"/>
                    <a:pt x="3697" y="3451"/>
                    <a:pt x="4050" y="3451"/>
                  </a:cubicBezTo>
                  <a:cubicBezTo>
                    <a:pt x="4712" y="3451"/>
                    <a:pt x="5803" y="4283"/>
                    <a:pt x="6089" y="4569"/>
                  </a:cubicBezTo>
                  <a:cubicBezTo>
                    <a:pt x="6561" y="5024"/>
                    <a:pt x="6932" y="5530"/>
                    <a:pt x="7371" y="5986"/>
                  </a:cubicBezTo>
                  <a:cubicBezTo>
                    <a:pt x="7438" y="6057"/>
                    <a:pt x="7521" y="6088"/>
                    <a:pt x="7604" y="6088"/>
                  </a:cubicBezTo>
                  <a:cubicBezTo>
                    <a:pt x="7812" y="6088"/>
                    <a:pt x="8017" y="5890"/>
                    <a:pt x="7944" y="5648"/>
                  </a:cubicBezTo>
                  <a:cubicBezTo>
                    <a:pt x="7607" y="4603"/>
                    <a:pt x="7152" y="3591"/>
                    <a:pt x="7034" y="2460"/>
                  </a:cubicBezTo>
                  <a:cubicBezTo>
                    <a:pt x="6983" y="1733"/>
                    <a:pt x="7375" y="852"/>
                    <a:pt x="8015" y="852"/>
                  </a:cubicBezTo>
                  <a:close/>
                  <a:moveTo>
                    <a:pt x="12819" y="9474"/>
                  </a:moveTo>
                  <a:cubicBezTo>
                    <a:pt x="13714" y="9474"/>
                    <a:pt x="14674" y="9950"/>
                    <a:pt x="15366" y="10337"/>
                  </a:cubicBezTo>
                  <a:lnTo>
                    <a:pt x="15383" y="10337"/>
                  </a:lnTo>
                  <a:cubicBezTo>
                    <a:pt x="15416" y="10371"/>
                    <a:pt x="15450" y="10388"/>
                    <a:pt x="15501" y="10421"/>
                  </a:cubicBezTo>
                  <a:cubicBezTo>
                    <a:pt x="15619" y="10472"/>
                    <a:pt x="15754" y="10523"/>
                    <a:pt x="15855" y="10590"/>
                  </a:cubicBezTo>
                  <a:cubicBezTo>
                    <a:pt x="15602" y="13727"/>
                    <a:pt x="12009" y="15279"/>
                    <a:pt x="9935" y="17168"/>
                  </a:cubicBezTo>
                  <a:cubicBezTo>
                    <a:pt x="8602" y="15414"/>
                    <a:pt x="7742" y="13407"/>
                    <a:pt x="9378" y="11619"/>
                  </a:cubicBezTo>
                  <a:cubicBezTo>
                    <a:pt x="10036" y="10877"/>
                    <a:pt x="10913" y="10371"/>
                    <a:pt x="11706" y="9797"/>
                  </a:cubicBezTo>
                  <a:cubicBezTo>
                    <a:pt x="12045" y="9566"/>
                    <a:pt x="12426" y="9474"/>
                    <a:pt x="12819" y="9474"/>
                  </a:cubicBezTo>
                  <a:close/>
                  <a:moveTo>
                    <a:pt x="16192" y="10742"/>
                  </a:moveTo>
                  <a:cubicBezTo>
                    <a:pt x="16900" y="11130"/>
                    <a:pt x="17609" y="11552"/>
                    <a:pt x="18284" y="12024"/>
                  </a:cubicBezTo>
                  <a:cubicBezTo>
                    <a:pt x="18368" y="13407"/>
                    <a:pt x="17137" y="14857"/>
                    <a:pt x="16276" y="15836"/>
                  </a:cubicBezTo>
                  <a:cubicBezTo>
                    <a:pt x="15062" y="17219"/>
                    <a:pt x="13342" y="18146"/>
                    <a:pt x="11841" y="19209"/>
                  </a:cubicBezTo>
                  <a:lnTo>
                    <a:pt x="11790" y="19276"/>
                  </a:lnTo>
                  <a:cubicBezTo>
                    <a:pt x="11250" y="18720"/>
                    <a:pt x="10694" y="18096"/>
                    <a:pt x="10154" y="17438"/>
                  </a:cubicBezTo>
                  <a:cubicBezTo>
                    <a:pt x="12296" y="15498"/>
                    <a:pt x="15838" y="13930"/>
                    <a:pt x="16192" y="10742"/>
                  </a:cubicBezTo>
                  <a:close/>
                  <a:moveTo>
                    <a:pt x="18621" y="12277"/>
                  </a:moveTo>
                  <a:cubicBezTo>
                    <a:pt x="19430" y="12833"/>
                    <a:pt x="20240" y="13457"/>
                    <a:pt x="21067" y="14048"/>
                  </a:cubicBezTo>
                  <a:cubicBezTo>
                    <a:pt x="21033" y="14065"/>
                    <a:pt x="21016" y="14082"/>
                    <a:pt x="21016" y="14132"/>
                  </a:cubicBezTo>
                  <a:cubicBezTo>
                    <a:pt x="19970" y="17674"/>
                    <a:pt x="18503" y="21064"/>
                    <a:pt x="17322" y="24556"/>
                  </a:cubicBezTo>
                  <a:cubicBezTo>
                    <a:pt x="15551" y="23088"/>
                    <a:pt x="13848" y="21503"/>
                    <a:pt x="12296" y="19799"/>
                  </a:cubicBezTo>
                  <a:cubicBezTo>
                    <a:pt x="12212" y="19715"/>
                    <a:pt x="12127" y="19614"/>
                    <a:pt x="12043" y="19529"/>
                  </a:cubicBezTo>
                  <a:cubicBezTo>
                    <a:pt x="13696" y="18349"/>
                    <a:pt x="15450" y="17303"/>
                    <a:pt x="16816" y="15751"/>
                  </a:cubicBezTo>
                  <a:cubicBezTo>
                    <a:pt x="17609" y="14857"/>
                    <a:pt x="18570" y="13542"/>
                    <a:pt x="18621" y="12277"/>
                  </a:cubicBezTo>
                  <a:close/>
                  <a:moveTo>
                    <a:pt x="21336" y="14216"/>
                  </a:moveTo>
                  <a:cubicBezTo>
                    <a:pt x="21842" y="14588"/>
                    <a:pt x="22365" y="14942"/>
                    <a:pt x="22922" y="15262"/>
                  </a:cubicBezTo>
                  <a:cubicBezTo>
                    <a:pt x="23006" y="15313"/>
                    <a:pt x="23074" y="15363"/>
                    <a:pt x="23158" y="15414"/>
                  </a:cubicBezTo>
                  <a:cubicBezTo>
                    <a:pt x="22686" y="19276"/>
                    <a:pt x="20679" y="22700"/>
                    <a:pt x="19700" y="26445"/>
                  </a:cubicBezTo>
                  <a:cubicBezTo>
                    <a:pt x="18992" y="25888"/>
                    <a:pt x="18284" y="25348"/>
                    <a:pt x="17609" y="24775"/>
                  </a:cubicBezTo>
                  <a:cubicBezTo>
                    <a:pt x="18790" y="21233"/>
                    <a:pt x="20257" y="17792"/>
                    <a:pt x="21336" y="14216"/>
                  </a:cubicBezTo>
                  <a:close/>
                  <a:moveTo>
                    <a:pt x="23462" y="15583"/>
                  </a:moveTo>
                  <a:cubicBezTo>
                    <a:pt x="25047" y="16578"/>
                    <a:pt x="26531" y="17607"/>
                    <a:pt x="27914" y="18737"/>
                  </a:cubicBezTo>
                  <a:cubicBezTo>
                    <a:pt x="27257" y="20508"/>
                    <a:pt x="25840" y="21992"/>
                    <a:pt x="24524" y="23291"/>
                  </a:cubicBezTo>
                  <a:cubicBezTo>
                    <a:pt x="23192" y="24606"/>
                    <a:pt x="21707" y="25821"/>
                    <a:pt x="20088" y="26731"/>
                  </a:cubicBezTo>
                  <a:cubicBezTo>
                    <a:pt x="20055" y="26715"/>
                    <a:pt x="20021" y="26698"/>
                    <a:pt x="19987" y="26647"/>
                  </a:cubicBezTo>
                  <a:cubicBezTo>
                    <a:pt x="20932" y="22903"/>
                    <a:pt x="22956" y="19445"/>
                    <a:pt x="23462" y="15583"/>
                  </a:cubicBezTo>
                  <a:close/>
                  <a:moveTo>
                    <a:pt x="28167" y="18973"/>
                  </a:moveTo>
                  <a:cubicBezTo>
                    <a:pt x="28775" y="19479"/>
                    <a:pt x="29365" y="19985"/>
                    <a:pt x="29938" y="20541"/>
                  </a:cubicBezTo>
                  <a:cubicBezTo>
                    <a:pt x="29011" y="24269"/>
                    <a:pt x="25199" y="26209"/>
                    <a:pt x="22348" y="28401"/>
                  </a:cubicBezTo>
                  <a:cubicBezTo>
                    <a:pt x="21674" y="27929"/>
                    <a:pt x="21016" y="27440"/>
                    <a:pt x="20358" y="26968"/>
                  </a:cubicBezTo>
                  <a:cubicBezTo>
                    <a:pt x="22079" y="25972"/>
                    <a:pt x="23613" y="24640"/>
                    <a:pt x="24996" y="23274"/>
                  </a:cubicBezTo>
                  <a:cubicBezTo>
                    <a:pt x="26228" y="22043"/>
                    <a:pt x="27510" y="20609"/>
                    <a:pt x="28167" y="18973"/>
                  </a:cubicBezTo>
                  <a:close/>
                  <a:moveTo>
                    <a:pt x="30242" y="20811"/>
                  </a:moveTo>
                  <a:cubicBezTo>
                    <a:pt x="30461" y="21014"/>
                    <a:pt x="30680" y="21250"/>
                    <a:pt x="30900" y="21469"/>
                  </a:cubicBezTo>
                  <a:cubicBezTo>
                    <a:pt x="32064" y="22616"/>
                    <a:pt x="33160" y="23864"/>
                    <a:pt x="34324" y="25045"/>
                  </a:cubicBezTo>
                  <a:cubicBezTo>
                    <a:pt x="34610" y="25348"/>
                    <a:pt x="34897" y="25635"/>
                    <a:pt x="35150" y="25956"/>
                  </a:cubicBezTo>
                  <a:cubicBezTo>
                    <a:pt x="33750" y="27372"/>
                    <a:pt x="31777" y="28098"/>
                    <a:pt x="29921" y="28654"/>
                  </a:cubicBezTo>
                  <a:cubicBezTo>
                    <a:pt x="28519" y="29063"/>
                    <a:pt x="26954" y="29392"/>
                    <a:pt x="25429" y="29392"/>
                  </a:cubicBezTo>
                  <a:cubicBezTo>
                    <a:pt x="24754" y="29392"/>
                    <a:pt x="24087" y="29327"/>
                    <a:pt x="23445" y="29177"/>
                  </a:cubicBezTo>
                  <a:cubicBezTo>
                    <a:pt x="23175" y="28992"/>
                    <a:pt x="22922" y="28806"/>
                    <a:pt x="22652" y="28604"/>
                  </a:cubicBezTo>
                  <a:cubicBezTo>
                    <a:pt x="25486" y="26411"/>
                    <a:pt x="29230" y="24454"/>
                    <a:pt x="30242" y="20811"/>
                  </a:cubicBezTo>
                  <a:close/>
                  <a:moveTo>
                    <a:pt x="35369" y="26242"/>
                  </a:moveTo>
                  <a:cubicBezTo>
                    <a:pt x="35673" y="26630"/>
                    <a:pt x="35926" y="27052"/>
                    <a:pt x="36078" y="27490"/>
                  </a:cubicBezTo>
                  <a:cubicBezTo>
                    <a:pt x="33936" y="30206"/>
                    <a:pt x="30006" y="31302"/>
                    <a:pt x="26666" y="31370"/>
                  </a:cubicBezTo>
                  <a:cubicBezTo>
                    <a:pt x="25823" y="30796"/>
                    <a:pt x="24963" y="30240"/>
                    <a:pt x="24136" y="29666"/>
                  </a:cubicBezTo>
                  <a:lnTo>
                    <a:pt x="24136" y="29666"/>
                  </a:lnTo>
                  <a:cubicBezTo>
                    <a:pt x="24558" y="29724"/>
                    <a:pt x="24986" y="29750"/>
                    <a:pt x="25415" y="29750"/>
                  </a:cubicBezTo>
                  <a:cubicBezTo>
                    <a:pt x="26856" y="29750"/>
                    <a:pt x="28321" y="29457"/>
                    <a:pt x="29685" y="29093"/>
                  </a:cubicBezTo>
                  <a:cubicBezTo>
                    <a:pt x="31692" y="28587"/>
                    <a:pt x="33902" y="27743"/>
                    <a:pt x="35369" y="26242"/>
                  </a:cubicBezTo>
                  <a:close/>
                  <a:moveTo>
                    <a:pt x="36162" y="27895"/>
                  </a:moveTo>
                  <a:lnTo>
                    <a:pt x="36162" y="27895"/>
                  </a:lnTo>
                  <a:cubicBezTo>
                    <a:pt x="36263" y="28469"/>
                    <a:pt x="36196" y="29076"/>
                    <a:pt x="35858" y="29751"/>
                  </a:cubicBezTo>
                  <a:cubicBezTo>
                    <a:pt x="35083" y="31336"/>
                    <a:pt x="33514" y="32635"/>
                    <a:pt x="31827" y="33124"/>
                  </a:cubicBezTo>
                  <a:cubicBezTo>
                    <a:pt x="31558" y="33198"/>
                    <a:pt x="31285" y="33231"/>
                    <a:pt x="31011" y="33231"/>
                  </a:cubicBezTo>
                  <a:cubicBezTo>
                    <a:pt x="29657" y="33231"/>
                    <a:pt x="28278" y="32420"/>
                    <a:pt x="27155" y="31690"/>
                  </a:cubicBezTo>
                  <a:cubicBezTo>
                    <a:pt x="30394" y="31538"/>
                    <a:pt x="34020" y="30425"/>
                    <a:pt x="36162" y="27895"/>
                  </a:cubicBezTo>
                  <a:close/>
                  <a:moveTo>
                    <a:pt x="36010" y="30847"/>
                  </a:moveTo>
                  <a:cubicBezTo>
                    <a:pt x="36061" y="30881"/>
                    <a:pt x="36095" y="30914"/>
                    <a:pt x="36162" y="30931"/>
                  </a:cubicBezTo>
                  <a:cubicBezTo>
                    <a:pt x="38135" y="31454"/>
                    <a:pt x="40126" y="31977"/>
                    <a:pt x="42082" y="32534"/>
                  </a:cubicBezTo>
                  <a:cubicBezTo>
                    <a:pt x="42318" y="32601"/>
                    <a:pt x="44882" y="33073"/>
                    <a:pt x="43836" y="33815"/>
                  </a:cubicBezTo>
                  <a:cubicBezTo>
                    <a:pt x="43067" y="34353"/>
                    <a:pt x="42112" y="34775"/>
                    <a:pt x="41176" y="34775"/>
                  </a:cubicBezTo>
                  <a:cubicBezTo>
                    <a:pt x="40819" y="34775"/>
                    <a:pt x="40465" y="34714"/>
                    <a:pt x="40126" y="34574"/>
                  </a:cubicBezTo>
                  <a:cubicBezTo>
                    <a:pt x="40081" y="34557"/>
                    <a:pt x="40040" y="34549"/>
                    <a:pt x="40002" y="34549"/>
                  </a:cubicBezTo>
                  <a:cubicBezTo>
                    <a:pt x="39705" y="34549"/>
                    <a:pt x="39602" y="35021"/>
                    <a:pt x="39856" y="35215"/>
                  </a:cubicBezTo>
                  <a:cubicBezTo>
                    <a:pt x="40379" y="35586"/>
                    <a:pt x="43162" y="37678"/>
                    <a:pt x="42167" y="38437"/>
                  </a:cubicBezTo>
                  <a:cubicBezTo>
                    <a:pt x="41958" y="38600"/>
                    <a:pt x="41715" y="38669"/>
                    <a:pt x="41449" y="38669"/>
                  </a:cubicBezTo>
                  <a:cubicBezTo>
                    <a:pt x="40066" y="38669"/>
                    <a:pt x="38080" y="36771"/>
                    <a:pt x="37174" y="36261"/>
                  </a:cubicBezTo>
                  <a:cubicBezTo>
                    <a:pt x="37118" y="36230"/>
                    <a:pt x="37061" y="36216"/>
                    <a:pt x="37006" y="36216"/>
                  </a:cubicBezTo>
                  <a:cubicBezTo>
                    <a:pt x="36794" y="36216"/>
                    <a:pt x="36615" y="36422"/>
                    <a:pt x="36668" y="36649"/>
                  </a:cubicBezTo>
                  <a:cubicBezTo>
                    <a:pt x="36854" y="37408"/>
                    <a:pt x="37258" y="38015"/>
                    <a:pt x="37629" y="38690"/>
                  </a:cubicBezTo>
                  <a:cubicBezTo>
                    <a:pt x="37981" y="39276"/>
                    <a:pt x="38142" y="40755"/>
                    <a:pt x="37303" y="40755"/>
                  </a:cubicBezTo>
                  <a:cubicBezTo>
                    <a:pt x="37177" y="40755"/>
                    <a:pt x="37028" y="40721"/>
                    <a:pt x="36854" y="40646"/>
                  </a:cubicBezTo>
                  <a:cubicBezTo>
                    <a:pt x="36432" y="40461"/>
                    <a:pt x="36078" y="40123"/>
                    <a:pt x="35757" y="39786"/>
                  </a:cubicBezTo>
                  <a:cubicBezTo>
                    <a:pt x="34189" y="38184"/>
                    <a:pt x="33430" y="35823"/>
                    <a:pt x="32823" y="33714"/>
                  </a:cubicBezTo>
                  <a:cubicBezTo>
                    <a:pt x="32806" y="33630"/>
                    <a:pt x="32772" y="33579"/>
                    <a:pt x="32721" y="33546"/>
                  </a:cubicBezTo>
                  <a:cubicBezTo>
                    <a:pt x="32772" y="33529"/>
                    <a:pt x="32823" y="33495"/>
                    <a:pt x="32873" y="33478"/>
                  </a:cubicBezTo>
                  <a:cubicBezTo>
                    <a:pt x="33953" y="32972"/>
                    <a:pt x="35184" y="32011"/>
                    <a:pt x="36010" y="30847"/>
                  </a:cubicBezTo>
                  <a:close/>
                  <a:moveTo>
                    <a:pt x="7903" y="1"/>
                  </a:moveTo>
                  <a:cubicBezTo>
                    <a:pt x="7331" y="1"/>
                    <a:pt x="6882" y="478"/>
                    <a:pt x="6595" y="1027"/>
                  </a:cubicBezTo>
                  <a:cubicBezTo>
                    <a:pt x="6123" y="2039"/>
                    <a:pt x="6342" y="3118"/>
                    <a:pt x="6679" y="4181"/>
                  </a:cubicBezTo>
                  <a:cubicBezTo>
                    <a:pt x="5969" y="3409"/>
                    <a:pt x="5103" y="2646"/>
                    <a:pt x="4298" y="2646"/>
                  </a:cubicBezTo>
                  <a:cubicBezTo>
                    <a:pt x="4013" y="2646"/>
                    <a:pt x="3735" y="2741"/>
                    <a:pt x="3475" y="2966"/>
                  </a:cubicBezTo>
                  <a:cubicBezTo>
                    <a:pt x="1754" y="4518"/>
                    <a:pt x="3778" y="6289"/>
                    <a:pt x="4976" y="7672"/>
                  </a:cubicBezTo>
                  <a:cubicBezTo>
                    <a:pt x="4133" y="7446"/>
                    <a:pt x="3000" y="7180"/>
                    <a:pt x="2048" y="7180"/>
                  </a:cubicBezTo>
                  <a:cubicBezTo>
                    <a:pt x="1152" y="7180"/>
                    <a:pt x="416" y="7416"/>
                    <a:pt x="236" y="8145"/>
                  </a:cubicBezTo>
                  <a:cubicBezTo>
                    <a:pt x="0" y="9359"/>
                    <a:pt x="1670" y="10641"/>
                    <a:pt x="2480" y="11180"/>
                  </a:cubicBezTo>
                  <a:cubicBezTo>
                    <a:pt x="4048" y="12209"/>
                    <a:pt x="6055" y="12800"/>
                    <a:pt x="7928" y="12884"/>
                  </a:cubicBezTo>
                  <a:cubicBezTo>
                    <a:pt x="7658" y="13795"/>
                    <a:pt x="7759" y="14790"/>
                    <a:pt x="8366" y="15920"/>
                  </a:cubicBezTo>
                  <a:cubicBezTo>
                    <a:pt x="10070" y="19074"/>
                    <a:pt x="13139" y="21806"/>
                    <a:pt x="15787" y="24134"/>
                  </a:cubicBezTo>
                  <a:cubicBezTo>
                    <a:pt x="18553" y="26563"/>
                    <a:pt x="21573" y="28671"/>
                    <a:pt x="24609" y="30746"/>
                  </a:cubicBezTo>
                  <a:cubicBezTo>
                    <a:pt x="26435" y="31988"/>
                    <a:pt x="28717" y="33875"/>
                    <a:pt x="31071" y="33875"/>
                  </a:cubicBezTo>
                  <a:cubicBezTo>
                    <a:pt x="31434" y="33875"/>
                    <a:pt x="31799" y="33830"/>
                    <a:pt x="32165" y="33731"/>
                  </a:cubicBezTo>
                  <a:lnTo>
                    <a:pt x="32165" y="33731"/>
                  </a:lnTo>
                  <a:cubicBezTo>
                    <a:pt x="32148" y="33782"/>
                    <a:pt x="32148" y="33832"/>
                    <a:pt x="32165" y="33900"/>
                  </a:cubicBezTo>
                  <a:cubicBezTo>
                    <a:pt x="32198" y="34035"/>
                    <a:pt x="32215" y="34153"/>
                    <a:pt x="32249" y="34254"/>
                  </a:cubicBezTo>
                  <a:cubicBezTo>
                    <a:pt x="32249" y="34305"/>
                    <a:pt x="32283" y="34321"/>
                    <a:pt x="32300" y="34338"/>
                  </a:cubicBezTo>
                  <a:cubicBezTo>
                    <a:pt x="33059" y="36902"/>
                    <a:pt x="34189" y="40208"/>
                    <a:pt x="36752" y="41321"/>
                  </a:cubicBezTo>
                  <a:cubicBezTo>
                    <a:pt x="36955" y="41415"/>
                    <a:pt x="37176" y="41462"/>
                    <a:pt x="37393" y="41462"/>
                  </a:cubicBezTo>
                  <a:cubicBezTo>
                    <a:pt x="37917" y="41462"/>
                    <a:pt x="38414" y="41185"/>
                    <a:pt x="38557" y="40613"/>
                  </a:cubicBezTo>
                  <a:cubicBezTo>
                    <a:pt x="38894" y="39297"/>
                    <a:pt x="38186" y="38454"/>
                    <a:pt x="37680" y="37425"/>
                  </a:cubicBezTo>
                  <a:lnTo>
                    <a:pt x="37680" y="37425"/>
                  </a:lnTo>
                  <a:cubicBezTo>
                    <a:pt x="38772" y="38217"/>
                    <a:pt x="40257" y="39342"/>
                    <a:pt x="41497" y="39342"/>
                  </a:cubicBezTo>
                  <a:cubicBezTo>
                    <a:pt x="41999" y="39342"/>
                    <a:pt x="42462" y="39157"/>
                    <a:pt x="42841" y="38690"/>
                  </a:cubicBezTo>
                  <a:cubicBezTo>
                    <a:pt x="43617" y="37712"/>
                    <a:pt x="42369" y="36362"/>
                    <a:pt x="41289" y="35468"/>
                  </a:cubicBezTo>
                  <a:cubicBezTo>
                    <a:pt x="42133" y="35418"/>
                    <a:pt x="42909" y="35064"/>
                    <a:pt x="43735" y="34642"/>
                  </a:cubicBezTo>
                  <a:cubicBezTo>
                    <a:pt x="44123" y="34439"/>
                    <a:pt x="45422" y="33697"/>
                    <a:pt x="44950" y="33023"/>
                  </a:cubicBezTo>
                  <a:cubicBezTo>
                    <a:pt x="44410" y="32213"/>
                    <a:pt x="43077" y="32095"/>
                    <a:pt x="42217" y="31859"/>
                  </a:cubicBezTo>
                  <a:cubicBezTo>
                    <a:pt x="40278" y="31285"/>
                    <a:pt x="38304" y="30779"/>
                    <a:pt x="36348" y="30273"/>
                  </a:cubicBezTo>
                  <a:cubicBezTo>
                    <a:pt x="36955" y="29194"/>
                    <a:pt x="37174" y="27996"/>
                    <a:pt x="36567" y="26866"/>
                  </a:cubicBezTo>
                  <a:cubicBezTo>
                    <a:pt x="35808" y="25433"/>
                    <a:pt x="34543" y="24303"/>
                    <a:pt x="33447" y="23156"/>
                  </a:cubicBezTo>
                  <a:cubicBezTo>
                    <a:pt x="31945" y="21553"/>
                    <a:pt x="30411" y="20002"/>
                    <a:pt x="28808" y="18534"/>
                  </a:cubicBezTo>
                  <a:cubicBezTo>
                    <a:pt x="25992" y="15987"/>
                    <a:pt x="22500" y="14469"/>
                    <a:pt x="19481" y="12192"/>
                  </a:cubicBezTo>
                  <a:cubicBezTo>
                    <a:pt x="18317" y="11299"/>
                    <a:pt x="17170" y="10421"/>
                    <a:pt x="15821" y="9831"/>
                  </a:cubicBezTo>
                  <a:cubicBezTo>
                    <a:pt x="15787" y="9831"/>
                    <a:pt x="15787" y="9831"/>
                    <a:pt x="15770" y="9797"/>
                  </a:cubicBezTo>
                  <a:cubicBezTo>
                    <a:pt x="15754" y="9781"/>
                    <a:pt x="15703" y="9747"/>
                    <a:pt x="15669" y="9713"/>
                  </a:cubicBezTo>
                  <a:cubicBezTo>
                    <a:pt x="14827" y="9256"/>
                    <a:pt x="13863" y="8787"/>
                    <a:pt x="12891" y="8787"/>
                  </a:cubicBezTo>
                  <a:cubicBezTo>
                    <a:pt x="12715" y="8787"/>
                    <a:pt x="12539" y="8802"/>
                    <a:pt x="12363" y="8836"/>
                  </a:cubicBezTo>
                  <a:cubicBezTo>
                    <a:pt x="12330" y="8836"/>
                    <a:pt x="12313" y="8853"/>
                    <a:pt x="12296" y="8853"/>
                  </a:cubicBezTo>
                  <a:cubicBezTo>
                    <a:pt x="11368" y="6205"/>
                    <a:pt x="11351" y="1567"/>
                    <a:pt x="8433" y="133"/>
                  </a:cubicBezTo>
                  <a:cubicBezTo>
                    <a:pt x="8247" y="41"/>
                    <a:pt x="8070" y="1"/>
                    <a:pt x="7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 rot="7225505">
              <a:off x="665752" y="49334"/>
              <a:ext cx="202657" cy="447235"/>
            </a:xfrm>
            <a:custGeom>
              <a:avLst/>
              <a:gdLst/>
              <a:ahLst/>
              <a:cxnLst/>
              <a:rect l="l" t="t" r="r" b="b"/>
              <a:pathLst>
                <a:path w="5534" h="12212" extrusionOk="0">
                  <a:moveTo>
                    <a:pt x="3728" y="0"/>
                  </a:moveTo>
                  <a:cubicBezTo>
                    <a:pt x="2649" y="3576"/>
                    <a:pt x="1182" y="7017"/>
                    <a:pt x="1" y="10559"/>
                  </a:cubicBezTo>
                  <a:cubicBezTo>
                    <a:pt x="676" y="11099"/>
                    <a:pt x="1384" y="11655"/>
                    <a:pt x="2075" y="12212"/>
                  </a:cubicBezTo>
                  <a:cubicBezTo>
                    <a:pt x="3071" y="8467"/>
                    <a:pt x="5078" y="5043"/>
                    <a:pt x="5533" y="1181"/>
                  </a:cubicBezTo>
                  <a:cubicBezTo>
                    <a:pt x="5449" y="1130"/>
                    <a:pt x="5398" y="1080"/>
                    <a:pt x="5314" y="1029"/>
                  </a:cubicBezTo>
                  <a:cubicBezTo>
                    <a:pt x="4757" y="709"/>
                    <a:pt x="4251" y="355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 rot="7225505">
              <a:off x="529498" y="166687"/>
              <a:ext cx="290327" cy="407719"/>
            </a:xfrm>
            <a:custGeom>
              <a:avLst/>
              <a:gdLst/>
              <a:ahLst/>
              <a:cxnLst/>
              <a:rect l="l" t="t" r="r" b="b"/>
              <a:pathLst>
                <a:path w="7928" h="11133" extrusionOk="0">
                  <a:moveTo>
                    <a:pt x="3475" y="1"/>
                  </a:moveTo>
                  <a:cubicBezTo>
                    <a:pt x="2952" y="3863"/>
                    <a:pt x="945" y="7321"/>
                    <a:pt x="0" y="11065"/>
                  </a:cubicBezTo>
                  <a:cubicBezTo>
                    <a:pt x="34" y="11099"/>
                    <a:pt x="68" y="11116"/>
                    <a:pt x="101" y="11132"/>
                  </a:cubicBezTo>
                  <a:cubicBezTo>
                    <a:pt x="1737" y="10222"/>
                    <a:pt x="3222" y="9007"/>
                    <a:pt x="4537" y="7692"/>
                  </a:cubicBezTo>
                  <a:cubicBezTo>
                    <a:pt x="5836" y="6410"/>
                    <a:pt x="7270" y="4909"/>
                    <a:pt x="7927" y="3138"/>
                  </a:cubicBezTo>
                  <a:cubicBezTo>
                    <a:pt x="6544" y="2008"/>
                    <a:pt x="5060" y="979"/>
                    <a:pt x="3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 rot="7225505">
              <a:off x="1260284" y="-134361"/>
              <a:ext cx="418791" cy="417827"/>
            </a:xfrm>
            <a:custGeom>
              <a:avLst/>
              <a:gdLst/>
              <a:ahLst/>
              <a:cxnLst/>
              <a:rect l="l" t="t" r="r" b="b"/>
              <a:pathLst>
                <a:path w="11436" h="11409" extrusionOk="0">
                  <a:moveTo>
                    <a:pt x="7762" y="0"/>
                  </a:moveTo>
                  <a:cubicBezTo>
                    <a:pt x="7123" y="0"/>
                    <a:pt x="6734" y="882"/>
                    <a:pt x="6797" y="1609"/>
                  </a:cubicBezTo>
                  <a:cubicBezTo>
                    <a:pt x="6899" y="2722"/>
                    <a:pt x="7371" y="3734"/>
                    <a:pt x="7691" y="4796"/>
                  </a:cubicBezTo>
                  <a:cubicBezTo>
                    <a:pt x="7776" y="5039"/>
                    <a:pt x="7565" y="5229"/>
                    <a:pt x="7357" y="5229"/>
                  </a:cubicBezTo>
                  <a:cubicBezTo>
                    <a:pt x="7277" y="5229"/>
                    <a:pt x="7196" y="5200"/>
                    <a:pt x="7135" y="5134"/>
                  </a:cubicBezTo>
                  <a:cubicBezTo>
                    <a:pt x="6679" y="4661"/>
                    <a:pt x="6291" y="4155"/>
                    <a:pt x="5836" y="3717"/>
                  </a:cubicBezTo>
                  <a:cubicBezTo>
                    <a:pt x="5550" y="3431"/>
                    <a:pt x="4474" y="2606"/>
                    <a:pt x="3812" y="2606"/>
                  </a:cubicBezTo>
                  <a:cubicBezTo>
                    <a:pt x="3460" y="2606"/>
                    <a:pt x="3225" y="2840"/>
                    <a:pt x="3289" y="3515"/>
                  </a:cubicBezTo>
                  <a:cubicBezTo>
                    <a:pt x="3458" y="5066"/>
                    <a:pt x="5195" y="5994"/>
                    <a:pt x="5920" y="7276"/>
                  </a:cubicBezTo>
                  <a:cubicBezTo>
                    <a:pt x="6057" y="7534"/>
                    <a:pt x="5866" y="7792"/>
                    <a:pt x="5629" y="7792"/>
                  </a:cubicBezTo>
                  <a:cubicBezTo>
                    <a:pt x="5603" y="7792"/>
                    <a:pt x="5576" y="7789"/>
                    <a:pt x="5549" y="7782"/>
                  </a:cubicBezTo>
                  <a:cubicBezTo>
                    <a:pt x="4790" y="7596"/>
                    <a:pt x="4014" y="7411"/>
                    <a:pt x="3255" y="7276"/>
                  </a:cubicBezTo>
                  <a:cubicBezTo>
                    <a:pt x="2951" y="7225"/>
                    <a:pt x="2262" y="7077"/>
                    <a:pt x="1673" y="7077"/>
                  </a:cubicBezTo>
                  <a:cubicBezTo>
                    <a:pt x="1283" y="7077"/>
                    <a:pt x="937" y="7142"/>
                    <a:pt x="776" y="7343"/>
                  </a:cubicBezTo>
                  <a:cubicBezTo>
                    <a:pt x="0" y="8271"/>
                    <a:pt x="3002" y="10042"/>
                    <a:pt x="3542" y="10295"/>
                  </a:cubicBezTo>
                  <a:cubicBezTo>
                    <a:pt x="4908" y="10902"/>
                    <a:pt x="6409" y="11374"/>
                    <a:pt x="7927" y="11408"/>
                  </a:cubicBezTo>
                  <a:cubicBezTo>
                    <a:pt x="8400" y="10514"/>
                    <a:pt x="9209" y="9721"/>
                    <a:pt x="10221" y="9030"/>
                  </a:cubicBezTo>
                  <a:cubicBezTo>
                    <a:pt x="10626" y="8760"/>
                    <a:pt x="11014" y="8490"/>
                    <a:pt x="11436" y="8271"/>
                  </a:cubicBezTo>
                  <a:cubicBezTo>
                    <a:pt x="10677" y="6146"/>
                    <a:pt x="10609" y="3700"/>
                    <a:pt x="9462" y="1710"/>
                  </a:cubicBezTo>
                  <a:cubicBezTo>
                    <a:pt x="9192" y="1238"/>
                    <a:pt x="8906" y="681"/>
                    <a:pt x="8450" y="310"/>
                  </a:cubicBezTo>
                  <a:cubicBezTo>
                    <a:pt x="8199" y="92"/>
                    <a:pt x="7968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 rot="7225505">
              <a:off x="733854" y="-37839"/>
              <a:ext cx="331085" cy="450348"/>
            </a:xfrm>
            <a:custGeom>
              <a:avLst/>
              <a:gdLst/>
              <a:ahLst/>
              <a:cxnLst/>
              <a:rect l="l" t="t" r="r" b="b"/>
              <a:pathLst>
                <a:path w="9041" h="12297" extrusionOk="0">
                  <a:moveTo>
                    <a:pt x="6578" y="1"/>
                  </a:moveTo>
                  <a:cubicBezTo>
                    <a:pt x="6544" y="1266"/>
                    <a:pt x="5549" y="2598"/>
                    <a:pt x="4790" y="3492"/>
                  </a:cubicBezTo>
                  <a:cubicBezTo>
                    <a:pt x="3441" y="5027"/>
                    <a:pt x="1687" y="6056"/>
                    <a:pt x="0" y="7270"/>
                  </a:cubicBezTo>
                  <a:cubicBezTo>
                    <a:pt x="85" y="7372"/>
                    <a:pt x="169" y="7456"/>
                    <a:pt x="253" y="7540"/>
                  </a:cubicBezTo>
                  <a:cubicBezTo>
                    <a:pt x="1839" y="9244"/>
                    <a:pt x="3525" y="10796"/>
                    <a:pt x="5296" y="12297"/>
                  </a:cubicBezTo>
                  <a:cubicBezTo>
                    <a:pt x="6477" y="8805"/>
                    <a:pt x="7927" y="5415"/>
                    <a:pt x="8990" y="1873"/>
                  </a:cubicBezTo>
                  <a:cubicBezTo>
                    <a:pt x="8990" y="1823"/>
                    <a:pt x="9007" y="1806"/>
                    <a:pt x="9041" y="1789"/>
                  </a:cubicBezTo>
                  <a:cubicBezTo>
                    <a:pt x="8214" y="1198"/>
                    <a:pt x="7405" y="574"/>
                    <a:pt x="6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 rot="7225505">
              <a:off x="998224" y="-7981"/>
              <a:ext cx="296516" cy="281115"/>
            </a:xfrm>
            <a:custGeom>
              <a:avLst/>
              <a:gdLst/>
              <a:ahLst/>
              <a:cxnLst/>
              <a:rect l="l" t="t" r="r" b="b"/>
              <a:pathLst>
                <a:path w="8097" h="7676" extrusionOk="0">
                  <a:moveTo>
                    <a:pt x="5100" y="0"/>
                  </a:moveTo>
                  <a:cubicBezTo>
                    <a:pt x="4697" y="0"/>
                    <a:pt x="4307" y="96"/>
                    <a:pt x="3964" y="339"/>
                  </a:cubicBezTo>
                  <a:cubicBezTo>
                    <a:pt x="3172" y="879"/>
                    <a:pt x="2295" y="1385"/>
                    <a:pt x="1620" y="2127"/>
                  </a:cubicBezTo>
                  <a:cubicBezTo>
                    <a:pt x="1" y="3915"/>
                    <a:pt x="844" y="5922"/>
                    <a:pt x="2176" y="7676"/>
                  </a:cubicBezTo>
                  <a:cubicBezTo>
                    <a:pt x="4268" y="5804"/>
                    <a:pt x="7844" y="4235"/>
                    <a:pt x="8097" y="1098"/>
                  </a:cubicBezTo>
                  <a:cubicBezTo>
                    <a:pt x="7979" y="1031"/>
                    <a:pt x="7844" y="963"/>
                    <a:pt x="7742" y="929"/>
                  </a:cubicBezTo>
                  <a:cubicBezTo>
                    <a:pt x="7692" y="912"/>
                    <a:pt x="7658" y="879"/>
                    <a:pt x="7641" y="845"/>
                  </a:cubicBezTo>
                  <a:lnTo>
                    <a:pt x="7608" y="845"/>
                  </a:lnTo>
                  <a:cubicBezTo>
                    <a:pt x="6935" y="463"/>
                    <a:pt x="5984" y="0"/>
                    <a:pt x="5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 rot="7225505">
              <a:off x="897577" y="22244"/>
              <a:ext cx="300837" cy="311988"/>
            </a:xfrm>
            <a:custGeom>
              <a:avLst/>
              <a:gdLst/>
              <a:ahLst/>
              <a:cxnLst/>
              <a:rect l="l" t="t" r="r" b="b"/>
              <a:pathLst>
                <a:path w="8215" h="8519" extrusionOk="0">
                  <a:moveTo>
                    <a:pt x="6056" y="1"/>
                  </a:moveTo>
                  <a:cubicBezTo>
                    <a:pt x="5685" y="3188"/>
                    <a:pt x="2143" y="4740"/>
                    <a:pt x="1" y="6680"/>
                  </a:cubicBezTo>
                  <a:cubicBezTo>
                    <a:pt x="541" y="7338"/>
                    <a:pt x="1097" y="7962"/>
                    <a:pt x="1637" y="8518"/>
                  </a:cubicBezTo>
                  <a:cubicBezTo>
                    <a:pt x="1654" y="8501"/>
                    <a:pt x="1654" y="8468"/>
                    <a:pt x="1688" y="8451"/>
                  </a:cubicBezTo>
                  <a:cubicBezTo>
                    <a:pt x="3189" y="7405"/>
                    <a:pt x="4909" y="6477"/>
                    <a:pt x="6123" y="5078"/>
                  </a:cubicBezTo>
                  <a:cubicBezTo>
                    <a:pt x="6967" y="4116"/>
                    <a:pt x="8215" y="2632"/>
                    <a:pt x="8131" y="1266"/>
                  </a:cubicBezTo>
                  <a:cubicBezTo>
                    <a:pt x="7456" y="793"/>
                    <a:pt x="6781" y="372"/>
                    <a:pt x="6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 rot="7225505">
              <a:off x="67227" y="343549"/>
              <a:ext cx="333575" cy="195418"/>
            </a:xfrm>
            <a:custGeom>
              <a:avLst/>
              <a:gdLst/>
              <a:ahLst/>
              <a:cxnLst/>
              <a:rect l="l" t="t" r="r" b="b"/>
              <a:pathLst>
                <a:path w="9109" h="5336" extrusionOk="0">
                  <a:moveTo>
                    <a:pt x="9007" y="0"/>
                  </a:moveTo>
                  <a:cubicBezTo>
                    <a:pt x="6865" y="2530"/>
                    <a:pt x="3239" y="3643"/>
                    <a:pt x="0" y="3795"/>
                  </a:cubicBezTo>
                  <a:cubicBezTo>
                    <a:pt x="1123" y="4525"/>
                    <a:pt x="2513" y="5336"/>
                    <a:pt x="3871" y="5336"/>
                  </a:cubicBezTo>
                  <a:cubicBezTo>
                    <a:pt x="4146" y="5336"/>
                    <a:pt x="4420" y="5303"/>
                    <a:pt x="4689" y="5229"/>
                  </a:cubicBezTo>
                  <a:cubicBezTo>
                    <a:pt x="6376" y="4757"/>
                    <a:pt x="7928" y="3441"/>
                    <a:pt x="8703" y="1856"/>
                  </a:cubicBezTo>
                  <a:cubicBezTo>
                    <a:pt x="9041" y="1181"/>
                    <a:pt x="9108" y="574"/>
                    <a:pt x="9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 rot="7225505">
              <a:off x="397228" y="189710"/>
              <a:ext cx="350274" cy="345351"/>
            </a:xfrm>
            <a:custGeom>
              <a:avLst/>
              <a:gdLst/>
              <a:ahLst/>
              <a:cxnLst/>
              <a:rect l="l" t="t" r="r" b="b"/>
              <a:pathLst>
                <a:path w="9565" h="9430" extrusionOk="0">
                  <a:moveTo>
                    <a:pt x="7827" y="1"/>
                  </a:moveTo>
                  <a:cubicBezTo>
                    <a:pt x="7186" y="1654"/>
                    <a:pt x="5904" y="3087"/>
                    <a:pt x="4656" y="4302"/>
                  </a:cubicBezTo>
                  <a:cubicBezTo>
                    <a:pt x="3239" y="5668"/>
                    <a:pt x="1704" y="7000"/>
                    <a:pt x="1" y="7996"/>
                  </a:cubicBezTo>
                  <a:cubicBezTo>
                    <a:pt x="659" y="8485"/>
                    <a:pt x="1300" y="8957"/>
                    <a:pt x="1974" y="9429"/>
                  </a:cubicBezTo>
                  <a:cubicBezTo>
                    <a:pt x="4825" y="7237"/>
                    <a:pt x="8637" y="5280"/>
                    <a:pt x="9564" y="1569"/>
                  </a:cubicBezTo>
                  <a:cubicBezTo>
                    <a:pt x="8991" y="1013"/>
                    <a:pt x="8400" y="507"/>
                    <a:pt x="7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 rot="7225505">
              <a:off x="-286511" y="386717"/>
              <a:ext cx="445341" cy="363076"/>
            </a:xfrm>
            <a:custGeom>
              <a:avLst/>
              <a:gdLst/>
              <a:ahLst/>
              <a:cxnLst/>
              <a:rect l="l" t="t" r="r" b="b"/>
              <a:pathLst>
                <a:path w="12161" h="9914" extrusionOk="0">
                  <a:moveTo>
                    <a:pt x="3289" y="1"/>
                  </a:moveTo>
                  <a:cubicBezTo>
                    <a:pt x="2463" y="1165"/>
                    <a:pt x="1231" y="2109"/>
                    <a:pt x="152" y="2632"/>
                  </a:cubicBezTo>
                  <a:cubicBezTo>
                    <a:pt x="101" y="2666"/>
                    <a:pt x="51" y="2683"/>
                    <a:pt x="0" y="2699"/>
                  </a:cubicBezTo>
                  <a:cubicBezTo>
                    <a:pt x="51" y="2750"/>
                    <a:pt x="85" y="2801"/>
                    <a:pt x="101" y="2868"/>
                  </a:cubicBezTo>
                  <a:cubicBezTo>
                    <a:pt x="725" y="4976"/>
                    <a:pt x="1484" y="7338"/>
                    <a:pt x="3036" y="8940"/>
                  </a:cubicBezTo>
                  <a:cubicBezTo>
                    <a:pt x="3357" y="9277"/>
                    <a:pt x="3711" y="9615"/>
                    <a:pt x="4132" y="9800"/>
                  </a:cubicBezTo>
                  <a:cubicBezTo>
                    <a:pt x="4310" y="9879"/>
                    <a:pt x="4461" y="9914"/>
                    <a:pt x="4588" y="9914"/>
                  </a:cubicBezTo>
                  <a:cubicBezTo>
                    <a:pt x="5420" y="9914"/>
                    <a:pt x="5259" y="8429"/>
                    <a:pt x="4908" y="7844"/>
                  </a:cubicBezTo>
                  <a:cubicBezTo>
                    <a:pt x="4520" y="7169"/>
                    <a:pt x="4116" y="6562"/>
                    <a:pt x="3947" y="5803"/>
                  </a:cubicBezTo>
                  <a:cubicBezTo>
                    <a:pt x="3894" y="5567"/>
                    <a:pt x="4067" y="5361"/>
                    <a:pt x="4273" y="5361"/>
                  </a:cubicBezTo>
                  <a:cubicBezTo>
                    <a:pt x="4332" y="5361"/>
                    <a:pt x="4393" y="5378"/>
                    <a:pt x="4453" y="5415"/>
                  </a:cubicBezTo>
                  <a:cubicBezTo>
                    <a:pt x="5357" y="5952"/>
                    <a:pt x="7338" y="7826"/>
                    <a:pt x="8721" y="7826"/>
                  </a:cubicBezTo>
                  <a:cubicBezTo>
                    <a:pt x="8989" y="7826"/>
                    <a:pt x="9234" y="7755"/>
                    <a:pt x="9445" y="7591"/>
                  </a:cubicBezTo>
                  <a:cubicBezTo>
                    <a:pt x="10441" y="6832"/>
                    <a:pt x="7641" y="4723"/>
                    <a:pt x="7135" y="4369"/>
                  </a:cubicBezTo>
                  <a:cubicBezTo>
                    <a:pt x="6863" y="4173"/>
                    <a:pt x="6969" y="3707"/>
                    <a:pt x="7284" y="3707"/>
                  </a:cubicBezTo>
                  <a:cubicBezTo>
                    <a:pt x="7321" y="3707"/>
                    <a:pt x="7362" y="3714"/>
                    <a:pt x="7405" y="3728"/>
                  </a:cubicBezTo>
                  <a:cubicBezTo>
                    <a:pt x="7749" y="3868"/>
                    <a:pt x="8105" y="3929"/>
                    <a:pt x="8462" y="3929"/>
                  </a:cubicBezTo>
                  <a:cubicBezTo>
                    <a:pt x="9399" y="3929"/>
                    <a:pt x="10346" y="3507"/>
                    <a:pt x="11115" y="2969"/>
                  </a:cubicBezTo>
                  <a:cubicBezTo>
                    <a:pt x="12161" y="2244"/>
                    <a:pt x="9597" y="1755"/>
                    <a:pt x="9361" y="1687"/>
                  </a:cubicBezTo>
                  <a:cubicBezTo>
                    <a:pt x="7405" y="1148"/>
                    <a:pt x="5448" y="608"/>
                    <a:pt x="3458" y="102"/>
                  </a:cubicBezTo>
                  <a:cubicBezTo>
                    <a:pt x="3373" y="68"/>
                    <a:pt x="3340" y="5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 rot="7225505">
              <a:off x="229499" y="296395"/>
              <a:ext cx="458341" cy="314368"/>
            </a:xfrm>
            <a:custGeom>
              <a:avLst/>
              <a:gdLst/>
              <a:ahLst/>
              <a:cxnLst/>
              <a:rect l="l" t="t" r="r" b="b"/>
              <a:pathLst>
                <a:path w="12516" h="8584" extrusionOk="0">
                  <a:moveTo>
                    <a:pt x="7590" y="0"/>
                  </a:moveTo>
                  <a:cubicBezTo>
                    <a:pt x="6578" y="3660"/>
                    <a:pt x="2851" y="5600"/>
                    <a:pt x="0" y="7793"/>
                  </a:cubicBezTo>
                  <a:cubicBezTo>
                    <a:pt x="287" y="7995"/>
                    <a:pt x="540" y="8181"/>
                    <a:pt x="810" y="8366"/>
                  </a:cubicBezTo>
                  <a:cubicBezTo>
                    <a:pt x="1460" y="8518"/>
                    <a:pt x="2137" y="8584"/>
                    <a:pt x="2821" y="8584"/>
                  </a:cubicBezTo>
                  <a:cubicBezTo>
                    <a:pt x="4337" y="8584"/>
                    <a:pt x="5892" y="8262"/>
                    <a:pt x="7286" y="7843"/>
                  </a:cubicBezTo>
                  <a:cubicBezTo>
                    <a:pt x="9142" y="7287"/>
                    <a:pt x="11115" y="6545"/>
                    <a:pt x="12515" y="5145"/>
                  </a:cubicBezTo>
                  <a:cubicBezTo>
                    <a:pt x="12262" y="4824"/>
                    <a:pt x="11958" y="4521"/>
                    <a:pt x="11689" y="4234"/>
                  </a:cubicBezTo>
                  <a:cubicBezTo>
                    <a:pt x="10525" y="3053"/>
                    <a:pt x="9429" y="1805"/>
                    <a:pt x="8265" y="641"/>
                  </a:cubicBezTo>
                  <a:cubicBezTo>
                    <a:pt x="8045" y="422"/>
                    <a:pt x="7826" y="203"/>
                    <a:pt x="7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 rot="7225505">
              <a:off x="101097" y="329652"/>
              <a:ext cx="437321" cy="187801"/>
            </a:xfrm>
            <a:custGeom>
              <a:avLst/>
              <a:gdLst/>
              <a:ahLst/>
              <a:cxnLst/>
              <a:rect l="l" t="t" r="r" b="b"/>
              <a:pathLst>
                <a:path w="11942" h="5128" extrusionOk="0">
                  <a:moveTo>
                    <a:pt x="11250" y="0"/>
                  </a:moveTo>
                  <a:cubicBezTo>
                    <a:pt x="9749" y="1502"/>
                    <a:pt x="7556" y="2345"/>
                    <a:pt x="5549" y="2851"/>
                  </a:cubicBezTo>
                  <a:cubicBezTo>
                    <a:pt x="4163" y="3204"/>
                    <a:pt x="2695" y="3507"/>
                    <a:pt x="1249" y="3507"/>
                  </a:cubicBezTo>
                  <a:cubicBezTo>
                    <a:pt x="830" y="3507"/>
                    <a:pt x="413" y="3481"/>
                    <a:pt x="0" y="3424"/>
                  </a:cubicBezTo>
                  <a:lnTo>
                    <a:pt x="0" y="3424"/>
                  </a:lnTo>
                  <a:lnTo>
                    <a:pt x="2530" y="5128"/>
                  </a:lnTo>
                  <a:cubicBezTo>
                    <a:pt x="5870" y="5077"/>
                    <a:pt x="9800" y="3981"/>
                    <a:pt x="11942" y="1249"/>
                  </a:cubicBezTo>
                  <a:cubicBezTo>
                    <a:pt x="11790" y="793"/>
                    <a:pt x="11554" y="372"/>
                    <a:pt x="1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795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 hasCustomPrompt="1"/>
          </p:nvPr>
        </p:nvSpPr>
        <p:spPr>
          <a:xfrm>
            <a:off x="1066876" y="3854220"/>
            <a:ext cx="18105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9pPr>
          </a:lstStyle>
          <a:p>
            <a:r>
              <a:t>xx%</a:t>
            </a:r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1"/>
          </p:nvPr>
        </p:nvSpPr>
        <p:spPr>
          <a:xfrm>
            <a:off x="1066903" y="4692253"/>
            <a:ext cx="18105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0" y="-5000"/>
            <a:ext cx="9144000" cy="6868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222" tIns="91222" rIns="91222" bIns="91222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2"/>
          </p:nvPr>
        </p:nvSpPr>
        <p:spPr>
          <a:xfrm>
            <a:off x="724976" y="1780100"/>
            <a:ext cx="7691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title" idx="3" hasCustomPrompt="1"/>
          </p:nvPr>
        </p:nvSpPr>
        <p:spPr>
          <a:xfrm>
            <a:off x="3666750" y="2844253"/>
            <a:ext cx="18105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9pPr>
          </a:lstStyle>
          <a:p>
            <a:r>
              <a:t>xx%</a:t>
            </a:r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4"/>
          </p:nvPr>
        </p:nvSpPr>
        <p:spPr>
          <a:xfrm>
            <a:off x="3666753" y="3682287"/>
            <a:ext cx="18105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title" idx="5" hasCustomPrompt="1"/>
          </p:nvPr>
        </p:nvSpPr>
        <p:spPr>
          <a:xfrm>
            <a:off x="6266625" y="3854220"/>
            <a:ext cx="18105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9pPr>
          </a:lstStyle>
          <a:p>
            <a:r>
              <a:t>xx%</a:t>
            </a:r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6"/>
          </p:nvPr>
        </p:nvSpPr>
        <p:spPr>
          <a:xfrm>
            <a:off x="6266627" y="4692253"/>
            <a:ext cx="18105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 rot="-841416">
            <a:off x="693897" y="-458636"/>
            <a:ext cx="1167284" cy="1661143"/>
            <a:chOff x="-12" y="-62386"/>
            <a:chExt cx="965386" cy="1030369"/>
          </a:xfrm>
        </p:grpSpPr>
        <p:sp>
          <p:nvSpPr>
            <p:cNvPr id="346" name="Google Shape;346;p25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5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5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5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25"/>
          <p:cNvSpPr txBox="1">
            <a:spLocks noGrp="1"/>
          </p:cNvSpPr>
          <p:nvPr>
            <p:ph type="title" idx="7"/>
          </p:nvPr>
        </p:nvSpPr>
        <p:spPr>
          <a:xfrm>
            <a:off x="726100" y="723433"/>
            <a:ext cx="76917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896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26"/>
          <p:cNvGrpSpPr/>
          <p:nvPr/>
        </p:nvGrpSpPr>
        <p:grpSpPr>
          <a:xfrm>
            <a:off x="-1384560" y="-2661946"/>
            <a:ext cx="11913121" cy="11803907"/>
            <a:chOff x="309900" y="238100"/>
            <a:chExt cx="7048350" cy="5237800"/>
          </a:xfrm>
        </p:grpSpPr>
        <p:sp>
          <p:nvSpPr>
            <p:cNvPr id="447" name="Google Shape;447;p26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26"/>
          <p:cNvSpPr txBox="1">
            <a:spLocks noGrp="1"/>
          </p:cNvSpPr>
          <p:nvPr>
            <p:ph type="title"/>
          </p:nvPr>
        </p:nvSpPr>
        <p:spPr>
          <a:xfrm>
            <a:off x="715101" y="713333"/>
            <a:ext cx="77139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pic>
        <p:nvPicPr>
          <p:cNvPr id="457" name="Google Shape;45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600019">
            <a:off x="8450179" y="1257252"/>
            <a:ext cx="422240" cy="28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54">
            <a:off x="7843711" y="630720"/>
            <a:ext cx="747281" cy="5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299954" flipH="1">
            <a:off x="240806" y="664925"/>
            <a:ext cx="687767" cy="46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99791" flipH="1">
            <a:off x="816008" y="1267693"/>
            <a:ext cx="370033" cy="262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52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3449" y="-1964832"/>
            <a:ext cx="2928008" cy="3343739"/>
            <a:chOff x="-763449" y="-1473624"/>
            <a:chExt cx="2928008" cy="2507804"/>
          </a:xfrm>
        </p:grpSpPr>
        <p:sp>
          <p:nvSpPr>
            <p:cNvPr id="10" name="Google Shape;10;p2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312155" y="4936129"/>
            <a:ext cx="3016270" cy="3535496"/>
            <a:chOff x="-312155" y="3702097"/>
            <a:chExt cx="3016270" cy="265162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077125" y="2082667"/>
            <a:ext cx="3548400" cy="119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1" b="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4192000"/>
            <a:ext cx="4130700" cy="95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713225" y="3277667"/>
            <a:ext cx="3447900" cy="9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187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720000" y="3178567"/>
            <a:ext cx="3227100" cy="137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720000" y="4551533"/>
            <a:ext cx="2428200" cy="9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49267"/>
            <a:ext cx="3227100" cy="18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8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43" name="Google Shape;43;p3"/>
          <p:cNvGrpSpPr/>
          <p:nvPr/>
        </p:nvGrpSpPr>
        <p:grpSpPr>
          <a:xfrm>
            <a:off x="6901677" y="-2003555"/>
            <a:ext cx="2752249" cy="3664204"/>
            <a:chOff x="6901677" y="-1502667"/>
            <a:chExt cx="2752249" cy="2748153"/>
          </a:xfrm>
        </p:grpSpPr>
        <p:sp>
          <p:nvSpPr>
            <p:cNvPr id="44" name="Google Shape;44;p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46" name="Google Shape;46;p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7" name="Google Shape;47;p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48" name="Google Shape;48;p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60245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-182972" flipH="1">
            <a:off x="-359332" y="-1987229"/>
            <a:ext cx="2508195" cy="3082999"/>
            <a:chOff x="7226784" y="-1650130"/>
            <a:chExt cx="2508155" cy="2312211"/>
          </a:xfrm>
        </p:grpSpPr>
        <p:sp>
          <p:nvSpPr>
            <p:cNvPr id="63" name="Google Shape;63;p4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7910034" y="5350052"/>
            <a:ext cx="3057837" cy="3438957"/>
            <a:chOff x="7910033" y="4012538"/>
            <a:chExt cx="3057837" cy="2579218"/>
          </a:xfrm>
        </p:grpSpPr>
        <p:sp>
          <p:nvSpPr>
            <p:cNvPr id="66" name="Google Shape;66;p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7" name="Google Shape;67;p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756200"/>
            <a:ext cx="7704000" cy="43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8" lvl="0" indent="-30480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15" lvl="1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23" lvl="2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30" lvl="3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38" lvl="4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46" lvl="5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53" lvl="6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61" lvl="7" indent="-304805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68" lvl="8" indent="-304805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09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354425" y="2144233"/>
            <a:ext cx="2518500" cy="117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2"/>
          </p:nvPr>
        </p:nvSpPr>
        <p:spPr>
          <a:xfrm>
            <a:off x="1354413" y="3320200"/>
            <a:ext cx="2518500" cy="1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3"/>
          </p:nvPr>
        </p:nvSpPr>
        <p:spPr>
          <a:xfrm>
            <a:off x="5271100" y="2144233"/>
            <a:ext cx="2518500" cy="117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4"/>
          </p:nvPr>
        </p:nvSpPr>
        <p:spPr>
          <a:xfrm>
            <a:off x="5271088" y="3320200"/>
            <a:ext cx="2518500" cy="1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-1753067" y="5350052"/>
            <a:ext cx="3424362" cy="3438957"/>
            <a:chOff x="-1753067" y="4012538"/>
            <a:chExt cx="3424362" cy="2579218"/>
          </a:xfrm>
        </p:grpSpPr>
        <p:sp>
          <p:nvSpPr>
            <p:cNvPr id="86" name="Google Shape;86;p5"/>
            <p:cNvSpPr/>
            <p:nvPr/>
          </p:nvSpPr>
          <p:spPr>
            <a:xfrm>
              <a:off x="-1753067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7" name="Google Shape;87;p5"/>
            <p:cNvGrpSpPr/>
            <p:nvPr/>
          </p:nvGrpSpPr>
          <p:grpSpPr>
            <a:xfrm>
              <a:off x="-917632" y="4620203"/>
              <a:ext cx="2588927" cy="1971554"/>
              <a:chOff x="-765482" y="4620203"/>
              <a:chExt cx="2588927" cy="1971554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8" name="Google Shape;98;p5"/>
          <p:cNvGrpSpPr/>
          <p:nvPr/>
        </p:nvGrpSpPr>
        <p:grpSpPr>
          <a:xfrm>
            <a:off x="6772830" y="-2383727"/>
            <a:ext cx="3241411" cy="4245925"/>
            <a:chOff x="6772829" y="-1787795"/>
            <a:chExt cx="3241411" cy="3184444"/>
          </a:xfrm>
        </p:grpSpPr>
        <p:sp>
          <p:nvSpPr>
            <p:cNvPr id="99" name="Google Shape;99;p5"/>
            <p:cNvSpPr/>
            <p:nvPr/>
          </p:nvSpPr>
          <p:spPr>
            <a:xfrm rot="3833120" flipH="1">
              <a:off x="6979066" y="-1218265"/>
              <a:ext cx="2543815" cy="2045384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01" name="Google Shape;101;p5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2" name="Google Shape;102;p5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96538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6"/>
          <p:cNvGrpSpPr/>
          <p:nvPr/>
        </p:nvGrpSpPr>
        <p:grpSpPr>
          <a:xfrm>
            <a:off x="7355747" y="5645018"/>
            <a:ext cx="2745523" cy="3429500"/>
            <a:chOff x="7241447" y="4233763"/>
            <a:chExt cx="2745523" cy="2572125"/>
          </a:xfrm>
        </p:grpSpPr>
        <p:sp>
          <p:nvSpPr>
            <p:cNvPr id="118" name="Google Shape;118;p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6"/>
          <p:cNvGrpSpPr/>
          <p:nvPr/>
        </p:nvGrpSpPr>
        <p:grpSpPr>
          <a:xfrm flipH="1">
            <a:off x="-1841859" y="-2913684"/>
            <a:ext cx="3798743" cy="4922871"/>
            <a:chOff x="6902090" y="-2185263"/>
            <a:chExt cx="3798743" cy="3692153"/>
          </a:xfrm>
        </p:grpSpPr>
        <p:sp>
          <p:nvSpPr>
            <p:cNvPr id="121" name="Google Shape;121;p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2" name="Google Shape;122;p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23" name="Google Shape;123;p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022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4572000" y="1995800"/>
            <a:ext cx="3852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subTitle" idx="1"/>
          </p:nvPr>
        </p:nvSpPr>
        <p:spPr>
          <a:xfrm>
            <a:off x="4572000" y="3003400"/>
            <a:ext cx="3852000" cy="185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>
            <a:off x="-672370" y="-1793317"/>
            <a:ext cx="2784756" cy="3149969"/>
            <a:chOff x="-672370" y="-1344988"/>
            <a:chExt cx="2784756" cy="2362477"/>
          </a:xfrm>
        </p:grpSpPr>
        <p:sp>
          <p:nvSpPr>
            <p:cNvPr id="138" name="Google Shape;138;p7"/>
            <p:cNvSpPr/>
            <p:nvPr/>
          </p:nvSpPr>
          <p:spPr>
            <a:xfrm rot="10800000" flipH="1">
              <a:off x="-431493" y="-134498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9" name="Google Shape;139;p7"/>
            <p:cNvGrpSpPr/>
            <p:nvPr/>
          </p:nvGrpSpPr>
          <p:grpSpPr>
            <a:xfrm rot="10800000">
              <a:off x="-672370" y="-938356"/>
              <a:ext cx="2350564" cy="1955844"/>
              <a:chOff x="7173422" y="4083799"/>
              <a:chExt cx="2350564" cy="1955844"/>
            </a:xfrm>
          </p:grpSpPr>
          <p:sp>
            <p:nvSpPr>
              <p:cNvPr id="140" name="Google Shape;140;p7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41" name="Google Shape;141;p7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42" name="Google Shape;142;p7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7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7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7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7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7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7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7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7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7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7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7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7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1788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720001" y="1794800"/>
            <a:ext cx="3811500" cy="326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7" name="Google Shape;157;p8"/>
          <p:cNvGrpSpPr/>
          <p:nvPr/>
        </p:nvGrpSpPr>
        <p:grpSpPr>
          <a:xfrm>
            <a:off x="6323704" y="-2286490"/>
            <a:ext cx="3690537" cy="4051639"/>
            <a:chOff x="6323703" y="-1714868"/>
            <a:chExt cx="3690537" cy="3038729"/>
          </a:xfrm>
        </p:grpSpPr>
        <p:sp>
          <p:nvSpPr>
            <p:cNvPr id="158" name="Google Shape;158;p8"/>
            <p:cNvSpPr/>
            <p:nvPr/>
          </p:nvSpPr>
          <p:spPr>
            <a:xfrm rot="4356819" flipH="1">
              <a:off x="6407824" y="-1218178"/>
              <a:ext cx="2543772" cy="2045349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8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60" name="Google Shape;160;p8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1" name="Google Shape;161;p8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62" name="Google Shape;162;p8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8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8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8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87875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720001" y="1882200"/>
            <a:ext cx="38520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720001" y="3004600"/>
            <a:ext cx="3852000" cy="197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9"/>
          <p:cNvGrpSpPr/>
          <p:nvPr/>
        </p:nvGrpSpPr>
        <p:grpSpPr>
          <a:xfrm>
            <a:off x="6902091" y="-2913684"/>
            <a:ext cx="3798743" cy="4922871"/>
            <a:chOff x="6902090" y="-2185263"/>
            <a:chExt cx="3798743" cy="3692153"/>
          </a:xfrm>
        </p:grpSpPr>
        <p:sp>
          <p:nvSpPr>
            <p:cNvPr id="179" name="Google Shape;179;p9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0" name="Google Shape;180;p9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181" name="Google Shape;181;p9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050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18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3"/>
          <p:cNvGrpSpPr/>
          <p:nvPr/>
        </p:nvGrpSpPr>
        <p:grpSpPr>
          <a:xfrm>
            <a:off x="7380028" y="-1572605"/>
            <a:ext cx="2323917" cy="2628695"/>
            <a:chOff x="7380027" y="-1179454"/>
            <a:chExt cx="2323917" cy="1971521"/>
          </a:xfrm>
        </p:grpSpPr>
        <p:sp>
          <p:nvSpPr>
            <p:cNvPr id="249" name="Google Shape;249;p13"/>
            <p:cNvSpPr/>
            <p:nvPr/>
          </p:nvSpPr>
          <p:spPr>
            <a:xfrm rot="10800000">
              <a:off x="7380027" y="-1179454"/>
              <a:ext cx="2122899" cy="1706942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0" name="Google Shape;250;p13"/>
            <p:cNvGrpSpPr/>
            <p:nvPr/>
          </p:nvGrpSpPr>
          <p:grpSpPr>
            <a:xfrm rot="10800000">
              <a:off x="7742369" y="-840109"/>
              <a:ext cx="1961575" cy="1632176"/>
              <a:chOff x="-347374" y="4474725"/>
              <a:chExt cx="1961575" cy="1632176"/>
            </a:xfrm>
          </p:grpSpPr>
          <p:sp>
            <p:nvSpPr>
              <p:cNvPr id="251" name="Google Shape;251;p13"/>
              <p:cNvSpPr/>
              <p:nvPr/>
            </p:nvSpPr>
            <p:spPr>
              <a:xfrm>
                <a:off x="-347374" y="4474725"/>
                <a:ext cx="1961575" cy="1632176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2" name="Google Shape;252;p13"/>
              <p:cNvGrpSpPr/>
              <p:nvPr/>
            </p:nvGrpSpPr>
            <p:grpSpPr>
              <a:xfrm>
                <a:off x="-26321" y="4629538"/>
                <a:ext cx="1436879" cy="929505"/>
                <a:chOff x="-3171530" y="2930427"/>
                <a:chExt cx="1885915" cy="1219982"/>
              </a:xfrm>
            </p:grpSpPr>
            <p:sp>
              <p:nvSpPr>
                <p:cNvPr id="253" name="Google Shape;253;p1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1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1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1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1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1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1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1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1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1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66" name="Google Shape;266;p13"/>
          <p:cNvGrpSpPr/>
          <p:nvPr/>
        </p:nvGrpSpPr>
        <p:grpSpPr>
          <a:xfrm rot="1758937">
            <a:off x="-1204797" y="5997226"/>
            <a:ext cx="2672777" cy="3206863"/>
            <a:chOff x="-347374" y="4726800"/>
            <a:chExt cx="2672887" cy="2405246"/>
          </a:xfrm>
        </p:grpSpPr>
        <p:sp>
          <p:nvSpPr>
            <p:cNvPr id="267" name="Google Shape;267;p13"/>
            <p:cNvSpPr/>
            <p:nvPr/>
          </p:nvSpPr>
          <p:spPr>
            <a:xfrm>
              <a:off x="-347374" y="5086610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-263414" y="4726800"/>
              <a:ext cx="2588927" cy="1971554"/>
            </a:xfrm>
            <a:custGeom>
              <a:avLst/>
              <a:gdLst/>
              <a:ahLst/>
              <a:cxnLst/>
              <a:rect l="l" t="t" r="r" b="b"/>
              <a:pathLst>
                <a:path w="77126" h="58734" extrusionOk="0">
                  <a:moveTo>
                    <a:pt x="48466" y="1"/>
                  </a:moveTo>
                  <a:cubicBezTo>
                    <a:pt x="42896" y="1"/>
                    <a:pt x="38070" y="1823"/>
                    <a:pt x="35320" y="5462"/>
                  </a:cubicBezTo>
                  <a:cubicBezTo>
                    <a:pt x="35059" y="5816"/>
                    <a:pt x="34798" y="6170"/>
                    <a:pt x="34593" y="6562"/>
                  </a:cubicBezTo>
                  <a:cubicBezTo>
                    <a:pt x="34014" y="7547"/>
                    <a:pt x="32837" y="8056"/>
                    <a:pt x="31449" y="8056"/>
                  </a:cubicBezTo>
                  <a:cubicBezTo>
                    <a:pt x="30289" y="8056"/>
                    <a:pt x="28982" y="7701"/>
                    <a:pt x="27752" y="6972"/>
                  </a:cubicBezTo>
                  <a:cubicBezTo>
                    <a:pt x="27678" y="6916"/>
                    <a:pt x="27603" y="6878"/>
                    <a:pt x="27566" y="6841"/>
                  </a:cubicBezTo>
                  <a:cubicBezTo>
                    <a:pt x="23433" y="4244"/>
                    <a:pt x="19647" y="3104"/>
                    <a:pt x="16282" y="3104"/>
                  </a:cubicBezTo>
                  <a:cubicBezTo>
                    <a:pt x="11727" y="3104"/>
                    <a:pt x="7945" y="5195"/>
                    <a:pt x="5126" y="8593"/>
                  </a:cubicBezTo>
                  <a:cubicBezTo>
                    <a:pt x="0" y="14762"/>
                    <a:pt x="3840" y="25200"/>
                    <a:pt x="13792" y="31649"/>
                  </a:cubicBezTo>
                  <a:lnTo>
                    <a:pt x="14035" y="31816"/>
                  </a:lnTo>
                  <a:cubicBezTo>
                    <a:pt x="15563" y="32767"/>
                    <a:pt x="16663" y="34109"/>
                    <a:pt x="17054" y="35469"/>
                  </a:cubicBezTo>
                  <a:cubicBezTo>
                    <a:pt x="19104" y="42664"/>
                    <a:pt x="25572" y="50175"/>
                    <a:pt x="35226" y="54984"/>
                  </a:cubicBezTo>
                  <a:cubicBezTo>
                    <a:pt x="40263" y="57487"/>
                    <a:pt x="46067" y="58733"/>
                    <a:pt x="51367" y="58733"/>
                  </a:cubicBezTo>
                  <a:cubicBezTo>
                    <a:pt x="52619" y="58733"/>
                    <a:pt x="53842" y="58664"/>
                    <a:pt x="55020" y="58525"/>
                  </a:cubicBezTo>
                  <a:lnTo>
                    <a:pt x="77125" y="17297"/>
                  </a:lnTo>
                  <a:cubicBezTo>
                    <a:pt x="75019" y="12954"/>
                    <a:pt x="71179" y="8686"/>
                    <a:pt x="65942" y="5387"/>
                  </a:cubicBezTo>
                  <a:cubicBezTo>
                    <a:pt x="60252" y="1795"/>
                    <a:pt x="53992" y="1"/>
                    <a:pt x="48466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3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1"/>
          </p:nvPr>
        </p:nvSpPr>
        <p:spPr>
          <a:xfrm>
            <a:off x="1829875" y="2234500"/>
            <a:ext cx="2356500" cy="52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2"/>
          </p:nvPr>
        </p:nvSpPr>
        <p:spPr>
          <a:xfrm>
            <a:off x="1829875" y="2757712"/>
            <a:ext cx="2356500" cy="76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3" hasCustomPrompt="1"/>
          </p:nvPr>
        </p:nvSpPr>
        <p:spPr>
          <a:xfrm>
            <a:off x="720178" y="2234500"/>
            <a:ext cx="1109700" cy="12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4"/>
          </p:nvPr>
        </p:nvSpPr>
        <p:spPr>
          <a:xfrm>
            <a:off x="6067500" y="2234500"/>
            <a:ext cx="2356500" cy="52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ubTitle" idx="5"/>
          </p:nvPr>
        </p:nvSpPr>
        <p:spPr>
          <a:xfrm>
            <a:off x="6067500" y="2757709"/>
            <a:ext cx="2356500" cy="76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6" hasCustomPrompt="1"/>
          </p:nvPr>
        </p:nvSpPr>
        <p:spPr>
          <a:xfrm>
            <a:off x="4957800" y="2234500"/>
            <a:ext cx="1109700" cy="12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7"/>
          </p:nvPr>
        </p:nvSpPr>
        <p:spPr>
          <a:xfrm>
            <a:off x="1829875" y="4458009"/>
            <a:ext cx="2356500" cy="52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8"/>
          </p:nvPr>
        </p:nvSpPr>
        <p:spPr>
          <a:xfrm>
            <a:off x="1829875" y="4981100"/>
            <a:ext cx="2356500" cy="76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4457900"/>
            <a:ext cx="1109700" cy="12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3"/>
          </p:nvPr>
        </p:nvSpPr>
        <p:spPr>
          <a:xfrm>
            <a:off x="6067500" y="4457997"/>
            <a:ext cx="2356500" cy="52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14"/>
          </p:nvPr>
        </p:nvSpPr>
        <p:spPr>
          <a:xfrm>
            <a:off x="6067500" y="4981100"/>
            <a:ext cx="2356500" cy="76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15" hasCustomPrompt="1"/>
          </p:nvPr>
        </p:nvSpPr>
        <p:spPr>
          <a:xfrm>
            <a:off x="4957800" y="4457900"/>
            <a:ext cx="1109700" cy="12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48628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-672248" y="-1580271"/>
            <a:ext cx="2200957" cy="2557091"/>
            <a:chOff x="-672249" y="-1185203"/>
            <a:chExt cx="2200957" cy="1917818"/>
          </a:xfrm>
        </p:grpSpPr>
        <p:sp>
          <p:nvSpPr>
            <p:cNvPr id="284" name="Google Shape;284;p14"/>
            <p:cNvSpPr/>
            <p:nvPr/>
          </p:nvSpPr>
          <p:spPr>
            <a:xfrm rot="10800000" flipH="1">
              <a:off x="-672249" y="-1185203"/>
              <a:ext cx="2200957" cy="1769705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85" name="Google Shape;285;p14"/>
            <p:cNvGrpSpPr/>
            <p:nvPr/>
          </p:nvGrpSpPr>
          <p:grpSpPr>
            <a:xfrm rot="10800000">
              <a:off x="-672241" y="-938263"/>
              <a:ext cx="2008087" cy="1670877"/>
              <a:chOff x="7173422" y="4083799"/>
              <a:chExt cx="2350564" cy="1955844"/>
            </a:xfrm>
          </p:grpSpPr>
          <p:sp>
            <p:nvSpPr>
              <p:cNvPr id="286" name="Google Shape;286;p14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87" name="Google Shape;287;p14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288" name="Google Shape;288;p14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14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14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14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14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14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14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14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14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14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14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14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14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01" name="Google Shape;301;p14"/>
          <p:cNvGrpSpPr/>
          <p:nvPr/>
        </p:nvGrpSpPr>
        <p:grpSpPr>
          <a:xfrm>
            <a:off x="7910034" y="5350052"/>
            <a:ext cx="3057837" cy="3438957"/>
            <a:chOff x="7910033" y="4012538"/>
            <a:chExt cx="3057837" cy="2579218"/>
          </a:xfrm>
        </p:grpSpPr>
        <p:sp>
          <p:nvSpPr>
            <p:cNvPr id="302" name="Google Shape;302;p1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3" name="Google Shape;303;p1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304" name="Google Shape;304;p1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4" name="Google Shape;314;p14"/>
          <p:cNvSpPr txBox="1">
            <a:spLocks noGrp="1"/>
          </p:cNvSpPr>
          <p:nvPr>
            <p:ph type="title"/>
          </p:nvPr>
        </p:nvSpPr>
        <p:spPr>
          <a:xfrm>
            <a:off x="1971450" y="4002484"/>
            <a:ext cx="52011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title" idx="2"/>
          </p:nvPr>
        </p:nvSpPr>
        <p:spPr>
          <a:xfrm>
            <a:off x="1971450" y="2091917"/>
            <a:ext cx="5201100" cy="19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idact Gothic"/>
              <a:buNone/>
              <a:defRPr sz="24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00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-1511464" y="4905693"/>
            <a:ext cx="2888807" cy="3707905"/>
            <a:chOff x="-1511465" y="3679268"/>
            <a:chExt cx="2888807" cy="2780929"/>
          </a:xfrm>
        </p:grpSpPr>
        <p:sp>
          <p:nvSpPr>
            <p:cNvPr id="318" name="Google Shape;318;p15"/>
            <p:cNvSpPr/>
            <p:nvPr/>
          </p:nvSpPr>
          <p:spPr>
            <a:xfrm rot="2103802">
              <a:off x="-1195117" y="4162706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9" name="Google Shape;319;p15"/>
            <p:cNvGrpSpPr/>
            <p:nvPr/>
          </p:nvGrpSpPr>
          <p:grpSpPr>
            <a:xfrm flipH="1">
              <a:off x="-782370" y="4438115"/>
              <a:ext cx="2084950" cy="1734834"/>
              <a:chOff x="7173422" y="4083799"/>
              <a:chExt cx="2350564" cy="1955844"/>
            </a:xfrm>
          </p:grpSpPr>
          <p:sp>
            <p:nvSpPr>
              <p:cNvPr id="320" name="Google Shape;320;p15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21" name="Google Shape;321;p15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322" name="Google Shape;322;p1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1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1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1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1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1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1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1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1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1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1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1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1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6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35" name="Google Shape;335;p15"/>
          <p:cNvGrpSpPr/>
          <p:nvPr/>
        </p:nvGrpSpPr>
        <p:grpSpPr>
          <a:xfrm>
            <a:off x="7226785" y="-2200165"/>
            <a:ext cx="2728769" cy="3082940"/>
            <a:chOff x="7226784" y="-1650124"/>
            <a:chExt cx="2728769" cy="2312205"/>
          </a:xfrm>
        </p:grpSpPr>
        <p:sp>
          <p:nvSpPr>
            <p:cNvPr id="336" name="Google Shape;336;p15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 flipH="1">
              <a:off x="7890753" y="-156855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15"/>
          <p:cNvSpPr txBox="1">
            <a:spLocks noGrp="1"/>
          </p:cNvSpPr>
          <p:nvPr>
            <p:ph type="title" hasCustomPrompt="1"/>
          </p:nvPr>
        </p:nvSpPr>
        <p:spPr>
          <a:xfrm>
            <a:off x="720000" y="2685767"/>
            <a:ext cx="23277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39" name="Google Shape;339;p15"/>
          <p:cNvSpPr txBox="1">
            <a:spLocks noGrp="1"/>
          </p:cNvSpPr>
          <p:nvPr>
            <p:ph type="subTitle" idx="1"/>
          </p:nvPr>
        </p:nvSpPr>
        <p:spPr>
          <a:xfrm>
            <a:off x="720000" y="4552833"/>
            <a:ext cx="23277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title" idx="2" hasCustomPrompt="1"/>
          </p:nvPr>
        </p:nvSpPr>
        <p:spPr>
          <a:xfrm>
            <a:off x="3408150" y="2685767"/>
            <a:ext cx="23277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3"/>
          </p:nvPr>
        </p:nvSpPr>
        <p:spPr>
          <a:xfrm>
            <a:off x="3408150" y="4552833"/>
            <a:ext cx="23277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title" idx="4" hasCustomPrompt="1"/>
          </p:nvPr>
        </p:nvSpPr>
        <p:spPr>
          <a:xfrm>
            <a:off x="6096300" y="2685767"/>
            <a:ext cx="23277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3" name="Google Shape;343;p15"/>
          <p:cNvSpPr txBox="1">
            <a:spLocks noGrp="1"/>
          </p:cNvSpPr>
          <p:nvPr>
            <p:ph type="subTitle" idx="5"/>
          </p:nvPr>
        </p:nvSpPr>
        <p:spPr>
          <a:xfrm>
            <a:off x="6096300" y="4552833"/>
            <a:ext cx="23277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5"/>
          <p:cNvSpPr txBox="1">
            <a:spLocks noGrp="1"/>
          </p:cNvSpPr>
          <p:nvPr>
            <p:ph type="title" idx="6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36411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6"/>
          <p:cNvGrpSpPr/>
          <p:nvPr/>
        </p:nvGrpSpPr>
        <p:grpSpPr>
          <a:xfrm flipH="1">
            <a:off x="-927460" y="5645018"/>
            <a:ext cx="2745523" cy="3429500"/>
            <a:chOff x="7241447" y="4233763"/>
            <a:chExt cx="2745523" cy="2572125"/>
          </a:xfrm>
        </p:grpSpPr>
        <p:sp>
          <p:nvSpPr>
            <p:cNvPr id="347" name="Google Shape;347;p1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16"/>
          <p:cNvGrpSpPr/>
          <p:nvPr/>
        </p:nvGrpSpPr>
        <p:grpSpPr>
          <a:xfrm>
            <a:off x="7216928" y="-2913684"/>
            <a:ext cx="3798743" cy="4922871"/>
            <a:chOff x="6902090" y="-2185263"/>
            <a:chExt cx="3798743" cy="3692153"/>
          </a:xfrm>
        </p:grpSpPr>
        <p:sp>
          <p:nvSpPr>
            <p:cNvPr id="350" name="Google Shape;350;p1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1" name="Google Shape;351;p1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352" name="Google Shape;352;p1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62" name="Google Shape;362;p16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72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4"/>
          <p:cNvGrpSpPr/>
          <p:nvPr/>
        </p:nvGrpSpPr>
        <p:grpSpPr>
          <a:xfrm>
            <a:off x="-763449" y="-1964832"/>
            <a:ext cx="2928008" cy="3343739"/>
            <a:chOff x="-763449" y="-1473624"/>
            <a:chExt cx="2928008" cy="2507804"/>
          </a:xfrm>
        </p:grpSpPr>
        <p:sp>
          <p:nvSpPr>
            <p:cNvPr id="553" name="Google Shape;553;p24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24"/>
          <p:cNvGrpSpPr/>
          <p:nvPr/>
        </p:nvGrpSpPr>
        <p:grpSpPr>
          <a:xfrm>
            <a:off x="-312155" y="4936129"/>
            <a:ext cx="3016270" cy="3535496"/>
            <a:chOff x="-312155" y="3702097"/>
            <a:chExt cx="3016270" cy="2651622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819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5645018"/>
            <a:ext cx="2745523" cy="3429500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8" y="-2913684"/>
            <a:ext cx="3798743" cy="4922871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7033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5645018"/>
            <a:ext cx="2745523" cy="3429500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59" y="-2913684"/>
            <a:ext cx="3798743" cy="4922871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9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6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997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p14"/>
          <p:cNvSpPr txBox="1">
            <a:spLocks noGrp="1"/>
          </p:cNvSpPr>
          <p:nvPr>
            <p:ph type="title"/>
          </p:nvPr>
        </p:nvSpPr>
        <p:spPr>
          <a:xfrm>
            <a:off x="714300" y="459508"/>
            <a:ext cx="77154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96" name="Google Shape;3696;p14"/>
          <p:cNvSpPr txBox="1">
            <a:spLocks noGrp="1"/>
          </p:cNvSpPr>
          <p:nvPr>
            <p:ph type="title" idx="2"/>
          </p:nvPr>
        </p:nvSpPr>
        <p:spPr>
          <a:xfrm>
            <a:off x="714300" y="4783333"/>
            <a:ext cx="22359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7" name="Google Shape;3697;p14"/>
          <p:cNvSpPr txBox="1">
            <a:spLocks noGrp="1"/>
          </p:cNvSpPr>
          <p:nvPr>
            <p:ph type="subTitle" idx="1"/>
          </p:nvPr>
        </p:nvSpPr>
        <p:spPr>
          <a:xfrm>
            <a:off x="714300" y="5292333"/>
            <a:ext cx="2235900" cy="8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8" name="Google Shape;3698;p14"/>
          <p:cNvSpPr txBox="1">
            <a:spLocks noGrp="1"/>
          </p:cNvSpPr>
          <p:nvPr>
            <p:ph type="title" idx="3"/>
          </p:nvPr>
        </p:nvSpPr>
        <p:spPr>
          <a:xfrm>
            <a:off x="6193950" y="4783333"/>
            <a:ext cx="2235900" cy="5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9" name="Google Shape;3699;p14"/>
          <p:cNvSpPr txBox="1">
            <a:spLocks noGrp="1"/>
          </p:cNvSpPr>
          <p:nvPr>
            <p:ph type="subTitle" idx="4"/>
          </p:nvPr>
        </p:nvSpPr>
        <p:spPr>
          <a:xfrm>
            <a:off x="6193950" y="5292333"/>
            <a:ext cx="2235900" cy="8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00" name="Google Shape;370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26395">
            <a:off x="-230128" y="-349467"/>
            <a:ext cx="1118432" cy="266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1" name="Google Shape;37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8914">
            <a:off x="8272065" y="2878859"/>
            <a:ext cx="1582735" cy="109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2" name="Google Shape;37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48544">
            <a:off x="1547498" y="1936121"/>
            <a:ext cx="1476181" cy="650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3" name="Google Shape;370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85547">
            <a:off x="6917537" y="2363691"/>
            <a:ext cx="1515837" cy="49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4" name="Google Shape;370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699992">
            <a:off x="7650869" y="-161782"/>
            <a:ext cx="1557662" cy="76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5" name="Google Shape;37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881753">
            <a:off x="-189173" y="2846466"/>
            <a:ext cx="1334155" cy="208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6" name="Google Shape;370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752500">
            <a:off x="1640459" y="-964977"/>
            <a:ext cx="771491" cy="214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7" name="Google Shape;370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495869">
            <a:off x="6265175" y="-689497"/>
            <a:ext cx="977075" cy="261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8" name="Google Shape;370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589358">
            <a:off x="724807" y="1648011"/>
            <a:ext cx="850663" cy="62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9" name="Google Shape;370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9959136" flipH="1">
            <a:off x="8680817" y="884346"/>
            <a:ext cx="1006939" cy="7397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0" name="Google Shape;3710;p14"/>
          <p:cNvGrpSpPr/>
          <p:nvPr/>
        </p:nvGrpSpPr>
        <p:grpSpPr>
          <a:xfrm>
            <a:off x="5985227" y="406425"/>
            <a:ext cx="131822" cy="182448"/>
            <a:chOff x="9933675" y="-1395987"/>
            <a:chExt cx="264225" cy="274275"/>
          </a:xfrm>
        </p:grpSpPr>
        <p:sp>
          <p:nvSpPr>
            <p:cNvPr id="3711" name="Google Shape;3711;p14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4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4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39" name="Google Shape;3739;p14"/>
          <p:cNvGrpSpPr/>
          <p:nvPr/>
        </p:nvGrpSpPr>
        <p:grpSpPr>
          <a:xfrm>
            <a:off x="3421699" y="140909"/>
            <a:ext cx="119674" cy="163389"/>
            <a:chOff x="9646950" y="-1595337"/>
            <a:chExt cx="239875" cy="245625"/>
          </a:xfrm>
        </p:grpSpPr>
        <p:sp>
          <p:nvSpPr>
            <p:cNvPr id="3740" name="Google Shape;3740;p1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78" name="Google Shape;3778;p14"/>
          <p:cNvGrpSpPr/>
          <p:nvPr/>
        </p:nvGrpSpPr>
        <p:grpSpPr>
          <a:xfrm>
            <a:off x="233474" y="2760857"/>
            <a:ext cx="75185" cy="103288"/>
            <a:chOff x="10113175" y="293163"/>
            <a:chExt cx="248875" cy="256425"/>
          </a:xfrm>
        </p:grpSpPr>
        <p:sp>
          <p:nvSpPr>
            <p:cNvPr id="3779" name="Google Shape;3779;p1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1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1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99" name="Google Shape;3799;p14"/>
          <p:cNvGrpSpPr/>
          <p:nvPr/>
        </p:nvGrpSpPr>
        <p:grpSpPr>
          <a:xfrm>
            <a:off x="8121805" y="1392485"/>
            <a:ext cx="130924" cy="165501"/>
            <a:chOff x="9607275" y="-1266912"/>
            <a:chExt cx="262425" cy="248800"/>
          </a:xfrm>
        </p:grpSpPr>
        <p:sp>
          <p:nvSpPr>
            <p:cNvPr id="3800" name="Google Shape;3800;p1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1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1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1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1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1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1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1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1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24" name="Google Shape;3824;p14"/>
          <p:cNvGrpSpPr/>
          <p:nvPr/>
        </p:nvGrpSpPr>
        <p:grpSpPr>
          <a:xfrm>
            <a:off x="2576433" y="450141"/>
            <a:ext cx="75159" cy="95008"/>
            <a:chOff x="9607275" y="-1266912"/>
            <a:chExt cx="262425" cy="248800"/>
          </a:xfrm>
        </p:grpSpPr>
        <p:sp>
          <p:nvSpPr>
            <p:cNvPr id="3825" name="Google Shape;3825;p1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1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1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1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1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1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1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1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1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1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1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1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1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1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1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1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1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1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1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1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1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1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1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1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49" name="Google Shape;3849;p14"/>
          <p:cNvGrpSpPr/>
          <p:nvPr/>
        </p:nvGrpSpPr>
        <p:grpSpPr>
          <a:xfrm>
            <a:off x="1762292" y="1520042"/>
            <a:ext cx="139904" cy="184609"/>
            <a:chOff x="10220425" y="-1503412"/>
            <a:chExt cx="280425" cy="277525"/>
          </a:xfrm>
        </p:grpSpPr>
        <p:sp>
          <p:nvSpPr>
            <p:cNvPr id="3850" name="Google Shape;3850;p1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1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1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1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1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1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1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1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1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1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1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1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1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1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1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1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1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1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1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1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1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1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1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1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1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1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1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77" name="Google Shape;3877;p14"/>
          <p:cNvGrpSpPr/>
          <p:nvPr/>
        </p:nvGrpSpPr>
        <p:grpSpPr>
          <a:xfrm>
            <a:off x="1584651" y="2954009"/>
            <a:ext cx="75172" cy="104041"/>
            <a:chOff x="9933675" y="-1395987"/>
            <a:chExt cx="264225" cy="274275"/>
          </a:xfrm>
        </p:grpSpPr>
        <p:sp>
          <p:nvSpPr>
            <p:cNvPr id="3878" name="Google Shape;3878;p14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14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14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14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14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14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14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14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14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14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14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14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14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14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14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14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14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14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14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14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14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14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14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14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14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14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14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14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06" name="Google Shape;3906;p14"/>
          <p:cNvGrpSpPr/>
          <p:nvPr/>
        </p:nvGrpSpPr>
        <p:grpSpPr>
          <a:xfrm>
            <a:off x="6925649" y="2254259"/>
            <a:ext cx="119674" cy="163389"/>
            <a:chOff x="9646950" y="-1595337"/>
            <a:chExt cx="239875" cy="245625"/>
          </a:xfrm>
        </p:grpSpPr>
        <p:sp>
          <p:nvSpPr>
            <p:cNvPr id="3907" name="Google Shape;3907;p1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1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1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1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1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1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1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1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1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1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1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1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1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1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1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1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1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1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1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1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1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1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1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1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1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1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1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1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1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1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1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1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1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1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1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1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1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1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45" name="Google Shape;3945;p14"/>
          <p:cNvGrpSpPr/>
          <p:nvPr/>
        </p:nvGrpSpPr>
        <p:grpSpPr>
          <a:xfrm>
            <a:off x="1094844" y="161162"/>
            <a:ext cx="75154" cy="99169"/>
            <a:chOff x="10220425" y="-1503412"/>
            <a:chExt cx="280425" cy="277525"/>
          </a:xfrm>
        </p:grpSpPr>
        <p:sp>
          <p:nvSpPr>
            <p:cNvPr id="3946" name="Google Shape;3946;p1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1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1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1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1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1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1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1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1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1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1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1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1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1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1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1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1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1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1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1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1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1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1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1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73" name="Google Shape;3973;p14"/>
          <p:cNvGrpSpPr/>
          <p:nvPr/>
        </p:nvGrpSpPr>
        <p:grpSpPr>
          <a:xfrm flipH="1">
            <a:off x="2941342" y="1174241"/>
            <a:ext cx="119668" cy="175907"/>
            <a:chOff x="9943600" y="-1728387"/>
            <a:chExt cx="264225" cy="291300"/>
          </a:xfrm>
        </p:grpSpPr>
        <p:sp>
          <p:nvSpPr>
            <p:cNvPr id="3974" name="Google Shape;3974;p14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14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14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14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14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14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14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14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14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14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14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14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14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14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14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14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14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14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14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14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14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14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14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14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14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14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14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14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14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14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14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14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14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14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14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14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14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14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14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14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4" name="Google Shape;4014;p14"/>
          <p:cNvGrpSpPr/>
          <p:nvPr/>
        </p:nvGrpSpPr>
        <p:grpSpPr>
          <a:xfrm>
            <a:off x="2140905" y="3867684"/>
            <a:ext cx="130924" cy="165501"/>
            <a:chOff x="9607275" y="-1266912"/>
            <a:chExt cx="262425" cy="248800"/>
          </a:xfrm>
        </p:grpSpPr>
        <p:sp>
          <p:nvSpPr>
            <p:cNvPr id="4015" name="Google Shape;4015;p1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1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1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1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1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1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1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1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1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1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1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1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1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1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1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1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1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1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1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1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1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1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1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1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39" name="Google Shape;4039;p14"/>
          <p:cNvGrpSpPr/>
          <p:nvPr/>
        </p:nvGrpSpPr>
        <p:grpSpPr>
          <a:xfrm>
            <a:off x="958031" y="1034969"/>
            <a:ext cx="124164" cy="170573"/>
            <a:chOff x="10113175" y="293163"/>
            <a:chExt cx="248875" cy="256425"/>
          </a:xfrm>
        </p:grpSpPr>
        <p:sp>
          <p:nvSpPr>
            <p:cNvPr id="4040" name="Google Shape;4040;p1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1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1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1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1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1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1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1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1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1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1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1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1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1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1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1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1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1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1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1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60" name="Google Shape;4060;p14"/>
          <p:cNvGrpSpPr/>
          <p:nvPr/>
        </p:nvGrpSpPr>
        <p:grpSpPr>
          <a:xfrm>
            <a:off x="7529105" y="257775"/>
            <a:ext cx="139904" cy="184609"/>
            <a:chOff x="10220425" y="-1503412"/>
            <a:chExt cx="280425" cy="277525"/>
          </a:xfrm>
        </p:grpSpPr>
        <p:sp>
          <p:nvSpPr>
            <p:cNvPr id="4061" name="Google Shape;4061;p14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14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14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14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14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14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14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14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14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14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14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14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14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14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14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14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14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14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14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14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14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14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14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14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14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14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14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88" name="Google Shape;4088;p14"/>
          <p:cNvGrpSpPr/>
          <p:nvPr/>
        </p:nvGrpSpPr>
        <p:grpSpPr>
          <a:xfrm>
            <a:off x="8832953" y="4264478"/>
            <a:ext cx="75177" cy="102639"/>
            <a:chOff x="9646950" y="-1595337"/>
            <a:chExt cx="239875" cy="245625"/>
          </a:xfrm>
        </p:grpSpPr>
        <p:sp>
          <p:nvSpPr>
            <p:cNvPr id="4089" name="Google Shape;4089;p14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14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14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14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14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14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14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14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14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14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14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14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14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14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14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14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14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14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14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14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14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14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14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14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14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14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14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14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14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14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14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14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14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14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14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14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14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14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27" name="Google Shape;4127;p14"/>
          <p:cNvGrpSpPr/>
          <p:nvPr/>
        </p:nvGrpSpPr>
        <p:grpSpPr>
          <a:xfrm>
            <a:off x="9001356" y="2250669"/>
            <a:ext cx="124164" cy="170573"/>
            <a:chOff x="10113175" y="293163"/>
            <a:chExt cx="248875" cy="256425"/>
          </a:xfrm>
        </p:grpSpPr>
        <p:sp>
          <p:nvSpPr>
            <p:cNvPr id="4128" name="Google Shape;4128;p14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14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14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14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14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14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14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14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14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14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14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14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14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14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14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14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14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14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14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14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48" name="Google Shape;4148;p14"/>
          <p:cNvGrpSpPr/>
          <p:nvPr/>
        </p:nvGrpSpPr>
        <p:grpSpPr>
          <a:xfrm>
            <a:off x="8085633" y="3377657"/>
            <a:ext cx="75159" cy="95008"/>
            <a:chOff x="9607275" y="-1266912"/>
            <a:chExt cx="262425" cy="248800"/>
          </a:xfrm>
        </p:grpSpPr>
        <p:sp>
          <p:nvSpPr>
            <p:cNvPr id="4149" name="Google Shape;4149;p14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14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14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14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14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14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14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14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14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14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14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14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14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14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14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14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14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14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14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14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14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14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14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14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73" name="Google Shape;4173;p14"/>
          <p:cNvGrpSpPr/>
          <p:nvPr/>
        </p:nvGrpSpPr>
        <p:grpSpPr>
          <a:xfrm flipH="1">
            <a:off x="7252067" y="3869758"/>
            <a:ext cx="119668" cy="175907"/>
            <a:chOff x="9943600" y="-1728387"/>
            <a:chExt cx="264225" cy="291300"/>
          </a:xfrm>
        </p:grpSpPr>
        <p:sp>
          <p:nvSpPr>
            <p:cNvPr id="4174" name="Google Shape;4174;p14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14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14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14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14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14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14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14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14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14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14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14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14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14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14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14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14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14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14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14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14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14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14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14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14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14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14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14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14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14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14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14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14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14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14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14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14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14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14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14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3715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2" name="Google Shape;7132;p27"/>
          <p:cNvSpPr txBox="1">
            <a:spLocks noGrp="1"/>
          </p:cNvSpPr>
          <p:nvPr>
            <p:ph type="title"/>
          </p:nvPr>
        </p:nvSpPr>
        <p:spPr>
          <a:xfrm>
            <a:off x="2543250" y="752967"/>
            <a:ext cx="4057500" cy="1291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33" name="Google Shape;7133;p27"/>
          <p:cNvSpPr txBox="1">
            <a:spLocks noGrp="1"/>
          </p:cNvSpPr>
          <p:nvPr>
            <p:ph type="subTitle" idx="1"/>
          </p:nvPr>
        </p:nvSpPr>
        <p:spPr>
          <a:xfrm>
            <a:off x="2543250" y="2044569"/>
            <a:ext cx="4057500" cy="19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4" name="Google Shape;7134;p27"/>
          <p:cNvSpPr txBox="1"/>
          <p:nvPr/>
        </p:nvSpPr>
        <p:spPr>
          <a:xfrm>
            <a:off x="2633688" y="4865787"/>
            <a:ext cx="38766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rPr>
              <a:t> and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571A7"/>
                </a:solidFill>
                <a:effectLst/>
                <a:uLnTx/>
                <a:uFill>
                  <a:noFill/>
                </a:uFill>
                <a:latin typeface="Quicksand Medium"/>
                <a:ea typeface="Quicksand Medium"/>
                <a:cs typeface="Quicksand Medium"/>
                <a:sym typeface="Quicksand Medium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5571A7"/>
              </a:solidFill>
              <a:effectLst/>
              <a:uLnTx/>
              <a:uFillTx/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7135" name="Google Shape;713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48580">
            <a:off x="10101" y="5927975"/>
            <a:ext cx="2386883" cy="105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6" name="Google Shape;713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9955" y="1947357"/>
            <a:ext cx="677225" cy="959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7" name="Google Shape;713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8100017">
            <a:off x="525731" y="-169804"/>
            <a:ext cx="1616819" cy="1187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8" name="Google Shape;7138;p27"/>
          <p:cNvGrpSpPr/>
          <p:nvPr/>
        </p:nvGrpSpPr>
        <p:grpSpPr>
          <a:xfrm>
            <a:off x="814162" y="4302225"/>
            <a:ext cx="119674" cy="163389"/>
            <a:chOff x="9646950" y="-1595337"/>
            <a:chExt cx="239875" cy="245625"/>
          </a:xfrm>
        </p:grpSpPr>
        <p:sp>
          <p:nvSpPr>
            <p:cNvPr id="7139" name="Google Shape;7139;p2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1" name="Google Shape;7161;p2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2" name="Google Shape;7162;p2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4" name="Google Shape;7164;p2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5" name="Google Shape;7165;p2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8" name="Google Shape;7168;p2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9" name="Google Shape;7169;p2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2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1" name="Google Shape;7171;p2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4" name="Google Shape;7174;p2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2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2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77" name="Google Shape;7177;p27"/>
          <p:cNvGrpSpPr/>
          <p:nvPr/>
        </p:nvGrpSpPr>
        <p:grpSpPr>
          <a:xfrm>
            <a:off x="233474" y="2760857"/>
            <a:ext cx="75185" cy="103288"/>
            <a:chOff x="10113175" y="293163"/>
            <a:chExt cx="248875" cy="256425"/>
          </a:xfrm>
        </p:grpSpPr>
        <p:sp>
          <p:nvSpPr>
            <p:cNvPr id="7178" name="Google Shape;7178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0" name="Google Shape;7180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1" name="Google Shape;7181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3" name="Google Shape;7183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6" name="Google Shape;7186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7" name="Google Shape;7187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9" name="Google Shape;7189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0" name="Google Shape;7190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2" name="Google Shape;7192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3" name="Google Shape;7193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4" name="Google Shape;7194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5" name="Google Shape;7195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6" name="Google Shape;7196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7" name="Google Shape;7197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98" name="Google Shape;7198;p27"/>
          <p:cNvGrpSpPr/>
          <p:nvPr/>
        </p:nvGrpSpPr>
        <p:grpSpPr>
          <a:xfrm>
            <a:off x="1734967" y="4557735"/>
            <a:ext cx="130924" cy="165501"/>
            <a:chOff x="9607275" y="-1266912"/>
            <a:chExt cx="262425" cy="248800"/>
          </a:xfrm>
        </p:grpSpPr>
        <p:sp>
          <p:nvSpPr>
            <p:cNvPr id="7199" name="Google Shape;7199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0" name="Google Shape;7200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1" name="Google Shape;7201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2" name="Google Shape;7202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3" name="Google Shape;7203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4" name="Google Shape;7204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5" name="Google Shape;7205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6" name="Google Shape;7206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7" name="Google Shape;7207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8" name="Google Shape;7208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9" name="Google Shape;7209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0" name="Google Shape;7210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1" name="Google Shape;7211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2" name="Google Shape;7212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3" name="Google Shape;7213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4" name="Google Shape;7214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5" name="Google Shape;7215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6" name="Google Shape;7216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7" name="Google Shape;7217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8" name="Google Shape;7218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9" name="Google Shape;7219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0" name="Google Shape;7220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1" name="Google Shape;7221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2" name="Google Shape;7222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223" name="Google Shape;722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322543">
            <a:off x="-352308" y="861126"/>
            <a:ext cx="1000317" cy="15064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24" name="Google Shape;7224;p27"/>
          <p:cNvGrpSpPr/>
          <p:nvPr/>
        </p:nvGrpSpPr>
        <p:grpSpPr>
          <a:xfrm>
            <a:off x="1950589" y="3566942"/>
            <a:ext cx="75172" cy="104041"/>
            <a:chOff x="9933675" y="-1395987"/>
            <a:chExt cx="264225" cy="274275"/>
          </a:xfrm>
        </p:grpSpPr>
        <p:sp>
          <p:nvSpPr>
            <p:cNvPr id="7225" name="Google Shape;7225;p2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6" name="Google Shape;7226;p2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7" name="Google Shape;7227;p2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8" name="Google Shape;7228;p2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9" name="Google Shape;7229;p2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0" name="Google Shape;7230;p2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1" name="Google Shape;7231;p2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2" name="Google Shape;7232;p2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3" name="Google Shape;7233;p2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4" name="Google Shape;7234;p2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5" name="Google Shape;7235;p2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2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2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2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2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2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2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2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3" name="Google Shape;7243;p2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4" name="Google Shape;7244;p2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5" name="Google Shape;7245;p2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6" name="Google Shape;7246;p2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7" name="Google Shape;7247;p2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8" name="Google Shape;7248;p2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9" name="Google Shape;7249;p2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0" name="Google Shape;7250;p2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1" name="Google Shape;7251;p2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2" name="Google Shape;7252;p2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53" name="Google Shape;7253;p27"/>
          <p:cNvGrpSpPr/>
          <p:nvPr/>
        </p:nvGrpSpPr>
        <p:grpSpPr>
          <a:xfrm>
            <a:off x="2098982" y="327078"/>
            <a:ext cx="75154" cy="99169"/>
            <a:chOff x="10220425" y="-1503412"/>
            <a:chExt cx="280425" cy="277525"/>
          </a:xfrm>
        </p:grpSpPr>
        <p:sp>
          <p:nvSpPr>
            <p:cNvPr id="7254" name="Google Shape;7254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5" name="Google Shape;7255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6" name="Google Shape;7256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7" name="Google Shape;7257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0" name="Google Shape;7270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1" name="Google Shape;7271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81" name="Google Shape;7281;p27"/>
          <p:cNvGrpSpPr/>
          <p:nvPr/>
        </p:nvGrpSpPr>
        <p:grpSpPr>
          <a:xfrm>
            <a:off x="1169955" y="3381501"/>
            <a:ext cx="130924" cy="165501"/>
            <a:chOff x="9607275" y="-1266912"/>
            <a:chExt cx="262425" cy="248800"/>
          </a:xfrm>
        </p:grpSpPr>
        <p:sp>
          <p:nvSpPr>
            <p:cNvPr id="7282" name="Google Shape;7282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9" name="Google Shape;7289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06" name="Google Shape;7306;p27"/>
          <p:cNvGrpSpPr/>
          <p:nvPr/>
        </p:nvGrpSpPr>
        <p:grpSpPr>
          <a:xfrm>
            <a:off x="307617" y="327059"/>
            <a:ext cx="139904" cy="184609"/>
            <a:chOff x="10220425" y="-1503412"/>
            <a:chExt cx="280425" cy="277525"/>
          </a:xfrm>
        </p:grpSpPr>
        <p:sp>
          <p:nvSpPr>
            <p:cNvPr id="7307" name="Google Shape;7307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8" name="Google Shape;7308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8" name="Google Shape;7318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9" name="Google Shape;7319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0" name="Google Shape;7330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1" name="Google Shape;7331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34" name="Google Shape;7334;p27"/>
          <p:cNvGrpSpPr/>
          <p:nvPr/>
        </p:nvGrpSpPr>
        <p:grpSpPr>
          <a:xfrm>
            <a:off x="2025757" y="1697903"/>
            <a:ext cx="124164" cy="170573"/>
            <a:chOff x="10113175" y="293163"/>
            <a:chExt cx="248875" cy="256425"/>
          </a:xfrm>
        </p:grpSpPr>
        <p:sp>
          <p:nvSpPr>
            <p:cNvPr id="7335" name="Google Shape;7335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4" name="Google Shape;7354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355" name="Google Shape;735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836467">
            <a:off x="-1161567" y="3415791"/>
            <a:ext cx="2618851" cy="727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6" name="Google Shape;7356;p27"/>
          <p:cNvGrpSpPr/>
          <p:nvPr/>
        </p:nvGrpSpPr>
        <p:grpSpPr>
          <a:xfrm>
            <a:off x="924681" y="5498895"/>
            <a:ext cx="75154" cy="99169"/>
            <a:chOff x="10220425" y="-1503412"/>
            <a:chExt cx="280425" cy="277525"/>
          </a:xfrm>
        </p:grpSpPr>
        <p:sp>
          <p:nvSpPr>
            <p:cNvPr id="7357" name="Google Shape;7357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3" name="Google Shape;7363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4" name="Google Shape;7364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9" name="Google Shape;7369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0" name="Google Shape;7370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0" name="Google Shape;7380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1" name="Google Shape;7381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384" name="Google Shape;738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980544">
            <a:off x="-618530" y="4597534"/>
            <a:ext cx="1219137" cy="13967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5" name="Google Shape;7385;p27"/>
          <p:cNvGrpSpPr/>
          <p:nvPr/>
        </p:nvGrpSpPr>
        <p:grpSpPr>
          <a:xfrm>
            <a:off x="2275808" y="5584557"/>
            <a:ext cx="75159" cy="95008"/>
            <a:chOff x="9607275" y="-1266912"/>
            <a:chExt cx="262425" cy="248800"/>
          </a:xfrm>
        </p:grpSpPr>
        <p:sp>
          <p:nvSpPr>
            <p:cNvPr id="7386" name="Google Shape;7386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5" name="Google Shape;7405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6" name="Google Shape;7406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7" name="Google Shape;7407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8" name="Google Shape;7408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9" name="Google Shape;7409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410" name="Google Shape;7410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270100">
            <a:off x="6212783" y="5974193"/>
            <a:ext cx="2715913" cy="8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1" name="Google Shape;7411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1277559" flipH="1">
            <a:off x="8131870" y="4675086"/>
            <a:ext cx="1391033" cy="330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2" name="Google Shape;7412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2189890">
            <a:off x="8030265" y="1113066"/>
            <a:ext cx="1327299" cy="369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3" name="Google Shape;741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799980">
            <a:off x="7336899" y="-1208947"/>
            <a:ext cx="964231" cy="258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4" name="Google Shape;7414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2228923">
            <a:off x="8178025" y="494108"/>
            <a:ext cx="1485876" cy="1025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5" name="Google Shape;7415;p27"/>
          <p:cNvGrpSpPr/>
          <p:nvPr/>
        </p:nvGrpSpPr>
        <p:grpSpPr>
          <a:xfrm>
            <a:off x="7632821" y="2596588"/>
            <a:ext cx="131822" cy="193773"/>
            <a:chOff x="9943600" y="-1728387"/>
            <a:chExt cx="264225" cy="291300"/>
          </a:xfrm>
        </p:grpSpPr>
        <p:sp>
          <p:nvSpPr>
            <p:cNvPr id="7416" name="Google Shape;7416;p2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2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2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2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2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2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2" name="Google Shape;7422;p2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3" name="Google Shape;7423;p2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4" name="Google Shape;7424;p2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5" name="Google Shape;7425;p2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6" name="Google Shape;7426;p2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7" name="Google Shape;7427;p2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8" name="Google Shape;7428;p2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9" name="Google Shape;7429;p2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0" name="Google Shape;7430;p2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1" name="Google Shape;7431;p2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2" name="Google Shape;7432;p2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3" name="Google Shape;7433;p2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4" name="Google Shape;7434;p2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5" name="Google Shape;7435;p2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6" name="Google Shape;7436;p2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7" name="Google Shape;7437;p2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2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2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2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2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2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2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2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2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2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2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8" name="Google Shape;7448;p2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9" name="Google Shape;7449;p2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0" name="Google Shape;7450;p2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1" name="Google Shape;7451;p2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2" name="Google Shape;7452;p2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3" name="Google Shape;7453;p2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4" name="Google Shape;7454;p2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5" name="Google Shape;7455;p2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6" name="Google Shape;7456;p27"/>
          <p:cNvGrpSpPr/>
          <p:nvPr/>
        </p:nvGrpSpPr>
        <p:grpSpPr>
          <a:xfrm>
            <a:off x="6909153" y="169359"/>
            <a:ext cx="131822" cy="182448"/>
            <a:chOff x="9933675" y="-1395987"/>
            <a:chExt cx="264225" cy="274275"/>
          </a:xfrm>
        </p:grpSpPr>
        <p:sp>
          <p:nvSpPr>
            <p:cNvPr id="7457" name="Google Shape;7457;p27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8" name="Google Shape;7458;p27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9" name="Google Shape;7459;p27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0" name="Google Shape;7460;p27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1" name="Google Shape;7461;p27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2" name="Google Shape;7462;p27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3" name="Google Shape;7463;p27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27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5" name="Google Shape;7465;p27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6" name="Google Shape;7466;p27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7" name="Google Shape;7467;p27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8" name="Google Shape;7468;p27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9" name="Google Shape;7469;p27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0" name="Google Shape;7470;p27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1" name="Google Shape;7471;p27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2" name="Google Shape;7472;p27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3" name="Google Shape;7473;p27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4" name="Google Shape;7474;p27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5" name="Google Shape;7475;p27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6" name="Google Shape;7476;p27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7" name="Google Shape;7477;p27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27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9" name="Google Shape;7479;p27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0" name="Google Shape;7480;p27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1" name="Google Shape;7481;p27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2" name="Google Shape;7482;p27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3" name="Google Shape;7483;p27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27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5" name="Google Shape;7485;p27"/>
          <p:cNvGrpSpPr/>
          <p:nvPr/>
        </p:nvGrpSpPr>
        <p:grpSpPr>
          <a:xfrm>
            <a:off x="7561483" y="3731808"/>
            <a:ext cx="75159" cy="95008"/>
            <a:chOff x="9607275" y="-1266912"/>
            <a:chExt cx="262425" cy="248800"/>
          </a:xfrm>
        </p:grpSpPr>
        <p:sp>
          <p:nvSpPr>
            <p:cNvPr id="7486" name="Google Shape;7486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0" name="Google Shape;7490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1" name="Google Shape;7491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2" name="Google Shape;7492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3" name="Google Shape;7493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4" name="Google Shape;7494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5" name="Google Shape;7495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6" name="Google Shape;7496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7" name="Google Shape;7497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8" name="Google Shape;7498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9" name="Google Shape;7499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0" name="Google Shape;7500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8" name="Google Shape;7508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9" name="Google Shape;7509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0" name="Google Shape;7510;p27"/>
          <p:cNvGrpSpPr/>
          <p:nvPr/>
        </p:nvGrpSpPr>
        <p:grpSpPr>
          <a:xfrm>
            <a:off x="8240099" y="6402509"/>
            <a:ext cx="119674" cy="163389"/>
            <a:chOff x="9646950" y="-1595337"/>
            <a:chExt cx="239875" cy="245625"/>
          </a:xfrm>
        </p:grpSpPr>
        <p:sp>
          <p:nvSpPr>
            <p:cNvPr id="7511" name="Google Shape;7511;p27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2" name="Google Shape;7512;p27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3" name="Google Shape;7513;p27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27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27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6" name="Google Shape;7516;p27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7" name="Google Shape;7517;p27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27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9" name="Google Shape;7519;p27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0" name="Google Shape;7520;p27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27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2" name="Google Shape;7522;p27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3" name="Google Shape;7523;p27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4" name="Google Shape;7524;p27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5" name="Google Shape;7525;p27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6" name="Google Shape;7526;p27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7" name="Google Shape;7527;p27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8" name="Google Shape;7528;p27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9" name="Google Shape;7529;p27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0" name="Google Shape;7530;p27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1" name="Google Shape;7531;p27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2" name="Google Shape;7532;p27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3" name="Google Shape;7533;p27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4" name="Google Shape;7534;p27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5" name="Google Shape;7535;p27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27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27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8" name="Google Shape;7538;p27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9" name="Google Shape;7539;p27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0" name="Google Shape;7540;p27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27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27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27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27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27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27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27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27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49" name="Google Shape;7549;p27"/>
          <p:cNvGrpSpPr/>
          <p:nvPr/>
        </p:nvGrpSpPr>
        <p:grpSpPr>
          <a:xfrm>
            <a:off x="7961330" y="5485377"/>
            <a:ext cx="75182" cy="99205"/>
            <a:chOff x="10220425" y="-1503412"/>
            <a:chExt cx="280425" cy="277525"/>
          </a:xfrm>
        </p:grpSpPr>
        <p:sp>
          <p:nvSpPr>
            <p:cNvPr id="7550" name="Google Shape;7550;p27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27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27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27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27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27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27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27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27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27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27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27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27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27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27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27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27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27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27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27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27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27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27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27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27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5" name="Google Shape;7575;p27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27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7" name="Google Shape;7577;p27"/>
          <p:cNvGrpSpPr/>
          <p:nvPr/>
        </p:nvGrpSpPr>
        <p:grpSpPr>
          <a:xfrm flipH="1">
            <a:off x="7217242" y="1526425"/>
            <a:ext cx="119668" cy="175907"/>
            <a:chOff x="9943600" y="-1728387"/>
            <a:chExt cx="264225" cy="291300"/>
          </a:xfrm>
        </p:grpSpPr>
        <p:sp>
          <p:nvSpPr>
            <p:cNvPr id="7578" name="Google Shape;7578;p27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27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27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27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27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27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27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27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27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27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27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27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27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27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27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27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27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27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27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27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27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27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27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1" name="Google Shape;7601;p27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2" name="Google Shape;7602;p27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27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27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27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27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27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27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27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27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27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27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3" name="Google Shape;7613;p27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4" name="Google Shape;7614;p27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5" name="Google Shape;7615;p27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6" name="Google Shape;7616;p27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7" name="Google Shape;7617;p27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18" name="Google Shape;7618;p27"/>
          <p:cNvGrpSpPr/>
          <p:nvPr/>
        </p:nvGrpSpPr>
        <p:grpSpPr>
          <a:xfrm>
            <a:off x="7508656" y="4607336"/>
            <a:ext cx="124164" cy="170573"/>
            <a:chOff x="10113175" y="293163"/>
            <a:chExt cx="248875" cy="256425"/>
          </a:xfrm>
        </p:grpSpPr>
        <p:sp>
          <p:nvSpPr>
            <p:cNvPr id="7619" name="Google Shape;7619;p27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27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1" name="Google Shape;7621;p27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2" name="Google Shape;7622;p27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27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27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5" name="Google Shape;7625;p27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6" name="Google Shape;7626;p27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27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8" name="Google Shape;7628;p27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9" name="Google Shape;7629;p27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0" name="Google Shape;7630;p27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27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27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27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4" name="Google Shape;7634;p27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5" name="Google Shape;7635;p27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27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7" name="Google Shape;7637;p27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8" name="Google Shape;7638;p27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639" name="Google Shape;763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1331" y="3547008"/>
            <a:ext cx="677225" cy="9598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40" name="Google Shape;7640;p27"/>
          <p:cNvGrpSpPr/>
          <p:nvPr/>
        </p:nvGrpSpPr>
        <p:grpSpPr>
          <a:xfrm>
            <a:off x="6844317" y="3123119"/>
            <a:ext cx="130924" cy="165501"/>
            <a:chOff x="9607275" y="-1266912"/>
            <a:chExt cx="262425" cy="248800"/>
          </a:xfrm>
        </p:grpSpPr>
        <p:sp>
          <p:nvSpPr>
            <p:cNvPr id="7641" name="Google Shape;7641;p27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27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27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4" name="Google Shape;7644;p27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5" name="Google Shape;7645;p27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6" name="Google Shape;7646;p27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27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8" name="Google Shape;7648;p27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9" name="Google Shape;7649;p27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7" name="Google Shape;7657;p27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8" name="Google Shape;7658;p27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59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5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2" name="Google Shape;5802;p22"/>
          <p:cNvSpPr txBox="1">
            <a:spLocks noGrp="1"/>
          </p:cNvSpPr>
          <p:nvPr>
            <p:ph type="title"/>
          </p:nvPr>
        </p:nvSpPr>
        <p:spPr>
          <a:xfrm>
            <a:off x="2609851" y="4696133"/>
            <a:ext cx="4029300" cy="895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03" name="Google Shape;5803;p22"/>
          <p:cNvSpPr txBox="1">
            <a:spLocks noGrp="1"/>
          </p:cNvSpPr>
          <p:nvPr>
            <p:ph type="subTitle" idx="1"/>
          </p:nvPr>
        </p:nvSpPr>
        <p:spPr>
          <a:xfrm>
            <a:off x="2590800" y="1711333"/>
            <a:ext cx="4048200" cy="2565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04" name="Google Shape;580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226403">
            <a:off x="21262" y="5067198"/>
            <a:ext cx="1119378" cy="266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5" name="Google Shape;58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8923">
            <a:off x="2174962" y="-671070"/>
            <a:ext cx="1718941" cy="118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6" name="Google Shape;58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76244">
            <a:off x="8086415" y="3584396"/>
            <a:ext cx="1861043" cy="82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7" name="Google Shape;580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75417">
            <a:off x="-229128" y="159670"/>
            <a:ext cx="806061" cy="164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8" name="Google Shape;580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285542">
            <a:off x="7914168" y="5691128"/>
            <a:ext cx="1646289" cy="54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9" name="Google Shape;580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274348">
            <a:off x="416441" y="65441"/>
            <a:ext cx="2255619" cy="62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0" name="Google Shape;581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93895">
            <a:off x="7070815" y="4887328"/>
            <a:ext cx="1086726" cy="3022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1" name="Google Shape;581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821987">
            <a:off x="8010751" y="-786790"/>
            <a:ext cx="837882" cy="233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2" name="Google Shape;581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2775" y="5591333"/>
            <a:ext cx="837875" cy="224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3" name="Google Shape;581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48255">
            <a:off x="692297" y="4146032"/>
            <a:ext cx="1228025" cy="90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4" name="Google Shape;581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98376" y="-69047"/>
            <a:ext cx="631599" cy="8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5" name="Google Shape;581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9959136" flipH="1">
            <a:off x="564542" y="1258479"/>
            <a:ext cx="1006939" cy="73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6" name="Google Shape;58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331208">
            <a:off x="8733760" y="1137515"/>
            <a:ext cx="566354" cy="1153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7" name="Google Shape;5817;p22"/>
          <p:cNvGrpSpPr/>
          <p:nvPr/>
        </p:nvGrpSpPr>
        <p:grpSpPr>
          <a:xfrm>
            <a:off x="73102" y="207125"/>
            <a:ext cx="131822" cy="182448"/>
            <a:chOff x="9933675" y="-1395987"/>
            <a:chExt cx="264225" cy="274275"/>
          </a:xfrm>
        </p:grpSpPr>
        <p:sp>
          <p:nvSpPr>
            <p:cNvPr id="5818" name="Google Shape;5818;p2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2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2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2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2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2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2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2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2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2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2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2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2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2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2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2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2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2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2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2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2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2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2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2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2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2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2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2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46" name="Google Shape;5846;p22"/>
          <p:cNvGrpSpPr/>
          <p:nvPr/>
        </p:nvGrpSpPr>
        <p:grpSpPr>
          <a:xfrm>
            <a:off x="4714674" y="651109"/>
            <a:ext cx="119674" cy="163389"/>
            <a:chOff x="9646950" y="-1595337"/>
            <a:chExt cx="239875" cy="245625"/>
          </a:xfrm>
        </p:grpSpPr>
        <p:sp>
          <p:nvSpPr>
            <p:cNvPr id="5847" name="Google Shape;5847;p22"/>
            <p:cNvSpPr/>
            <p:nvPr/>
          </p:nvSpPr>
          <p:spPr>
            <a:xfrm>
              <a:off x="9647850" y="-1595337"/>
              <a:ext cx="235375" cy="202775"/>
            </a:xfrm>
            <a:custGeom>
              <a:avLst/>
              <a:gdLst/>
              <a:ahLst/>
              <a:cxnLst/>
              <a:rect l="l" t="t" r="r" b="b"/>
              <a:pathLst>
                <a:path w="9415" h="8111" extrusionOk="0">
                  <a:moveTo>
                    <a:pt x="4912" y="1"/>
                  </a:moveTo>
                  <a:cubicBezTo>
                    <a:pt x="4521" y="1"/>
                    <a:pt x="4129" y="62"/>
                    <a:pt x="3752" y="184"/>
                  </a:cubicBezTo>
                  <a:cubicBezTo>
                    <a:pt x="3247" y="472"/>
                    <a:pt x="2597" y="472"/>
                    <a:pt x="2309" y="1013"/>
                  </a:cubicBezTo>
                  <a:cubicBezTo>
                    <a:pt x="1948" y="1446"/>
                    <a:pt x="1624" y="1951"/>
                    <a:pt x="1263" y="2384"/>
                  </a:cubicBezTo>
                  <a:cubicBezTo>
                    <a:pt x="37" y="3899"/>
                    <a:pt x="1" y="6063"/>
                    <a:pt x="1155" y="7614"/>
                  </a:cubicBezTo>
                  <a:cubicBezTo>
                    <a:pt x="1303" y="7911"/>
                    <a:pt x="1624" y="8110"/>
                    <a:pt x="1954" y="8110"/>
                  </a:cubicBezTo>
                  <a:cubicBezTo>
                    <a:pt x="2024" y="8110"/>
                    <a:pt x="2095" y="8101"/>
                    <a:pt x="2165" y="8083"/>
                  </a:cubicBezTo>
                  <a:cubicBezTo>
                    <a:pt x="2273" y="8083"/>
                    <a:pt x="2345" y="8046"/>
                    <a:pt x="2417" y="7974"/>
                  </a:cubicBezTo>
                  <a:cubicBezTo>
                    <a:pt x="2453" y="7866"/>
                    <a:pt x="2489" y="7794"/>
                    <a:pt x="2453" y="7722"/>
                  </a:cubicBezTo>
                  <a:cubicBezTo>
                    <a:pt x="2453" y="7650"/>
                    <a:pt x="2453" y="7614"/>
                    <a:pt x="2453" y="7542"/>
                  </a:cubicBezTo>
                  <a:cubicBezTo>
                    <a:pt x="2489" y="7469"/>
                    <a:pt x="2561" y="7433"/>
                    <a:pt x="2633" y="7361"/>
                  </a:cubicBezTo>
                  <a:cubicBezTo>
                    <a:pt x="2778" y="7253"/>
                    <a:pt x="2850" y="7073"/>
                    <a:pt x="2814" y="6892"/>
                  </a:cubicBezTo>
                  <a:cubicBezTo>
                    <a:pt x="2778" y="6784"/>
                    <a:pt x="2742" y="6676"/>
                    <a:pt x="2670" y="6568"/>
                  </a:cubicBezTo>
                  <a:cubicBezTo>
                    <a:pt x="2670" y="6460"/>
                    <a:pt x="2670" y="6351"/>
                    <a:pt x="2670" y="6207"/>
                  </a:cubicBezTo>
                  <a:cubicBezTo>
                    <a:pt x="2706" y="6099"/>
                    <a:pt x="2706" y="5991"/>
                    <a:pt x="2742" y="5846"/>
                  </a:cubicBezTo>
                  <a:cubicBezTo>
                    <a:pt x="2778" y="5738"/>
                    <a:pt x="2814" y="5594"/>
                    <a:pt x="2814" y="5486"/>
                  </a:cubicBezTo>
                  <a:cubicBezTo>
                    <a:pt x="2841" y="5184"/>
                    <a:pt x="2993" y="5049"/>
                    <a:pt x="3223" y="5049"/>
                  </a:cubicBezTo>
                  <a:cubicBezTo>
                    <a:pt x="3296" y="5049"/>
                    <a:pt x="3376" y="5063"/>
                    <a:pt x="3463" y="5089"/>
                  </a:cubicBezTo>
                  <a:cubicBezTo>
                    <a:pt x="3474" y="5100"/>
                    <a:pt x="3487" y="5104"/>
                    <a:pt x="3503" y="5104"/>
                  </a:cubicBezTo>
                  <a:cubicBezTo>
                    <a:pt x="3541" y="5104"/>
                    <a:pt x="3592" y="5078"/>
                    <a:pt x="3643" y="5053"/>
                  </a:cubicBezTo>
                  <a:cubicBezTo>
                    <a:pt x="3679" y="5017"/>
                    <a:pt x="3679" y="4945"/>
                    <a:pt x="3679" y="4873"/>
                  </a:cubicBezTo>
                  <a:cubicBezTo>
                    <a:pt x="3679" y="4836"/>
                    <a:pt x="3715" y="4800"/>
                    <a:pt x="3715" y="4800"/>
                  </a:cubicBezTo>
                  <a:cubicBezTo>
                    <a:pt x="3715" y="4800"/>
                    <a:pt x="3752" y="4836"/>
                    <a:pt x="3752" y="4836"/>
                  </a:cubicBezTo>
                  <a:cubicBezTo>
                    <a:pt x="3824" y="4836"/>
                    <a:pt x="3860" y="4836"/>
                    <a:pt x="3932" y="4800"/>
                  </a:cubicBezTo>
                  <a:cubicBezTo>
                    <a:pt x="3968" y="4800"/>
                    <a:pt x="4004" y="4764"/>
                    <a:pt x="4076" y="4728"/>
                  </a:cubicBezTo>
                  <a:cubicBezTo>
                    <a:pt x="4184" y="4647"/>
                    <a:pt x="4313" y="4607"/>
                    <a:pt x="4462" y="4607"/>
                  </a:cubicBezTo>
                  <a:cubicBezTo>
                    <a:pt x="4511" y="4607"/>
                    <a:pt x="4563" y="4611"/>
                    <a:pt x="4617" y="4620"/>
                  </a:cubicBezTo>
                  <a:lnTo>
                    <a:pt x="4797" y="4620"/>
                  </a:lnTo>
                  <a:cubicBezTo>
                    <a:pt x="4906" y="4620"/>
                    <a:pt x="5014" y="4584"/>
                    <a:pt x="5086" y="4548"/>
                  </a:cubicBezTo>
                  <a:cubicBezTo>
                    <a:pt x="5158" y="4512"/>
                    <a:pt x="5230" y="4476"/>
                    <a:pt x="5266" y="4440"/>
                  </a:cubicBezTo>
                  <a:cubicBezTo>
                    <a:pt x="5302" y="4368"/>
                    <a:pt x="5338" y="4332"/>
                    <a:pt x="5375" y="4259"/>
                  </a:cubicBezTo>
                  <a:cubicBezTo>
                    <a:pt x="5375" y="4187"/>
                    <a:pt x="5375" y="4115"/>
                    <a:pt x="5411" y="4079"/>
                  </a:cubicBezTo>
                  <a:cubicBezTo>
                    <a:pt x="5387" y="3915"/>
                    <a:pt x="5440" y="3857"/>
                    <a:pt x="5530" y="3857"/>
                  </a:cubicBezTo>
                  <a:cubicBezTo>
                    <a:pt x="5578" y="3857"/>
                    <a:pt x="5636" y="3874"/>
                    <a:pt x="5699" y="3899"/>
                  </a:cubicBezTo>
                  <a:cubicBezTo>
                    <a:pt x="5805" y="3952"/>
                    <a:pt x="5930" y="3985"/>
                    <a:pt x="6060" y="3985"/>
                  </a:cubicBezTo>
                  <a:cubicBezTo>
                    <a:pt x="6107" y="3985"/>
                    <a:pt x="6156" y="3981"/>
                    <a:pt x="6204" y="3971"/>
                  </a:cubicBezTo>
                  <a:cubicBezTo>
                    <a:pt x="6240" y="3971"/>
                    <a:pt x="6312" y="3971"/>
                    <a:pt x="6384" y="3935"/>
                  </a:cubicBezTo>
                  <a:cubicBezTo>
                    <a:pt x="6470" y="3892"/>
                    <a:pt x="6561" y="3872"/>
                    <a:pt x="6651" y="3872"/>
                  </a:cubicBezTo>
                  <a:cubicBezTo>
                    <a:pt x="6789" y="3872"/>
                    <a:pt x="6924" y="3920"/>
                    <a:pt x="7034" y="4007"/>
                  </a:cubicBezTo>
                  <a:cubicBezTo>
                    <a:pt x="7184" y="4157"/>
                    <a:pt x="7409" y="4232"/>
                    <a:pt x="7647" y="4232"/>
                  </a:cubicBezTo>
                  <a:cubicBezTo>
                    <a:pt x="7695" y="4232"/>
                    <a:pt x="7743" y="4229"/>
                    <a:pt x="7791" y="4223"/>
                  </a:cubicBezTo>
                  <a:cubicBezTo>
                    <a:pt x="7864" y="4211"/>
                    <a:pt x="7936" y="4205"/>
                    <a:pt x="8007" y="4205"/>
                  </a:cubicBezTo>
                  <a:cubicBezTo>
                    <a:pt x="8355" y="4205"/>
                    <a:pt x="8669" y="4350"/>
                    <a:pt x="8909" y="4620"/>
                  </a:cubicBezTo>
                  <a:cubicBezTo>
                    <a:pt x="8981" y="4656"/>
                    <a:pt x="9053" y="4692"/>
                    <a:pt x="9126" y="4692"/>
                  </a:cubicBezTo>
                  <a:cubicBezTo>
                    <a:pt x="9153" y="4701"/>
                    <a:pt x="9180" y="4706"/>
                    <a:pt x="9206" y="4706"/>
                  </a:cubicBezTo>
                  <a:cubicBezTo>
                    <a:pt x="9286" y="4706"/>
                    <a:pt x="9360" y="4665"/>
                    <a:pt x="9414" y="4584"/>
                  </a:cubicBezTo>
                  <a:cubicBezTo>
                    <a:pt x="9414" y="3971"/>
                    <a:pt x="9234" y="3322"/>
                    <a:pt x="8945" y="2781"/>
                  </a:cubicBezTo>
                  <a:cubicBezTo>
                    <a:pt x="8837" y="2709"/>
                    <a:pt x="8873" y="2564"/>
                    <a:pt x="8801" y="2456"/>
                  </a:cubicBezTo>
                  <a:cubicBezTo>
                    <a:pt x="8693" y="2384"/>
                    <a:pt x="8729" y="2240"/>
                    <a:pt x="8621" y="2168"/>
                  </a:cubicBezTo>
                  <a:cubicBezTo>
                    <a:pt x="8585" y="2095"/>
                    <a:pt x="8512" y="2059"/>
                    <a:pt x="8476" y="2023"/>
                  </a:cubicBezTo>
                  <a:cubicBezTo>
                    <a:pt x="8116" y="1627"/>
                    <a:pt x="7755" y="1266"/>
                    <a:pt x="7358" y="905"/>
                  </a:cubicBezTo>
                  <a:cubicBezTo>
                    <a:pt x="6660" y="306"/>
                    <a:pt x="5788" y="1"/>
                    <a:pt x="4912" y="1"/>
                  </a:cubicBezTo>
                  <a:close/>
                </a:path>
              </a:pathLst>
            </a:custGeom>
            <a:solidFill>
              <a:srgbClr val="FF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22"/>
            <p:cNvSpPr/>
            <p:nvPr/>
          </p:nvSpPr>
          <p:spPr>
            <a:xfrm>
              <a:off x="9719975" y="-1484362"/>
              <a:ext cx="165050" cy="132125"/>
            </a:xfrm>
            <a:custGeom>
              <a:avLst/>
              <a:gdLst/>
              <a:ahLst/>
              <a:cxnLst/>
              <a:rect l="l" t="t" r="r" b="b"/>
              <a:pathLst>
                <a:path w="6602" h="5285" extrusionOk="0">
                  <a:moveTo>
                    <a:pt x="1768" y="1"/>
                  </a:moveTo>
                  <a:cubicBezTo>
                    <a:pt x="1552" y="217"/>
                    <a:pt x="1227" y="73"/>
                    <a:pt x="975" y="325"/>
                  </a:cubicBezTo>
                  <a:cubicBezTo>
                    <a:pt x="903" y="434"/>
                    <a:pt x="830" y="542"/>
                    <a:pt x="794" y="650"/>
                  </a:cubicBezTo>
                  <a:cubicBezTo>
                    <a:pt x="758" y="686"/>
                    <a:pt x="686" y="722"/>
                    <a:pt x="650" y="758"/>
                  </a:cubicBezTo>
                  <a:cubicBezTo>
                    <a:pt x="542" y="794"/>
                    <a:pt x="470" y="830"/>
                    <a:pt x="398" y="866"/>
                  </a:cubicBezTo>
                  <a:cubicBezTo>
                    <a:pt x="362" y="902"/>
                    <a:pt x="326" y="975"/>
                    <a:pt x="289" y="1011"/>
                  </a:cubicBezTo>
                  <a:cubicBezTo>
                    <a:pt x="289" y="1047"/>
                    <a:pt x="289" y="1083"/>
                    <a:pt x="289" y="1119"/>
                  </a:cubicBezTo>
                  <a:lnTo>
                    <a:pt x="289" y="1263"/>
                  </a:lnTo>
                  <a:cubicBezTo>
                    <a:pt x="289" y="1335"/>
                    <a:pt x="253" y="1443"/>
                    <a:pt x="181" y="1480"/>
                  </a:cubicBezTo>
                  <a:cubicBezTo>
                    <a:pt x="145" y="1552"/>
                    <a:pt x="109" y="1588"/>
                    <a:pt x="109" y="1660"/>
                  </a:cubicBezTo>
                  <a:cubicBezTo>
                    <a:pt x="1" y="2057"/>
                    <a:pt x="542" y="2165"/>
                    <a:pt x="506" y="2489"/>
                  </a:cubicBezTo>
                  <a:cubicBezTo>
                    <a:pt x="434" y="3247"/>
                    <a:pt x="758" y="3860"/>
                    <a:pt x="939" y="4545"/>
                  </a:cubicBezTo>
                  <a:cubicBezTo>
                    <a:pt x="995" y="4770"/>
                    <a:pt x="1073" y="4952"/>
                    <a:pt x="1259" y="4952"/>
                  </a:cubicBezTo>
                  <a:cubicBezTo>
                    <a:pt x="1312" y="4952"/>
                    <a:pt x="1372" y="4938"/>
                    <a:pt x="1444" y="4906"/>
                  </a:cubicBezTo>
                  <a:cubicBezTo>
                    <a:pt x="1732" y="4834"/>
                    <a:pt x="1840" y="4509"/>
                    <a:pt x="1660" y="4293"/>
                  </a:cubicBezTo>
                  <a:cubicBezTo>
                    <a:pt x="1516" y="4040"/>
                    <a:pt x="1444" y="3752"/>
                    <a:pt x="1408" y="3463"/>
                  </a:cubicBezTo>
                  <a:cubicBezTo>
                    <a:pt x="1768" y="3391"/>
                    <a:pt x="2093" y="3319"/>
                    <a:pt x="2237" y="2922"/>
                  </a:cubicBezTo>
                  <a:cubicBezTo>
                    <a:pt x="2165" y="2922"/>
                    <a:pt x="2237" y="2890"/>
                    <a:pt x="2272" y="2890"/>
                  </a:cubicBezTo>
                  <a:cubicBezTo>
                    <a:pt x="2289" y="2890"/>
                    <a:pt x="2297" y="2898"/>
                    <a:pt x="2273" y="2922"/>
                  </a:cubicBezTo>
                  <a:cubicBezTo>
                    <a:pt x="2237" y="3103"/>
                    <a:pt x="2093" y="3247"/>
                    <a:pt x="1876" y="3355"/>
                  </a:cubicBezTo>
                  <a:cubicBezTo>
                    <a:pt x="1408" y="3571"/>
                    <a:pt x="1444" y="3896"/>
                    <a:pt x="1696" y="4257"/>
                  </a:cubicBezTo>
                  <a:cubicBezTo>
                    <a:pt x="1804" y="4473"/>
                    <a:pt x="1949" y="4689"/>
                    <a:pt x="2129" y="4870"/>
                  </a:cubicBezTo>
                  <a:cubicBezTo>
                    <a:pt x="2279" y="5140"/>
                    <a:pt x="2578" y="5285"/>
                    <a:pt x="2861" y="5285"/>
                  </a:cubicBezTo>
                  <a:cubicBezTo>
                    <a:pt x="2919" y="5285"/>
                    <a:pt x="2976" y="5279"/>
                    <a:pt x="3031" y="5267"/>
                  </a:cubicBezTo>
                  <a:cubicBezTo>
                    <a:pt x="3427" y="5194"/>
                    <a:pt x="3644" y="5122"/>
                    <a:pt x="3499" y="4689"/>
                  </a:cubicBezTo>
                  <a:cubicBezTo>
                    <a:pt x="3484" y="4643"/>
                    <a:pt x="3495" y="4630"/>
                    <a:pt x="3516" y="4630"/>
                  </a:cubicBezTo>
                  <a:cubicBezTo>
                    <a:pt x="3543" y="4630"/>
                    <a:pt x="3587" y="4653"/>
                    <a:pt x="3608" y="4653"/>
                  </a:cubicBezTo>
                  <a:cubicBezTo>
                    <a:pt x="3851" y="4491"/>
                    <a:pt x="4135" y="4410"/>
                    <a:pt x="4414" y="4410"/>
                  </a:cubicBezTo>
                  <a:cubicBezTo>
                    <a:pt x="4507" y="4410"/>
                    <a:pt x="4599" y="4419"/>
                    <a:pt x="4690" y="4437"/>
                  </a:cubicBezTo>
                  <a:cubicBezTo>
                    <a:pt x="5447" y="3968"/>
                    <a:pt x="5808" y="3175"/>
                    <a:pt x="6204" y="2417"/>
                  </a:cubicBezTo>
                  <a:cubicBezTo>
                    <a:pt x="6277" y="2417"/>
                    <a:pt x="6313" y="2381"/>
                    <a:pt x="6313" y="2309"/>
                  </a:cubicBezTo>
                  <a:cubicBezTo>
                    <a:pt x="6457" y="2129"/>
                    <a:pt x="6385" y="1912"/>
                    <a:pt x="6385" y="1696"/>
                  </a:cubicBezTo>
                  <a:cubicBezTo>
                    <a:pt x="6457" y="1624"/>
                    <a:pt x="6421" y="1480"/>
                    <a:pt x="6493" y="1371"/>
                  </a:cubicBezTo>
                  <a:cubicBezTo>
                    <a:pt x="6565" y="1335"/>
                    <a:pt x="6601" y="1299"/>
                    <a:pt x="6601" y="1263"/>
                  </a:cubicBezTo>
                  <a:lnTo>
                    <a:pt x="6601" y="1083"/>
                  </a:lnTo>
                  <a:cubicBezTo>
                    <a:pt x="6601" y="975"/>
                    <a:pt x="6565" y="866"/>
                    <a:pt x="6529" y="758"/>
                  </a:cubicBezTo>
                  <a:lnTo>
                    <a:pt x="6529" y="470"/>
                  </a:lnTo>
                  <a:cubicBezTo>
                    <a:pt x="6457" y="361"/>
                    <a:pt x="6349" y="253"/>
                    <a:pt x="6204" y="181"/>
                  </a:cubicBezTo>
                  <a:cubicBezTo>
                    <a:pt x="6079" y="160"/>
                    <a:pt x="5957" y="142"/>
                    <a:pt x="5856" y="142"/>
                  </a:cubicBezTo>
                  <a:cubicBezTo>
                    <a:pt x="5609" y="142"/>
                    <a:pt x="5490" y="250"/>
                    <a:pt x="5772" y="686"/>
                  </a:cubicBezTo>
                  <a:cubicBezTo>
                    <a:pt x="5844" y="830"/>
                    <a:pt x="5772" y="1011"/>
                    <a:pt x="5844" y="1155"/>
                  </a:cubicBezTo>
                  <a:cubicBezTo>
                    <a:pt x="5844" y="1191"/>
                    <a:pt x="5916" y="1227"/>
                    <a:pt x="5916" y="1299"/>
                  </a:cubicBezTo>
                  <a:cubicBezTo>
                    <a:pt x="5844" y="1263"/>
                    <a:pt x="5880" y="1191"/>
                    <a:pt x="5844" y="1191"/>
                  </a:cubicBezTo>
                  <a:cubicBezTo>
                    <a:pt x="5747" y="1185"/>
                    <a:pt x="5667" y="1179"/>
                    <a:pt x="5603" y="1179"/>
                  </a:cubicBezTo>
                  <a:cubicBezTo>
                    <a:pt x="5306" y="1179"/>
                    <a:pt x="5322" y="1291"/>
                    <a:pt x="5411" y="1912"/>
                  </a:cubicBezTo>
                  <a:cubicBezTo>
                    <a:pt x="5122" y="1083"/>
                    <a:pt x="4437" y="758"/>
                    <a:pt x="3680" y="578"/>
                  </a:cubicBezTo>
                  <a:cubicBezTo>
                    <a:pt x="3608" y="578"/>
                    <a:pt x="3572" y="614"/>
                    <a:pt x="3535" y="686"/>
                  </a:cubicBezTo>
                  <a:cubicBezTo>
                    <a:pt x="3499" y="1011"/>
                    <a:pt x="3391" y="1335"/>
                    <a:pt x="3355" y="1660"/>
                  </a:cubicBezTo>
                  <a:cubicBezTo>
                    <a:pt x="2994" y="1443"/>
                    <a:pt x="2526" y="1480"/>
                    <a:pt x="2201" y="1155"/>
                  </a:cubicBezTo>
                  <a:cubicBezTo>
                    <a:pt x="2138" y="1113"/>
                    <a:pt x="2049" y="1095"/>
                    <a:pt x="1958" y="1095"/>
                  </a:cubicBezTo>
                  <a:cubicBezTo>
                    <a:pt x="1894" y="1095"/>
                    <a:pt x="1828" y="1104"/>
                    <a:pt x="1768" y="1119"/>
                  </a:cubicBezTo>
                  <a:lnTo>
                    <a:pt x="1732" y="1155"/>
                  </a:lnTo>
                  <a:lnTo>
                    <a:pt x="1732" y="1119"/>
                  </a:lnTo>
                  <a:cubicBezTo>
                    <a:pt x="1840" y="758"/>
                    <a:pt x="2093" y="434"/>
                    <a:pt x="1912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22"/>
            <p:cNvSpPr/>
            <p:nvPr/>
          </p:nvSpPr>
          <p:spPr>
            <a:xfrm>
              <a:off x="9697450" y="-1457612"/>
              <a:ext cx="139775" cy="107900"/>
            </a:xfrm>
            <a:custGeom>
              <a:avLst/>
              <a:gdLst/>
              <a:ahLst/>
              <a:cxnLst/>
              <a:rect l="l" t="t" r="r" b="b"/>
              <a:pathLst>
                <a:path w="5591" h="4316" extrusionOk="0">
                  <a:moveTo>
                    <a:pt x="826" y="0"/>
                  </a:moveTo>
                  <a:cubicBezTo>
                    <a:pt x="794" y="0"/>
                    <a:pt x="760" y="4"/>
                    <a:pt x="722" y="13"/>
                  </a:cubicBezTo>
                  <a:lnTo>
                    <a:pt x="541" y="337"/>
                  </a:lnTo>
                  <a:cubicBezTo>
                    <a:pt x="686" y="446"/>
                    <a:pt x="686" y="662"/>
                    <a:pt x="541" y="770"/>
                  </a:cubicBezTo>
                  <a:cubicBezTo>
                    <a:pt x="505" y="878"/>
                    <a:pt x="469" y="987"/>
                    <a:pt x="397" y="1095"/>
                  </a:cubicBezTo>
                  <a:cubicBezTo>
                    <a:pt x="469" y="1203"/>
                    <a:pt x="830" y="1095"/>
                    <a:pt x="722" y="1383"/>
                  </a:cubicBezTo>
                  <a:cubicBezTo>
                    <a:pt x="722" y="1600"/>
                    <a:pt x="577" y="1780"/>
                    <a:pt x="397" y="1852"/>
                  </a:cubicBezTo>
                  <a:lnTo>
                    <a:pt x="253" y="1996"/>
                  </a:lnTo>
                  <a:lnTo>
                    <a:pt x="253" y="2141"/>
                  </a:lnTo>
                  <a:cubicBezTo>
                    <a:pt x="289" y="2177"/>
                    <a:pt x="361" y="2249"/>
                    <a:pt x="397" y="2285"/>
                  </a:cubicBezTo>
                  <a:lnTo>
                    <a:pt x="253" y="2465"/>
                  </a:lnTo>
                  <a:cubicBezTo>
                    <a:pt x="0" y="2790"/>
                    <a:pt x="253" y="3042"/>
                    <a:pt x="433" y="3187"/>
                  </a:cubicBezTo>
                  <a:cubicBezTo>
                    <a:pt x="613" y="3367"/>
                    <a:pt x="866" y="3439"/>
                    <a:pt x="1010" y="3656"/>
                  </a:cubicBezTo>
                  <a:cubicBezTo>
                    <a:pt x="1190" y="3800"/>
                    <a:pt x="1407" y="3944"/>
                    <a:pt x="1623" y="4052"/>
                  </a:cubicBezTo>
                  <a:cubicBezTo>
                    <a:pt x="2189" y="4233"/>
                    <a:pt x="2769" y="4315"/>
                    <a:pt x="3355" y="4315"/>
                  </a:cubicBezTo>
                  <a:cubicBezTo>
                    <a:pt x="3702" y="4315"/>
                    <a:pt x="4051" y="4286"/>
                    <a:pt x="4400" y="4233"/>
                  </a:cubicBezTo>
                  <a:cubicBezTo>
                    <a:pt x="4725" y="4233"/>
                    <a:pt x="5014" y="4016"/>
                    <a:pt x="5158" y="3692"/>
                  </a:cubicBezTo>
                  <a:cubicBezTo>
                    <a:pt x="5122" y="3692"/>
                    <a:pt x="5086" y="3656"/>
                    <a:pt x="5086" y="3620"/>
                  </a:cubicBezTo>
                  <a:lnTo>
                    <a:pt x="5086" y="3620"/>
                  </a:lnTo>
                  <a:cubicBezTo>
                    <a:pt x="5086" y="3656"/>
                    <a:pt x="5122" y="3656"/>
                    <a:pt x="5158" y="3692"/>
                  </a:cubicBezTo>
                  <a:cubicBezTo>
                    <a:pt x="5338" y="3692"/>
                    <a:pt x="5519" y="3583"/>
                    <a:pt x="5591" y="3403"/>
                  </a:cubicBezTo>
                  <a:lnTo>
                    <a:pt x="5086" y="3006"/>
                  </a:lnTo>
                  <a:cubicBezTo>
                    <a:pt x="4833" y="3078"/>
                    <a:pt x="4761" y="3295"/>
                    <a:pt x="4617" y="3439"/>
                  </a:cubicBezTo>
                  <a:cubicBezTo>
                    <a:pt x="4587" y="3464"/>
                    <a:pt x="4561" y="3475"/>
                    <a:pt x="4540" y="3475"/>
                  </a:cubicBezTo>
                  <a:cubicBezTo>
                    <a:pt x="4434" y="3475"/>
                    <a:pt x="4409" y="3230"/>
                    <a:pt x="4298" y="3230"/>
                  </a:cubicBezTo>
                  <a:cubicBezTo>
                    <a:pt x="4268" y="3230"/>
                    <a:pt x="4231" y="3248"/>
                    <a:pt x="4184" y="3295"/>
                  </a:cubicBezTo>
                  <a:cubicBezTo>
                    <a:pt x="4112" y="3367"/>
                    <a:pt x="4184" y="3403"/>
                    <a:pt x="4184" y="3475"/>
                  </a:cubicBezTo>
                  <a:cubicBezTo>
                    <a:pt x="4364" y="4016"/>
                    <a:pt x="4292" y="4088"/>
                    <a:pt x="3751" y="4124"/>
                  </a:cubicBezTo>
                  <a:cubicBezTo>
                    <a:pt x="3607" y="4124"/>
                    <a:pt x="3463" y="4088"/>
                    <a:pt x="3354" y="3944"/>
                  </a:cubicBezTo>
                  <a:cubicBezTo>
                    <a:pt x="3102" y="3692"/>
                    <a:pt x="2850" y="3367"/>
                    <a:pt x="2633" y="3042"/>
                  </a:cubicBezTo>
                  <a:cubicBezTo>
                    <a:pt x="2453" y="2790"/>
                    <a:pt x="2417" y="2574"/>
                    <a:pt x="2850" y="2429"/>
                  </a:cubicBezTo>
                  <a:cubicBezTo>
                    <a:pt x="3174" y="2249"/>
                    <a:pt x="3391" y="1888"/>
                    <a:pt x="3354" y="1528"/>
                  </a:cubicBezTo>
                  <a:cubicBezTo>
                    <a:pt x="3318" y="1419"/>
                    <a:pt x="3282" y="1383"/>
                    <a:pt x="3210" y="1383"/>
                  </a:cubicBezTo>
                  <a:cubicBezTo>
                    <a:pt x="3138" y="1383"/>
                    <a:pt x="3066" y="1419"/>
                    <a:pt x="3030" y="1492"/>
                  </a:cubicBezTo>
                  <a:cubicBezTo>
                    <a:pt x="2806" y="1988"/>
                    <a:pt x="2703" y="2160"/>
                    <a:pt x="2460" y="2160"/>
                  </a:cubicBezTo>
                  <a:cubicBezTo>
                    <a:pt x="2350" y="2160"/>
                    <a:pt x="2211" y="2125"/>
                    <a:pt x="2020" y="2069"/>
                  </a:cubicBezTo>
                  <a:lnTo>
                    <a:pt x="2020" y="2069"/>
                  </a:lnTo>
                  <a:cubicBezTo>
                    <a:pt x="1984" y="2213"/>
                    <a:pt x="2020" y="2357"/>
                    <a:pt x="2092" y="2465"/>
                  </a:cubicBezTo>
                  <a:cubicBezTo>
                    <a:pt x="2236" y="2754"/>
                    <a:pt x="2381" y="3078"/>
                    <a:pt x="2489" y="3367"/>
                  </a:cubicBezTo>
                  <a:cubicBezTo>
                    <a:pt x="2561" y="3583"/>
                    <a:pt x="2417" y="3692"/>
                    <a:pt x="2200" y="3728"/>
                  </a:cubicBezTo>
                  <a:cubicBezTo>
                    <a:pt x="2178" y="3731"/>
                    <a:pt x="2158" y="3732"/>
                    <a:pt x="2141" y="3732"/>
                  </a:cubicBezTo>
                  <a:cubicBezTo>
                    <a:pt x="1960" y="3732"/>
                    <a:pt x="2017" y="3571"/>
                    <a:pt x="1984" y="3439"/>
                  </a:cubicBezTo>
                  <a:cubicBezTo>
                    <a:pt x="1948" y="3259"/>
                    <a:pt x="2236" y="3187"/>
                    <a:pt x="2020" y="3042"/>
                  </a:cubicBezTo>
                  <a:cubicBezTo>
                    <a:pt x="1515" y="2682"/>
                    <a:pt x="1623" y="2177"/>
                    <a:pt x="1623" y="1672"/>
                  </a:cubicBezTo>
                  <a:cubicBezTo>
                    <a:pt x="1623" y="1275"/>
                    <a:pt x="1659" y="951"/>
                    <a:pt x="1190" y="770"/>
                  </a:cubicBezTo>
                  <a:cubicBezTo>
                    <a:pt x="1010" y="734"/>
                    <a:pt x="1118" y="590"/>
                    <a:pt x="1154" y="482"/>
                  </a:cubicBezTo>
                  <a:cubicBezTo>
                    <a:pt x="1123" y="227"/>
                    <a:pt x="1063" y="0"/>
                    <a:pt x="826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22"/>
            <p:cNvSpPr/>
            <p:nvPr/>
          </p:nvSpPr>
          <p:spPr>
            <a:xfrm>
              <a:off x="9646950" y="-1569562"/>
              <a:ext cx="74875" cy="202450"/>
            </a:xfrm>
            <a:custGeom>
              <a:avLst/>
              <a:gdLst/>
              <a:ahLst/>
              <a:cxnLst/>
              <a:rect l="l" t="t" r="r" b="b"/>
              <a:pathLst>
                <a:path w="2995" h="8098" extrusionOk="0">
                  <a:moveTo>
                    <a:pt x="2237" y="0"/>
                  </a:moveTo>
                  <a:cubicBezTo>
                    <a:pt x="2183" y="0"/>
                    <a:pt x="2128" y="18"/>
                    <a:pt x="2092" y="55"/>
                  </a:cubicBezTo>
                  <a:cubicBezTo>
                    <a:pt x="1768" y="415"/>
                    <a:pt x="1443" y="776"/>
                    <a:pt x="1119" y="1100"/>
                  </a:cubicBezTo>
                  <a:cubicBezTo>
                    <a:pt x="758" y="1461"/>
                    <a:pt x="505" y="1930"/>
                    <a:pt x="397" y="2399"/>
                  </a:cubicBezTo>
                  <a:cubicBezTo>
                    <a:pt x="361" y="2723"/>
                    <a:pt x="253" y="3048"/>
                    <a:pt x="217" y="3373"/>
                  </a:cubicBezTo>
                  <a:cubicBezTo>
                    <a:pt x="0" y="4491"/>
                    <a:pt x="289" y="5645"/>
                    <a:pt x="974" y="6547"/>
                  </a:cubicBezTo>
                  <a:cubicBezTo>
                    <a:pt x="1515" y="7232"/>
                    <a:pt x="2201" y="7773"/>
                    <a:pt x="2994" y="8097"/>
                  </a:cubicBezTo>
                  <a:cubicBezTo>
                    <a:pt x="2994" y="7881"/>
                    <a:pt x="2850" y="7773"/>
                    <a:pt x="2669" y="7665"/>
                  </a:cubicBezTo>
                  <a:cubicBezTo>
                    <a:pt x="2381" y="7520"/>
                    <a:pt x="2201" y="7232"/>
                    <a:pt x="2237" y="6943"/>
                  </a:cubicBezTo>
                  <a:cubicBezTo>
                    <a:pt x="2204" y="6939"/>
                    <a:pt x="2169" y="6937"/>
                    <a:pt x="2133" y="6937"/>
                  </a:cubicBezTo>
                  <a:cubicBezTo>
                    <a:pt x="2051" y="6937"/>
                    <a:pt x="1964" y="6945"/>
                    <a:pt x="1876" y="6945"/>
                  </a:cubicBezTo>
                  <a:cubicBezTo>
                    <a:pt x="1704" y="6945"/>
                    <a:pt x="1532" y="6914"/>
                    <a:pt x="1407" y="6727"/>
                  </a:cubicBezTo>
                  <a:cubicBezTo>
                    <a:pt x="1046" y="6294"/>
                    <a:pt x="794" y="5753"/>
                    <a:pt x="614" y="5212"/>
                  </a:cubicBezTo>
                  <a:cubicBezTo>
                    <a:pt x="614" y="4779"/>
                    <a:pt x="505" y="4383"/>
                    <a:pt x="361" y="3986"/>
                  </a:cubicBezTo>
                  <a:cubicBezTo>
                    <a:pt x="325" y="3950"/>
                    <a:pt x="397" y="3842"/>
                    <a:pt x="433" y="3805"/>
                  </a:cubicBezTo>
                  <a:cubicBezTo>
                    <a:pt x="578" y="3589"/>
                    <a:pt x="614" y="3373"/>
                    <a:pt x="578" y="3120"/>
                  </a:cubicBezTo>
                  <a:cubicBezTo>
                    <a:pt x="578" y="2868"/>
                    <a:pt x="650" y="2579"/>
                    <a:pt x="830" y="2363"/>
                  </a:cubicBezTo>
                  <a:lnTo>
                    <a:pt x="2381" y="55"/>
                  </a:lnTo>
                  <a:cubicBezTo>
                    <a:pt x="2345" y="18"/>
                    <a:pt x="2291" y="0"/>
                    <a:pt x="2237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22"/>
            <p:cNvSpPr/>
            <p:nvPr/>
          </p:nvSpPr>
          <p:spPr>
            <a:xfrm>
              <a:off x="9699250" y="-1590762"/>
              <a:ext cx="42400" cy="22575"/>
            </a:xfrm>
            <a:custGeom>
              <a:avLst/>
              <a:gdLst/>
              <a:ahLst/>
              <a:cxnLst/>
              <a:rect l="l" t="t" r="r" b="b"/>
              <a:pathLst>
                <a:path w="1696" h="903" extrusionOk="0">
                  <a:moveTo>
                    <a:pt x="1696" y="1"/>
                  </a:moveTo>
                  <a:cubicBezTo>
                    <a:pt x="1010" y="1"/>
                    <a:pt x="397" y="362"/>
                    <a:pt x="0" y="903"/>
                  </a:cubicBezTo>
                  <a:lnTo>
                    <a:pt x="325" y="903"/>
                  </a:lnTo>
                  <a:cubicBezTo>
                    <a:pt x="433" y="650"/>
                    <a:pt x="686" y="506"/>
                    <a:pt x="938" y="434"/>
                  </a:cubicBezTo>
                  <a:cubicBezTo>
                    <a:pt x="1227" y="362"/>
                    <a:pt x="1479" y="217"/>
                    <a:pt x="1696" y="1"/>
                  </a:cubicBezTo>
                  <a:close/>
                </a:path>
              </a:pathLst>
            </a:custGeom>
            <a:solidFill>
              <a:srgbClr val="F57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22"/>
            <p:cNvSpPr/>
            <p:nvPr/>
          </p:nvSpPr>
          <p:spPr>
            <a:xfrm>
              <a:off x="9875075" y="-1480737"/>
              <a:ext cx="7225" cy="8125"/>
            </a:xfrm>
            <a:custGeom>
              <a:avLst/>
              <a:gdLst/>
              <a:ahLst/>
              <a:cxnLst/>
              <a:rect l="l" t="t" r="r" b="b"/>
              <a:pathLst>
                <a:path w="289" h="325" extrusionOk="0">
                  <a:moveTo>
                    <a:pt x="0" y="0"/>
                  </a:moveTo>
                  <a:cubicBezTo>
                    <a:pt x="37" y="144"/>
                    <a:pt x="145" y="289"/>
                    <a:pt x="289" y="325"/>
                  </a:cubicBezTo>
                  <a:lnTo>
                    <a:pt x="289" y="0"/>
                  </a:ln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22"/>
            <p:cNvSpPr/>
            <p:nvPr/>
          </p:nvSpPr>
          <p:spPr>
            <a:xfrm>
              <a:off x="9862450" y="-1541162"/>
              <a:ext cx="6325" cy="7250"/>
            </a:xfrm>
            <a:custGeom>
              <a:avLst/>
              <a:gdLst/>
              <a:ahLst/>
              <a:cxnLst/>
              <a:rect l="l" t="t" r="r" b="b"/>
              <a:pathLst>
                <a:path w="253" h="290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145"/>
                    <a:pt x="73" y="253"/>
                    <a:pt x="217" y="289"/>
                  </a:cubicBezTo>
                  <a:cubicBezTo>
                    <a:pt x="253" y="181"/>
                    <a:pt x="145" y="37"/>
                    <a:pt x="37" y="1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22"/>
            <p:cNvSpPr/>
            <p:nvPr/>
          </p:nvSpPr>
          <p:spPr>
            <a:xfrm>
              <a:off x="9866950" y="-1533937"/>
              <a:ext cx="5450" cy="8125"/>
            </a:xfrm>
            <a:custGeom>
              <a:avLst/>
              <a:gdLst/>
              <a:ahLst/>
              <a:cxnLst/>
              <a:rect l="l" t="t" r="r" b="b"/>
              <a:pathLst>
                <a:path w="218" h="325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144"/>
                    <a:pt x="37" y="253"/>
                    <a:pt x="181" y="325"/>
                  </a:cubicBezTo>
                  <a:cubicBezTo>
                    <a:pt x="217" y="180"/>
                    <a:pt x="145" y="72"/>
                    <a:pt x="37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22"/>
            <p:cNvSpPr/>
            <p:nvPr/>
          </p:nvSpPr>
          <p:spPr>
            <a:xfrm>
              <a:off x="9882275" y="-1465412"/>
              <a:ext cx="4550" cy="7225"/>
            </a:xfrm>
            <a:custGeom>
              <a:avLst/>
              <a:gdLst/>
              <a:ahLst/>
              <a:cxnLst/>
              <a:rect l="l" t="t" r="r" b="b"/>
              <a:pathLst>
                <a:path w="182" h="289" extrusionOk="0">
                  <a:moveTo>
                    <a:pt x="37" y="0"/>
                  </a:moveTo>
                  <a:cubicBezTo>
                    <a:pt x="1" y="108"/>
                    <a:pt x="37" y="217"/>
                    <a:pt x="109" y="289"/>
                  </a:cubicBezTo>
                  <a:cubicBezTo>
                    <a:pt x="181" y="180"/>
                    <a:pt x="145" y="36"/>
                    <a:pt x="3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22"/>
            <p:cNvSpPr/>
            <p:nvPr/>
          </p:nvSpPr>
          <p:spPr>
            <a:xfrm>
              <a:off x="9878675" y="-14500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45" y="0"/>
                  </a:moveTo>
                  <a:cubicBezTo>
                    <a:pt x="37" y="72"/>
                    <a:pt x="1" y="217"/>
                    <a:pt x="1" y="325"/>
                  </a:cubicBezTo>
                  <a:cubicBezTo>
                    <a:pt x="73" y="253"/>
                    <a:pt x="145" y="145"/>
                    <a:pt x="145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22"/>
            <p:cNvSpPr/>
            <p:nvPr/>
          </p:nvSpPr>
          <p:spPr>
            <a:xfrm>
              <a:off x="9875075" y="-1425737"/>
              <a:ext cx="2725" cy="2725"/>
            </a:xfrm>
            <a:custGeom>
              <a:avLst/>
              <a:gdLst/>
              <a:ahLst/>
              <a:cxnLst/>
              <a:rect l="l" t="t" r="r" b="b"/>
              <a:pathLst>
                <a:path w="109" h="109" extrusionOk="0">
                  <a:moveTo>
                    <a:pt x="73" y="0"/>
                  </a:moveTo>
                  <a:cubicBezTo>
                    <a:pt x="37" y="0"/>
                    <a:pt x="0" y="36"/>
                    <a:pt x="0" y="108"/>
                  </a:cubicBezTo>
                  <a:cubicBezTo>
                    <a:pt x="73" y="108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22"/>
            <p:cNvSpPr/>
            <p:nvPr/>
          </p:nvSpPr>
          <p:spPr>
            <a:xfrm>
              <a:off x="9882275" y="-1453687"/>
              <a:ext cx="3650" cy="362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09" y="0"/>
                  </a:moveTo>
                  <a:lnTo>
                    <a:pt x="1" y="144"/>
                  </a:lnTo>
                  <a:cubicBezTo>
                    <a:pt x="109" y="144"/>
                    <a:pt x="145" y="108"/>
                    <a:pt x="109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22"/>
            <p:cNvSpPr/>
            <p:nvPr/>
          </p:nvSpPr>
          <p:spPr>
            <a:xfrm>
              <a:off x="9859750" y="-1544762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0" y="0"/>
                  </a:moveTo>
                  <a:cubicBezTo>
                    <a:pt x="0" y="72"/>
                    <a:pt x="72" y="145"/>
                    <a:pt x="145" y="145"/>
                  </a:cubicBezTo>
                  <a:cubicBezTo>
                    <a:pt x="145" y="72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F47E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22"/>
            <p:cNvSpPr/>
            <p:nvPr/>
          </p:nvSpPr>
          <p:spPr>
            <a:xfrm>
              <a:off x="9797525" y="-1504937"/>
              <a:ext cx="77575" cy="80125"/>
            </a:xfrm>
            <a:custGeom>
              <a:avLst/>
              <a:gdLst/>
              <a:ahLst/>
              <a:cxnLst/>
              <a:rect l="l" t="t" r="r" b="b"/>
              <a:pathLst>
                <a:path w="3103" h="3205" extrusionOk="0">
                  <a:moveTo>
                    <a:pt x="727" y="0"/>
                  </a:moveTo>
                  <a:cubicBezTo>
                    <a:pt x="601" y="0"/>
                    <a:pt x="481" y="107"/>
                    <a:pt x="361" y="247"/>
                  </a:cubicBezTo>
                  <a:cubicBezTo>
                    <a:pt x="433" y="499"/>
                    <a:pt x="253" y="643"/>
                    <a:pt x="145" y="860"/>
                  </a:cubicBezTo>
                  <a:cubicBezTo>
                    <a:pt x="1" y="1184"/>
                    <a:pt x="109" y="1437"/>
                    <a:pt x="506" y="1473"/>
                  </a:cubicBezTo>
                  <a:cubicBezTo>
                    <a:pt x="902" y="1689"/>
                    <a:pt x="1299" y="1870"/>
                    <a:pt x="1696" y="2122"/>
                  </a:cubicBezTo>
                  <a:cubicBezTo>
                    <a:pt x="2129" y="2339"/>
                    <a:pt x="2057" y="2880"/>
                    <a:pt x="2309" y="3204"/>
                  </a:cubicBezTo>
                  <a:cubicBezTo>
                    <a:pt x="2453" y="3168"/>
                    <a:pt x="2489" y="3096"/>
                    <a:pt x="2489" y="3024"/>
                  </a:cubicBezTo>
                  <a:cubicBezTo>
                    <a:pt x="2489" y="2807"/>
                    <a:pt x="2453" y="2555"/>
                    <a:pt x="2417" y="2339"/>
                  </a:cubicBezTo>
                  <a:cubicBezTo>
                    <a:pt x="2344" y="2119"/>
                    <a:pt x="2419" y="2015"/>
                    <a:pt x="2553" y="2015"/>
                  </a:cubicBezTo>
                  <a:cubicBezTo>
                    <a:pt x="2618" y="2015"/>
                    <a:pt x="2696" y="2039"/>
                    <a:pt x="2778" y="2086"/>
                  </a:cubicBezTo>
                  <a:cubicBezTo>
                    <a:pt x="2814" y="1978"/>
                    <a:pt x="2850" y="1906"/>
                    <a:pt x="2886" y="1798"/>
                  </a:cubicBezTo>
                  <a:cubicBezTo>
                    <a:pt x="2922" y="1689"/>
                    <a:pt x="3102" y="1581"/>
                    <a:pt x="3030" y="1437"/>
                  </a:cubicBezTo>
                  <a:cubicBezTo>
                    <a:pt x="2958" y="1257"/>
                    <a:pt x="2706" y="1365"/>
                    <a:pt x="2598" y="1220"/>
                  </a:cubicBezTo>
                  <a:cubicBezTo>
                    <a:pt x="2742" y="1076"/>
                    <a:pt x="2922" y="1004"/>
                    <a:pt x="3102" y="1004"/>
                  </a:cubicBezTo>
                  <a:cubicBezTo>
                    <a:pt x="3066" y="968"/>
                    <a:pt x="3030" y="896"/>
                    <a:pt x="2994" y="896"/>
                  </a:cubicBezTo>
                  <a:cubicBezTo>
                    <a:pt x="2561" y="499"/>
                    <a:pt x="2561" y="571"/>
                    <a:pt x="1804" y="499"/>
                  </a:cubicBezTo>
                  <a:cubicBezTo>
                    <a:pt x="1588" y="463"/>
                    <a:pt x="1227" y="499"/>
                    <a:pt x="1047" y="247"/>
                  </a:cubicBezTo>
                  <a:cubicBezTo>
                    <a:pt x="934" y="70"/>
                    <a:pt x="828" y="0"/>
                    <a:pt x="727" y="0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22"/>
            <p:cNvSpPr/>
            <p:nvPr/>
          </p:nvSpPr>
          <p:spPr>
            <a:xfrm>
              <a:off x="9768675" y="-1499687"/>
              <a:ext cx="48725" cy="45050"/>
            </a:xfrm>
            <a:custGeom>
              <a:avLst/>
              <a:gdLst/>
              <a:ahLst/>
              <a:cxnLst/>
              <a:rect l="l" t="t" r="r" b="b"/>
              <a:pathLst>
                <a:path w="1949" h="1802" extrusionOk="0">
                  <a:moveTo>
                    <a:pt x="1335" y="1"/>
                  </a:moveTo>
                  <a:cubicBezTo>
                    <a:pt x="1046" y="181"/>
                    <a:pt x="686" y="109"/>
                    <a:pt x="433" y="325"/>
                  </a:cubicBezTo>
                  <a:lnTo>
                    <a:pt x="433" y="469"/>
                  </a:lnTo>
                  <a:lnTo>
                    <a:pt x="397" y="542"/>
                  </a:lnTo>
                  <a:lnTo>
                    <a:pt x="397" y="578"/>
                  </a:lnTo>
                  <a:lnTo>
                    <a:pt x="325" y="578"/>
                  </a:lnTo>
                  <a:lnTo>
                    <a:pt x="253" y="614"/>
                  </a:lnTo>
                  <a:cubicBezTo>
                    <a:pt x="1" y="938"/>
                    <a:pt x="73" y="1443"/>
                    <a:pt x="433" y="1624"/>
                  </a:cubicBezTo>
                  <a:cubicBezTo>
                    <a:pt x="579" y="1745"/>
                    <a:pt x="750" y="1801"/>
                    <a:pt x="918" y="1801"/>
                  </a:cubicBezTo>
                  <a:cubicBezTo>
                    <a:pt x="1247" y="1801"/>
                    <a:pt x="1564" y="1585"/>
                    <a:pt x="1660" y="1227"/>
                  </a:cubicBezTo>
                  <a:cubicBezTo>
                    <a:pt x="1299" y="794"/>
                    <a:pt x="1335" y="758"/>
                    <a:pt x="1660" y="469"/>
                  </a:cubicBezTo>
                  <a:cubicBezTo>
                    <a:pt x="1948" y="217"/>
                    <a:pt x="1948" y="217"/>
                    <a:pt x="1515" y="1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22"/>
            <p:cNvSpPr/>
            <p:nvPr/>
          </p:nvSpPr>
          <p:spPr>
            <a:xfrm>
              <a:off x="9760550" y="-1484362"/>
              <a:ext cx="23475" cy="31975"/>
            </a:xfrm>
            <a:custGeom>
              <a:avLst/>
              <a:gdLst/>
              <a:ahLst/>
              <a:cxnLst/>
              <a:rect l="l" t="t" r="r" b="b"/>
              <a:pathLst>
                <a:path w="939" h="1279" extrusionOk="0">
                  <a:moveTo>
                    <a:pt x="289" y="1"/>
                  </a:moveTo>
                  <a:cubicBezTo>
                    <a:pt x="109" y="361"/>
                    <a:pt x="1" y="794"/>
                    <a:pt x="1" y="1227"/>
                  </a:cubicBezTo>
                  <a:lnTo>
                    <a:pt x="578" y="1227"/>
                  </a:lnTo>
                  <a:cubicBezTo>
                    <a:pt x="629" y="1253"/>
                    <a:pt x="680" y="1278"/>
                    <a:pt x="731" y="1278"/>
                  </a:cubicBezTo>
                  <a:cubicBezTo>
                    <a:pt x="752" y="1278"/>
                    <a:pt x="773" y="1274"/>
                    <a:pt x="794" y="1263"/>
                  </a:cubicBezTo>
                  <a:lnTo>
                    <a:pt x="867" y="1191"/>
                  </a:lnTo>
                  <a:cubicBezTo>
                    <a:pt x="939" y="1119"/>
                    <a:pt x="939" y="1011"/>
                    <a:pt x="903" y="902"/>
                  </a:cubicBezTo>
                  <a:cubicBezTo>
                    <a:pt x="470" y="722"/>
                    <a:pt x="614" y="325"/>
                    <a:pt x="578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22"/>
            <p:cNvSpPr/>
            <p:nvPr/>
          </p:nvSpPr>
          <p:spPr>
            <a:xfrm>
              <a:off x="9710075" y="-1476137"/>
              <a:ext cx="28875" cy="30575"/>
            </a:xfrm>
            <a:custGeom>
              <a:avLst/>
              <a:gdLst/>
              <a:ahLst/>
              <a:cxnLst/>
              <a:rect l="l" t="t" r="r" b="b"/>
              <a:pathLst>
                <a:path w="1155" h="1223" extrusionOk="0">
                  <a:moveTo>
                    <a:pt x="626" y="0"/>
                  </a:moveTo>
                  <a:cubicBezTo>
                    <a:pt x="578" y="0"/>
                    <a:pt x="526" y="20"/>
                    <a:pt x="469" y="68"/>
                  </a:cubicBezTo>
                  <a:cubicBezTo>
                    <a:pt x="253" y="213"/>
                    <a:pt x="0" y="429"/>
                    <a:pt x="181" y="754"/>
                  </a:cubicBezTo>
                  <a:cubicBezTo>
                    <a:pt x="433" y="826"/>
                    <a:pt x="469" y="1078"/>
                    <a:pt x="649" y="1223"/>
                  </a:cubicBezTo>
                  <a:lnTo>
                    <a:pt x="794" y="1223"/>
                  </a:lnTo>
                  <a:cubicBezTo>
                    <a:pt x="902" y="1114"/>
                    <a:pt x="902" y="1006"/>
                    <a:pt x="794" y="898"/>
                  </a:cubicBezTo>
                  <a:lnTo>
                    <a:pt x="794" y="754"/>
                  </a:lnTo>
                  <a:cubicBezTo>
                    <a:pt x="722" y="682"/>
                    <a:pt x="613" y="682"/>
                    <a:pt x="541" y="682"/>
                  </a:cubicBezTo>
                  <a:cubicBezTo>
                    <a:pt x="613" y="682"/>
                    <a:pt x="722" y="682"/>
                    <a:pt x="794" y="609"/>
                  </a:cubicBezTo>
                  <a:cubicBezTo>
                    <a:pt x="866" y="501"/>
                    <a:pt x="1010" y="537"/>
                    <a:pt x="1118" y="465"/>
                  </a:cubicBezTo>
                  <a:cubicBezTo>
                    <a:pt x="1118" y="465"/>
                    <a:pt x="1118" y="429"/>
                    <a:pt x="1154" y="393"/>
                  </a:cubicBezTo>
                  <a:cubicBezTo>
                    <a:pt x="1154" y="357"/>
                    <a:pt x="1154" y="321"/>
                    <a:pt x="1118" y="285"/>
                  </a:cubicBezTo>
                  <a:cubicBezTo>
                    <a:pt x="923" y="229"/>
                    <a:pt x="792" y="0"/>
                    <a:pt x="626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22"/>
            <p:cNvSpPr/>
            <p:nvPr/>
          </p:nvSpPr>
          <p:spPr>
            <a:xfrm>
              <a:off x="9774075" y="-1505312"/>
              <a:ext cx="28000" cy="15025"/>
            </a:xfrm>
            <a:custGeom>
              <a:avLst/>
              <a:gdLst/>
              <a:ahLst/>
              <a:cxnLst/>
              <a:rect l="l" t="t" r="r" b="b"/>
              <a:pathLst>
                <a:path w="1120" h="601" extrusionOk="0">
                  <a:moveTo>
                    <a:pt x="362" y="0"/>
                  </a:moveTo>
                  <a:cubicBezTo>
                    <a:pt x="280" y="0"/>
                    <a:pt x="199" y="27"/>
                    <a:pt x="145" y="81"/>
                  </a:cubicBezTo>
                  <a:cubicBezTo>
                    <a:pt x="1" y="226"/>
                    <a:pt x="181" y="370"/>
                    <a:pt x="217" y="550"/>
                  </a:cubicBezTo>
                  <a:cubicBezTo>
                    <a:pt x="313" y="585"/>
                    <a:pt x="401" y="601"/>
                    <a:pt x="482" y="601"/>
                  </a:cubicBezTo>
                  <a:cubicBezTo>
                    <a:pt x="736" y="601"/>
                    <a:pt x="928" y="444"/>
                    <a:pt x="1119" y="226"/>
                  </a:cubicBezTo>
                  <a:lnTo>
                    <a:pt x="1119" y="226"/>
                  </a:lnTo>
                  <a:cubicBezTo>
                    <a:pt x="1076" y="234"/>
                    <a:pt x="1034" y="239"/>
                    <a:pt x="991" y="239"/>
                  </a:cubicBezTo>
                  <a:cubicBezTo>
                    <a:pt x="854" y="239"/>
                    <a:pt x="716" y="192"/>
                    <a:pt x="578" y="81"/>
                  </a:cubicBezTo>
                  <a:cubicBezTo>
                    <a:pt x="524" y="27"/>
                    <a:pt x="443" y="0"/>
                    <a:pt x="362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22"/>
            <p:cNvSpPr/>
            <p:nvPr/>
          </p:nvSpPr>
          <p:spPr>
            <a:xfrm>
              <a:off x="9745225" y="-1484387"/>
              <a:ext cx="18975" cy="8200"/>
            </a:xfrm>
            <a:custGeom>
              <a:avLst/>
              <a:gdLst/>
              <a:ahLst/>
              <a:cxnLst/>
              <a:rect l="l" t="t" r="r" b="b"/>
              <a:pathLst>
                <a:path w="759" h="328" extrusionOk="0">
                  <a:moveTo>
                    <a:pt x="367" y="1"/>
                  </a:moveTo>
                  <a:cubicBezTo>
                    <a:pt x="206" y="1"/>
                    <a:pt x="60" y="50"/>
                    <a:pt x="1" y="326"/>
                  </a:cubicBezTo>
                  <a:cubicBezTo>
                    <a:pt x="49" y="326"/>
                    <a:pt x="98" y="327"/>
                    <a:pt x="147" y="327"/>
                  </a:cubicBezTo>
                  <a:cubicBezTo>
                    <a:pt x="393" y="327"/>
                    <a:pt x="638" y="302"/>
                    <a:pt x="758" y="2"/>
                  </a:cubicBezTo>
                  <a:lnTo>
                    <a:pt x="758" y="2"/>
                  </a:lnTo>
                  <a:cubicBezTo>
                    <a:pt x="721" y="12"/>
                    <a:pt x="681" y="16"/>
                    <a:pt x="639" y="16"/>
                  </a:cubicBezTo>
                  <a:cubicBezTo>
                    <a:pt x="551" y="16"/>
                    <a:pt x="457" y="1"/>
                    <a:pt x="367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22"/>
            <p:cNvSpPr/>
            <p:nvPr/>
          </p:nvSpPr>
          <p:spPr>
            <a:xfrm>
              <a:off x="9736225" y="-1495187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144" y="1"/>
                  </a:moveTo>
                  <a:cubicBezTo>
                    <a:pt x="72" y="1"/>
                    <a:pt x="0" y="73"/>
                    <a:pt x="36" y="109"/>
                  </a:cubicBezTo>
                  <a:cubicBezTo>
                    <a:pt x="36" y="181"/>
                    <a:pt x="108" y="217"/>
                    <a:pt x="144" y="253"/>
                  </a:cubicBezTo>
                  <a:cubicBezTo>
                    <a:pt x="253" y="253"/>
                    <a:pt x="325" y="181"/>
                    <a:pt x="289" y="109"/>
                  </a:cubicBezTo>
                  <a:cubicBezTo>
                    <a:pt x="253" y="73"/>
                    <a:pt x="217" y="37"/>
                    <a:pt x="144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22"/>
            <p:cNvSpPr/>
            <p:nvPr/>
          </p:nvSpPr>
          <p:spPr>
            <a:xfrm>
              <a:off x="9729000" y="-1485187"/>
              <a:ext cx="9050" cy="8975"/>
            </a:xfrm>
            <a:custGeom>
              <a:avLst/>
              <a:gdLst/>
              <a:ahLst/>
              <a:cxnLst/>
              <a:rect l="l" t="t" r="r" b="b"/>
              <a:pathLst>
                <a:path w="362" h="359" extrusionOk="0">
                  <a:moveTo>
                    <a:pt x="174" y="0"/>
                  </a:moveTo>
                  <a:cubicBezTo>
                    <a:pt x="154" y="0"/>
                    <a:pt x="132" y="10"/>
                    <a:pt x="109" y="34"/>
                  </a:cubicBezTo>
                  <a:cubicBezTo>
                    <a:pt x="1" y="178"/>
                    <a:pt x="217" y="286"/>
                    <a:pt x="361" y="358"/>
                  </a:cubicBezTo>
                  <a:cubicBezTo>
                    <a:pt x="361" y="286"/>
                    <a:pt x="325" y="250"/>
                    <a:pt x="325" y="214"/>
                  </a:cubicBezTo>
                  <a:cubicBezTo>
                    <a:pt x="297" y="129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22"/>
            <p:cNvSpPr/>
            <p:nvPr/>
          </p:nvSpPr>
          <p:spPr>
            <a:xfrm>
              <a:off x="9738025" y="-147623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145" y="0"/>
                  </a:moveTo>
                  <a:cubicBezTo>
                    <a:pt x="36" y="72"/>
                    <a:pt x="72" y="217"/>
                    <a:pt x="0" y="289"/>
                  </a:cubicBezTo>
                  <a:lnTo>
                    <a:pt x="0" y="469"/>
                  </a:lnTo>
                  <a:cubicBezTo>
                    <a:pt x="289" y="433"/>
                    <a:pt x="289" y="217"/>
                    <a:pt x="289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22"/>
            <p:cNvSpPr/>
            <p:nvPr/>
          </p:nvSpPr>
          <p:spPr>
            <a:xfrm>
              <a:off x="9710975" y="-1450087"/>
              <a:ext cx="7225" cy="11750"/>
            </a:xfrm>
            <a:custGeom>
              <a:avLst/>
              <a:gdLst/>
              <a:ahLst/>
              <a:cxnLst/>
              <a:rect l="l" t="t" r="r" b="b"/>
              <a:pathLst>
                <a:path w="289" h="470" extrusionOk="0">
                  <a:moveTo>
                    <a:pt x="0" y="0"/>
                  </a:moveTo>
                  <a:lnTo>
                    <a:pt x="0" y="469"/>
                  </a:lnTo>
                  <a:cubicBezTo>
                    <a:pt x="289" y="325"/>
                    <a:pt x="289" y="181"/>
                    <a:pt x="0" y="0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22"/>
            <p:cNvSpPr/>
            <p:nvPr/>
          </p:nvSpPr>
          <p:spPr>
            <a:xfrm>
              <a:off x="9707350" y="-1430262"/>
              <a:ext cx="10700" cy="7250"/>
            </a:xfrm>
            <a:custGeom>
              <a:avLst/>
              <a:gdLst/>
              <a:ahLst/>
              <a:cxnLst/>
              <a:rect l="l" t="t" r="r" b="b"/>
              <a:pathLst>
                <a:path w="428" h="290" extrusionOk="0">
                  <a:moveTo>
                    <a:pt x="1" y="1"/>
                  </a:moveTo>
                  <a:lnTo>
                    <a:pt x="290" y="289"/>
                  </a:lnTo>
                  <a:cubicBezTo>
                    <a:pt x="428" y="36"/>
                    <a:pt x="331" y="3"/>
                    <a:pt x="205" y="3"/>
                  </a:cubicBezTo>
                  <a:cubicBezTo>
                    <a:pt x="161" y="3"/>
                    <a:pt x="113" y="7"/>
                    <a:pt x="71" y="7"/>
                  </a:cubicBezTo>
                  <a:cubicBezTo>
                    <a:pt x="45" y="7"/>
                    <a:pt x="21" y="6"/>
                    <a:pt x="1" y="1"/>
                  </a:cubicBez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22"/>
            <p:cNvSpPr/>
            <p:nvPr/>
          </p:nvSpPr>
          <p:spPr>
            <a:xfrm>
              <a:off x="9738025" y="-1476237"/>
              <a:ext cx="3625" cy="7225"/>
            </a:xfrm>
            <a:custGeom>
              <a:avLst/>
              <a:gdLst/>
              <a:ahLst/>
              <a:cxnLst/>
              <a:rect l="l" t="t" r="r" b="b"/>
              <a:pathLst>
                <a:path w="145" h="289" extrusionOk="0">
                  <a:moveTo>
                    <a:pt x="0" y="0"/>
                  </a:moveTo>
                  <a:lnTo>
                    <a:pt x="0" y="289"/>
                  </a:lnTo>
                  <a:cubicBezTo>
                    <a:pt x="108" y="217"/>
                    <a:pt x="145" y="109"/>
                    <a:pt x="14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22"/>
            <p:cNvSpPr/>
            <p:nvPr/>
          </p:nvSpPr>
          <p:spPr>
            <a:xfrm>
              <a:off x="9702850" y="-14041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" y="1"/>
                  </a:moveTo>
                  <a:lnTo>
                    <a:pt x="181" y="145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22"/>
            <p:cNvSpPr/>
            <p:nvPr/>
          </p:nvSpPr>
          <p:spPr>
            <a:xfrm>
              <a:off x="9702850" y="-14113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4"/>
                  </a:lnTo>
                  <a:close/>
                </a:path>
              </a:pathLst>
            </a:custGeom>
            <a:solidFill>
              <a:srgbClr val="F3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22"/>
            <p:cNvSpPr/>
            <p:nvPr/>
          </p:nvSpPr>
          <p:spPr>
            <a:xfrm>
              <a:off x="9775000" y="-14879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0"/>
                  </a:moveTo>
                  <a:lnTo>
                    <a:pt x="0" y="145"/>
                  </a:lnTo>
                  <a:lnTo>
                    <a:pt x="180" y="1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22"/>
            <p:cNvSpPr/>
            <p:nvPr/>
          </p:nvSpPr>
          <p:spPr>
            <a:xfrm>
              <a:off x="9775000" y="-1469037"/>
              <a:ext cx="40600" cy="37175"/>
            </a:xfrm>
            <a:custGeom>
              <a:avLst/>
              <a:gdLst/>
              <a:ahLst/>
              <a:cxnLst/>
              <a:rect l="l" t="t" r="r" b="b"/>
              <a:pathLst>
                <a:path w="1624" h="1487" extrusionOk="0">
                  <a:moveTo>
                    <a:pt x="1371" y="1"/>
                  </a:moveTo>
                  <a:lnTo>
                    <a:pt x="1371" y="1"/>
                  </a:lnTo>
                  <a:cubicBezTo>
                    <a:pt x="1153" y="191"/>
                    <a:pt x="916" y="402"/>
                    <a:pt x="627" y="402"/>
                  </a:cubicBezTo>
                  <a:cubicBezTo>
                    <a:pt x="532" y="402"/>
                    <a:pt x="431" y="379"/>
                    <a:pt x="325" y="325"/>
                  </a:cubicBezTo>
                  <a:lnTo>
                    <a:pt x="180" y="614"/>
                  </a:lnTo>
                  <a:lnTo>
                    <a:pt x="0" y="614"/>
                  </a:lnTo>
                  <a:cubicBezTo>
                    <a:pt x="62" y="891"/>
                    <a:pt x="306" y="1063"/>
                    <a:pt x="579" y="1063"/>
                  </a:cubicBezTo>
                  <a:cubicBezTo>
                    <a:pt x="626" y="1063"/>
                    <a:pt x="673" y="1057"/>
                    <a:pt x="721" y="1047"/>
                  </a:cubicBezTo>
                  <a:cubicBezTo>
                    <a:pt x="774" y="1032"/>
                    <a:pt x="817" y="1025"/>
                    <a:pt x="852" y="1025"/>
                  </a:cubicBezTo>
                  <a:cubicBezTo>
                    <a:pt x="986" y="1025"/>
                    <a:pt x="1002" y="1128"/>
                    <a:pt x="974" y="1299"/>
                  </a:cubicBezTo>
                  <a:cubicBezTo>
                    <a:pt x="974" y="1393"/>
                    <a:pt x="1001" y="1487"/>
                    <a:pt x="1102" y="1487"/>
                  </a:cubicBezTo>
                  <a:cubicBezTo>
                    <a:pt x="1117" y="1487"/>
                    <a:pt x="1135" y="1484"/>
                    <a:pt x="1154" y="1480"/>
                  </a:cubicBezTo>
                  <a:cubicBezTo>
                    <a:pt x="1190" y="1444"/>
                    <a:pt x="1298" y="1371"/>
                    <a:pt x="1298" y="1335"/>
                  </a:cubicBezTo>
                  <a:cubicBezTo>
                    <a:pt x="1190" y="867"/>
                    <a:pt x="1623" y="470"/>
                    <a:pt x="137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22"/>
            <p:cNvSpPr/>
            <p:nvPr/>
          </p:nvSpPr>
          <p:spPr>
            <a:xfrm>
              <a:off x="9820075" y="-1451237"/>
              <a:ext cx="14450" cy="9200"/>
            </a:xfrm>
            <a:custGeom>
              <a:avLst/>
              <a:gdLst/>
              <a:ahLst/>
              <a:cxnLst/>
              <a:rect l="l" t="t" r="r" b="b"/>
              <a:pathLst>
                <a:path w="578" h="368" extrusionOk="0">
                  <a:moveTo>
                    <a:pt x="313" y="1"/>
                  </a:moveTo>
                  <a:cubicBezTo>
                    <a:pt x="292" y="1"/>
                    <a:pt x="272" y="4"/>
                    <a:pt x="253" y="10"/>
                  </a:cubicBezTo>
                  <a:cubicBezTo>
                    <a:pt x="145" y="46"/>
                    <a:pt x="0" y="82"/>
                    <a:pt x="36" y="263"/>
                  </a:cubicBezTo>
                  <a:cubicBezTo>
                    <a:pt x="36" y="342"/>
                    <a:pt x="81" y="367"/>
                    <a:pt x="144" y="367"/>
                  </a:cubicBezTo>
                  <a:cubicBezTo>
                    <a:pt x="196" y="367"/>
                    <a:pt x="260" y="351"/>
                    <a:pt x="325" y="335"/>
                  </a:cubicBezTo>
                  <a:cubicBezTo>
                    <a:pt x="433" y="335"/>
                    <a:pt x="577" y="299"/>
                    <a:pt x="577" y="155"/>
                  </a:cubicBezTo>
                  <a:cubicBezTo>
                    <a:pt x="518" y="65"/>
                    <a:pt x="410" y="1"/>
                    <a:pt x="313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22"/>
            <p:cNvSpPr/>
            <p:nvPr/>
          </p:nvSpPr>
          <p:spPr>
            <a:xfrm>
              <a:off x="9863350" y="-1454612"/>
              <a:ext cx="9050" cy="13550"/>
            </a:xfrm>
            <a:custGeom>
              <a:avLst/>
              <a:gdLst/>
              <a:ahLst/>
              <a:cxnLst/>
              <a:rect l="l" t="t" r="r" b="b"/>
              <a:pathLst>
                <a:path w="362" h="542" extrusionOk="0">
                  <a:moveTo>
                    <a:pt x="181" y="1"/>
                  </a:moveTo>
                  <a:lnTo>
                    <a:pt x="109" y="109"/>
                  </a:lnTo>
                  <a:cubicBezTo>
                    <a:pt x="73" y="217"/>
                    <a:pt x="1" y="326"/>
                    <a:pt x="73" y="470"/>
                  </a:cubicBezTo>
                  <a:cubicBezTo>
                    <a:pt x="109" y="506"/>
                    <a:pt x="181" y="542"/>
                    <a:pt x="217" y="542"/>
                  </a:cubicBezTo>
                  <a:cubicBezTo>
                    <a:pt x="361" y="470"/>
                    <a:pt x="289" y="326"/>
                    <a:pt x="289" y="217"/>
                  </a:cubicBezTo>
                  <a:cubicBezTo>
                    <a:pt x="289" y="181"/>
                    <a:pt x="253" y="145"/>
                    <a:pt x="181" y="1"/>
                  </a:cubicBezTo>
                  <a:close/>
                </a:path>
              </a:pathLst>
            </a:custGeom>
            <a:solidFill>
              <a:srgbClr val="E034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22"/>
            <p:cNvSpPr/>
            <p:nvPr/>
          </p:nvSpPr>
          <p:spPr>
            <a:xfrm>
              <a:off x="9752450" y="-1453687"/>
              <a:ext cx="8125" cy="9025"/>
            </a:xfrm>
            <a:custGeom>
              <a:avLst/>
              <a:gdLst/>
              <a:ahLst/>
              <a:cxnLst/>
              <a:rect l="l" t="t" r="r" b="b"/>
              <a:pathLst>
                <a:path w="325" h="361" extrusionOk="0">
                  <a:moveTo>
                    <a:pt x="325" y="0"/>
                  </a:moveTo>
                  <a:lnTo>
                    <a:pt x="325" y="0"/>
                  </a:lnTo>
                  <a:cubicBezTo>
                    <a:pt x="253" y="36"/>
                    <a:pt x="181" y="72"/>
                    <a:pt x="145" y="144"/>
                  </a:cubicBezTo>
                  <a:cubicBezTo>
                    <a:pt x="72" y="216"/>
                    <a:pt x="0" y="289"/>
                    <a:pt x="145" y="361"/>
                  </a:cubicBezTo>
                  <a:cubicBezTo>
                    <a:pt x="145" y="361"/>
                    <a:pt x="253" y="289"/>
                    <a:pt x="289" y="216"/>
                  </a:cubicBezTo>
                  <a:cubicBezTo>
                    <a:pt x="289" y="144"/>
                    <a:pt x="325" y="72"/>
                    <a:pt x="325" y="0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22"/>
            <p:cNvSpPr/>
            <p:nvPr/>
          </p:nvSpPr>
          <p:spPr>
            <a:xfrm>
              <a:off x="9729900" y="-1464762"/>
              <a:ext cx="8150" cy="3875"/>
            </a:xfrm>
            <a:custGeom>
              <a:avLst/>
              <a:gdLst/>
              <a:ahLst/>
              <a:cxnLst/>
              <a:rect l="l" t="t" r="r" b="b"/>
              <a:pathLst>
                <a:path w="326" h="155" extrusionOk="0">
                  <a:moveTo>
                    <a:pt x="252" y="1"/>
                  </a:moveTo>
                  <a:cubicBezTo>
                    <a:pt x="144" y="1"/>
                    <a:pt x="60" y="65"/>
                    <a:pt x="1" y="154"/>
                  </a:cubicBezTo>
                  <a:cubicBezTo>
                    <a:pt x="145" y="154"/>
                    <a:pt x="253" y="82"/>
                    <a:pt x="325" y="10"/>
                  </a:cubicBezTo>
                  <a:cubicBezTo>
                    <a:pt x="300" y="4"/>
                    <a:pt x="275" y="1"/>
                    <a:pt x="252" y="1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22"/>
            <p:cNvSpPr/>
            <p:nvPr/>
          </p:nvSpPr>
          <p:spPr>
            <a:xfrm>
              <a:off x="9725400" y="-1460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cubicBezTo>
                    <a:pt x="109" y="0"/>
                    <a:pt x="0" y="0"/>
                    <a:pt x="0" y="73"/>
                  </a:cubicBezTo>
                  <a:cubicBezTo>
                    <a:pt x="0" y="145"/>
                    <a:pt x="109" y="145"/>
                    <a:pt x="181" y="145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22"/>
            <p:cNvSpPr/>
            <p:nvPr/>
          </p:nvSpPr>
          <p:spPr>
            <a:xfrm>
              <a:off x="9729900" y="-1453687"/>
              <a:ext cx="3625" cy="8125"/>
            </a:xfrm>
            <a:custGeom>
              <a:avLst/>
              <a:gdLst/>
              <a:ahLst/>
              <a:cxnLst/>
              <a:rect l="l" t="t" r="r" b="b"/>
              <a:pathLst>
                <a:path w="145" h="325" extrusionOk="0">
                  <a:moveTo>
                    <a:pt x="1" y="0"/>
                  </a:moveTo>
                  <a:lnTo>
                    <a:pt x="1" y="325"/>
                  </a:lnTo>
                  <a:cubicBezTo>
                    <a:pt x="145" y="216"/>
                    <a:pt x="145" y="108"/>
                    <a:pt x="1" y="0"/>
                  </a:cubicBezTo>
                  <a:close/>
                </a:path>
              </a:pathLst>
            </a:custGeom>
            <a:solidFill>
              <a:srgbClr val="DF3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22"/>
            <p:cNvSpPr/>
            <p:nvPr/>
          </p:nvSpPr>
          <p:spPr>
            <a:xfrm>
              <a:off x="9820075" y="-1370737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109" y="0"/>
                  </a:moveTo>
                  <a:cubicBezTo>
                    <a:pt x="72" y="0"/>
                    <a:pt x="0" y="72"/>
                    <a:pt x="0" y="108"/>
                  </a:cubicBezTo>
                  <a:cubicBezTo>
                    <a:pt x="36" y="217"/>
                    <a:pt x="145" y="181"/>
                    <a:pt x="253" y="217"/>
                  </a:cubicBezTo>
                  <a:cubicBezTo>
                    <a:pt x="217" y="144"/>
                    <a:pt x="217" y="0"/>
                    <a:pt x="109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22"/>
            <p:cNvSpPr/>
            <p:nvPr/>
          </p:nvSpPr>
          <p:spPr>
            <a:xfrm>
              <a:off x="9778400" y="-1483637"/>
              <a:ext cx="7425" cy="5625"/>
            </a:xfrm>
            <a:custGeom>
              <a:avLst/>
              <a:gdLst/>
              <a:ahLst/>
              <a:cxnLst/>
              <a:rect l="l" t="t" r="r" b="b"/>
              <a:pathLst>
                <a:path w="297" h="225" extrusionOk="0">
                  <a:moveTo>
                    <a:pt x="70" y="1"/>
                  </a:moveTo>
                  <a:cubicBezTo>
                    <a:pt x="0" y="1"/>
                    <a:pt x="80" y="85"/>
                    <a:pt x="80" y="116"/>
                  </a:cubicBezTo>
                  <a:cubicBezTo>
                    <a:pt x="80" y="188"/>
                    <a:pt x="153" y="224"/>
                    <a:pt x="225" y="224"/>
                  </a:cubicBezTo>
                  <a:cubicBezTo>
                    <a:pt x="261" y="188"/>
                    <a:pt x="297" y="152"/>
                    <a:pt x="297" y="80"/>
                  </a:cubicBezTo>
                  <a:cubicBezTo>
                    <a:pt x="225" y="44"/>
                    <a:pt x="189" y="8"/>
                    <a:pt x="116" y="8"/>
                  </a:cubicBezTo>
                  <a:cubicBezTo>
                    <a:pt x="96" y="3"/>
                    <a:pt x="81" y="1"/>
                    <a:pt x="70" y="1"/>
                  </a:cubicBezTo>
                  <a:close/>
                </a:path>
              </a:pathLst>
            </a:custGeom>
            <a:solidFill>
              <a:srgbClr val="E73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22"/>
            <p:cNvSpPr/>
            <p:nvPr/>
          </p:nvSpPr>
          <p:spPr>
            <a:xfrm>
              <a:off x="9779500" y="-1453687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0" y="0"/>
                  </a:moveTo>
                  <a:cubicBezTo>
                    <a:pt x="18" y="36"/>
                    <a:pt x="36" y="45"/>
                    <a:pt x="50" y="45"/>
                  </a:cubicBezTo>
                  <a:cubicBezTo>
                    <a:pt x="63" y="45"/>
                    <a:pt x="72" y="36"/>
                    <a:pt x="72" y="36"/>
                  </a:cubicBezTo>
                  <a:cubicBezTo>
                    <a:pt x="72" y="36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D83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85" name="Google Shape;5885;p22"/>
          <p:cNvGrpSpPr/>
          <p:nvPr/>
        </p:nvGrpSpPr>
        <p:grpSpPr>
          <a:xfrm>
            <a:off x="4586911" y="6010524"/>
            <a:ext cx="75185" cy="103288"/>
            <a:chOff x="10113175" y="293163"/>
            <a:chExt cx="248875" cy="256425"/>
          </a:xfrm>
        </p:grpSpPr>
        <p:sp>
          <p:nvSpPr>
            <p:cNvPr id="5886" name="Google Shape;5886;p2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2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2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2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2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2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2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2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2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2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6" name="Google Shape;5896;p2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7" name="Google Shape;5897;p2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8" name="Google Shape;5898;p2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2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2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2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2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2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2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2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06" name="Google Shape;5906;p22"/>
          <p:cNvGrpSpPr/>
          <p:nvPr/>
        </p:nvGrpSpPr>
        <p:grpSpPr>
          <a:xfrm>
            <a:off x="7520317" y="1106926"/>
            <a:ext cx="139904" cy="184609"/>
            <a:chOff x="10220425" y="-1503412"/>
            <a:chExt cx="280425" cy="277525"/>
          </a:xfrm>
        </p:grpSpPr>
        <p:sp>
          <p:nvSpPr>
            <p:cNvPr id="5907" name="Google Shape;5907;p2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2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2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2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2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2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2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2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2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6" name="Google Shape;5916;p2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7" name="Google Shape;5917;p2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8" name="Google Shape;5918;p2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9" name="Google Shape;5919;p2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0" name="Google Shape;5920;p2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2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2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2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2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2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2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2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2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2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2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2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2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2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34" name="Google Shape;5934;p22"/>
          <p:cNvGrpSpPr/>
          <p:nvPr/>
        </p:nvGrpSpPr>
        <p:grpSpPr>
          <a:xfrm>
            <a:off x="1624127" y="2149825"/>
            <a:ext cx="75172" cy="104041"/>
            <a:chOff x="9933675" y="-1395987"/>
            <a:chExt cx="264225" cy="274275"/>
          </a:xfrm>
        </p:grpSpPr>
        <p:sp>
          <p:nvSpPr>
            <p:cNvPr id="5935" name="Google Shape;5935;p22"/>
            <p:cNvSpPr/>
            <p:nvPr/>
          </p:nvSpPr>
          <p:spPr>
            <a:xfrm>
              <a:off x="9940900" y="-1393112"/>
              <a:ext cx="250675" cy="162150"/>
            </a:xfrm>
            <a:custGeom>
              <a:avLst/>
              <a:gdLst/>
              <a:ahLst/>
              <a:cxnLst/>
              <a:rect l="l" t="t" r="r" b="b"/>
              <a:pathLst>
                <a:path w="10027" h="6486" extrusionOk="0">
                  <a:moveTo>
                    <a:pt x="4761" y="1"/>
                  </a:moveTo>
                  <a:cubicBezTo>
                    <a:pt x="3920" y="1"/>
                    <a:pt x="3105" y="219"/>
                    <a:pt x="2345" y="859"/>
                  </a:cubicBezTo>
                  <a:cubicBezTo>
                    <a:pt x="2164" y="1003"/>
                    <a:pt x="2092" y="1220"/>
                    <a:pt x="1948" y="1400"/>
                  </a:cubicBezTo>
                  <a:lnTo>
                    <a:pt x="1912" y="1472"/>
                  </a:lnTo>
                  <a:lnTo>
                    <a:pt x="1768" y="1580"/>
                  </a:lnTo>
                  <a:lnTo>
                    <a:pt x="1623" y="1725"/>
                  </a:lnTo>
                  <a:cubicBezTo>
                    <a:pt x="1443" y="1833"/>
                    <a:pt x="1407" y="1977"/>
                    <a:pt x="1299" y="2121"/>
                  </a:cubicBezTo>
                  <a:cubicBezTo>
                    <a:pt x="469" y="3276"/>
                    <a:pt x="0" y="4646"/>
                    <a:pt x="0" y="6089"/>
                  </a:cubicBezTo>
                  <a:cubicBezTo>
                    <a:pt x="109" y="6305"/>
                    <a:pt x="289" y="6450"/>
                    <a:pt x="505" y="6486"/>
                  </a:cubicBezTo>
                  <a:cubicBezTo>
                    <a:pt x="577" y="6486"/>
                    <a:pt x="650" y="6450"/>
                    <a:pt x="722" y="6413"/>
                  </a:cubicBezTo>
                  <a:cubicBezTo>
                    <a:pt x="974" y="5909"/>
                    <a:pt x="1479" y="5620"/>
                    <a:pt x="2020" y="5584"/>
                  </a:cubicBezTo>
                  <a:cubicBezTo>
                    <a:pt x="2273" y="5584"/>
                    <a:pt x="2561" y="5440"/>
                    <a:pt x="2561" y="5151"/>
                  </a:cubicBezTo>
                  <a:cubicBezTo>
                    <a:pt x="2539" y="4751"/>
                    <a:pt x="2667" y="4652"/>
                    <a:pt x="2862" y="4652"/>
                  </a:cubicBezTo>
                  <a:cubicBezTo>
                    <a:pt x="2983" y="4652"/>
                    <a:pt x="3130" y="4691"/>
                    <a:pt x="3282" y="4718"/>
                  </a:cubicBezTo>
                  <a:cubicBezTo>
                    <a:pt x="3383" y="4728"/>
                    <a:pt x="3475" y="4733"/>
                    <a:pt x="3560" y="4733"/>
                  </a:cubicBezTo>
                  <a:cubicBezTo>
                    <a:pt x="4113" y="4733"/>
                    <a:pt x="4343" y="4514"/>
                    <a:pt x="4437" y="3889"/>
                  </a:cubicBezTo>
                  <a:cubicBezTo>
                    <a:pt x="4437" y="3708"/>
                    <a:pt x="4581" y="3528"/>
                    <a:pt x="4797" y="3528"/>
                  </a:cubicBezTo>
                  <a:cubicBezTo>
                    <a:pt x="5374" y="3420"/>
                    <a:pt x="5699" y="2987"/>
                    <a:pt x="6096" y="2626"/>
                  </a:cubicBezTo>
                  <a:cubicBezTo>
                    <a:pt x="6024" y="2121"/>
                    <a:pt x="5446" y="2374"/>
                    <a:pt x="5302" y="2013"/>
                  </a:cubicBezTo>
                  <a:lnTo>
                    <a:pt x="5302" y="2013"/>
                  </a:lnTo>
                  <a:cubicBezTo>
                    <a:pt x="5951" y="2230"/>
                    <a:pt x="6637" y="2410"/>
                    <a:pt x="7142" y="2951"/>
                  </a:cubicBezTo>
                  <a:cubicBezTo>
                    <a:pt x="7164" y="2956"/>
                    <a:pt x="7187" y="2957"/>
                    <a:pt x="7209" y="2957"/>
                  </a:cubicBezTo>
                  <a:cubicBezTo>
                    <a:pt x="7277" y="2957"/>
                    <a:pt x="7343" y="2942"/>
                    <a:pt x="7408" y="2942"/>
                  </a:cubicBezTo>
                  <a:cubicBezTo>
                    <a:pt x="7493" y="2942"/>
                    <a:pt x="7574" y="2969"/>
                    <a:pt x="7647" y="3095"/>
                  </a:cubicBezTo>
                  <a:cubicBezTo>
                    <a:pt x="7800" y="3351"/>
                    <a:pt x="8080" y="3498"/>
                    <a:pt x="8371" y="3498"/>
                  </a:cubicBezTo>
                  <a:cubicBezTo>
                    <a:pt x="8491" y="3498"/>
                    <a:pt x="8613" y="3473"/>
                    <a:pt x="8729" y="3420"/>
                  </a:cubicBezTo>
                  <a:cubicBezTo>
                    <a:pt x="8821" y="3378"/>
                    <a:pt x="8902" y="3359"/>
                    <a:pt x="8973" y="3359"/>
                  </a:cubicBezTo>
                  <a:cubicBezTo>
                    <a:pt x="9207" y="3359"/>
                    <a:pt x="9339" y="3559"/>
                    <a:pt x="9450" y="3781"/>
                  </a:cubicBezTo>
                  <a:cubicBezTo>
                    <a:pt x="9544" y="4030"/>
                    <a:pt x="9556" y="4307"/>
                    <a:pt x="9861" y="4307"/>
                  </a:cubicBezTo>
                  <a:cubicBezTo>
                    <a:pt x="9909" y="4307"/>
                    <a:pt x="9964" y="4300"/>
                    <a:pt x="10027" y="4286"/>
                  </a:cubicBezTo>
                  <a:cubicBezTo>
                    <a:pt x="10027" y="4177"/>
                    <a:pt x="9991" y="4033"/>
                    <a:pt x="9991" y="3925"/>
                  </a:cubicBezTo>
                  <a:cubicBezTo>
                    <a:pt x="9702" y="3131"/>
                    <a:pt x="9270" y="2374"/>
                    <a:pt x="8729" y="1725"/>
                  </a:cubicBezTo>
                  <a:cubicBezTo>
                    <a:pt x="8224" y="1112"/>
                    <a:pt x="7574" y="607"/>
                    <a:pt x="6817" y="318"/>
                  </a:cubicBezTo>
                  <a:cubicBezTo>
                    <a:pt x="6126" y="141"/>
                    <a:pt x="5436" y="1"/>
                    <a:pt x="4761" y="1"/>
                  </a:cubicBez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22"/>
            <p:cNvSpPr/>
            <p:nvPr/>
          </p:nvSpPr>
          <p:spPr>
            <a:xfrm>
              <a:off x="9937300" y="-1329312"/>
              <a:ext cx="257000" cy="203850"/>
            </a:xfrm>
            <a:custGeom>
              <a:avLst/>
              <a:gdLst/>
              <a:ahLst/>
              <a:cxnLst/>
              <a:rect l="l" t="t" r="r" b="b"/>
              <a:pathLst>
                <a:path w="10280" h="8154" extrusionOk="0">
                  <a:moveTo>
                    <a:pt x="6472" y="0"/>
                  </a:moveTo>
                  <a:cubicBezTo>
                    <a:pt x="6390" y="0"/>
                    <a:pt x="6301" y="22"/>
                    <a:pt x="6204" y="74"/>
                  </a:cubicBezTo>
                  <a:cubicBezTo>
                    <a:pt x="5951" y="74"/>
                    <a:pt x="5699" y="74"/>
                    <a:pt x="5627" y="327"/>
                  </a:cubicBezTo>
                  <a:cubicBezTo>
                    <a:pt x="5599" y="550"/>
                    <a:pt x="5419" y="687"/>
                    <a:pt x="5222" y="687"/>
                  </a:cubicBezTo>
                  <a:cubicBezTo>
                    <a:pt x="5165" y="687"/>
                    <a:pt x="5106" y="676"/>
                    <a:pt x="5049" y="652"/>
                  </a:cubicBezTo>
                  <a:cubicBezTo>
                    <a:pt x="5007" y="632"/>
                    <a:pt x="4969" y="624"/>
                    <a:pt x="4936" y="624"/>
                  </a:cubicBezTo>
                  <a:cubicBezTo>
                    <a:pt x="4696" y="624"/>
                    <a:pt x="4682" y="1076"/>
                    <a:pt x="4441" y="1076"/>
                  </a:cubicBezTo>
                  <a:cubicBezTo>
                    <a:pt x="4408" y="1076"/>
                    <a:pt x="4371" y="1068"/>
                    <a:pt x="4328" y="1048"/>
                  </a:cubicBezTo>
                  <a:cubicBezTo>
                    <a:pt x="4292" y="1084"/>
                    <a:pt x="4256" y="1120"/>
                    <a:pt x="4256" y="1156"/>
                  </a:cubicBezTo>
                  <a:cubicBezTo>
                    <a:pt x="4220" y="1229"/>
                    <a:pt x="4256" y="1337"/>
                    <a:pt x="4328" y="1337"/>
                  </a:cubicBezTo>
                  <a:cubicBezTo>
                    <a:pt x="4581" y="1445"/>
                    <a:pt x="4508" y="1481"/>
                    <a:pt x="4364" y="1697"/>
                  </a:cubicBezTo>
                  <a:cubicBezTo>
                    <a:pt x="4194" y="1916"/>
                    <a:pt x="3909" y="2037"/>
                    <a:pt x="3620" y="2037"/>
                  </a:cubicBezTo>
                  <a:cubicBezTo>
                    <a:pt x="3480" y="2037"/>
                    <a:pt x="3339" y="2009"/>
                    <a:pt x="3210" y="1950"/>
                  </a:cubicBezTo>
                  <a:cubicBezTo>
                    <a:pt x="3102" y="1914"/>
                    <a:pt x="2976" y="1896"/>
                    <a:pt x="2849" y="1896"/>
                  </a:cubicBezTo>
                  <a:cubicBezTo>
                    <a:pt x="2723" y="1896"/>
                    <a:pt x="2597" y="1914"/>
                    <a:pt x="2489" y="1950"/>
                  </a:cubicBezTo>
                  <a:cubicBezTo>
                    <a:pt x="2453" y="2058"/>
                    <a:pt x="2453" y="2166"/>
                    <a:pt x="2489" y="2275"/>
                  </a:cubicBezTo>
                  <a:cubicBezTo>
                    <a:pt x="2633" y="2671"/>
                    <a:pt x="2489" y="2852"/>
                    <a:pt x="2128" y="2888"/>
                  </a:cubicBezTo>
                  <a:cubicBezTo>
                    <a:pt x="1262" y="2960"/>
                    <a:pt x="1010" y="3104"/>
                    <a:pt x="721" y="3861"/>
                  </a:cubicBezTo>
                  <a:cubicBezTo>
                    <a:pt x="553" y="3794"/>
                    <a:pt x="510" y="3569"/>
                    <a:pt x="300" y="3569"/>
                  </a:cubicBezTo>
                  <a:cubicBezTo>
                    <a:pt x="285" y="3569"/>
                    <a:pt x="269" y="3571"/>
                    <a:pt x="253" y="3573"/>
                  </a:cubicBezTo>
                  <a:cubicBezTo>
                    <a:pt x="108" y="4258"/>
                    <a:pt x="0" y="4943"/>
                    <a:pt x="577" y="5484"/>
                  </a:cubicBezTo>
                  <a:cubicBezTo>
                    <a:pt x="721" y="5629"/>
                    <a:pt x="830" y="5809"/>
                    <a:pt x="830" y="6026"/>
                  </a:cubicBezTo>
                  <a:cubicBezTo>
                    <a:pt x="866" y="6639"/>
                    <a:pt x="1262" y="6999"/>
                    <a:pt x="1623" y="7396"/>
                  </a:cubicBezTo>
                  <a:cubicBezTo>
                    <a:pt x="2092" y="7973"/>
                    <a:pt x="2741" y="8045"/>
                    <a:pt x="3426" y="8153"/>
                  </a:cubicBezTo>
                  <a:cubicBezTo>
                    <a:pt x="3787" y="7937"/>
                    <a:pt x="3751" y="7468"/>
                    <a:pt x="4004" y="7144"/>
                  </a:cubicBezTo>
                  <a:cubicBezTo>
                    <a:pt x="3919" y="6848"/>
                    <a:pt x="3785" y="6725"/>
                    <a:pt x="3616" y="6725"/>
                  </a:cubicBezTo>
                  <a:cubicBezTo>
                    <a:pt x="3496" y="6725"/>
                    <a:pt x="3359" y="6787"/>
                    <a:pt x="3210" y="6891"/>
                  </a:cubicBezTo>
                  <a:cubicBezTo>
                    <a:pt x="3165" y="6936"/>
                    <a:pt x="3113" y="6956"/>
                    <a:pt x="3063" y="6956"/>
                  </a:cubicBezTo>
                  <a:cubicBezTo>
                    <a:pt x="2994" y="6956"/>
                    <a:pt x="2927" y="6918"/>
                    <a:pt x="2885" y="6855"/>
                  </a:cubicBezTo>
                  <a:cubicBezTo>
                    <a:pt x="2777" y="6747"/>
                    <a:pt x="2813" y="6603"/>
                    <a:pt x="2922" y="6530"/>
                  </a:cubicBezTo>
                  <a:cubicBezTo>
                    <a:pt x="3102" y="6386"/>
                    <a:pt x="3138" y="6134"/>
                    <a:pt x="3246" y="6062"/>
                  </a:cubicBezTo>
                  <a:cubicBezTo>
                    <a:pt x="3607" y="5773"/>
                    <a:pt x="3679" y="5268"/>
                    <a:pt x="4184" y="5088"/>
                  </a:cubicBezTo>
                  <a:cubicBezTo>
                    <a:pt x="4472" y="4871"/>
                    <a:pt x="4617" y="4511"/>
                    <a:pt x="4472" y="4186"/>
                  </a:cubicBezTo>
                  <a:cubicBezTo>
                    <a:pt x="4440" y="4088"/>
                    <a:pt x="4363" y="4050"/>
                    <a:pt x="4276" y="4050"/>
                  </a:cubicBezTo>
                  <a:cubicBezTo>
                    <a:pt x="4169" y="4050"/>
                    <a:pt x="4047" y="4107"/>
                    <a:pt x="3967" y="4186"/>
                  </a:cubicBezTo>
                  <a:cubicBezTo>
                    <a:pt x="3800" y="4353"/>
                    <a:pt x="3639" y="4418"/>
                    <a:pt x="3488" y="4418"/>
                  </a:cubicBezTo>
                  <a:cubicBezTo>
                    <a:pt x="3280" y="4418"/>
                    <a:pt x="3088" y="4296"/>
                    <a:pt x="2922" y="4150"/>
                  </a:cubicBezTo>
                  <a:lnTo>
                    <a:pt x="2922" y="4150"/>
                  </a:lnTo>
                  <a:cubicBezTo>
                    <a:pt x="3045" y="4183"/>
                    <a:pt x="3160" y="4201"/>
                    <a:pt x="3266" y="4201"/>
                  </a:cubicBezTo>
                  <a:cubicBezTo>
                    <a:pt x="3626" y="4201"/>
                    <a:pt x="3876" y="3994"/>
                    <a:pt x="3931" y="3465"/>
                  </a:cubicBezTo>
                  <a:cubicBezTo>
                    <a:pt x="3967" y="3284"/>
                    <a:pt x="4004" y="3068"/>
                    <a:pt x="4076" y="2888"/>
                  </a:cubicBezTo>
                  <a:cubicBezTo>
                    <a:pt x="4364" y="2491"/>
                    <a:pt x="4833" y="2238"/>
                    <a:pt x="5338" y="2202"/>
                  </a:cubicBezTo>
                  <a:cubicBezTo>
                    <a:pt x="5518" y="2275"/>
                    <a:pt x="5699" y="2419"/>
                    <a:pt x="5915" y="2419"/>
                  </a:cubicBezTo>
                  <a:cubicBezTo>
                    <a:pt x="6095" y="2419"/>
                    <a:pt x="6168" y="2238"/>
                    <a:pt x="6312" y="2130"/>
                  </a:cubicBezTo>
                  <a:lnTo>
                    <a:pt x="6312" y="2130"/>
                  </a:lnTo>
                  <a:cubicBezTo>
                    <a:pt x="6240" y="2311"/>
                    <a:pt x="6348" y="2527"/>
                    <a:pt x="6528" y="2635"/>
                  </a:cubicBezTo>
                  <a:cubicBezTo>
                    <a:pt x="6558" y="2645"/>
                    <a:pt x="6585" y="2650"/>
                    <a:pt x="6609" y="2650"/>
                  </a:cubicBezTo>
                  <a:cubicBezTo>
                    <a:pt x="6765" y="2650"/>
                    <a:pt x="6832" y="2471"/>
                    <a:pt x="6925" y="2347"/>
                  </a:cubicBezTo>
                  <a:cubicBezTo>
                    <a:pt x="7069" y="2058"/>
                    <a:pt x="6961" y="1806"/>
                    <a:pt x="6961" y="1517"/>
                  </a:cubicBezTo>
                  <a:cubicBezTo>
                    <a:pt x="6961" y="1373"/>
                    <a:pt x="6961" y="1229"/>
                    <a:pt x="7141" y="1120"/>
                  </a:cubicBezTo>
                  <a:cubicBezTo>
                    <a:pt x="7181" y="1105"/>
                    <a:pt x="7217" y="1097"/>
                    <a:pt x="7250" y="1097"/>
                  </a:cubicBezTo>
                  <a:cubicBezTo>
                    <a:pt x="7367" y="1097"/>
                    <a:pt x="7446" y="1188"/>
                    <a:pt x="7502" y="1301"/>
                  </a:cubicBezTo>
                  <a:cubicBezTo>
                    <a:pt x="7646" y="1589"/>
                    <a:pt x="7827" y="1806"/>
                    <a:pt x="8151" y="1806"/>
                  </a:cubicBezTo>
                  <a:cubicBezTo>
                    <a:pt x="8211" y="1798"/>
                    <a:pt x="8264" y="1795"/>
                    <a:pt x="8311" y="1795"/>
                  </a:cubicBezTo>
                  <a:cubicBezTo>
                    <a:pt x="8713" y="1795"/>
                    <a:pt x="8645" y="2063"/>
                    <a:pt x="8548" y="2419"/>
                  </a:cubicBezTo>
                  <a:cubicBezTo>
                    <a:pt x="8493" y="2749"/>
                    <a:pt x="8606" y="2891"/>
                    <a:pt x="8840" y="2891"/>
                  </a:cubicBezTo>
                  <a:cubicBezTo>
                    <a:pt x="8912" y="2891"/>
                    <a:pt x="8995" y="2877"/>
                    <a:pt x="9089" y="2852"/>
                  </a:cubicBezTo>
                  <a:cubicBezTo>
                    <a:pt x="9378" y="2779"/>
                    <a:pt x="9558" y="2491"/>
                    <a:pt x="9810" y="2455"/>
                  </a:cubicBezTo>
                  <a:lnTo>
                    <a:pt x="9810" y="2455"/>
                  </a:lnTo>
                  <a:cubicBezTo>
                    <a:pt x="9810" y="2779"/>
                    <a:pt x="9414" y="3284"/>
                    <a:pt x="10171" y="3284"/>
                  </a:cubicBezTo>
                  <a:cubicBezTo>
                    <a:pt x="10279" y="3140"/>
                    <a:pt x="10243" y="2960"/>
                    <a:pt x="10243" y="2779"/>
                  </a:cubicBezTo>
                  <a:cubicBezTo>
                    <a:pt x="10135" y="2671"/>
                    <a:pt x="10135" y="2527"/>
                    <a:pt x="10243" y="2455"/>
                  </a:cubicBezTo>
                  <a:cubicBezTo>
                    <a:pt x="10243" y="2311"/>
                    <a:pt x="10243" y="2166"/>
                    <a:pt x="10171" y="2022"/>
                  </a:cubicBezTo>
                  <a:lnTo>
                    <a:pt x="10135" y="1734"/>
                  </a:lnTo>
                  <a:cubicBezTo>
                    <a:pt x="10027" y="1661"/>
                    <a:pt x="9774" y="1589"/>
                    <a:pt x="9810" y="1481"/>
                  </a:cubicBezTo>
                  <a:cubicBezTo>
                    <a:pt x="9955" y="1048"/>
                    <a:pt x="9522" y="904"/>
                    <a:pt x="9450" y="652"/>
                  </a:cubicBezTo>
                  <a:cubicBezTo>
                    <a:pt x="9388" y="508"/>
                    <a:pt x="9315" y="446"/>
                    <a:pt x="9223" y="446"/>
                  </a:cubicBezTo>
                  <a:cubicBezTo>
                    <a:pt x="9154" y="446"/>
                    <a:pt x="9074" y="481"/>
                    <a:pt x="8981" y="543"/>
                  </a:cubicBezTo>
                  <a:cubicBezTo>
                    <a:pt x="8784" y="684"/>
                    <a:pt x="8619" y="753"/>
                    <a:pt x="8480" y="753"/>
                  </a:cubicBezTo>
                  <a:cubicBezTo>
                    <a:pt x="8261" y="753"/>
                    <a:pt x="8103" y="585"/>
                    <a:pt x="7971" y="255"/>
                  </a:cubicBezTo>
                  <a:cubicBezTo>
                    <a:pt x="7935" y="74"/>
                    <a:pt x="7827" y="74"/>
                    <a:pt x="7682" y="74"/>
                  </a:cubicBezTo>
                  <a:cubicBezTo>
                    <a:pt x="7466" y="74"/>
                    <a:pt x="7430" y="291"/>
                    <a:pt x="7286" y="363"/>
                  </a:cubicBezTo>
                  <a:cubicBezTo>
                    <a:pt x="7000" y="306"/>
                    <a:pt x="6783" y="0"/>
                    <a:pt x="6472" y="0"/>
                  </a:cubicBezTo>
                  <a:close/>
                </a:path>
              </a:pathLst>
            </a:custGeom>
            <a:solidFill>
              <a:srgbClr val="50D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22"/>
            <p:cNvSpPr/>
            <p:nvPr/>
          </p:nvSpPr>
          <p:spPr>
            <a:xfrm>
              <a:off x="10022050" y="-1208387"/>
              <a:ext cx="67650" cy="86675"/>
            </a:xfrm>
            <a:custGeom>
              <a:avLst/>
              <a:gdLst/>
              <a:ahLst/>
              <a:cxnLst/>
              <a:rect l="l" t="t" r="r" b="b"/>
              <a:pathLst>
                <a:path w="2706" h="3467" extrusionOk="0">
                  <a:moveTo>
                    <a:pt x="1208" y="0"/>
                  </a:moveTo>
                  <a:cubicBezTo>
                    <a:pt x="1006" y="0"/>
                    <a:pt x="946" y="254"/>
                    <a:pt x="866" y="467"/>
                  </a:cubicBezTo>
                  <a:cubicBezTo>
                    <a:pt x="830" y="503"/>
                    <a:pt x="758" y="539"/>
                    <a:pt x="722" y="575"/>
                  </a:cubicBezTo>
                  <a:cubicBezTo>
                    <a:pt x="541" y="720"/>
                    <a:pt x="361" y="864"/>
                    <a:pt x="217" y="1044"/>
                  </a:cubicBezTo>
                  <a:cubicBezTo>
                    <a:pt x="73" y="1261"/>
                    <a:pt x="0" y="1549"/>
                    <a:pt x="217" y="1621"/>
                  </a:cubicBezTo>
                  <a:cubicBezTo>
                    <a:pt x="686" y="1802"/>
                    <a:pt x="577" y="2090"/>
                    <a:pt x="505" y="2415"/>
                  </a:cubicBezTo>
                  <a:cubicBezTo>
                    <a:pt x="36" y="2559"/>
                    <a:pt x="253" y="3064"/>
                    <a:pt x="36" y="3353"/>
                  </a:cubicBezTo>
                  <a:cubicBezTo>
                    <a:pt x="302" y="3433"/>
                    <a:pt x="557" y="3466"/>
                    <a:pt x="806" y="3466"/>
                  </a:cubicBezTo>
                  <a:cubicBezTo>
                    <a:pt x="1332" y="3466"/>
                    <a:pt x="1830" y="3319"/>
                    <a:pt x="2345" y="3172"/>
                  </a:cubicBezTo>
                  <a:cubicBezTo>
                    <a:pt x="2417" y="3100"/>
                    <a:pt x="2489" y="3064"/>
                    <a:pt x="2561" y="3028"/>
                  </a:cubicBezTo>
                  <a:cubicBezTo>
                    <a:pt x="2669" y="2956"/>
                    <a:pt x="2705" y="2812"/>
                    <a:pt x="2669" y="2703"/>
                  </a:cubicBezTo>
                  <a:cubicBezTo>
                    <a:pt x="2633" y="2631"/>
                    <a:pt x="2561" y="2631"/>
                    <a:pt x="2489" y="2595"/>
                  </a:cubicBezTo>
                  <a:cubicBezTo>
                    <a:pt x="2462" y="2586"/>
                    <a:pt x="2435" y="2584"/>
                    <a:pt x="2407" y="2584"/>
                  </a:cubicBezTo>
                  <a:cubicBezTo>
                    <a:pt x="2380" y="2584"/>
                    <a:pt x="2351" y="2586"/>
                    <a:pt x="2322" y="2586"/>
                  </a:cubicBezTo>
                  <a:cubicBezTo>
                    <a:pt x="2264" y="2586"/>
                    <a:pt x="2200" y="2577"/>
                    <a:pt x="2128" y="2523"/>
                  </a:cubicBezTo>
                  <a:cubicBezTo>
                    <a:pt x="2092" y="2343"/>
                    <a:pt x="2164" y="2090"/>
                    <a:pt x="1984" y="1982"/>
                  </a:cubicBezTo>
                  <a:cubicBezTo>
                    <a:pt x="1299" y="1585"/>
                    <a:pt x="1804" y="1441"/>
                    <a:pt x="2128" y="1369"/>
                  </a:cubicBezTo>
                  <a:cubicBezTo>
                    <a:pt x="2597" y="1261"/>
                    <a:pt x="2705" y="1116"/>
                    <a:pt x="2597" y="647"/>
                  </a:cubicBezTo>
                  <a:cubicBezTo>
                    <a:pt x="2497" y="321"/>
                    <a:pt x="2379" y="152"/>
                    <a:pt x="2171" y="152"/>
                  </a:cubicBezTo>
                  <a:cubicBezTo>
                    <a:pt x="2080" y="152"/>
                    <a:pt x="1972" y="185"/>
                    <a:pt x="1840" y="251"/>
                  </a:cubicBezTo>
                  <a:cubicBezTo>
                    <a:pt x="1799" y="267"/>
                    <a:pt x="1764" y="274"/>
                    <a:pt x="1733" y="274"/>
                  </a:cubicBezTo>
                  <a:cubicBezTo>
                    <a:pt x="1625" y="274"/>
                    <a:pt x="1563" y="190"/>
                    <a:pt x="1479" y="106"/>
                  </a:cubicBezTo>
                  <a:cubicBezTo>
                    <a:pt x="1367" y="32"/>
                    <a:pt x="1279" y="0"/>
                    <a:pt x="1208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22"/>
            <p:cNvSpPr/>
            <p:nvPr/>
          </p:nvSpPr>
          <p:spPr>
            <a:xfrm>
              <a:off x="9933675" y="-1344512"/>
              <a:ext cx="46925" cy="200125"/>
            </a:xfrm>
            <a:custGeom>
              <a:avLst/>
              <a:gdLst/>
              <a:ahLst/>
              <a:cxnLst/>
              <a:rect l="l" t="t" r="r" b="b"/>
              <a:pathLst>
                <a:path w="1877" h="8005" extrusionOk="0">
                  <a:moveTo>
                    <a:pt x="1706" y="1"/>
                  </a:moveTo>
                  <a:cubicBezTo>
                    <a:pt x="1682" y="1"/>
                    <a:pt x="1656" y="20"/>
                    <a:pt x="1624" y="69"/>
                  </a:cubicBezTo>
                  <a:cubicBezTo>
                    <a:pt x="902" y="574"/>
                    <a:pt x="722" y="1404"/>
                    <a:pt x="434" y="2197"/>
                  </a:cubicBezTo>
                  <a:cubicBezTo>
                    <a:pt x="109" y="3243"/>
                    <a:pt x="1" y="4325"/>
                    <a:pt x="145" y="5407"/>
                  </a:cubicBezTo>
                  <a:cubicBezTo>
                    <a:pt x="289" y="6489"/>
                    <a:pt x="614" y="7571"/>
                    <a:pt x="1804" y="8004"/>
                  </a:cubicBezTo>
                  <a:cubicBezTo>
                    <a:pt x="1876" y="7679"/>
                    <a:pt x="1480" y="7535"/>
                    <a:pt x="1480" y="7211"/>
                  </a:cubicBezTo>
                  <a:cubicBezTo>
                    <a:pt x="1480" y="7102"/>
                    <a:pt x="902" y="6994"/>
                    <a:pt x="1480" y="6886"/>
                  </a:cubicBezTo>
                  <a:cubicBezTo>
                    <a:pt x="1552" y="6850"/>
                    <a:pt x="1552" y="6706"/>
                    <a:pt x="1480" y="6706"/>
                  </a:cubicBezTo>
                  <a:cubicBezTo>
                    <a:pt x="1227" y="6634"/>
                    <a:pt x="975" y="6561"/>
                    <a:pt x="1119" y="6165"/>
                  </a:cubicBezTo>
                  <a:cubicBezTo>
                    <a:pt x="758" y="6092"/>
                    <a:pt x="722" y="5732"/>
                    <a:pt x="542" y="5551"/>
                  </a:cubicBezTo>
                  <a:cubicBezTo>
                    <a:pt x="470" y="5479"/>
                    <a:pt x="398" y="5371"/>
                    <a:pt x="434" y="5299"/>
                  </a:cubicBezTo>
                  <a:cubicBezTo>
                    <a:pt x="650" y="4902"/>
                    <a:pt x="398" y="4542"/>
                    <a:pt x="398" y="4181"/>
                  </a:cubicBezTo>
                  <a:cubicBezTo>
                    <a:pt x="361" y="3351"/>
                    <a:pt x="722" y="2594"/>
                    <a:pt x="902" y="1764"/>
                  </a:cubicBezTo>
                  <a:cubicBezTo>
                    <a:pt x="1119" y="1151"/>
                    <a:pt x="1407" y="574"/>
                    <a:pt x="1804" y="69"/>
                  </a:cubicBezTo>
                  <a:cubicBezTo>
                    <a:pt x="1765" y="30"/>
                    <a:pt x="1736" y="1"/>
                    <a:pt x="1706" y="1"/>
                  </a:cubicBezTo>
                  <a:close/>
                </a:path>
              </a:pathLst>
            </a:custGeom>
            <a:solidFill>
              <a:srgbClr val="5ED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22"/>
            <p:cNvSpPr/>
            <p:nvPr/>
          </p:nvSpPr>
          <p:spPr>
            <a:xfrm>
              <a:off x="9989575" y="-1395987"/>
              <a:ext cx="121750" cy="35175"/>
            </a:xfrm>
            <a:custGeom>
              <a:avLst/>
              <a:gdLst/>
              <a:ahLst/>
              <a:cxnLst/>
              <a:rect l="l" t="t" r="r" b="b"/>
              <a:pathLst>
                <a:path w="4870" h="1407" extrusionOk="0">
                  <a:moveTo>
                    <a:pt x="1768" y="0"/>
                  </a:moveTo>
                  <a:cubicBezTo>
                    <a:pt x="650" y="109"/>
                    <a:pt x="290" y="361"/>
                    <a:pt x="1" y="1335"/>
                  </a:cubicBezTo>
                  <a:lnTo>
                    <a:pt x="73" y="1407"/>
                  </a:lnTo>
                  <a:cubicBezTo>
                    <a:pt x="181" y="1371"/>
                    <a:pt x="253" y="1299"/>
                    <a:pt x="326" y="1227"/>
                  </a:cubicBezTo>
                  <a:cubicBezTo>
                    <a:pt x="470" y="1118"/>
                    <a:pt x="614" y="1046"/>
                    <a:pt x="758" y="938"/>
                  </a:cubicBezTo>
                  <a:cubicBezTo>
                    <a:pt x="1367" y="533"/>
                    <a:pt x="2101" y="285"/>
                    <a:pt x="2874" y="285"/>
                  </a:cubicBezTo>
                  <a:cubicBezTo>
                    <a:pt x="2926" y="285"/>
                    <a:pt x="2978" y="287"/>
                    <a:pt x="3031" y="289"/>
                  </a:cubicBezTo>
                  <a:cubicBezTo>
                    <a:pt x="3644" y="289"/>
                    <a:pt x="4257" y="325"/>
                    <a:pt x="4870" y="433"/>
                  </a:cubicBezTo>
                  <a:cubicBezTo>
                    <a:pt x="4834" y="289"/>
                    <a:pt x="4690" y="181"/>
                    <a:pt x="4545" y="181"/>
                  </a:cubicBezTo>
                  <a:cubicBezTo>
                    <a:pt x="3608" y="36"/>
                    <a:pt x="2706" y="0"/>
                    <a:pt x="1768" y="0"/>
                  </a:cubicBez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22"/>
            <p:cNvSpPr/>
            <p:nvPr/>
          </p:nvSpPr>
          <p:spPr>
            <a:xfrm>
              <a:off x="10146475" y="-1278762"/>
              <a:ext cx="51425" cy="119025"/>
            </a:xfrm>
            <a:custGeom>
              <a:avLst/>
              <a:gdLst/>
              <a:ahLst/>
              <a:cxnLst/>
              <a:rect l="l" t="t" r="r" b="b"/>
              <a:pathLst>
                <a:path w="2057" h="4761" extrusionOk="0">
                  <a:moveTo>
                    <a:pt x="1804" y="0"/>
                  </a:moveTo>
                  <a:lnTo>
                    <a:pt x="1804" y="505"/>
                  </a:lnTo>
                  <a:cubicBezTo>
                    <a:pt x="1768" y="505"/>
                    <a:pt x="1768" y="505"/>
                    <a:pt x="1768" y="541"/>
                  </a:cubicBezTo>
                  <a:cubicBezTo>
                    <a:pt x="1768" y="577"/>
                    <a:pt x="1768" y="613"/>
                    <a:pt x="1804" y="649"/>
                  </a:cubicBezTo>
                  <a:lnTo>
                    <a:pt x="1804" y="1262"/>
                  </a:lnTo>
                  <a:cubicBezTo>
                    <a:pt x="1660" y="1407"/>
                    <a:pt x="1588" y="1587"/>
                    <a:pt x="1552" y="1767"/>
                  </a:cubicBezTo>
                  <a:cubicBezTo>
                    <a:pt x="1552" y="1839"/>
                    <a:pt x="1515" y="1876"/>
                    <a:pt x="1515" y="1948"/>
                  </a:cubicBezTo>
                  <a:cubicBezTo>
                    <a:pt x="1443" y="2092"/>
                    <a:pt x="1371" y="2200"/>
                    <a:pt x="1263" y="2308"/>
                  </a:cubicBezTo>
                  <a:cubicBezTo>
                    <a:pt x="1227" y="2380"/>
                    <a:pt x="1227" y="2453"/>
                    <a:pt x="1227" y="2525"/>
                  </a:cubicBezTo>
                  <a:cubicBezTo>
                    <a:pt x="1299" y="2921"/>
                    <a:pt x="1119" y="3318"/>
                    <a:pt x="722" y="3535"/>
                  </a:cubicBezTo>
                  <a:cubicBezTo>
                    <a:pt x="397" y="3715"/>
                    <a:pt x="145" y="4004"/>
                    <a:pt x="37" y="4364"/>
                  </a:cubicBezTo>
                  <a:cubicBezTo>
                    <a:pt x="1" y="4472"/>
                    <a:pt x="1" y="4581"/>
                    <a:pt x="37" y="4689"/>
                  </a:cubicBezTo>
                  <a:lnTo>
                    <a:pt x="145" y="4761"/>
                  </a:lnTo>
                  <a:cubicBezTo>
                    <a:pt x="758" y="4076"/>
                    <a:pt x="1624" y="3571"/>
                    <a:pt x="1804" y="2489"/>
                  </a:cubicBezTo>
                  <a:cubicBezTo>
                    <a:pt x="2056" y="1659"/>
                    <a:pt x="2056" y="830"/>
                    <a:pt x="1804" y="0"/>
                  </a:cubicBezTo>
                  <a:close/>
                </a:path>
              </a:pathLst>
            </a:custGeom>
            <a:solidFill>
              <a:srgbClr val="6AC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22"/>
            <p:cNvSpPr/>
            <p:nvPr/>
          </p:nvSpPr>
          <p:spPr>
            <a:xfrm>
              <a:off x="10103200" y="-1168037"/>
              <a:ext cx="46900" cy="28825"/>
            </a:xfrm>
            <a:custGeom>
              <a:avLst/>
              <a:gdLst/>
              <a:ahLst/>
              <a:cxnLst/>
              <a:rect l="l" t="t" r="r" b="b"/>
              <a:pathLst>
                <a:path w="1876" h="1153" extrusionOk="0">
                  <a:moveTo>
                    <a:pt x="430" y="0"/>
                  </a:moveTo>
                  <a:cubicBezTo>
                    <a:pt x="389" y="0"/>
                    <a:pt x="342" y="13"/>
                    <a:pt x="289" y="43"/>
                  </a:cubicBezTo>
                  <a:cubicBezTo>
                    <a:pt x="0" y="224"/>
                    <a:pt x="145" y="512"/>
                    <a:pt x="217" y="657"/>
                  </a:cubicBezTo>
                  <a:cubicBezTo>
                    <a:pt x="253" y="837"/>
                    <a:pt x="109" y="945"/>
                    <a:pt x="181" y="1125"/>
                  </a:cubicBezTo>
                  <a:cubicBezTo>
                    <a:pt x="199" y="1143"/>
                    <a:pt x="226" y="1152"/>
                    <a:pt x="257" y="1152"/>
                  </a:cubicBezTo>
                  <a:cubicBezTo>
                    <a:pt x="289" y="1152"/>
                    <a:pt x="325" y="1143"/>
                    <a:pt x="361" y="1125"/>
                  </a:cubicBezTo>
                  <a:cubicBezTo>
                    <a:pt x="938" y="1017"/>
                    <a:pt x="1443" y="729"/>
                    <a:pt x="1876" y="332"/>
                  </a:cubicBezTo>
                  <a:lnTo>
                    <a:pt x="1804" y="332"/>
                  </a:lnTo>
                  <a:cubicBezTo>
                    <a:pt x="1724" y="253"/>
                    <a:pt x="1638" y="222"/>
                    <a:pt x="1554" y="222"/>
                  </a:cubicBezTo>
                  <a:cubicBezTo>
                    <a:pt x="1447" y="222"/>
                    <a:pt x="1344" y="271"/>
                    <a:pt x="1263" y="332"/>
                  </a:cubicBezTo>
                  <a:cubicBezTo>
                    <a:pt x="1182" y="364"/>
                    <a:pt x="1101" y="382"/>
                    <a:pt x="1023" y="382"/>
                  </a:cubicBezTo>
                  <a:cubicBezTo>
                    <a:pt x="928" y="382"/>
                    <a:pt x="837" y="355"/>
                    <a:pt x="758" y="296"/>
                  </a:cubicBezTo>
                  <a:cubicBezTo>
                    <a:pt x="672" y="182"/>
                    <a:pt x="587" y="0"/>
                    <a:pt x="430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22"/>
            <p:cNvSpPr/>
            <p:nvPr/>
          </p:nvSpPr>
          <p:spPr>
            <a:xfrm>
              <a:off x="10080650" y="-1142612"/>
              <a:ext cx="31600" cy="13650"/>
            </a:xfrm>
            <a:custGeom>
              <a:avLst/>
              <a:gdLst/>
              <a:ahLst/>
              <a:cxnLst/>
              <a:rect l="l" t="t" r="r" b="b"/>
              <a:pathLst>
                <a:path w="1264" h="546" extrusionOk="0">
                  <a:moveTo>
                    <a:pt x="887" y="0"/>
                  </a:moveTo>
                  <a:cubicBezTo>
                    <a:pt x="598" y="0"/>
                    <a:pt x="389" y="242"/>
                    <a:pt x="181" y="361"/>
                  </a:cubicBezTo>
                  <a:lnTo>
                    <a:pt x="1" y="541"/>
                  </a:lnTo>
                  <a:cubicBezTo>
                    <a:pt x="40" y="544"/>
                    <a:pt x="80" y="546"/>
                    <a:pt x="120" y="546"/>
                  </a:cubicBezTo>
                  <a:cubicBezTo>
                    <a:pt x="548" y="546"/>
                    <a:pt x="966" y="369"/>
                    <a:pt x="1263" y="72"/>
                  </a:cubicBezTo>
                  <a:lnTo>
                    <a:pt x="1083" y="36"/>
                  </a:lnTo>
                  <a:cubicBezTo>
                    <a:pt x="1013" y="11"/>
                    <a:pt x="948" y="0"/>
                    <a:pt x="887" y="0"/>
                  </a:cubicBezTo>
                  <a:close/>
                </a:path>
              </a:pathLst>
            </a:custGeom>
            <a:solidFill>
              <a:srgbClr val="75CB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22"/>
            <p:cNvSpPr/>
            <p:nvPr/>
          </p:nvSpPr>
          <p:spPr>
            <a:xfrm>
              <a:off x="9977875" y="-1362637"/>
              <a:ext cx="14450" cy="13925"/>
            </a:xfrm>
            <a:custGeom>
              <a:avLst/>
              <a:gdLst/>
              <a:ahLst/>
              <a:cxnLst/>
              <a:rect l="l" t="t" r="r" b="b"/>
              <a:pathLst>
                <a:path w="578" h="557" extrusionOk="0">
                  <a:moveTo>
                    <a:pt x="469" y="1"/>
                  </a:moveTo>
                  <a:cubicBezTo>
                    <a:pt x="253" y="109"/>
                    <a:pt x="108" y="289"/>
                    <a:pt x="0" y="506"/>
                  </a:cubicBezTo>
                  <a:cubicBezTo>
                    <a:pt x="49" y="538"/>
                    <a:pt x="105" y="556"/>
                    <a:pt x="158" y="556"/>
                  </a:cubicBezTo>
                  <a:cubicBezTo>
                    <a:pt x="223" y="556"/>
                    <a:pt x="285" y="529"/>
                    <a:pt x="325" y="470"/>
                  </a:cubicBezTo>
                  <a:cubicBezTo>
                    <a:pt x="361" y="434"/>
                    <a:pt x="433" y="398"/>
                    <a:pt x="469" y="325"/>
                  </a:cubicBezTo>
                  <a:cubicBezTo>
                    <a:pt x="577" y="253"/>
                    <a:pt x="577" y="145"/>
                    <a:pt x="505" y="37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BC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22"/>
            <p:cNvSpPr/>
            <p:nvPr/>
          </p:nvSpPr>
          <p:spPr>
            <a:xfrm>
              <a:off x="9973350" y="-1350012"/>
              <a:ext cx="12650" cy="7250"/>
            </a:xfrm>
            <a:custGeom>
              <a:avLst/>
              <a:gdLst/>
              <a:ahLst/>
              <a:cxnLst/>
              <a:rect l="l" t="t" r="r" b="b"/>
              <a:pathLst>
                <a:path w="506" h="290" extrusionOk="0">
                  <a:moveTo>
                    <a:pt x="181" y="1"/>
                  </a:moveTo>
                  <a:cubicBezTo>
                    <a:pt x="73" y="37"/>
                    <a:pt x="1" y="181"/>
                    <a:pt x="37" y="289"/>
                  </a:cubicBezTo>
                  <a:lnTo>
                    <a:pt x="181" y="289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22"/>
            <p:cNvSpPr/>
            <p:nvPr/>
          </p:nvSpPr>
          <p:spPr>
            <a:xfrm>
              <a:off x="10061875" y="-1349637"/>
              <a:ext cx="58475" cy="32475"/>
            </a:xfrm>
            <a:custGeom>
              <a:avLst/>
              <a:gdLst/>
              <a:ahLst/>
              <a:cxnLst/>
              <a:rect l="l" t="t" r="r" b="b"/>
              <a:pathLst>
                <a:path w="2339" h="1299" extrusionOk="0">
                  <a:moveTo>
                    <a:pt x="448" y="0"/>
                  </a:moveTo>
                  <a:cubicBezTo>
                    <a:pt x="271" y="0"/>
                    <a:pt x="129" y="258"/>
                    <a:pt x="66" y="382"/>
                  </a:cubicBezTo>
                  <a:cubicBezTo>
                    <a:pt x="1" y="514"/>
                    <a:pt x="25" y="676"/>
                    <a:pt x="194" y="676"/>
                  </a:cubicBezTo>
                  <a:cubicBezTo>
                    <a:pt x="210" y="676"/>
                    <a:pt x="228" y="674"/>
                    <a:pt x="247" y="671"/>
                  </a:cubicBezTo>
                  <a:cubicBezTo>
                    <a:pt x="860" y="707"/>
                    <a:pt x="1401" y="887"/>
                    <a:pt x="1942" y="1176"/>
                  </a:cubicBezTo>
                  <a:cubicBezTo>
                    <a:pt x="1999" y="1252"/>
                    <a:pt x="2066" y="1298"/>
                    <a:pt x="2133" y="1298"/>
                  </a:cubicBezTo>
                  <a:cubicBezTo>
                    <a:pt x="2192" y="1298"/>
                    <a:pt x="2251" y="1261"/>
                    <a:pt x="2303" y="1176"/>
                  </a:cubicBezTo>
                  <a:cubicBezTo>
                    <a:pt x="2303" y="1176"/>
                    <a:pt x="2303" y="1140"/>
                    <a:pt x="2339" y="1104"/>
                  </a:cubicBezTo>
                  <a:cubicBezTo>
                    <a:pt x="1978" y="346"/>
                    <a:pt x="1148" y="346"/>
                    <a:pt x="535" y="22"/>
                  </a:cubicBezTo>
                  <a:cubicBezTo>
                    <a:pt x="505" y="7"/>
                    <a:pt x="476" y="0"/>
                    <a:pt x="448" y="0"/>
                  </a:cubicBezTo>
                  <a:close/>
                </a:path>
              </a:pathLst>
            </a:custGeom>
            <a:solidFill>
              <a:srgbClr val="63D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22"/>
            <p:cNvSpPr/>
            <p:nvPr/>
          </p:nvSpPr>
          <p:spPr>
            <a:xfrm>
              <a:off x="9989575" y="-1365337"/>
              <a:ext cx="7250" cy="10850"/>
            </a:xfrm>
            <a:custGeom>
              <a:avLst/>
              <a:gdLst/>
              <a:ahLst/>
              <a:cxnLst/>
              <a:rect l="l" t="t" r="r" b="b"/>
              <a:pathLst>
                <a:path w="290" h="434" extrusionOk="0">
                  <a:moveTo>
                    <a:pt x="290" y="1"/>
                  </a:moveTo>
                  <a:lnTo>
                    <a:pt x="1" y="145"/>
                  </a:lnTo>
                  <a:lnTo>
                    <a:pt x="1" y="433"/>
                  </a:lnTo>
                  <a:cubicBezTo>
                    <a:pt x="181" y="361"/>
                    <a:pt x="290" y="181"/>
                    <a:pt x="290" y="1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22"/>
            <p:cNvSpPr/>
            <p:nvPr/>
          </p:nvSpPr>
          <p:spPr>
            <a:xfrm>
              <a:off x="9985075" y="-13545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0"/>
                  </a:moveTo>
                  <a:lnTo>
                    <a:pt x="1" y="145"/>
                  </a:lnTo>
                  <a:cubicBezTo>
                    <a:pt x="73" y="145"/>
                    <a:pt x="145" y="73"/>
                    <a:pt x="181" y="0"/>
                  </a:cubicBezTo>
                  <a:close/>
                </a:path>
              </a:pathLst>
            </a:custGeom>
            <a:solidFill>
              <a:srgbClr val="7ED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22"/>
            <p:cNvSpPr/>
            <p:nvPr/>
          </p:nvSpPr>
          <p:spPr>
            <a:xfrm>
              <a:off x="9998600" y="-1307687"/>
              <a:ext cx="163225" cy="160675"/>
            </a:xfrm>
            <a:custGeom>
              <a:avLst/>
              <a:gdLst/>
              <a:ahLst/>
              <a:cxnLst/>
              <a:rect l="l" t="t" r="r" b="b"/>
              <a:pathLst>
                <a:path w="6529" h="6427" extrusionOk="0">
                  <a:moveTo>
                    <a:pt x="4794" y="0"/>
                  </a:moveTo>
                  <a:cubicBezTo>
                    <a:pt x="4742" y="0"/>
                    <a:pt x="4684" y="12"/>
                    <a:pt x="4617" y="39"/>
                  </a:cubicBezTo>
                  <a:cubicBezTo>
                    <a:pt x="4329" y="111"/>
                    <a:pt x="4184" y="472"/>
                    <a:pt x="4329" y="760"/>
                  </a:cubicBezTo>
                  <a:cubicBezTo>
                    <a:pt x="4329" y="832"/>
                    <a:pt x="4329" y="941"/>
                    <a:pt x="4329" y="1013"/>
                  </a:cubicBezTo>
                  <a:cubicBezTo>
                    <a:pt x="4473" y="1301"/>
                    <a:pt x="4329" y="1518"/>
                    <a:pt x="4076" y="1698"/>
                  </a:cubicBezTo>
                  <a:cubicBezTo>
                    <a:pt x="4004" y="1482"/>
                    <a:pt x="3896" y="1265"/>
                    <a:pt x="3788" y="1013"/>
                  </a:cubicBezTo>
                  <a:cubicBezTo>
                    <a:pt x="3621" y="1325"/>
                    <a:pt x="3538" y="1457"/>
                    <a:pt x="3429" y="1457"/>
                  </a:cubicBezTo>
                  <a:cubicBezTo>
                    <a:pt x="3349" y="1457"/>
                    <a:pt x="3255" y="1387"/>
                    <a:pt x="3102" y="1265"/>
                  </a:cubicBezTo>
                  <a:cubicBezTo>
                    <a:pt x="2958" y="1157"/>
                    <a:pt x="2778" y="1085"/>
                    <a:pt x="2597" y="1049"/>
                  </a:cubicBezTo>
                  <a:cubicBezTo>
                    <a:pt x="2579" y="1031"/>
                    <a:pt x="2552" y="1022"/>
                    <a:pt x="2521" y="1022"/>
                  </a:cubicBezTo>
                  <a:cubicBezTo>
                    <a:pt x="2489" y="1022"/>
                    <a:pt x="2453" y="1031"/>
                    <a:pt x="2417" y="1049"/>
                  </a:cubicBezTo>
                  <a:cubicBezTo>
                    <a:pt x="2345" y="1662"/>
                    <a:pt x="1840" y="1518"/>
                    <a:pt x="1443" y="1590"/>
                  </a:cubicBezTo>
                  <a:cubicBezTo>
                    <a:pt x="1335" y="1626"/>
                    <a:pt x="1191" y="1698"/>
                    <a:pt x="1263" y="1770"/>
                  </a:cubicBezTo>
                  <a:cubicBezTo>
                    <a:pt x="1660" y="2095"/>
                    <a:pt x="1263" y="2419"/>
                    <a:pt x="1263" y="2744"/>
                  </a:cubicBezTo>
                  <a:cubicBezTo>
                    <a:pt x="1314" y="3047"/>
                    <a:pt x="1063" y="3280"/>
                    <a:pt x="796" y="3280"/>
                  </a:cubicBezTo>
                  <a:cubicBezTo>
                    <a:pt x="683" y="3280"/>
                    <a:pt x="567" y="3238"/>
                    <a:pt x="470" y="3141"/>
                  </a:cubicBezTo>
                  <a:cubicBezTo>
                    <a:pt x="374" y="3056"/>
                    <a:pt x="310" y="3024"/>
                    <a:pt x="262" y="3024"/>
                  </a:cubicBezTo>
                  <a:cubicBezTo>
                    <a:pt x="147" y="3024"/>
                    <a:pt x="128" y="3209"/>
                    <a:pt x="1" y="3285"/>
                  </a:cubicBezTo>
                  <a:cubicBezTo>
                    <a:pt x="145" y="3321"/>
                    <a:pt x="289" y="3393"/>
                    <a:pt x="470" y="3429"/>
                  </a:cubicBezTo>
                  <a:cubicBezTo>
                    <a:pt x="758" y="3501"/>
                    <a:pt x="902" y="3646"/>
                    <a:pt x="650" y="3934"/>
                  </a:cubicBezTo>
                  <a:cubicBezTo>
                    <a:pt x="578" y="4042"/>
                    <a:pt x="650" y="4115"/>
                    <a:pt x="758" y="4187"/>
                  </a:cubicBezTo>
                  <a:cubicBezTo>
                    <a:pt x="784" y="4193"/>
                    <a:pt x="807" y="4196"/>
                    <a:pt x="828" y="4196"/>
                  </a:cubicBezTo>
                  <a:cubicBezTo>
                    <a:pt x="927" y="4196"/>
                    <a:pt x="981" y="4131"/>
                    <a:pt x="1011" y="4042"/>
                  </a:cubicBezTo>
                  <a:cubicBezTo>
                    <a:pt x="1119" y="3574"/>
                    <a:pt x="1624" y="3610"/>
                    <a:pt x="1948" y="3393"/>
                  </a:cubicBezTo>
                  <a:lnTo>
                    <a:pt x="1948" y="3393"/>
                  </a:lnTo>
                  <a:cubicBezTo>
                    <a:pt x="1732" y="3610"/>
                    <a:pt x="1876" y="4006"/>
                    <a:pt x="1660" y="4187"/>
                  </a:cubicBezTo>
                  <a:cubicBezTo>
                    <a:pt x="1443" y="4115"/>
                    <a:pt x="1588" y="3898"/>
                    <a:pt x="1443" y="3862"/>
                  </a:cubicBezTo>
                  <a:cubicBezTo>
                    <a:pt x="1428" y="3858"/>
                    <a:pt x="1413" y="3856"/>
                    <a:pt x="1399" y="3856"/>
                  </a:cubicBezTo>
                  <a:cubicBezTo>
                    <a:pt x="1284" y="3856"/>
                    <a:pt x="1223" y="3982"/>
                    <a:pt x="1191" y="4078"/>
                  </a:cubicBezTo>
                  <a:cubicBezTo>
                    <a:pt x="1191" y="4151"/>
                    <a:pt x="1191" y="4187"/>
                    <a:pt x="1191" y="4223"/>
                  </a:cubicBezTo>
                  <a:cubicBezTo>
                    <a:pt x="1335" y="4547"/>
                    <a:pt x="1263" y="4728"/>
                    <a:pt x="902" y="4728"/>
                  </a:cubicBezTo>
                  <a:cubicBezTo>
                    <a:pt x="722" y="4728"/>
                    <a:pt x="542" y="4872"/>
                    <a:pt x="578" y="5016"/>
                  </a:cubicBezTo>
                  <a:cubicBezTo>
                    <a:pt x="758" y="5557"/>
                    <a:pt x="253" y="5557"/>
                    <a:pt x="1" y="5810"/>
                  </a:cubicBezTo>
                  <a:cubicBezTo>
                    <a:pt x="253" y="5954"/>
                    <a:pt x="181" y="6351"/>
                    <a:pt x="506" y="6423"/>
                  </a:cubicBezTo>
                  <a:cubicBezTo>
                    <a:pt x="522" y="6425"/>
                    <a:pt x="538" y="6426"/>
                    <a:pt x="553" y="6426"/>
                  </a:cubicBezTo>
                  <a:cubicBezTo>
                    <a:pt x="768" y="6426"/>
                    <a:pt x="842" y="6199"/>
                    <a:pt x="1011" y="6098"/>
                  </a:cubicBezTo>
                  <a:cubicBezTo>
                    <a:pt x="1088" y="6060"/>
                    <a:pt x="1152" y="6042"/>
                    <a:pt x="1206" y="6042"/>
                  </a:cubicBezTo>
                  <a:cubicBezTo>
                    <a:pt x="1352" y="6042"/>
                    <a:pt x="1417" y="6176"/>
                    <a:pt x="1443" y="6387"/>
                  </a:cubicBezTo>
                  <a:cubicBezTo>
                    <a:pt x="1624" y="6026"/>
                    <a:pt x="1732" y="5665"/>
                    <a:pt x="1732" y="5269"/>
                  </a:cubicBezTo>
                  <a:cubicBezTo>
                    <a:pt x="1698" y="5257"/>
                    <a:pt x="1669" y="5252"/>
                    <a:pt x="1644" y="5252"/>
                  </a:cubicBezTo>
                  <a:cubicBezTo>
                    <a:pt x="1443" y="5252"/>
                    <a:pt x="1481" y="5565"/>
                    <a:pt x="1312" y="5565"/>
                  </a:cubicBezTo>
                  <a:cubicBezTo>
                    <a:pt x="1297" y="5565"/>
                    <a:pt x="1281" y="5562"/>
                    <a:pt x="1263" y="5557"/>
                  </a:cubicBezTo>
                  <a:cubicBezTo>
                    <a:pt x="1083" y="5305"/>
                    <a:pt x="1263" y="5161"/>
                    <a:pt x="1407" y="4980"/>
                  </a:cubicBezTo>
                  <a:cubicBezTo>
                    <a:pt x="1588" y="4836"/>
                    <a:pt x="1840" y="4800"/>
                    <a:pt x="1912" y="4547"/>
                  </a:cubicBezTo>
                  <a:cubicBezTo>
                    <a:pt x="2020" y="4511"/>
                    <a:pt x="2165" y="4439"/>
                    <a:pt x="2129" y="4367"/>
                  </a:cubicBezTo>
                  <a:cubicBezTo>
                    <a:pt x="1974" y="4109"/>
                    <a:pt x="2077" y="4073"/>
                    <a:pt x="2214" y="4073"/>
                  </a:cubicBezTo>
                  <a:cubicBezTo>
                    <a:pt x="2269" y="4073"/>
                    <a:pt x="2330" y="4078"/>
                    <a:pt x="2381" y="4078"/>
                  </a:cubicBezTo>
                  <a:cubicBezTo>
                    <a:pt x="2417" y="4078"/>
                    <a:pt x="2453" y="4042"/>
                    <a:pt x="2489" y="4006"/>
                  </a:cubicBezTo>
                  <a:cubicBezTo>
                    <a:pt x="2597" y="3898"/>
                    <a:pt x="2706" y="3754"/>
                    <a:pt x="2814" y="3682"/>
                  </a:cubicBezTo>
                  <a:cubicBezTo>
                    <a:pt x="2994" y="3574"/>
                    <a:pt x="3138" y="3429"/>
                    <a:pt x="3247" y="3285"/>
                  </a:cubicBezTo>
                  <a:cubicBezTo>
                    <a:pt x="3572" y="2851"/>
                    <a:pt x="3856" y="2337"/>
                    <a:pt x="4360" y="2337"/>
                  </a:cubicBezTo>
                  <a:cubicBezTo>
                    <a:pt x="4527" y="2337"/>
                    <a:pt x="4718" y="2393"/>
                    <a:pt x="4942" y="2528"/>
                  </a:cubicBezTo>
                  <a:cubicBezTo>
                    <a:pt x="4978" y="2546"/>
                    <a:pt x="5023" y="2555"/>
                    <a:pt x="5069" y="2555"/>
                  </a:cubicBezTo>
                  <a:cubicBezTo>
                    <a:pt x="5206" y="2555"/>
                    <a:pt x="5348" y="2474"/>
                    <a:pt x="5266" y="2311"/>
                  </a:cubicBezTo>
                  <a:cubicBezTo>
                    <a:pt x="5146" y="2011"/>
                    <a:pt x="5171" y="1944"/>
                    <a:pt x="5272" y="1944"/>
                  </a:cubicBezTo>
                  <a:cubicBezTo>
                    <a:pt x="5353" y="1944"/>
                    <a:pt x="5483" y="1987"/>
                    <a:pt x="5627" y="1987"/>
                  </a:cubicBezTo>
                  <a:cubicBezTo>
                    <a:pt x="5916" y="1987"/>
                    <a:pt x="5988" y="1662"/>
                    <a:pt x="6168" y="1518"/>
                  </a:cubicBezTo>
                  <a:cubicBezTo>
                    <a:pt x="6312" y="1518"/>
                    <a:pt x="6529" y="1518"/>
                    <a:pt x="6348" y="1301"/>
                  </a:cubicBezTo>
                  <a:cubicBezTo>
                    <a:pt x="6204" y="1085"/>
                    <a:pt x="6312" y="869"/>
                    <a:pt x="6348" y="688"/>
                  </a:cubicBezTo>
                  <a:cubicBezTo>
                    <a:pt x="6326" y="666"/>
                    <a:pt x="6304" y="657"/>
                    <a:pt x="6281" y="657"/>
                  </a:cubicBezTo>
                  <a:cubicBezTo>
                    <a:pt x="6232" y="657"/>
                    <a:pt x="6182" y="699"/>
                    <a:pt x="6132" y="724"/>
                  </a:cubicBezTo>
                  <a:cubicBezTo>
                    <a:pt x="5985" y="786"/>
                    <a:pt x="5858" y="818"/>
                    <a:pt x="5747" y="818"/>
                  </a:cubicBezTo>
                  <a:cubicBezTo>
                    <a:pt x="5531" y="818"/>
                    <a:pt x="5373" y="697"/>
                    <a:pt x="5230" y="436"/>
                  </a:cubicBezTo>
                  <a:cubicBezTo>
                    <a:pt x="5113" y="230"/>
                    <a:pt x="5019" y="0"/>
                    <a:pt x="4794" y="0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22"/>
            <p:cNvSpPr/>
            <p:nvPr/>
          </p:nvSpPr>
          <p:spPr>
            <a:xfrm>
              <a:off x="10054500" y="-1275162"/>
              <a:ext cx="138000" cy="136550"/>
            </a:xfrm>
            <a:custGeom>
              <a:avLst/>
              <a:gdLst/>
              <a:ahLst/>
              <a:cxnLst/>
              <a:rect l="l" t="t" r="r" b="b"/>
              <a:pathLst>
                <a:path w="5520" h="5462" extrusionOk="0">
                  <a:moveTo>
                    <a:pt x="5194" y="0"/>
                  </a:moveTo>
                  <a:cubicBezTo>
                    <a:pt x="4834" y="145"/>
                    <a:pt x="4653" y="397"/>
                    <a:pt x="4365" y="541"/>
                  </a:cubicBezTo>
                  <a:cubicBezTo>
                    <a:pt x="4255" y="587"/>
                    <a:pt x="4173" y="607"/>
                    <a:pt x="4112" y="607"/>
                  </a:cubicBezTo>
                  <a:cubicBezTo>
                    <a:pt x="3932" y="607"/>
                    <a:pt x="3932" y="432"/>
                    <a:pt x="3932" y="217"/>
                  </a:cubicBezTo>
                  <a:cubicBezTo>
                    <a:pt x="3893" y="138"/>
                    <a:pt x="3853" y="80"/>
                    <a:pt x="3813" y="80"/>
                  </a:cubicBezTo>
                  <a:cubicBezTo>
                    <a:pt x="3781" y="80"/>
                    <a:pt x="3748" y="119"/>
                    <a:pt x="3716" y="217"/>
                  </a:cubicBezTo>
                  <a:cubicBezTo>
                    <a:pt x="3636" y="436"/>
                    <a:pt x="3523" y="512"/>
                    <a:pt x="3396" y="512"/>
                  </a:cubicBezTo>
                  <a:cubicBezTo>
                    <a:pt x="3293" y="512"/>
                    <a:pt x="3180" y="462"/>
                    <a:pt x="3066" y="397"/>
                  </a:cubicBezTo>
                  <a:cubicBezTo>
                    <a:pt x="2985" y="316"/>
                    <a:pt x="2904" y="154"/>
                    <a:pt x="2793" y="154"/>
                  </a:cubicBezTo>
                  <a:cubicBezTo>
                    <a:pt x="2755" y="154"/>
                    <a:pt x="2715" y="172"/>
                    <a:pt x="2670" y="217"/>
                  </a:cubicBezTo>
                  <a:cubicBezTo>
                    <a:pt x="2489" y="397"/>
                    <a:pt x="2706" y="577"/>
                    <a:pt x="2742" y="686"/>
                  </a:cubicBezTo>
                  <a:cubicBezTo>
                    <a:pt x="2778" y="830"/>
                    <a:pt x="2994" y="902"/>
                    <a:pt x="2886" y="1082"/>
                  </a:cubicBezTo>
                  <a:cubicBezTo>
                    <a:pt x="2814" y="1082"/>
                    <a:pt x="2742" y="1082"/>
                    <a:pt x="2670" y="1046"/>
                  </a:cubicBezTo>
                  <a:cubicBezTo>
                    <a:pt x="2598" y="974"/>
                    <a:pt x="2525" y="902"/>
                    <a:pt x="2453" y="830"/>
                  </a:cubicBezTo>
                  <a:cubicBezTo>
                    <a:pt x="2291" y="794"/>
                    <a:pt x="2138" y="776"/>
                    <a:pt x="1989" y="776"/>
                  </a:cubicBezTo>
                  <a:cubicBezTo>
                    <a:pt x="1840" y="776"/>
                    <a:pt x="1696" y="794"/>
                    <a:pt x="1552" y="830"/>
                  </a:cubicBezTo>
                  <a:cubicBezTo>
                    <a:pt x="1335" y="1443"/>
                    <a:pt x="758" y="1804"/>
                    <a:pt x="434" y="2345"/>
                  </a:cubicBezTo>
                  <a:cubicBezTo>
                    <a:pt x="325" y="2417"/>
                    <a:pt x="253" y="2525"/>
                    <a:pt x="145" y="2633"/>
                  </a:cubicBezTo>
                  <a:lnTo>
                    <a:pt x="145" y="2777"/>
                  </a:lnTo>
                  <a:cubicBezTo>
                    <a:pt x="145" y="2978"/>
                    <a:pt x="114" y="3178"/>
                    <a:pt x="367" y="3178"/>
                  </a:cubicBezTo>
                  <a:cubicBezTo>
                    <a:pt x="387" y="3178"/>
                    <a:pt x="410" y="3177"/>
                    <a:pt x="434" y="3174"/>
                  </a:cubicBezTo>
                  <a:cubicBezTo>
                    <a:pt x="460" y="3171"/>
                    <a:pt x="485" y="3169"/>
                    <a:pt x="511" y="3169"/>
                  </a:cubicBezTo>
                  <a:cubicBezTo>
                    <a:pt x="730" y="3169"/>
                    <a:pt x="917" y="3305"/>
                    <a:pt x="1047" y="3499"/>
                  </a:cubicBezTo>
                  <a:cubicBezTo>
                    <a:pt x="1209" y="3726"/>
                    <a:pt x="1196" y="3865"/>
                    <a:pt x="957" y="3865"/>
                  </a:cubicBezTo>
                  <a:cubicBezTo>
                    <a:pt x="930" y="3865"/>
                    <a:pt x="900" y="3863"/>
                    <a:pt x="866" y="3860"/>
                  </a:cubicBezTo>
                  <a:cubicBezTo>
                    <a:pt x="812" y="3853"/>
                    <a:pt x="759" y="3848"/>
                    <a:pt x="709" y="3848"/>
                  </a:cubicBezTo>
                  <a:cubicBezTo>
                    <a:pt x="492" y="3848"/>
                    <a:pt x="325" y="3927"/>
                    <a:pt x="325" y="4220"/>
                  </a:cubicBezTo>
                  <a:cubicBezTo>
                    <a:pt x="325" y="4437"/>
                    <a:pt x="1" y="4364"/>
                    <a:pt x="73" y="4581"/>
                  </a:cubicBezTo>
                  <a:cubicBezTo>
                    <a:pt x="614" y="4725"/>
                    <a:pt x="578" y="4725"/>
                    <a:pt x="542" y="5302"/>
                  </a:cubicBezTo>
                  <a:cubicBezTo>
                    <a:pt x="542" y="5338"/>
                    <a:pt x="686" y="5374"/>
                    <a:pt x="758" y="5410"/>
                  </a:cubicBezTo>
                  <a:cubicBezTo>
                    <a:pt x="874" y="5364"/>
                    <a:pt x="1004" y="5185"/>
                    <a:pt x="1130" y="5185"/>
                  </a:cubicBezTo>
                  <a:cubicBezTo>
                    <a:pt x="1201" y="5185"/>
                    <a:pt x="1270" y="5242"/>
                    <a:pt x="1335" y="5410"/>
                  </a:cubicBezTo>
                  <a:cubicBezTo>
                    <a:pt x="1415" y="5446"/>
                    <a:pt x="1482" y="5462"/>
                    <a:pt x="1537" y="5462"/>
                  </a:cubicBezTo>
                  <a:cubicBezTo>
                    <a:pt x="1707" y="5462"/>
                    <a:pt x="1768" y="5312"/>
                    <a:pt x="1768" y="5122"/>
                  </a:cubicBezTo>
                  <a:cubicBezTo>
                    <a:pt x="1732" y="4184"/>
                    <a:pt x="1876" y="3282"/>
                    <a:pt x="1588" y="2381"/>
                  </a:cubicBezTo>
                  <a:cubicBezTo>
                    <a:pt x="1552" y="2236"/>
                    <a:pt x="1516" y="2092"/>
                    <a:pt x="1696" y="1984"/>
                  </a:cubicBezTo>
                  <a:lnTo>
                    <a:pt x="1696" y="1984"/>
                  </a:lnTo>
                  <a:cubicBezTo>
                    <a:pt x="1768" y="2128"/>
                    <a:pt x="1588" y="2056"/>
                    <a:pt x="1588" y="2128"/>
                  </a:cubicBezTo>
                  <a:cubicBezTo>
                    <a:pt x="1552" y="2561"/>
                    <a:pt x="2165" y="2669"/>
                    <a:pt x="2165" y="3030"/>
                  </a:cubicBezTo>
                  <a:cubicBezTo>
                    <a:pt x="2093" y="3968"/>
                    <a:pt x="3139" y="3896"/>
                    <a:pt x="3427" y="4509"/>
                  </a:cubicBezTo>
                  <a:cubicBezTo>
                    <a:pt x="3443" y="4532"/>
                    <a:pt x="3465" y="4542"/>
                    <a:pt x="3492" y="4542"/>
                  </a:cubicBezTo>
                  <a:cubicBezTo>
                    <a:pt x="3586" y="4542"/>
                    <a:pt x="3731" y="4413"/>
                    <a:pt x="3788" y="4328"/>
                  </a:cubicBezTo>
                  <a:cubicBezTo>
                    <a:pt x="3968" y="4076"/>
                    <a:pt x="4040" y="3715"/>
                    <a:pt x="4329" y="3607"/>
                  </a:cubicBezTo>
                  <a:cubicBezTo>
                    <a:pt x="5050" y="3355"/>
                    <a:pt x="5158" y="2850"/>
                    <a:pt x="5014" y="2164"/>
                  </a:cubicBezTo>
                  <a:cubicBezTo>
                    <a:pt x="4999" y="2162"/>
                    <a:pt x="4985" y="2161"/>
                    <a:pt x="4972" y="2161"/>
                  </a:cubicBezTo>
                  <a:cubicBezTo>
                    <a:pt x="4761" y="2161"/>
                    <a:pt x="4755" y="2421"/>
                    <a:pt x="4653" y="2489"/>
                  </a:cubicBezTo>
                  <a:cubicBezTo>
                    <a:pt x="4431" y="2600"/>
                    <a:pt x="4078" y="2906"/>
                    <a:pt x="3863" y="2906"/>
                  </a:cubicBezTo>
                  <a:cubicBezTo>
                    <a:pt x="3800" y="2906"/>
                    <a:pt x="3749" y="2879"/>
                    <a:pt x="3716" y="2814"/>
                  </a:cubicBezTo>
                  <a:cubicBezTo>
                    <a:pt x="3427" y="2236"/>
                    <a:pt x="2850" y="2417"/>
                    <a:pt x="2489" y="2056"/>
                  </a:cubicBezTo>
                  <a:cubicBezTo>
                    <a:pt x="2633" y="1913"/>
                    <a:pt x="2685" y="1633"/>
                    <a:pt x="2918" y="1633"/>
                  </a:cubicBezTo>
                  <a:cubicBezTo>
                    <a:pt x="2978" y="1633"/>
                    <a:pt x="3050" y="1651"/>
                    <a:pt x="3139" y="1695"/>
                  </a:cubicBezTo>
                  <a:cubicBezTo>
                    <a:pt x="3415" y="1841"/>
                    <a:pt x="3579" y="1927"/>
                    <a:pt x="3690" y="1927"/>
                  </a:cubicBezTo>
                  <a:cubicBezTo>
                    <a:pt x="3853" y="1927"/>
                    <a:pt x="3897" y="1737"/>
                    <a:pt x="4004" y="1263"/>
                  </a:cubicBezTo>
                  <a:cubicBezTo>
                    <a:pt x="4036" y="1231"/>
                    <a:pt x="4040" y="1113"/>
                    <a:pt x="4066" y="1113"/>
                  </a:cubicBezTo>
                  <a:cubicBezTo>
                    <a:pt x="4069" y="1113"/>
                    <a:pt x="4072" y="1114"/>
                    <a:pt x="4076" y="1118"/>
                  </a:cubicBezTo>
                  <a:cubicBezTo>
                    <a:pt x="4149" y="1154"/>
                    <a:pt x="4040" y="1227"/>
                    <a:pt x="4040" y="1299"/>
                  </a:cubicBezTo>
                  <a:cubicBezTo>
                    <a:pt x="4076" y="1515"/>
                    <a:pt x="4076" y="1804"/>
                    <a:pt x="4329" y="1876"/>
                  </a:cubicBezTo>
                  <a:cubicBezTo>
                    <a:pt x="4358" y="1886"/>
                    <a:pt x="4385" y="1890"/>
                    <a:pt x="4411" y="1890"/>
                  </a:cubicBezTo>
                  <a:cubicBezTo>
                    <a:pt x="4574" y="1890"/>
                    <a:pt x="4663" y="1707"/>
                    <a:pt x="4726" y="1551"/>
                  </a:cubicBezTo>
                  <a:cubicBezTo>
                    <a:pt x="4776" y="1461"/>
                    <a:pt x="4801" y="1429"/>
                    <a:pt x="4812" y="1429"/>
                  </a:cubicBezTo>
                  <a:cubicBezTo>
                    <a:pt x="4839" y="1429"/>
                    <a:pt x="4794" y="1596"/>
                    <a:pt x="4820" y="1596"/>
                  </a:cubicBezTo>
                  <a:cubicBezTo>
                    <a:pt x="4824" y="1596"/>
                    <a:pt x="4828" y="1593"/>
                    <a:pt x="4834" y="1587"/>
                  </a:cubicBezTo>
                  <a:cubicBezTo>
                    <a:pt x="4952" y="1676"/>
                    <a:pt x="5096" y="1741"/>
                    <a:pt x="5243" y="1741"/>
                  </a:cubicBezTo>
                  <a:cubicBezTo>
                    <a:pt x="5275" y="1741"/>
                    <a:pt x="5307" y="1738"/>
                    <a:pt x="5339" y="1732"/>
                  </a:cubicBezTo>
                  <a:cubicBezTo>
                    <a:pt x="5519" y="1551"/>
                    <a:pt x="5447" y="1335"/>
                    <a:pt x="5447" y="1118"/>
                  </a:cubicBezTo>
                  <a:cubicBezTo>
                    <a:pt x="5339" y="1082"/>
                    <a:pt x="5194" y="1082"/>
                    <a:pt x="5194" y="902"/>
                  </a:cubicBezTo>
                  <a:lnTo>
                    <a:pt x="5194" y="0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22"/>
            <p:cNvSpPr/>
            <p:nvPr/>
          </p:nvSpPr>
          <p:spPr>
            <a:xfrm>
              <a:off x="10189750" y="-1266162"/>
              <a:ext cx="1825" cy="3650"/>
            </a:xfrm>
            <a:custGeom>
              <a:avLst/>
              <a:gdLst/>
              <a:ahLst/>
              <a:cxnLst/>
              <a:rect l="l" t="t" r="r" b="b"/>
              <a:pathLst>
                <a:path w="73" h="146" extrusionOk="0">
                  <a:moveTo>
                    <a:pt x="73" y="1"/>
                  </a:moveTo>
                  <a:lnTo>
                    <a:pt x="1" y="37"/>
                  </a:lnTo>
                  <a:cubicBezTo>
                    <a:pt x="37" y="73"/>
                    <a:pt x="37" y="109"/>
                    <a:pt x="73" y="145"/>
                  </a:cubicBezTo>
                  <a:cubicBezTo>
                    <a:pt x="73" y="73"/>
                    <a:pt x="73" y="37"/>
                    <a:pt x="73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22"/>
            <p:cNvSpPr/>
            <p:nvPr/>
          </p:nvSpPr>
          <p:spPr>
            <a:xfrm>
              <a:off x="9955325" y="-1231887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0" y="1"/>
                  </a:moveTo>
                  <a:lnTo>
                    <a:pt x="36" y="37"/>
                  </a:lnTo>
                  <a:lnTo>
                    <a:pt x="36" y="37"/>
                  </a:lnTo>
                  <a:close/>
                </a:path>
              </a:pathLst>
            </a:custGeom>
            <a:solidFill>
              <a:srgbClr val="55DC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22"/>
            <p:cNvSpPr/>
            <p:nvPr/>
          </p:nvSpPr>
          <p:spPr>
            <a:xfrm>
              <a:off x="10086075" y="-1232787"/>
              <a:ext cx="63125" cy="99200"/>
            </a:xfrm>
            <a:custGeom>
              <a:avLst/>
              <a:gdLst/>
              <a:ahLst/>
              <a:cxnLst/>
              <a:rect l="l" t="t" r="r" b="b"/>
              <a:pathLst>
                <a:path w="2525" h="3968" extrusionOk="0">
                  <a:moveTo>
                    <a:pt x="469" y="0"/>
                  </a:moveTo>
                  <a:cubicBezTo>
                    <a:pt x="108" y="433"/>
                    <a:pt x="36" y="1010"/>
                    <a:pt x="289" y="1479"/>
                  </a:cubicBezTo>
                  <a:cubicBezTo>
                    <a:pt x="433" y="1804"/>
                    <a:pt x="433" y="2128"/>
                    <a:pt x="361" y="2453"/>
                  </a:cubicBezTo>
                  <a:cubicBezTo>
                    <a:pt x="180" y="2706"/>
                    <a:pt x="180" y="3066"/>
                    <a:pt x="361" y="3355"/>
                  </a:cubicBezTo>
                  <a:cubicBezTo>
                    <a:pt x="469" y="3535"/>
                    <a:pt x="325" y="3679"/>
                    <a:pt x="108" y="3679"/>
                  </a:cubicBezTo>
                  <a:lnTo>
                    <a:pt x="0" y="3968"/>
                  </a:lnTo>
                  <a:cubicBezTo>
                    <a:pt x="289" y="3932"/>
                    <a:pt x="613" y="3824"/>
                    <a:pt x="902" y="3679"/>
                  </a:cubicBezTo>
                  <a:cubicBezTo>
                    <a:pt x="1190" y="3463"/>
                    <a:pt x="1515" y="3355"/>
                    <a:pt x="1010" y="3030"/>
                  </a:cubicBezTo>
                  <a:cubicBezTo>
                    <a:pt x="902" y="2958"/>
                    <a:pt x="902" y="2850"/>
                    <a:pt x="1010" y="2778"/>
                  </a:cubicBezTo>
                  <a:cubicBezTo>
                    <a:pt x="1043" y="2745"/>
                    <a:pt x="1069" y="2732"/>
                    <a:pt x="1092" y="2732"/>
                  </a:cubicBezTo>
                  <a:cubicBezTo>
                    <a:pt x="1143" y="2732"/>
                    <a:pt x="1176" y="2800"/>
                    <a:pt x="1226" y="2850"/>
                  </a:cubicBezTo>
                  <a:cubicBezTo>
                    <a:pt x="1445" y="3088"/>
                    <a:pt x="1543" y="3195"/>
                    <a:pt x="1671" y="3195"/>
                  </a:cubicBezTo>
                  <a:cubicBezTo>
                    <a:pt x="1776" y="3195"/>
                    <a:pt x="1901" y="3124"/>
                    <a:pt x="2128" y="2994"/>
                  </a:cubicBezTo>
                  <a:cubicBezTo>
                    <a:pt x="2236" y="2958"/>
                    <a:pt x="2381" y="2922"/>
                    <a:pt x="2489" y="2922"/>
                  </a:cubicBezTo>
                  <a:lnTo>
                    <a:pt x="2525" y="2633"/>
                  </a:lnTo>
                  <a:cubicBezTo>
                    <a:pt x="2453" y="2633"/>
                    <a:pt x="2316" y="2730"/>
                    <a:pt x="2244" y="2730"/>
                  </a:cubicBezTo>
                  <a:cubicBezTo>
                    <a:pt x="2208" y="2730"/>
                    <a:pt x="2188" y="2706"/>
                    <a:pt x="2200" y="2633"/>
                  </a:cubicBezTo>
                  <a:cubicBezTo>
                    <a:pt x="2272" y="2165"/>
                    <a:pt x="2020" y="2201"/>
                    <a:pt x="1767" y="2165"/>
                  </a:cubicBezTo>
                  <a:cubicBezTo>
                    <a:pt x="1479" y="2165"/>
                    <a:pt x="1154" y="1912"/>
                    <a:pt x="1190" y="1804"/>
                  </a:cubicBezTo>
                  <a:cubicBezTo>
                    <a:pt x="1371" y="1119"/>
                    <a:pt x="830" y="938"/>
                    <a:pt x="541" y="578"/>
                  </a:cubicBezTo>
                  <a:cubicBezTo>
                    <a:pt x="433" y="505"/>
                    <a:pt x="469" y="397"/>
                    <a:pt x="577" y="325"/>
                  </a:cubicBezTo>
                  <a:cubicBezTo>
                    <a:pt x="577" y="217"/>
                    <a:pt x="613" y="109"/>
                    <a:pt x="469" y="0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22"/>
            <p:cNvSpPr/>
            <p:nvPr/>
          </p:nvSpPr>
          <p:spPr>
            <a:xfrm>
              <a:off x="10073450" y="-1161562"/>
              <a:ext cx="15350" cy="22425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361" y="1"/>
                  </a:moveTo>
                  <a:cubicBezTo>
                    <a:pt x="289" y="289"/>
                    <a:pt x="181" y="578"/>
                    <a:pt x="0" y="830"/>
                  </a:cubicBezTo>
                  <a:cubicBezTo>
                    <a:pt x="60" y="880"/>
                    <a:pt x="116" y="897"/>
                    <a:pt x="171" y="897"/>
                  </a:cubicBezTo>
                  <a:cubicBezTo>
                    <a:pt x="292" y="897"/>
                    <a:pt x="406" y="817"/>
                    <a:pt x="530" y="817"/>
                  </a:cubicBezTo>
                  <a:cubicBezTo>
                    <a:pt x="557" y="817"/>
                    <a:pt x="585" y="821"/>
                    <a:pt x="613" y="830"/>
                  </a:cubicBezTo>
                  <a:cubicBezTo>
                    <a:pt x="541" y="614"/>
                    <a:pt x="469" y="398"/>
                    <a:pt x="361" y="1"/>
                  </a:cubicBez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22"/>
            <p:cNvSpPr/>
            <p:nvPr/>
          </p:nvSpPr>
          <p:spPr>
            <a:xfrm>
              <a:off x="10104100" y="-1247237"/>
              <a:ext cx="83875" cy="51575"/>
            </a:xfrm>
            <a:custGeom>
              <a:avLst/>
              <a:gdLst/>
              <a:ahLst/>
              <a:cxnLst/>
              <a:rect l="l" t="t" r="r" b="b"/>
              <a:pathLst>
                <a:path w="3355" h="2063" extrusionOk="0">
                  <a:moveTo>
                    <a:pt x="2025" y="1"/>
                  </a:moveTo>
                  <a:cubicBezTo>
                    <a:pt x="1833" y="1"/>
                    <a:pt x="1646" y="26"/>
                    <a:pt x="1768" y="362"/>
                  </a:cubicBezTo>
                  <a:cubicBezTo>
                    <a:pt x="1876" y="542"/>
                    <a:pt x="1804" y="759"/>
                    <a:pt x="1623" y="795"/>
                  </a:cubicBezTo>
                  <a:cubicBezTo>
                    <a:pt x="1407" y="615"/>
                    <a:pt x="1335" y="254"/>
                    <a:pt x="974" y="254"/>
                  </a:cubicBezTo>
                  <a:cubicBezTo>
                    <a:pt x="902" y="254"/>
                    <a:pt x="814" y="206"/>
                    <a:pt x="763" y="206"/>
                  </a:cubicBezTo>
                  <a:cubicBezTo>
                    <a:pt x="738" y="206"/>
                    <a:pt x="722" y="218"/>
                    <a:pt x="722" y="254"/>
                  </a:cubicBezTo>
                  <a:cubicBezTo>
                    <a:pt x="650" y="651"/>
                    <a:pt x="0" y="867"/>
                    <a:pt x="361" y="1372"/>
                  </a:cubicBezTo>
                  <a:cubicBezTo>
                    <a:pt x="375" y="1375"/>
                    <a:pt x="388" y="1376"/>
                    <a:pt x="401" y="1376"/>
                  </a:cubicBezTo>
                  <a:cubicBezTo>
                    <a:pt x="557" y="1376"/>
                    <a:pt x="650" y="1192"/>
                    <a:pt x="650" y="1192"/>
                  </a:cubicBezTo>
                  <a:cubicBezTo>
                    <a:pt x="736" y="1386"/>
                    <a:pt x="875" y="1425"/>
                    <a:pt x="1026" y="1425"/>
                  </a:cubicBezTo>
                  <a:cubicBezTo>
                    <a:pt x="1127" y="1425"/>
                    <a:pt x="1234" y="1408"/>
                    <a:pt x="1335" y="1408"/>
                  </a:cubicBezTo>
                  <a:cubicBezTo>
                    <a:pt x="1515" y="1408"/>
                    <a:pt x="1515" y="1552"/>
                    <a:pt x="1515" y="1697"/>
                  </a:cubicBezTo>
                  <a:cubicBezTo>
                    <a:pt x="1468" y="1958"/>
                    <a:pt x="1561" y="2063"/>
                    <a:pt x="1702" y="2063"/>
                  </a:cubicBezTo>
                  <a:cubicBezTo>
                    <a:pt x="1776" y="2063"/>
                    <a:pt x="1862" y="2034"/>
                    <a:pt x="1948" y="1985"/>
                  </a:cubicBezTo>
                  <a:cubicBezTo>
                    <a:pt x="2309" y="1733"/>
                    <a:pt x="2886" y="1769"/>
                    <a:pt x="2958" y="1156"/>
                  </a:cubicBezTo>
                  <a:cubicBezTo>
                    <a:pt x="2958" y="1119"/>
                    <a:pt x="2994" y="1083"/>
                    <a:pt x="3030" y="1047"/>
                  </a:cubicBezTo>
                  <a:cubicBezTo>
                    <a:pt x="3174" y="975"/>
                    <a:pt x="3283" y="867"/>
                    <a:pt x="3355" y="759"/>
                  </a:cubicBezTo>
                  <a:lnTo>
                    <a:pt x="3355" y="615"/>
                  </a:lnTo>
                  <a:cubicBezTo>
                    <a:pt x="3247" y="398"/>
                    <a:pt x="2994" y="362"/>
                    <a:pt x="2814" y="254"/>
                  </a:cubicBezTo>
                  <a:cubicBezTo>
                    <a:pt x="2798" y="249"/>
                    <a:pt x="2784" y="246"/>
                    <a:pt x="2771" y="246"/>
                  </a:cubicBezTo>
                  <a:cubicBezTo>
                    <a:pt x="2607" y="246"/>
                    <a:pt x="2607" y="617"/>
                    <a:pt x="2311" y="617"/>
                  </a:cubicBezTo>
                  <a:cubicBezTo>
                    <a:pt x="2299" y="617"/>
                    <a:pt x="2286" y="616"/>
                    <a:pt x="2273" y="615"/>
                  </a:cubicBezTo>
                  <a:cubicBezTo>
                    <a:pt x="2309" y="398"/>
                    <a:pt x="2237" y="182"/>
                    <a:pt x="2128" y="1"/>
                  </a:cubicBezTo>
                  <a:cubicBezTo>
                    <a:pt x="2095" y="1"/>
                    <a:pt x="2060" y="1"/>
                    <a:pt x="2025" y="1"/>
                  </a:cubicBez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22"/>
            <p:cNvSpPr/>
            <p:nvPr/>
          </p:nvSpPr>
          <p:spPr>
            <a:xfrm>
              <a:off x="10179850" y="-1228287"/>
              <a:ext cx="8125" cy="8150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325" y="1"/>
                  </a:moveTo>
                  <a:cubicBezTo>
                    <a:pt x="180" y="73"/>
                    <a:pt x="72" y="181"/>
                    <a:pt x="0" y="325"/>
                  </a:cubicBezTo>
                  <a:cubicBezTo>
                    <a:pt x="180" y="325"/>
                    <a:pt x="325" y="181"/>
                    <a:pt x="325" y="1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22"/>
            <p:cNvSpPr/>
            <p:nvPr/>
          </p:nvSpPr>
          <p:spPr>
            <a:xfrm>
              <a:off x="10057300" y="-1216687"/>
              <a:ext cx="8950" cy="7375"/>
            </a:xfrm>
            <a:custGeom>
              <a:avLst/>
              <a:gdLst/>
              <a:ahLst/>
              <a:cxnLst/>
              <a:rect l="l" t="t" r="r" b="b"/>
              <a:pathLst>
                <a:path w="358" h="295" extrusionOk="0">
                  <a:moveTo>
                    <a:pt x="276" y="0"/>
                  </a:moveTo>
                  <a:cubicBezTo>
                    <a:pt x="142" y="0"/>
                    <a:pt x="1" y="133"/>
                    <a:pt x="33" y="294"/>
                  </a:cubicBezTo>
                  <a:cubicBezTo>
                    <a:pt x="213" y="294"/>
                    <a:pt x="358" y="150"/>
                    <a:pt x="322" y="6"/>
                  </a:cubicBezTo>
                  <a:cubicBezTo>
                    <a:pt x="307" y="2"/>
                    <a:pt x="291" y="0"/>
                    <a:pt x="276" y="0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22"/>
            <p:cNvSpPr/>
            <p:nvPr/>
          </p:nvSpPr>
          <p:spPr>
            <a:xfrm>
              <a:off x="10045500" y="-1195512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14" y="1"/>
                  </a:moveTo>
                  <a:cubicBezTo>
                    <a:pt x="6" y="1"/>
                    <a:pt x="0" y="9"/>
                    <a:pt x="0" y="24"/>
                  </a:cubicBezTo>
                  <a:lnTo>
                    <a:pt x="36" y="60"/>
                  </a:lnTo>
                  <a:cubicBezTo>
                    <a:pt x="36" y="18"/>
                    <a:pt x="24" y="1"/>
                    <a:pt x="14" y="1"/>
                  </a:cubicBezTo>
                  <a:close/>
                </a:path>
              </a:pathLst>
            </a:custGeom>
            <a:solidFill>
              <a:srgbClr val="49C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22"/>
            <p:cNvSpPr/>
            <p:nvPr/>
          </p:nvSpPr>
          <p:spPr>
            <a:xfrm>
              <a:off x="10137450" y="-1258937"/>
              <a:ext cx="5450" cy="3625"/>
            </a:xfrm>
            <a:custGeom>
              <a:avLst/>
              <a:gdLst/>
              <a:ahLst/>
              <a:cxnLst/>
              <a:rect l="l" t="t" r="r" b="b"/>
              <a:pathLst>
                <a:path w="218" h="145" extrusionOk="0">
                  <a:moveTo>
                    <a:pt x="109" y="1"/>
                  </a:moveTo>
                  <a:cubicBezTo>
                    <a:pt x="73" y="1"/>
                    <a:pt x="37" y="37"/>
                    <a:pt x="1" y="73"/>
                  </a:cubicBezTo>
                  <a:cubicBezTo>
                    <a:pt x="37" y="109"/>
                    <a:pt x="73" y="145"/>
                    <a:pt x="109" y="145"/>
                  </a:cubicBezTo>
                  <a:cubicBezTo>
                    <a:pt x="145" y="145"/>
                    <a:pt x="181" y="73"/>
                    <a:pt x="217" y="73"/>
                  </a:cubicBezTo>
                  <a:cubicBezTo>
                    <a:pt x="181" y="37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4CC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22"/>
            <p:cNvSpPr/>
            <p:nvPr/>
          </p:nvSpPr>
          <p:spPr>
            <a:xfrm>
              <a:off x="10157300" y="-12490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7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EB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22"/>
            <p:cNvSpPr/>
            <p:nvPr/>
          </p:nvSpPr>
          <p:spPr>
            <a:xfrm>
              <a:off x="10100500" y="-1224662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0" y="0"/>
                  </a:moveTo>
                  <a:lnTo>
                    <a:pt x="36" y="72"/>
                  </a:ln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B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22"/>
            <p:cNvSpPr/>
            <p:nvPr/>
          </p:nvSpPr>
          <p:spPr>
            <a:xfrm>
              <a:off x="10130250" y="-1173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1"/>
                  </a:moveTo>
                  <a:cubicBezTo>
                    <a:pt x="0" y="1"/>
                    <a:pt x="0" y="37"/>
                    <a:pt x="0" y="37"/>
                  </a:cubicBezTo>
                  <a:lnTo>
                    <a:pt x="73" y="3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22"/>
            <p:cNvSpPr/>
            <p:nvPr/>
          </p:nvSpPr>
          <p:spPr>
            <a:xfrm>
              <a:off x="10159100" y="-1219612"/>
              <a:ext cx="8150" cy="5775"/>
            </a:xfrm>
            <a:custGeom>
              <a:avLst/>
              <a:gdLst/>
              <a:ahLst/>
              <a:cxnLst/>
              <a:rect l="l" t="t" r="r" b="b"/>
              <a:pathLst>
                <a:path w="326" h="231" extrusionOk="0">
                  <a:moveTo>
                    <a:pt x="196" y="0"/>
                  </a:moveTo>
                  <a:cubicBezTo>
                    <a:pt x="145" y="0"/>
                    <a:pt x="99" y="34"/>
                    <a:pt x="73" y="87"/>
                  </a:cubicBezTo>
                  <a:cubicBezTo>
                    <a:pt x="1" y="195"/>
                    <a:pt x="73" y="231"/>
                    <a:pt x="145" y="231"/>
                  </a:cubicBezTo>
                  <a:cubicBezTo>
                    <a:pt x="217" y="231"/>
                    <a:pt x="289" y="195"/>
                    <a:pt x="325" y="123"/>
                  </a:cubicBezTo>
                  <a:cubicBezTo>
                    <a:pt x="289" y="87"/>
                    <a:pt x="289" y="14"/>
                    <a:pt x="253" y="14"/>
                  </a:cubicBezTo>
                  <a:cubicBezTo>
                    <a:pt x="234" y="5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43C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63" name="Google Shape;5963;p22"/>
          <p:cNvGrpSpPr/>
          <p:nvPr/>
        </p:nvGrpSpPr>
        <p:grpSpPr>
          <a:xfrm>
            <a:off x="8601944" y="2619245"/>
            <a:ext cx="75154" cy="99169"/>
            <a:chOff x="10220425" y="-1503412"/>
            <a:chExt cx="280425" cy="277525"/>
          </a:xfrm>
        </p:grpSpPr>
        <p:sp>
          <p:nvSpPr>
            <p:cNvPr id="5964" name="Google Shape;5964;p2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2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2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2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2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2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2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2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2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2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2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2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2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2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2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2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2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2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2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2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2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2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2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2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2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2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2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91" name="Google Shape;5991;p22"/>
          <p:cNvGrpSpPr/>
          <p:nvPr/>
        </p:nvGrpSpPr>
        <p:grpSpPr>
          <a:xfrm flipH="1">
            <a:off x="521117" y="3337808"/>
            <a:ext cx="119668" cy="175907"/>
            <a:chOff x="9943600" y="-1728387"/>
            <a:chExt cx="264225" cy="291300"/>
          </a:xfrm>
        </p:grpSpPr>
        <p:sp>
          <p:nvSpPr>
            <p:cNvPr id="5992" name="Google Shape;5992;p22"/>
            <p:cNvSpPr/>
            <p:nvPr/>
          </p:nvSpPr>
          <p:spPr>
            <a:xfrm>
              <a:off x="9958925" y="-1722937"/>
              <a:ext cx="237175" cy="88925"/>
            </a:xfrm>
            <a:custGeom>
              <a:avLst/>
              <a:gdLst/>
              <a:ahLst/>
              <a:cxnLst/>
              <a:rect l="l" t="t" r="r" b="b"/>
              <a:pathLst>
                <a:path w="9487" h="3557" extrusionOk="0">
                  <a:moveTo>
                    <a:pt x="4382" y="1"/>
                  </a:moveTo>
                  <a:cubicBezTo>
                    <a:pt x="3812" y="1"/>
                    <a:pt x="3246" y="130"/>
                    <a:pt x="2742" y="383"/>
                  </a:cubicBezTo>
                  <a:cubicBezTo>
                    <a:pt x="1443" y="888"/>
                    <a:pt x="433" y="1970"/>
                    <a:pt x="1" y="3304"/>
                  </a:cubicBezTo>
                  <a:cubicBezTo>
                    <a:pt x="51" y="3354"/>
                    <a:pt x="117" y="3381"/>
                    <a:pt x="184" y="3381"/>
                  </a:cubicBezTo>
                  <a:cubicBezTo>
                    <a:pt x="261" y="3381"/>
                    <a:pt x="339" y="3345"/>
                    <a:pt x="397" y="3268"/>
                  </a:cubicBezTo>
                  <a:cubicBezTo>
                    <a:pt x="515" y="3209"/>
                    <a:pt x="585" y="2933"/>
                    <a:pt x="705" y="2933"/>
                  </a:cubicBezTo>
                  <a:cubicBezTo>
                    <a:pt x="732" y="2933"/>
                    <a:pt x="761" y="2947"/>
                    <a:pt x="794" y="2980"/>
                  </a:cubicBezTo>
                  <a:cubicBezTo>
                    <a:pt x="1099" y="3226"/>
                    <a:pt x="1432" y="3280"/>
                    <a:pt x="1770" y="3280"/>
                  </a:cubicBezTo>
                  <a:cubicBezTo>
                    <a:pt x="2033" y="3280"/>
                    <a:pt x="2299" y="3247"/>
                    <a:pt x="2554" y="3247"/>
                  </a:cubicBezTo>
                  <a:cubicBezTo>
                    <a:pt x="2784" y="3247"/>
                    <a:pt x="3006" y="3274"/>
                    <a:pt x="3211" y="3376"/>
                  </a:cubicBezTo>
                  <a:cubicBezTo>
                    <a:pt x="3414" y="3478"/>
                    <a:pt x="3617" y="3503"/>
                    <a:pt x="3818" y="3503"/>
                  </a:cubicBezTo>
                  <a:cubicBezTo>
                    <a:pt x="4024" y="3503"/>
                    <a:pt x="4228" y="3477"/>
                    <a:pt x="4428" y="3477"/>
                  </a:cubicBezTo>
                  <a:cubicBezTo>
                    <a:pt x="4590" y="3477"/>
                    <a:pt x="4749" y="3494"/>
                    <a:pt x="4906" y="3557"/>
                  </a:cubicBezTo>
                  <a:cubicBezTo>
                    <a:pt x="5447" y="3484"/>
                    <a:pt x="5988" y="3340"/>
                    <a:pt x="6493" y="3052"/>
                  </a:cubicBezTo>
                  <a:cubicBezTo>
                    <a:pt x="7286" y="2727"/>
                    <a:pt x="7142" y="2150"/>
                    <a:pt x="7070" y="1537"/>
                  </a:cubicBezTo>
                  <a:cubicBezTo>
                    <a:pt x="7070" y="1393"/>
                    <a:pt x="6817" y="1320"/>
                    <a:pt x="7070" y="1104"/>
                  </a:cubicBezTo>
                  <a:cubicBezTo>
                    <a:pt x="7322" y="1212"/>
                    <a:pt x="7575" y="1320"/>
                    <a:pt x="7863" y="1465"/>
                  </a:cubicBezTo>
                  <a:cubicBezTo>
                    <a:pt x="8368" y="1825"/>
                    <a:pt x="8765" y="2330"/>
                    <a:pt x="8981" y="2907"/>
                  </a:cubicBezTo>
                  <a:cubicBezTo>
                    <a:pt x="9084" y="3114"/>
                    <a:pt x="9089" y="3451"/>
                    <a:pt x="9433" y="3451"/>
                  </a:cubicBezTo>
                  <a:cubicBezTo>
                    <a:pt x="9450" y="3451"/>
                    <a:pt x="9468" y="3450"/>
                    <a:pt x="9486" y="3448"/>
                  </a:cubicBezTo>
                  <a:cubicBezTo>
                    <a:pt x="9306" y="2006"/>
                    <a:pt x="8476" y="1104"/>
                    <a:pt x="7178" y="563"/>
                  </a:cubicBezTo>
                  <a:cubicBezTo>
                    <a:pt x="6673" y="383"/>
                    <a:pt x="6096" y="347"/>
                    <a:pt x="5591" y="202"/>
                  </a:cubicBezTo>
                  <a:cubicBezTo>
                    <a:pt x="5200" y="67"/>
                    <a:pt x="4790" y="1"/>
                    <a:pt x="4382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22"/>
            <p:cNvSpPr/>
            <p:nvPr/>
          </p:nvSpPr>
          <p:spPr>
            <a:xfrm>
              <a:off x="10132050" y="-1690612"/>
              <a:ext cx="72150" cy="72825"/>
            </a:xfrm>
            <a:custGeom>
              <a:avLst/>
              <a:gdLst/>
              <a:ahLst/>
              <a:cxnLst/>
              <a:rect l="l" t="t" r="r" b="b"/>
              <a:pathLst>
                <a:path w="2886" h="2913" extrusionOk="0">
                  <a:moveTo>
                    <a:pt x="804" y="1"/>
                  </a:moveTo>
                  <a:cubicBezTo>
                    <a:pt x="388" y="1"/>
                    <a:pt x="352" y="402"/>
                    <a:pt x="289" y="749"/>
                  </a:cubicBezTo>
                  <a:cubicBezTo>
                    <a:pt x="253" y="1073"/>
                    <a:pt x="181" y="1362"/>
                    <a:pt x="1" y="1650"/>
                  </a:cubicBezTo>
                  <a:cubicBezTo>
                    <a:pt x="1" y="1723"/>
                    <a:pt x="37" y="1795"/>
                    <a:pt x="73" y="1867"/>
                  </a:cubicBezTo>
                  <a:cubicBezTo>
                    <a:pt x="253" y="1975"/>
                    <a:pt x="578" y="1975"/>
                    <a:pt x="722" y="2191"/>
                  </a:cubicBezTo>
                  <a:cubicBezTo>
                    <a:pt x="797" y="2305"/>
                    <a:pt x="883" y="2359"/>
                    <a:pt x="973" y="2359"/>
                  </a:cubicBezTo>
                  <a:cubicBezTo>
                    <a:pt x="1055" y="2359"/>
                    <a:pt x="1141" y="2314"/>
                    <a:pt x="1227" y="2228"/>
                  </a:cubicBezTo>
                  <a:cubicBezTo>
                    <a:pt x="1311" y="2158"/>
                    <a:pt x="1389" y="2131"/>
                    <a:pt x="1466" y="2131"/>
                  </a:cubicBezTo>
                  <a:cubicBezTo>
                    <a:pt x="1588" y="2131"/>
                    <a:pt x="1707" y="2197"/>
                    <a:pt x="1840" y="2264"/>
                  </a:cubicBezTo>
                  <a:cubicBezTo>
                    <a:pt x="2165" y="2480"/>
                    <a:pt x="2417" y="2841"/>
                    <a:pt x="2850" y="2913"/>
                  </a:cubicBezTo>
                  <a:cubicBezTo>
                    <a:pt x="2850" y="2624"/>
                    <a:pt x="2886" y="2336"/>
                    <a:pt x="2561" y="2155"/>
                  </a:cubicBezTo>
                  <a:cubicBezTo>
                    <a:pt x="2381" y="2083"/>
                    <a:pt x="2381" y="1903"/>
                    <a:pt x="2345" y="1795"/>
                  </a:cubicBezTo>
                  <a:cubicBezTo>
                    <a:pt x="2020" y="1073"/>
                    <a:pt x="1732" y="388"/>
                    <a:pt x="1010" y="27"/>
                  </a:cubicBezTo>
                  <a:cubicBezTo>
                    <a:pt x="933" y="9"/>
                    <a:pt x="864" y="1"/>
                    <a:pt x="804" y="1"/>
                  </a:cubicBezTo>
                  <a:close/>
                </a:path>
              </a:pathLst>
            </a:custGeom>
            <a:solidFill>
              <a:srgbClr val="FFC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22"/>
            <p:cNvSpPr/>
            <p:nvPr/>
          </p:nvSpPr>
          <p:spPr>
            <a:xfrm>
              <a:off x="10136550" y="-1645237"/>
              <a:ext cx="71275" cy="67350"/>
            </a:xfrm>
            <a:custGeom>
              <a:avLst/>
              <a:gdLst/>
              <a:ahLst/>
              <a:cxnLst/>
              <a:rect l="l" t="t" r="r" b="b"/>
              <a:pathLst>
                <a:path w="2851" h="2694" extrusionOk="0">
                  <a:moveTo>
                    <a:pt x="1382" y="1"/>
                  </a:moveTo>
                  <a:cubicBezTo>
                    <a:pt x="1286" y="1"/>
                    <a:pt x="1187" y="108"/>
                    <a:pt x="975" y="340"/>
                  </a:cubicBezTo>
                  <a:cubicBezTo>
                    <a:pt x="758" y="881"/>
                    <a:pt x="1" y="1134"/>
                    <a:pt x="181" y="1891"/>
                  </a:cubicBezTo>
                  <a:cubicBezTo>
                    <a:pt x="362" y="2144"/>
                    <a:pt x="542" y="2324"/>
                    <a:pt x="722" y="2504"/>
                  </a:cubicBezTo>
                  <a:cubicBezTo>
                    <a:pt x="812" y="2624"/>
                    <a:pt x="951" y="2694"/>
                    <a:pt x="1099" y="2694"/>
                  </a:cubicBezTo>
                  <a:cubicBezTo>
                    <a:pt x="1129" y="2694"/>
                    <a:pt x="1160" y="2691"/>
                    <a:pt x="1191" y="2685"/>
                  </a:cubicBezTo>
                  <a:cubicBezTo>
                    <a:pt x="1371" y="2613"/>
                    <a:pt x="1444" y="2396"/>
                    <a:pt x="1371" y="2216"/>
                  </a:cubicBezTo>
                  <a:cubicBezTo>
                    <a:pt x="1335" y="1927"/>
                    <a:pt x="1480" y="1783"/>
                    <a:pt x="1732" y="1639"/>
                  </a:cubicBezTo>
                  <a:cubicBezTo>
                    <a:pt x="1834" y="1503"/>
                    <a:pt x="1920" y="1431"/>
                    <a:pt x="1994" y="1431"/>
                  </a:cubicBezTo>
                  <a:cubicBezTo>
                    <a:pt x="2077" y="1431"/>
                    <a:pt x="2144" y="1521"/>
                    <a:pt x="2201" y="1711"/>
                  </a:cubicBezTo>
                  <a:cubicBezTo>
                    <a:pt x="2309" y="1999"/>
                    <a:pt x="2201" y="2396"/>
                    <a:pt x="2670" y="2468"/>
                  </a:cubicBezTo>
                  <a:cubicBezTo>
                    <a:pt x="2778" y="2216"/>
                    <a:pt x="2778" y="1927"/>
                    <a:pt x="2670" y="1675"/>
                  </a:cubicBezTo>
                  <a:cubicBezTo>
                    <a:pt x="2670" y="1495"/>
                    <a:pt x="2850" y="1350"/>
                    <a:pt x="2670" y="1098"/>
                  </a:cubicBezTo>
                  <a:cubicBezTo>
                    <a:pt x="2490" y="845"/>
                    <a:pt x="2345" y="521"/>
                    <a:pt x="1949" y="485"/>
                  </a:cubicBezTo>
                  <a:cubicBezTo>
                    <a:pt x="1840" y="485"/>
                    <a:pt x="1768" y="340"/>
                    <a:pt x="1696" y="232"/>
                  </a:cubicBezTo>
                  <a:cubicBezTo>
                    <a:pt x="1545" y="82"/>
                    <a:pt x="1465" y="1"/>
                    <a:pt x="1382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22"/>
            <p:cNvSpPr/>
            <p:nvPr/>
          </p:nvSpPr>
          <p:spPr>
            <a:xfrm>
              <a:off x="9957125" y="-1516437"/>
              <a:ext cx="128075" cy="79350"/>
            </a:xfrm>
            <a:custGeom>
              <a:avLst/>
              <a:gdLst/>
              <a:ahLst/>
              <a:cxnLst/>
              <a:rect l="l" t="t" r="r" b="b"/>
              <a:pathLst>
                <a:path w="5123" h="3174" extrusionOk="0">
                  <a:moveTo>
                    <a:pt x="263" y="1"/>
                  </a:moveTo>
                  <a:cubicBezTo>
                    <a:pt x="207" y="1"/>
                    <a:pt x="144" y="18"/>
                    <a:pt x="73" y="57"/>
                  </a:cubicBezTo>
                  <a:cubicBezTo>
                    <a:pt x="37" y="57"/>
                    <a:pt x="37" y="57"/>
                    <a:pt x="37" y="94"/>
                  </a:cubicBezTo>
                  <a:cubicBezTo>
                    <a:pt x="1" y="166"/>
                    <a:pt x="37" y="202"/>
                    <a:pt x="73" y="238"/>
                  </a:cubicBezTo>
                  <a:cubicBezTo>
                    <a:pt x="325" y="635"/>
                    <a:pt x="614" y="1031"/>
                    <a:pt x="902" y="1392"/>
                  </a:cubicBezTo>
                  <a:cubicBezTo>
                    <a:pt x="1624" y="2510"/>
                    <a:pt x="2742" y="2871"/>
                    <a:pt x="3932" y="3123"/>
                  </a:cubicBezTo>
                  <a:cubicBezTo>
                    <a:pt x="4059" y="3158"/>
                    <a:pt x="4190" y="3174"/>
                    <a:pt x="4321" y="3174"/>
                  </a:cubicBezTo>
                  <a:cubicBezTo>
                    <a:pt x="4599" y="3174"/>
                    <a:pt x="4877" y="3101"/>
                    <a:pt x="5122" y="2979"/>
                  </a:cubicBezTo>
                  <a:cubicBezTo>
                    <a:pt x="5093" y="2748"/>
                    <a:pt x="4995" y="2586"/>
                    <a:pt x="4828" y="2586"/>
                  </a:cubicBezTo>
                  <a:cubicBezTo>
                    <a:pt x="4786" y="2586"/>
                    <a:pt x="4740" y="2597"/>
                    <a:pt x="4689" y="2618"/>
                  </a:cubicBezTo>
                  <a:cubicBezTo>
                    <a:pt x="4518" y="2670"/>
                    <a:pt x="4353" y="2691"/>
                    <a:pt x="4191" y="2691"/>
                  </a:cubicBezTo>
                  <a:cubicBezTo>
                    <a:pt x="3672" y="2691"/>
                    <a:pt x="3192" y="2476"/>
                    <a:pt x="2670" y="2366"/>
                  </a:cubicBezTo>
                  <a:cubicBezTo>
                    <a:pt x="1912" y="1825"/>
                    <a:pt x="1263" y="1139"/>
                    <a:pt x="722" y="382"/>
                  </a:cubicBezTo>
                  <a:cubicBezTo>
                    <a:pt x="581" y="213"/>
                    <a:pt x="463" y="1"/>
                    <a:pt x="263" y="1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22"/>
            <p:cNvSpPr/>
            <p:nvPr/>
          </p:nvSpPr>
          <p:spPr>
            <a:xfrm>
              <a:off x="10027450" y="-1728387"/>
              <a:ext cx="110950" cy="19550"/>
            </a:xfrm>
            <a:custGeom>
              <a:avLst/>
              <a:gdLst/>
              <a:ahLst/>
              <a:cxnLst/>
              <a:rect l="l" t="t" r="r" b="b"/>
              <a:pathLst>
                <a:path w="4438" h="782" extrusionOk="0">
                  <a:moveTo>
                    <a:pt x="1258" y="1"/>
                  </a:moveTo>
                  <a:cubicBezTo>
                    <a:pt x="774" y="1"/>
                    <a:pt x="318" y="139"/>
                    <a:pt x="1" y="601"/>
                  </a:cubicBezTo>
                  <a:cubicBezTo>
                    <a:pt x="217" y="601"/>
                    <a:pt x="434" y="601"/>
                    <a:pt x="650" y="529"/>
                  </a:cubicBezTo>
                  <a:cubicBezTo>
                    <a:pt x="974" y="433"/>
                    <a:pt x="1307" y="388"/>
                    <a:pt x="1640" y="388"/>
                  </a:cubicBezTo>
                  <a:cubicBezTo>
                    <a:pt x="1938" y="388"/>
                    <a:pt x="2236" y="424"/>
                    <a:pt x="2525" y="492"/>
                  </a:cubicBezTo>
                  <a:cubicBezTo>
                    <a:pt x="2801" y="575"/>
                    <a:pt x="2992" y="721"/>
                    <a:pt x="3276" y="721"/>
                  </a:cubicBezTo>
                  <a:cubicBezTo>
                    <a:pt x="3364" y="721"/>
                    <a:pt x="3461" y="707"/>
                    <a:pt x="3571" y="673"/>
                  </a:cubicBezTo>
                  <a:cubicBezTo>
                    <a:pt x="3607" y="661"/>
                    <a:pt x="3648" y="656"/>
                    <a:pt x="3691" y="656"/>
                  </a:cubicBezTo>
                  <a:cubicBezTo>
                    <a:pt x="3906" y="656"/>
                    <a:pt x="4197" y="781"/>
                    <a:pt x="4437" y="781"/>
                  </a:cubicBezTo>
                  <a:cubicBezTo>
                    <a:pt x="3571" y="348"/>
                    <a:pt x="2598" y="96"/>
                    <a:pt x="1624" y="24"/>
                  </a:cubicBezTo>
                  <a:cubicBezTo>
                    <a:pt x="1501" y="9"/>
                    <a:pt x="1379" y="1"/>
                    <a:pt x="1258" y="1"/>
                  </a:cubicBezTo>
                  <a:close/>
                </a:path>
              </a:pathLst>
            </a:custGeom>
            <a:solidFill>
              <a:srgbClr val="FED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22"/>
            <p:cNvSpPr/>
            <p:nvPr/>
          </p:nvSpPr>
          <p:spPr>
            <a:xfrm>
              <a:off x="9943600" y="-1645012"/>
              <a:ext cx="42400" cy="66350"/>
            </a:xfrm>
            <a:custGeom>
              <a:avLst/>
              <a:gdLst/>
              <a:ahLst/>
              <a:cxnLst/>
              <a:rect l="l" t="t" r="r" b="b"/>
              <a:pathLst>
                <a:path w="1696" h="2654" extrusionOk="0">
                  <a:moveTo>
                    <a:pt x="1088" y="0"/>
                  </a:moveTo>
                  <a:cubicBezTo>
                    <a:pt x="1038" y="0"/>
                    <a:pt x="987" y="14"/>
                    <a:pt x="938" y="43"/>
                  </a:cubicBezTo>
                  <a:cubicBezTo>
                    <a:pt x="866" y="151"/>
                    <a:pt x="722" y="187"/>
                    <a:pt x="614" y="187"/>
                  </a:cubicBezTo>
                  <a:cubicBezTo>
                    <a:pt x="181" y="548"/>
                    <a:pt x="397" y="1089"/>
                    <a:pt x="181" y="1522"/>
                  </a:cubicBezTo>
                  <a:cubicBezTo>
                    <a:pt x="1" y="1882"/>
                    <a:pt x="1" y="2279"/>
                    <a:pt x="145" y="2640"/>
                  </a:cubicBezTo>
                  <a:cubicBezTo>
                    <a:pt x="181" y="2649"/>
                    <a:pt x="212" y="2653"/>
                    <a:pt x="241" y="2653"/>
                  </a:cubicBezTo>
                  <a:cubicBezTo>
                    <a:pt x="325" y="2653"/>
                    <a:pt x="379" y="2613"/>
                    <a:pt x="433" y="2532"/>
                  </a:cubicBezTo>
                  <a:cubicBezTo>
                    <a:pt x="602" y="2329"/>
                    <a:pt x="708" y="2095"/>
                    <a:pt x="1015" y="2095"/>
                  </a:cubicBezTo>
                  <a:cubicBezTo>
                    <a:pt x="1037" y="2095"/>
                    <a:pt x="1059" y="2096"/>
                    <a:pt x="1083" y="2099"/>
                  </a:cubicBezTo>
                  <a:cubicBezTo>
                    <a:pt x="1109" y="2102"/>
                    <a:pt x="1134" y="2104"/>
                    <a:pt x="1159" y="2104"/>
                  </a:cubicBezTo>
                  <a:cubicBezTo>
                    <a:pt x="1378" y="2104"/>
                    <a:pt x="1559" y="1968"/>
                    <a:pt x="1624" y="1774"/>
                  </a:cubicBezTo>
                  <a:cubicBezTo>
                    <a:pt x="1696" y="1486"/>
                    <a:pt x="1551" y="1377"/>
                    <a:pt x="1299" y="1233"/>
                  </a:cubicBezTo>
                  <a:cubicBezTo>
                    <a:pt x="1010" y="1125"/>
                    <a:pt x="794" y="945"/>
                    <a:pt x="974" y="584"/>
                  </a:cubicBezTo>
                  <a:cubicBezTo>
                    <a:pt x="1083" y="512"/>
                    <a:pt x="1227" y="476"/>
                    <a:pt x="1335" y="404"/>
                  </a:cubicBezTo>
                  <a:cubicBezTo>
                    <a:pt x="1371" y="367"/>
                    <a:pt x="1407" y="295"/>
                    <a:pt x="1407" y="259"/>
                  </a:cubicBezTo>
                  <a:cubicBezTo>
                    <a:pt x="1354" y="101"/>
                    <a:pt x="1224" y="0"/>
                    <a:pt x="1088" y="0"/>
                  </a:cubicBezTo>
                  <a:close/>
                </a:path>
              </a:pathLst>
            </a:custGeom>
            <a:solidFill>
              <a:srgbClr val="FFCB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22"/>
            <p:cNvSpPr/>
            <p:nvPr/>
          </p:nvSpPr>
          <p:spPr>
            <a:xfrm>
              <a:off x="9944500" y="-1587562"/>
              <a:ext cx="33400" cy="77075"/>
            </a:xfrm>
            <a:custGeom>
              <a:avLst/>
              <a:gdLst/>
              <a:ahLst/>
              <a:cxnLst/>
              <a:rect l="l" t="t" r="r" b="b"/>
              <a:pathLst>
                <a:path w="1336" h="3083" extrusionOk="0">
                  <a:moveTo>
                    <a:pt x="808" y="1"/>
                  </a:moveTo>
                  <a:cubicBezTo>
                    <a:pt x="665" y="1"/>
                    <a:pt x="485" y="57"/>
                    <a:pt x="253" y="161"/>
                  </a:cubicBezTo>
                  <a:lnTo>
                    <a:pt x="109" y="306"/>
                  </a:lnTo>
                  <a:cubicBezTo>
                    <a:pt x="1" y="1279"/>
                    <a:pt x="145" y="2217"/>
                    <a:pt x="578" y="3083"/>
                  </a:cubicBezTo>
                  <a:lnTo>
                    <a:pt x="614" y="2902"/>
                  </a:lnTo>
                  <a:cubicBezTo>
                    <a:pt x="686" y="2794"/>
                    <a:pt x="758" y="2650"/>
                    <a:pt x="758" y="2506"/>
                  </a:cubicBezTo>
                  <a:cubicBezTo>
                    <a:pt x="722" y="2109"/>
                    <a:pt x="469" y="1784"/>
                    <a:pt x="506" y="1388"/>
                  </a:cubicBezTo>
                  <a:cubicBezTo>
                    <a:pt x="578" y="883"/>
                    <a:pt x="1227" y="1243"/>
                    <a:pt x="1335" y="811"/>
                  </a:cubicBezTo>
                  <a:cubicBezTo>
                    <a:pt x="1237" y="248"/>
                    <a:pt x="1106" y="1"/>
                    <a:pt x="808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22"/>
            <p:cNvSpPr/>
            <p:nvPr/>
          </p:nvSpPr>
          <p:spPr>
            <a:xfrm>
              <a:off x="10023850" y="-1467412"/>
              <a:ext cx="101925" cy="25450"/>
            </a:xfrm>
            <a:custGeom>
              <a:avLst/>
              <a:gdLst/>
              <a:ahLst/>
              <a:cxnLst/>
              <a:rect l="l" t="t" r="r" b="b"/>
              <a:pathLst>
                <a:path w="4077" h="1018" extrusionOk="0">
                  <a:moveTo>
                    <a:pt x="3725" y="1"/>
                  </a:moveTo>
                  <a:cubicBezTo>
                    <a:pt x="3546" y="1"/>
                    <a:pt x="3377" y="94"/>
                    <a:pt x="3247" y="224"/>
                  </a:cubicBezTo>
                  <a:cubicBezTo>
                    <a:pt x="3108" y="363"/>
                    <a:pt x="2925" y="428"/>
                    <a:pt x="2735" y="428"/>
                  </a:cubicBezTo>
                  <a:cubicBezTo>
                    <a:pt x="2629" y="428"/>
                    <a:pt x="2521" y="408"/>
                    <a:pt x="2417" y="369"/>
                  </a:cubicBezTo>
                  <a:cubicBezTo>
                    <a:pt x="1997" y="330"/>
                    <a:pt x="1566" y="242"/>
                    <a:pt x="1136" y="242"/>
                  </a:cubicBezTo>
                  <a:cubicBezTo>
                    <a:pt x="755" y="242"/>
                    <a:pt x="374" y="312"/>
                    <a:pt x="1" y="549"/>
                  </a:cubicBezTo>
                  <a:cubicBezTo>
                    <a:pt x="289" y="802"/>
                    <a:pt x="650" y="657"/>
                    <a:pt x="974" y="838"/>
                  </a:cubicBezTo>
                  <a:cubicBezTo>
                    <a:pt x="1119" y="910"/>
                    <a:pt x="1272" y="946"/>
                    <a:pt x="1425" y="946"/>
                  </a:cubicBezTo>
                  <a:cubicBezTo>
                    <a:pt x="1578" y="946"/>
                    <a:pt x="1732" y="910"/>
                    <a:pt x="1876" y="838"/>
                  </a:cubicBezTo>
                  <a:cubicBezTo>
                    <a:pt x="1960" y="781"/>
                    <a:pt x="2028" y="759"/>
                    <a:pt x="2084" y="759"/>
                  </a:cubicBezTo>
                  <a:cubicBezTo>
                    <a:pt x="2245" y="759"/>
                    <a:pt x="2320" y="938"/>
                    <a:pt x="2453" y="1018"/>
                  </a:cubicBezTo>
                  <a:cubicBezTo>
                    <a:pt x="2922" y="874"/>
                    <a:pt x="3463" y="874"/>
                    <a:pt x="3824" y="405"/>
                  </a:cubicBezTo>
                  <a:cubicBezTo>
                    <a:pt x="3932" y="297"/>
                    <a:pt x="4076" y="224"/>
                    <a:pt x="3932" y="44"/>
                  </a:cubicBezTo>
                  <a:cubicBezTo>
                    <a:pt x="3862" y="14"/>
                    <a:pt x="3793" y="1"/>
                    <a:pt x="3725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22"/>
            <p:cNvSpPr/>
            <p:nvPr/>
          </p:nvSpPr>
          <p:spPr>
            <a:xfrm>
              <a:off x="10119425" y="-1508712"/>
              <a:ext cx="60450" cy="51425"/>
            </a:xfrm>
            <a:custGeom>
              <a:avLst/>
              <a:gdLst/>
              <a:ahLst/>
              <a:cxnLst/>
              <a:rect l="l" t="t" r="r" b="b"/>
              <a:pathLst>
                <a:path w="2418" h="2057" extrusionOk="0">
                  <a:moveTo>
                    <a:pt x="2345" y="1"/>
                  </a:moveTo>
                  <a:cubicBezTo>
                    <a:pt x="1660" y="37"/>
                    <a:pt x="1299" y="650"/>
                    <a:pt x="758" y="975"/>
                  </a:cubicBezTo>
                  <a:cubicBezTo>
                    <a:pt x="722" y="1011"/>
                    <a:pt x="650" y="1083"/>
                    <a:pt x="614" y="1119"/>
                  </a:cubicBezTo>
                  <a:cubicBezTo>
                    <a:pt x="506" y="1371"/>
                    <a:pt x="217" y="1480"/>
                    <a:pt x="145" y="1768"/>
                  </a:cubicBezTo>
                  <a:lnTo>
                    <a:pt x="1" y="2057"/>
                  </a:lnTo>
                  <a:cubicBezTo>
                    <a:pt x="181" y="2057"/>
                    <a:pt x="397" y="1985"/>
                    <a:pt x="542" y="1876"/>
                  </a:cubicBezTo>
                  <a:cubicBezTo>
                    <a:pt x="1299" y="1408"/>
                    <a:pt x="1912" y="794"/>
                    <a:pt x="2417" y="73"/>
                  </a:cubicBezTo>
                  <a:lnTo>
                    <a:pt x="2345" y="1"/>
                  </a:ln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22"/>
            <p:cNvSpPr/>
            <p:nvPr/>
          </p:nvSpPr>
          <p:spPr>
            <a:xfrm>
              <a:off x="10194275" y="-1603387"/>
              <a:ext cx="13550" cy="55025"/>
            </a:xfrm>
            <a:custGeom>
              <a:avLst/>
              <a:gdLst/>
              <a:ahLst/>
              <a:cxnLst/>
              <a:rect l="l" t="t" r="r" b="b"/>
              <a:pathLst>
                <a:path w="542" h="2201" extrusionOk="0">
                  <a:moveTo>
                    <a:pt x="361" y="1"/>
                  </a:moveTo>
                  <a:lnTo>
                    <a:pt x="361" y="1"/>
                  </a:lnTo>
                  <a:cubicBezTo>
                    <a:pt x="289" y="289"/>
                    <a:pt x="469" y="578"/>
                    <a:pt x="217" y="794"/>
                  </a:cubicBezTo>
                  <a:lnTo>
                    <a:pt x="144" y="903"/>
                  </a:lnTo>
                  <a:lnTo>
                    <a:pt x="144" y="975"/>
                  </a:lnTo>
                  <a:lnTo>
                    <a:pt x="181" y="1047"/>
                  </a:lnTo>
                  <a:cubicBezTo>
                    <a:pt x="253" y="1155"/>
                    <a:pt x="108" y="1119"/>
                    <a:pt x="108" y="1191"/>
                  </a:cubicBezTo>
                  <a:cubicBezTo>
                    <a:pt x="72" y="1227"/>
                    <a:pt x="72" y="1299"/>
                    <a:pt x="36" y="1371"/>
                  </a:cubicBezTo>
                  <a:cubicBezTo>
                    <a:pt x="0" y="1624"/>
                    <a:pt x="36" y="1876"/>
                    <a:pt x="144" y="2129"/>
                  </a:cubicBezTo>
                  <a:lnTo>
                    <a:pt x="217" y="2201"/>
                  </a:lnTo>
                  <a:cubicBezTo>
                    <a:pt x="361" y="1696"/>
                    <a:pt x="469" y="1191"/>
                    <a:pt x="505" y="650"/>
                  </a:cubicBezTo>
                  <a:cubicBezTo>
                    <a:pt x="541" y="434"/>
                    <a:pt x="505" y="217"/>
                    <a:pt x="361" y="1"/>
                  </a:cubicBez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22"/>
            <p:cNvSpPr/>
            <p:nvPr/>
          </p:nvSpPr>
          <p:spPr>
            <a:xfrm>
              <a:off x="10175325" y="-1531237"/>
              <a:ext cx="17175" cy="24375"/>
            </a:xfrm>
            <a:custGeom>
              <a:avLst/>
              <a:gdLst/>
              <a:ahLst/>
              <a:cxnLst/>
              <a:rect l="l" t="t" r="r" b="b"/>
              <a:pathLst>
                <a:path w="687" h="975" extrusionOk="0">
                  <a:moveTo>
                    <a:pt x="614" y="0"/>
                  </a:moveTo>
                  <a:cubicBezTo>
                    <a:pt x="542" y="0"/>
                    <a:pt x="470" y="36"/>
                    <a:pt x="434" y="108"/>
                  </a:cubicBezTo>
                  <a:cubicBezTo>
                    <a:pt x="253" y="361"/>
                    <a:pt x="1" y="577"/>
                    <a:pt x="181" y="938"/>
                  </a:cubicBezTo>
                  <a:lnTo>
                    <a:pt x="217" y="974"/>
                  </a:lnTo>
                  <a:cubicBezTo>
                    <a:pt x="434" y="686"/>
                    <a:pt x="686" y="469"/>
                    <a:pt x="686" y="72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22"/>
            <p:cNvSpPr/>
            <p:nvPr/>
          </p:nvSpPr>
          <p:spPr>
            <a:xfrm>
              <a:off x="10191550" y="-1549287"/>
              <a:ext cx="9050" cy="11750"/>
            </a:xfrm>
            <a:custGeom>
              <a:avLst/>
              <a:gdLst/>
              <a:ahLst/>
              <a:cxnLst/>
              <a:rect l="l" t="t" r="r" b="b"/>
              <a:pathLst>
                <a:path w="362" h="470" extrusionOk="0">
                  <a:moveTo>
                    <a:pt x="290" y="1"/>
                  </a:moveTo>
                  <a:cubicBezTo>
                    <a:pt x="1" y="1"/>
                    <a:pt x="37" y="217"/>
                    <a:pt x="109" y="398"/>
                  </a:cubicBezTo>
                  <a:lnTo>
                    <a:pt x="181" y="470"/>
                  </a:lnTo>
                  <a:cubicBezTo>
                    <a:pt x="290" y="362"/>
                    <a:pt x="362" y="181"/>
                    <a:pt x="326" y="37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22"/>
            <p:cNvSpPr/>
            <p:nvPr/>
          </p:nvSpPr>
          <p:spPr>
            <a:xfrm>
              <a:off x="10188850" y="-1537562"/>
              <a:ext cx="7250" cy="8150"/>
            </a:xfrm>
            <a:custGeom>
              <a:avLst/>
              <a:gdLst/>
              <a:ahLst/>
              <a:cxnLst/>
              <a:rect l="l" t="t" r="r" b="b"/>
              <a:pathLst>
                <a:path w="290" h="326" extrusionOk="0">
                  <a:moveTo>
                    <a:pt x="253" y="1"/>
                  </a:moveTo>
                  <a:cubicBezTo>
                    <a:pt x="37" y="1"/>
                    <a:pt x="1" y="109"/>
                    <a:pt x="109" y="289"/>
                  </a:cubicBezTo>
                  <a:lnTo>
                    <a:pt x="109" y="325"/>
                  </a:lnTo>
                  <a:cubicBezTo>
                    <a:pt x="217" y="253"/>
                    <a:pt x="289" y="145"/>
                    <a:pt x="289" y="37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D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22"/>
            <p:cNvSpPr/>
            <p:nvPr/>
          </p:nvSpPr>
          <p:spPr>
            <a:xfrm>
              <a:off x="9967050" y="-1657487"/>
              <a:ext cx="114525" cy="64725"/>
            </a:xfrm>
            <a:custGeom>
              <a:avLst/>
              <a:gdLst/>
              <a:ahLst/>
              <a:cxnLst/>
              <a:rect l="l" t="t" r="r" b="b"/>
              <a:pathLst>
                <a:path w="4581" h="2589" extrusionOk="0">
                  <a:moveTo>
                    <a:pt x="361" y="1"/>
                  </a:moveTo>
                  <a:cubicBezTo>
                    <a:pt x="181" y="109"/>
                    <a:pt x="72" y="325"/>
                    <a:pt x="0" y="542"/>
                  </a:cubicBezTo>
                  <a:cubicBezTo>
                    <a:pt x="145" y="614"/>
                    <a:pt x="325" y="650"/>
                    <a:pt x="433" y="830"/>
                  </a:cubicBezTo>
                  <a:cubicBezTo>
                    <a:pt x="649" y="1155"/>
                    <a:pt x="1335" y="1371"/>
                    <a:pt x="722" y="1912"/>
                  </a:cubicBezTo>
                  <a:cubicBezTo>
                    <a:pt x="613" y="1985"/>
                    <a:pt x="686" y="2201"/>
                    <a:pt x="830" y="2309"/>
                  </a:cubicBezTo>
                  <a:cubicBezTo>
                    <a:pt x="884" y="2363"/>
                    <a:pt x="965" y="2390"/>
                    <a:pt x="1051" y="2390"/>
                  </a:cubicBezTo>
                  <a:cubicBezTo>
                    <a:pt x="1136" y="2390"/>
                    <a:pt x="1227" y="2363"/>
                    <a:pt x="1299" y="2309"/>
                  </a:cubicBezTo>
                  <a:cubicBezTo>
                    <a:pt x="1768" y="2057"/>
                    <a:pt x="2092" y="1588"/>
                    <a:pt x="2164" y="1083"/>
                  </a:cubicBezTo>
                  <a:cubicBezTo>
                    <a:pt x="2236" y="1732"/>
                    <a:pt x="2850" y="2021"/>
                    <a:pt x="3066" y="2562"/>
                  </a:cubicBezTo>
                  <a:cubicBezTo>
                    <a:pt x="3102" y="2580"/>
                    <a:pt x="3147" y="2589"/>
                    <a:pt x="3197" y="2589"/>
                  </a:cubicBezTo>
                  <a:cubicBezTo>
                    <a:pt x="3246" y="2589"/>
                    <a:pt x="3300" y="2580"/>
                    <a:pt x="3355" y="2562"/>
                  </a:cubicBezTo>
                  <a:cubicBezTo>
                    <a:pt x="3607" y="1912"/>
                    <a:pt x="4004" y="1335"/>
                    <a:pt x="4545" y="939"/>
                  </a:cubicBezTo>
                  <a:cubicBezTo>
                    <a:pt x="4545" y="903"/>
                    <a:pt x="4545" y="866"/>
                    <a:pt x="4581" y="830"/>
                  </a:cubicBezTo>
                  <a:cubicBezTo>
                    <a:pt x="4509" y="668"/>
                    <a:pt x="4419" y="623"/>
                    <a:pt x="4319" y="623"/>
                  </a:cubicBezTo>
                  <a:cubicBezTo>
                    <a:pt x="4220" y="623"/>
                    <a:pt x="4112" y="668"/>
                    <a:pt x="4004" y="686"/>
                  </a:cubicBezTo>
                  <a:cubicBezTo>
                    <a:pt x="3787" y="722"/>
                    <a:pt x="3571" y="758"/>
                    <a:pt x="3318" y="758"/>
                  </a:cubicBezTo>
                  <a:cubicBezTo>
                    <a:pt x="3102" y="722"/>
                    <a:pt x="3138" y="325"/>
                    <a:pt x="2922" y="325"/>
                  </a:cubicBezTo>
                  <a:lnTo>
                    <a:pt x="2597" y="614"/>
                  </a:lnTo>
                  <a:cubicBezTo>
                    <a:pt x="2516" y="391"/>
                    <a:pt x="2367" y="328"/>
                    <a:pt x="2213" y="328"/>
                  </a:cubicBezTo>
                  <a:cubicBezTo>
                    <a:pt x="2093" y="328"/>
                    <a:pt x="1971" y="366"/>
                    <a:pt x="1876" y="398"/>
                  </a:cubicBezTo>
                  <a:cubicBezTo>
                    <a:pt x="1709" y="475"/>
                    <a:pt x="1536" y="512"/>
                    <a:pt x="1366" y="512"/>
                  </a:cubicBezTo>
                  <a:cubicBezTo>
                    <a:pt x="982" y="512"/>
                    <a:pt x="611" y="326"/>
                    <a:pt x="361" y="1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22"/>
            <p:cNvSpPr/>
            <p:nvPr/>
          </p:nvSpPr>
          <p:spPr>
            <a:xfrm>
              <a:off x="10070725" y="-1702487"/>
              <a:ext cx="86600" cy="102800"/>
            </a:xfrm>
            <a:custGeom>
              <a:avLst/>
              <a:gdLst/>
              <a:ahLst/>
              <a:cxnLst/>
              <a:rect l="l" t="t" r="r" b="b"/>
              <a:pathLst>
                <a:path w="3464" h="4112" extrusionOk="0">
                  <a:moveTo>
                    <a:pt x="2697" y="0"/>
                  </a:moveTo>
                  <a:cubicBezTo>
                    <a:pt x="2544" y="0"/>
                    <a:pt x="2391" y="176"/>
                    <a:pt x="2237" y="286"/>
                  </a:cubicBezTo>
                  <a:cubicBezTo>
                    <a:pt x="2129" y="322"/>
                    <a:pt x="2021" y="358"/>
                    <a:pt x="2057" y="466"/>
                  </a:cubicBezTo>
                  <a:cubicBezTo>
                    <a:pt x="2093" y="719"/>
                    <a:pt x="2562" y="611"/>
                    <a:pt x="2454" y="827"/>
                  </a:cubicBezTo>
                  <a:cubicBezTo>
                    <a:pt x="2309" y="1224"/>
                    <a:pt x="2742" y="1909"/>
                    <a:pt x="1913" y="2017"/>
                  </a:cubicBezTo>
                  <a:cubicBezTo>
                    <a:pt x="1716" y="2045"/>
                    <a:pt x="1629" y="2358"/>
                    <a:pt x="1412" y="2358"/>
                  </a:cubicBezTo>
                  <a:cubicBezTo>
                    <a:pt x="1350" y="2358"/>
                    <a:pt x="1279" y="2333"/>
                    <a:pt x="1191" y="2270"/>
                  </a:cubicBezTo>
                  <a:cubicBezTo>
                    <a:pt x="1155" y="2270"/>
                    <a:pt x="975" y="2342"/>
                    <a:pt x="975" y="2414"/>
                  </a:cubicBezTo>
                  <a:cubicBezTo>
                    <a:pt x="917" y="2605"/>
                    <a:pt x="810" y="2644"/>
                    <a:pt x="694" y="2644"/>
                  </a:cubicBezTo>
                  <a:cubicBezTo>
                    <a:pt x="613" y="2644"/>
                    <a:pt x="529" y="2625"/>
                    <a:pt x="456" y="2625"/>
                  </a:cubicBezTo>
                  <a:cubicBezTo>
                    <a:pt x="435" y="2625"/>
                    <a:pt x="416" y="2627"/>
                    <a:pt x="398" y="2630"/>
                  </a:cubicBezTo>
                  <a:cubicBezTo>
                    <a:pt x="290" y="2847"/>
                    <a:pt x="217" y="3027"/>
                    <a:pt x="145" y="3280"/>
                  </a:cubicBezTo>
                  <a:cubicBezTo>
                    <a:pt x="1" y="3496"/>
                    <a:pt x="73" y="3821"/>
                    <a:pt x="326" y="3929"/>
                  </a:cubicBezTo>
                  <a:cubicBezTo>
                    <a:pt x="485" y="4020"/>
                    <a:pt x="645" y="4111"/>
                    <a:pt x="805" y="4111"/>
                  </a:cubicBezTo>
                  <a:cubicBezTo>
                    <a:pt x="897" y="4111"/>
                    <a:pt x="990" y="4080"/>
                    <a:pt x="1083" y="4001"/>
                  </a:cubicBezTo>
                  <a:cubicBezTo>
                    <a:pt x="1444" y="3748"/>
                    <a:pt x="1840" y="3460"/>
                    <a:pt x="1876" y="3027"/>
                  </a:cubicBezTo>
                  <a:cubicBezTo>
                    <a:pt x="1949" y="2558"/>
                    <a:pt x="2237" y="2378"/>
                    <a:pt x="2562" y="2162"/>
                  </a:cubicBezTo>
                  <a:cubicBezTo>
                    <a:pt x="2778" y="1909"/>
                    <a:pt x="2886" y="1584"/>
                    <a:pt x="2922" y="1260"/>
                  </a:cubicBezTo>
                  <a:cubicBezTo>
                    <a:pt x="2886" y="899"/>
                    <a:pt x="3139" y="575"/>
                    <a:pt x="3463" y="502"/>
                  </a:cubicBezTo>
                  <a:cubicBezTo>
                    <a:pt x="3355" y="322"/>
                    <a:pt x="3067" y="394"/>
                    <a:pt x="2995" y="286"/>
                  </a:cubicBezTo>
                  <a:cubicBezTo>
                    <a:pt x="2895" y="74"/>
                    <a:pt x="2796" y="0"/>
                    <a:pt x="2697" y="0"/>
                  </a:cubicBezTo>
                  <a:close/>
                </a:path>
              </a:pathLst>
            </a:custGeom>
            <a:solidFill>
              <a:srgbClr val="FFC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22"/>
            <p:cNvSpPr/>
            <p:nvPr/>
          </p:nvSpPr>
          <p:spPr>
            <a:xfrm>
              <a:off x="10029250" y="-1648087"/>
              <a:ext cx="135275" cy="91525"/>
            </a:xfrm>
            <a:custGeom>
              <a:avLst/>
              <a:gdLst/>
              <a:ahLst/>
              <a:cxnLst/>
              <a:rect l="l" t="t" r="r" b="b"/>
              <a:pathLst>
                <a:path w="5411" h="3661" extrusionOk="0">
                  <a:moveTo>
                    <a:pt x="4634" y="1"/>
                  </a:moveTo>
                  <a:cubicBezTo>
                    <a:pt x="4511" y="1"/>
                    <a:pt x="4366" y="65"/>
                    <a:pt x="4221" y="130"/>
                  </a:cubicBezTo>
                  <a:cubicBezTo>
                    <a:pt x="4092" y="87"/>
                    <a:pt x="3989" y="63"/>
                    <a:pt x="3915" y="63"/>
                  </a:cubicBezTo>
                  <a:cubicBezTo>
                    <a:pt x="3737" y="63"/>
                    <a:pt x="3719" y="197"/>
                    <a:pt x="3896" y="527"/>
                  </a:cubicBezTo>
                  <a:cubicBezTo>
                    <a:pt x="4171" y="1111"/>
                    <a:pt x="3955" y="1794"/>
                    <a:pt x="3434" y="1794"/>
                  </a:cubicBezTo>
                  <a:cubicBezTo>
                    <a:pt x="3408" y="1794"/>
                    <a:pt x="3382" y="1792"/>
                    <a:pt x="3355" y="1789"/>
                  </a:cubicBezTo>
                  <a:cubicBezTo>
                    <a:pt x="3290" y="1781"/>
                    <a:pt x="3231" y="1777"/>
                    <a:pt x="3178" y="1777"/>
                  </a:cubicBezTo>
                  <a:cubicBezTo>
                    <a:pt x="2763" y="1777"/>
                    <a:pt x="2706" y="2022"/>
                    <a:pt x="2706" y="2438"/>
                  </a:cubicBezTo>
                  <a:cubicBezTo>
                    <a:pt x="2412" y="1919"/>
                    <a:pt x="2133" y="1668"/>
                    <a:pt x="1806" y="1668"/>
                  </a:cubicBezTo>
                  <a:cubicBezTo>
                    <a:pt x="1611" y="1668"/>
                    <a:pt x="1398" y="1758"/>
                    <a:pt x="1155" y="1933"/>
                  </a:cubicBezTo>
                  <a:cubicBezTo>
                    <a:pt x="975" y="2041"/>
                    <a:pt x="975" y="2294"/>
                    <a:pt x="758" y="2366"/>
                  </a:cubicBezTo>
                  <a:cubicBezTo>
                    <a:pt x="686" y="2366"/>
                    <a:pt x="650" y="2402"/>
                    <a:pt x="578" y="2402"/>
                  </a:cubicBezTo>
                  <a:cubicBezTo>
                    <a:pt x="506" y="2691"/>
                    <a:pt x="1" y="2366"/>
                    <a:pt x="37" y="2799"/>
                  </a:cubicBezTo>
                  <a:cubicBezTo>
                    <a:pt x="144" y="3148"/>
                    <a:pt x="272" y="3397"/>
                    <a:pt x="569" y="3397"/>
                  </a:cubicBezTo>
                  <a:cubicBezTo>
                    <a:pt x="670" y="3397"/>
                    <a:pt x="791" y="3368"/>
                    <a:pt x="939" y="3304"/>
                  </a:cubicBezTo>
                  <a:cubicBezTo>
                    <a:pt x="1079" y="3226"/>
                    <a:pt x="1233" y="3188"/>
                    <a:pt x="1385" y="3188"/>
                  </a:cubicBezTo>
                  <a:cubicBezTo>
                    <a:pt x="1586" y="3188"/>
                    <a:pt x="1785" y="3253"/>
                    <a:pt x="1949" y="3376"/>
                  </a:cubicBezTo>
                  <a:cubicBezTo>
                    <a:pt x="2220" y="3567"/>
                    <a:pt x="2399" y="3660"/>
                    <a:pt x="2565" y="3660"/>
                  </a:cubicBezTo>
                  <a:cubicBezTo>
                    <a:pt x="2774" y="3660"/>
                    <a:pt x="2961" y="3513"/>
                    <a:pt x="3283" y="3232"/>
                  </a:cubicBezTo>
                  <a:cubicBezTo>
                    <a:pt x="3716" y="2871"/>
                    <a:pt x="3788" y="2186"/>
                    <a:pt x="4437" y="2077"/>
                  </a:cubicBezTo>
                  <a:lnTo>
                    <a:pt x="4509" y="1969"/>
                  </a:lnTo>
                  <a:cubicBezTo>
                    <a:pt x="4581" y="1789"/>
                    <a:pt x="4798" y="1681"/>
                    <a:pt x="4726" y="1464"/>
                  </a:cubicBezTo>
                  <a:cubicBezTo>
                    <a:pt x="4654" y="1320"/>
                    <a:pt x="4762" y="1176"/>
                    <a:pt x="4834" y="1176"/>
                  </a:cubicBezTo>
                  <a:cubicBezTo>
                    <a:pt x="5411" y="1176"/>
                    <a:pt x="5267" y="779"/>
                    <a:pt x="5267" y="454"/>
                  </a:cubicBezTo>
                  <a:lnTo>
                    <a:pt x="5267" y="454"/>
                  </a:lnTo>
                  <a:cubicBezTo>
                    <a:pt x="5203" y="476"/>
                    <a:pt x="5101" y="535"/>
                    <a:pt x="5028" y="535"/>
                  </a:cubicBezTo>
                  <a:cubicBezTo>
                    <a:pt x="4978" y="535"/>
                    <a:pt x="4942" y="507"/>
                    <a:pt x="4942" y="418"/>
                  </a:cubicBezTo>
                  <a:cubicBezTo>
                    <a:pt x="4902" y="99"/>
                    <a:pt x="4785" y="1"/>
                    <a:pt x="4634" y="1"/>
                  </a:cubicBezTo>
                  <a:close/>
                </a:path>
              </a:pathLst>
            </a:custGeom>
            <a:solidFill>
              <a:srgbClr val="FF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22"/>
            <p:cNvSpPr/>
            <p:nvPr/>
          </p:nvSpPr>
          <p:spPr>
            <a:xfrm>
              <a:off x="10046400" y="-1649362"/>
              <a:ext cx="93800" cy="69000"/>
            </a:xfrm>
            <a:custGeom>
              <a:avLst/>
              <a:gdLst/>
              <a:ahLst/>
              <a:cxnLst/>
              <a:rect l="l" t="t" r="r" b="b"/>
              <a:pathLst>
                <a:path w="3752" h="2760" extrusionOk="0">
                  <a:moveTo>
                    <a:pt x="3535" y="0"/>
                  </a:moveTo>
                  <a:cubicBezTo>
                    <a:pt x="2886" y="73"/>
                    <a:pt x="2669" y="181"/>
                    <a:pt x="2741" y="614"/>
                  </a:cubicBezTo>
                  <a:cubicBezTo>
                    <a:pt x="2849" y="1335"/>
                    <a:pt x="2092" y="1335"/>
                    <a:pt x="1948" y="1768"/>
                  </a:cubicBezTo>
                  <a:cubicBezTo>
                    <a:pt x="1934" y="1795"/>
                    <a:pt x="1904" y="1807"/>
                    <a:pt x="1867" y="1807"/>
                  </a:cubicBezTo>
                  <a:cubicBezTo>
                    <a:pt x="1807" y="1807"/>
                    <a:pt x="1726" y="1776"/>
                    <a:pt x="1659" y="1732"/>
                  </a:cubicBezTo>
                  <a:lnTo>
                    <a:pt x="1154" y="1479"/>
                  </a:lnTo>
                  <a:cubicBezTo>
                    <a:pt x="1371" y="1191"/>
                    <a:pt x="1479" y="830"/>
                    <a:pt x="1407" y="469"/>
                  </a:cubicBezTo>
                  <a:lnTo>
                    <a:pt x="1407" y="469"/>
                  </a:lnTo>
                  <a:cubicBezTo>
                    <a:pt x="1082" y="614"/>
                    <a:pt x="902" y="974"/>
                    <a:pt x="505" y="974"/>
                  </a:cubicBezTo>
                  <a:cubicBezTo>
                    <a:pt x="397" y="974"/>
                    <a:pt x="325" y="1082"/>
                    <a:pt x="325" y="1191"/>
                  </a:cubicBezTo>
                  <a:cubicBezTo>
                    <a:pt x="289" y="1515"/>
                    <a:pt x="217" y="1840"/>
                    <a:pt x="181" y="2164"/>
                  </a:cubicBezTo>
                  <a:cubicBezTo>
                    <a:pt x="72" y="2237"/>
                    <a:pt x="0" y="2345"/>
                    <a:pt x="36" y="2453"/>
                  </a:cubicBezTo>
                  <a:cubicBezTo>
                    <a:pt x="72" y="2561"/>
                    <a:pt x="108" y="2706"/>
                    <a:pt x="289" y="2706"/>
                  </a:cubicBezTo>
                  <a:cubicBezTo>
                    <a:pt x="469" y="2706"/>
                    <a:pt x="361" y="2561"/>
                    <a:pt x="361" y="2489"/>
                  </a:cubicBezTo>
                  <a:cubicBezTo>
                    <a:pt x="289" y="1984"/>
                    <a:pt x="649" y="2128"/>
                    <a:pt x="938" y="2020"/>
                  </a:cubicBezTo>
                  <a:cubicBezTo>
                    <a:pt x="1127" y="1961"/>
                    <a:pt x="1266" y="1925"/>
                    <a:pt x="1367" y="1925"/>
                  </a:cubicBezTo>
                  <a:cubicBezTo>
                    <a:pt x="1574" y="1925"/>
                    <a:pt x="1623" y="2077"/>
                    <a:pt x="1623" y="2489"/>
                  </a:cubicBezTo>
                  <a:cubicBezTo>
                    <a:pt x="1623" y="2633"/>
                    <a:pt x="1587" y="2742"/>
                    <a:pt x="1767" y="2742"/>
                  </a:cubicBezTo>
                  <a:cubicBezTo>
                    <a:pt x="1830" y="2752"/>
                    <a:pt x="1890" y="2759"/>
                    <a:pt x="1945" y="2759"/>
                  </a:cubicBezTo>
                  <a:cubicBezTo>
                    <a:pt x="2079" y="2759"/>
                    <a:pt x="2185" y="2715"/>
                    <a:pt x="2236" y="2561"/>
                  </a:cubicBezTo>
                  <a:cubicBezTo>
                    <a:pt x="2308" y="2345"/>
                    <a:pt x="2164" y="2128"/>
                    <a:pt x="2345" y="1840"/>
                  </a:cubicBezTo>
                  <a:cubicBezTo>
                    <a:pt x="2479" y="2058"/>
                    <a:pt x="2605" y="2143"/>
                    <a:pt x="2727" y="2143"/>
                  </a:cubicBezTo>
                  <a:cubicBezTo>
                    <a:pt x="2868" y="2143"/>
                    <a:pt x="3003" y="2030"/>
                    <a:pt x="3138" y="1876"/>
                  </a:cubicBezTo>
                  <a:cubicBezTo>
                    <a:pt x="3715" y="1335"/>
                    <a:pt x="3751" y="1010"/>
                    <a:pt x="3246" y="361"/>
                  </a:cubicBezTo>
                  <a:cubicBezTo>
                    <a:pt x="3210" y="289"/>
                    <a:pt x="3174" y="253"/>
                    <a:pt x="3246" y="181"/>
                  </a:cubicBezTo>
                  <a:lnTo>
                    <a:pt x="3535" y="181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22"/>
            <p:cNvSpPr/>
            <p:nvPr/>
          </p:nvSpPr>
          <p:spPr>
            <a:xfrm>
              <a:off x="9959825" y="-1618587"/>
              <a:ext cx="241675" cy="165475"/>
            </a:xfrm>
            <a:custGeom>
              <a:avLst/>
              <a:gdLst/>
              <a:ahLst/>
              <a:cxnLst/>
              <a:rect l="l" t="t" r="r" b="b"/>
              <a:pathLst>
                <a:path w="9667" h="6619" extrusionOk="0">
                  <a:moveTo>
                    <a:pt x="9048" y="0"/>
                  </a:moveTo>
                  <a:cubicBezTo>
                    <a:pt x="8990" y="0"/>
                    <a:pt x="8931" y="10"/>
                    <a:pt x="8873" y="32"/>
                  </a:cubicBezTo>
                  <a:cubicBezTo>
                    <a:pt x="8585" y="140"/>
                    <a:pt x="8801" y="320"/>
                    <a:pt x="8837" y="465"/>
                  </a:cubicBezTo>
                  <a:cubicBezTo>
                    <a:pt x="8477" y="573"/>
                    <a:pt x="8404" y="789"/>
                    <a:pt x="8477" y="1150"/>
                  </a:cubicBezTo>
                  <a:cubicBezTo>
                    <a:pt x="8510" y="1315"/>
                    <a:pt x="8512" y="1664"/>
                    <a:pt x="8205" y="1664"/>
                  </a:cubicBezTo>
                  <a:cubicBezTo>
                    <a:pt x="8178" y="1664"/>
                    <a:pt x="8148" y="1661"/>
                    <a:pt x="8116" y="1655"/>
                  </a:cubicBezTo>
                  <a:cubicBezTo>
                    <a:pt x="8018" y="1640"/>
                    <a:pt x="7922" y="1633"/>
                    <a:pt x="7828" y="1633"/>
                  </a:cubicBezTo>
                  <a:cubicBezTo>
                    <a:pt x="7227" y="1633"/>
                    <a:pt x="6693" y="1906"/>
                    <a:pt x="6132" y="2124"/>
                  </a:cubicBezTo>
                  <a:lnTo>
                    <a:pt x="6060" y="2196"/>
                  </a:lnTo>
                  <a:lnTo>
                    <a:pt x="5880" y="2340"/>
                  </a:lnTo>
                  <a:cubicBezTo>
                    <a:pt x="5844" y="2376"/>
                    <a:pt x="5808" y="2448"/>
                    <a:pt x="5771" y="2484"/>
                  </a:cubicBezTo>
                  <a:cubicBezTo>
                    <a:pt x="5684" y="2572"/>
                    <a:pt x="5738" y="2776"/>
                    <a:pt x="5591" y="2776"/>
                  </a:cubicBezTo>
                  <a:cubicBezTo>
                    <a:pt x="5556" y="2776"/>
                    <a:pt x="5510" y="2765"/>
                    <a:pt x="5447" y="2737"/>
                  </a:cubicBezTo>
                  <a:cubicBezTo>
                    <a:pt x="5389" y="2704"/>
                    <a:pt x="5339" y="2690"/>
                    <a:pt x="5295" y="2690"/>
                  </a:cubicBezTo>
                  <a:cubicBezTo>
                    <a:pt x="5145" y="2690"/>
                    <a:pt x="5061" y="2850"/>
                    <a:pt x="4978" y="2989"/>
                  </a:cubicBezTo>
                  <a:cubicBezTo>
                    <a:pt x="4978" y="3025"/>
                    <a:pt x="4942" y="3061"/>
                    <a:pt x="4906" y="3170"/>
                  </a:cubicBezTo>
                  <a:cubicBezTo>
                    <a:pt x="4888" y="3206"/>
                    <a:pt x="4879" y="3224"/>
                    <a:pt x="4874" y="3224"/>
                  </a:cubicBezTo>
                  <a:cubicBezTo>
                    <a:pt x="4870" y="3224"/>
                    <a:pt x="4870" y="3206"/>
                    <a:pt x="4870" y="3170"/>
                  </a:cubicBezTo>
                  <a:cubicBezTo>
                    <a:pt x="4870" y="3098"/>
                    <a:pt x="4798" y="3061"/>
                    <a:pt x="4762" y="3025"/>
                  </a:cubicBezTo>
                  <a:cubicBezTo>
                    <a:pt x="4671" y="2953"/>
                    <a:pt x="4581" y="2899"/>
                    <a:pt x="4505" y="2899"/>
                  </a:cubicBezTo>
                  <a:cubicBezTo>
                    <a:pt x="4428" y="2899"/>
                    <a:pt x="4365" y="2953"/>
                    <a:pt x="4329" y="3098"/>
                  </a:cubicBezTo>
                  <a:cubicBezTo>
                    <a:pt x="4257" y="3278"/>
                    <a:pt x="4185" y="3458"/>
                    <a:pt x="4040" y="3639"/>
                  </a:cubicBezTo>
                  <a:cubicBezTo>
                    <a:pt x="4004" y="3675"/>
                    <a:pt x="3968" y="3747"/>
                    <a:pt x="3968" y="3819"/>
                  </a:cubicBezTo>
                  <a:cubicBezTo>
                    <a:pt x="3889" y="3898"/>
                    <a:pt x="3926" y="4169"/>
                    <a:pt x="3796" y="4169"/>
                  </a:cubicBezTo>
                  <a:cubicBezTo>
                    <a:pt x="3749" y="4169"/>
                    <a:pt x="3678" y="4132"/>
                    <a:pt x="3571" y="4035"/>
                  </a:cubicBezTo>
                  <a:cubicBezTo>
                    <a:pt x="3517" y="3981"/>
                    <a:pt x="3445" y="3954"/>
                    <a:pt x="3373" y="3954"/>
                  </a:cubicBezTo>
                  <a:cubicBezTo>
                    <a:pt x="3301" y="3954"/>
                    <a:pt x="3229" y="3981"/>
                    <a:pt x="3175" y="4035"/>
                  </a:cubicBezTo>
                  <a:cubicBezTo>
                    <a:pt x="2919" y="4193"/>
                    <a:pt x="2672" y="4253"/>
                    <a:pt x="2429" y="4253"/>
                  </a:cubicBezTo>
                  <a:cubicBezTo>
                    <a:pt x="1951" y="4253"/>
                    <a:pt x="1489" y="4022"/>
                    <a:pt x="1011" y="3855"/>
                  </a:cubicBezTo>
                  <a:cubicBezTo>
                    <a:pt x="845" y="3669"/>
                    <a:pt x="656" y="3613"/>
                    <a:pt x="457" y="3613"/>
                  </a:cubicBezTo>
                  <a:cubicBezTo>
                    <a:pt x="308" y="3613"/>
                    <a:pt x="155" y="3644"/>
                    <a:pt x="1" y="3675"/>
                  </a:cubicBezTo>
                  <a:lnTo>
                    <a:pt x="1" y="4143"/>
                  </a:lnTo>
                  <a:cubicBezTo>
                    <a:pt x="145" y="4180"/>
                    <a:pt x="325" y="4288"/>
                    <a:pt x="397" y="4432"/>
                  </a:cubicBezTo>
                  <a:cubicBezTo>
                    <a:pt x="866" y="5189"/>
                    <a:pt x="1480" y="5875"/>
                    <a:pt x="2129" y="6452"/>
                  </a:cubicBezTo>
                  <a:cubicBezTo>
                    <a:pt x="2237" y="6560"/>
                    <a:pt x="2417" y="6560"/>
                    <a:pt x="2562" y="6596"/>
                  </a:cubicBezTo>
                  <a:cubicBezTo>
                    <a:pt x="2635" y="6612"/>
                    <a:pt x="2708" y="6618"/>
                    <a:pt x="2779" y="6618"/>
                  </a:cubicBezTo>
                  <a:cubicBezTo>
                    <a:pt x="3123" y="6618"/>
                    <a:pt x="3438" y="6465"/>
                    <a:pt x="3764" y="6465"/>
                  </a:cubicBezTo>
                  <a:cubicBezTo>
                    <a:pt x="3832" y="6465"/>
                    <a:pt x="3899" y="6472"/>
                    <a:pt x="3968" y="6488"/>
                  </a:cubicBezTo>
                  <a:cubicBezTo>
                    <a:pt x="4365" y="6560"/>
                    <a:pt x="4762" y="6596"/>
                    <a:pt x="5158" y="6596"/>
                  </a:cubicBezTo>
                  <a:cubicBezTo>
                    <a:pt x="5194" y="6452"/>
                    <a:pt x="5303" y="6452"/>
                    <a:pt x="5483" y="6380"/>
                  </a:cubicBezTo>
                  <a:cubicBezTo>
                    <a:pt x="5952" y="6307"/>
                    <a:pt x="6385" y="6091"/>
                    <a:pt x="6709" y="5730"/>
                  </a:cubicBezTo>
                  <a:cubicBezTo>
                    <a:pt x="7250" y="4937"/>
                    <a:pt x="8224" y="4540"/>
                    <a:pt x="8477" y="3530"/>
                  </a:cubicBezTo>
                  <a:cubicBezTo>
                    <a:pt x="8513" y="3422"/>
                    <a:pt x="8657" y="3350"/>
                    <a:pt x="8765" y="3314"/>
                  </a:cubicBezTo>
                  <a:cubicBezTo>
                    <a:pt x="8837" y="3278"/>
                    <a:pt x="8909" y="3242"/>
                    <a:pt x="8945" y="3206"/>
                  </a:cubicBezTo>
                  <a:cubicBezTo>
                    <a:pt x="9018" y="3170"/>
                    <a:pt x="9054" y="3134"/>
                    <a:pt x="9090" y="3061"/>
                  </a:cubicBezTo>
                  <a:cubicBezTo>
                    <a:pt x="9595" y="2701"/>
                    <a:pt x="9414" y="2124"/>
                    <a:pt x="9595" y="1691"/>
                  </a:cubicBezTo>
                  <a:cubicBezTo>
                    <a:pt x="9631" y="1691"/>
                    <a:pt x="9595" y="1655"/>
                    <a:pt x="9631" y="1619"/>
                  </a:cubicBezTo>
                  <a:cubicBezTo>
                    <a:pt x="9631" y="1583"/>
                    <a:pt x="9631" y="1547"/>
                    <a:pt x="9595" y="1511"/>
                  </a:cubicBezTo>
                  <a:cubicBezTo>
                    <a:pt x="9595" y="1511"/>
                    <a:pt x="9559" y="1511"/>
                    <a:pt x="9559" y="1475"/>
                  </a:cubicBezTo>
                  <a:cubicBezTo>
                    <a:pt x="9559" y="1438"/>
                    <a:pt x="9559" y="1402"/>
                    <a:pt x="9595" y="1366"/>
                  </a:cubicBezTo>
                  <a:cubicBezTo>
                    <a:pt x="9667" y="1042"/>
                    <a:pt x="9486" y="753"/>
                    <a:pt x="9486" y="392"/>
                  </a:cubicBezTo>
                  <a:cubicBezTo>
                    <a:pt x="9486" y="162"/>
                    <a:pt x="9279" y="0"/>
                    <a:pt x="9048" y="0"/>
                  </a:cubicBezTo>
                  <a:close/>
                </a:path>
              </a:pathLst>
            </a:custGeom>
            <a:solidFill>
              <a:srgbClr val="FFB2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22"/>
            <p:cNvSpPr/>
            <p:nvPr/>
          </p:nvSpPr>
          <p:spPr>
            <a:xfrm>
              <a:off x="10105900" y="-1606087"/>
              <a:ext cx="73975" cy="45125"/>
            </a:xfrm>
            <a:custGeom>
              <a:avLst/>
              <a:gdLst/>
              <a:ahLst/>
              <a:cxnLst/>
              <a:rect l="l" t="t" r="r" b="b"/>
              <a:pathLst>
                <a:path w="2959" h="1805" extrusionOk="0">
                  <a:moveTo>
                    <a:pt x="2958" y="1"/>
                  </a:moveTo>
                  <a:cubicBezTo>
                    <a:pt x="2417" y="109"/>
                    <a:pt x="2417" y="109"/>
                    <a:pt x="2489" y="686"/>
                  </a:cubicBezTo>
                  <a:cubicBezTo>
                    <a:pt x="2489" y="758"/>
                    <a:pt x="2525" y="902"/>
                    <a:pt x="2417" y="938"/>
                  </a:cubicBezTo>
                  <a:cubicBezTo>
                    <a:pt x="2381" y="962"/>
                    <a:pt x="2341" y="975"/>
                    <a:pt x="2302" y="975"/>
                  </a:cubicBezTo>
                  <a:cubicBezTo>
                    <a:pt x="2225" y="975"/>
                    <a:pt x="2153" y="926"/>
                    <a:pt x="2129" y="830"/>
                  </a:cubicBezTo>
                  <a:cubicBezTo>
                    <a:pt x="1984" y="578"/>
                    <a:pt x="1732" y="361"/>
                    <a:pt x="1443" y="289"/>
                  </a:cubicBezTo>
                  <a:cubicBezTo>
                    <a:pt x="1407" y="758"/>
                    <a:pt x="1047" y="1155"/>
                    <a:pt x="578" y="1191"/>
                  </a:cubicBezTo>
                  <a:cubicBezTo>
                    <a:pt x="289" y="1299"/>
                    <a:pt x="1" y="1407"/>
                    <a:pt x="217" y="1804"/>
                  </a:cubicBezTo>
                  <a:cubicBezTo>
                    <a:pt x="844" y="1540"/>
                    <a:pt x="1501" y="1367"/>
                    <a:pt x="2188" y="1367"/>
                  </a:cubicBezTo>
                  <a:cubicBezTo>
                    <a:pt x="2252" y="1367"/>
                    <a:pt x="2317" y="1368"/>
                    <a:pt x="2381" y="1371"/>
                  </a:cubicBezTo>
                  <a:cubicBezTo>
                    <a:pt x="2489" y="1371"/>
                    <a:pt x="2634" y="1299"/>
                    <a:pt x="2634" y="1155"/>
                  </a:cubicBezTo>
                  <a:cubicBezTo>
                    <a:pt x="2670" y="938"/>
                    <a:pt x="2886" y="758"/>
                    <a:pt x="2742" y="506"/>
                  </a:cubicBezTo>
                  <a:cubicBezTo>
                    <a:pt x="2634" y="217"/>
                    <a:pt x="2886" y="145"/>
                    <a:pt x="2958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22"/>
            <p:cNvSpPr/>
            <p:nvPr/>
          </p:nvSpPr>
          <p:spPr>
            <a:xfrm>
              <a:off x="9951725" y="-1638137"/>
              <a:ext cx="91075" cy="73000"/>
            </a:xfrm>
            <a:custGeom>
              <a:avLst/>
              <a:gdLst/>
              <a:ahLst/>
              <a:cxnLst/>
              <a:rect l="l" t="t" r="r" b="b"/>
              <a:pathLst>
                <a:path w="3643" h="2920" extrusionOk="0">
                  <a:moveTo>
                    <a:pt x="1272" y="1"/>
                  </a:moveTo>
                  <a:cubicBezTo>
                    <a:pt x="1203" y="1"/>
                    <a:pt x="1124" y="25"/>
                    <a:pt x="1046" y="56"/>
                  </a:cubicBezTo>
                  <a:cubicBezTo>
                    <a:pt x="992" y="111"/>
                    <a:pt x="911" y="138"/>
                    <a:pt x="830" y="138"/>
                  </a:cubicBezTo>
                  <a:cubicBezTo>
                    <a:pt x="749" y="138"/>
                    <a:pt x="667" y="111"/>
                    <a:pt x="613" y="56"/>
                  </a:cubicBezTo>
                  <a:lnTo>
                    <a:pt x="613" y="56"/>
                  </a:lnTo>
                  <a:cubicBezTo>
                    <a:pt x="180" y="525"/>
                    <a:pt x="289" y="958"/>
                    <a:pt x="866" y="1102"/>
                  </a:cubicBezTo>
                  <a:cubicBezTo>
                    <a:pt x="1082" y="1174"/>
                    <a:pt x="1226" y="1211"/>
                    <a:pt x="1190" y="1427"/>
                  </a:cubicBezTo>
                  <a:cubicBezTo>
                    <a:pt x="1166" y="1575"/>
                    <a:pt x="1039" y="1673"/>
                    <a:pt x="904" y="1673"/>
                  </a:cubicBezTo>
                  <a:cubicBezTo>
                    <a:pt x="842" y="1673"/>
                    <a:pt x="778" y="1653"/>
                    <a:pt x="721" y="1607"/>
                  </a:cubicBezTo>
                  <a:cubicBezTo>
                    <a:pt x="637" y="1559"/>
                    <a:pt x="565" y="1535"/>
                    <a:pt x="502" y="1535"/>
                  </a:cubicBezTo>
                  <a:cubicBezTo>
                    <a:pt x="377" y="1535"/>
                    <a:pt x="289" y="1631"/>
                    <a:pt x="217" y="1824"/>
                  </a:cubicBezTo>
                  <a:cubicBezTo>
                    <a:pt x="180" y="1932"/>
                    <a:pt x="0" y="2004"/>
                    <a:pt x="0" y="2184"/>
                  </a:cubicBezTo>
                  <a:cubicBezTo>
                    <a:pt x="649" y="2184"/>
                    <a:pt x="649" y="2220"/>
                    <a:pt x="902" y="2653"/>
                  </a:cubicBezTo>
                  <a:cubicBezTo>
                    <a:pt x="938" y="2689"/>
                    <a:pt x="1010" y="2761"/>
                    <a:pt x="1046" y="2798"/>
                  </a:cubicBezTo>
                  <a:lnTo>
                    <a:pt x="1118" y="2870"/>
                  </a:lnTo>
                  <a:cubicBezTo>
                    <a:pt x="1183" y="2902"/>
                    <a:pt x="1248" y="2920"/>
                    <a:pt x="1309" y="2920"/>
                  </a:cubicBezTo>
                  <a:cubicBezTo>
                    <a:pt x="1385" y="2920"/>
                    <a:pt x="1455" y="2893"/>
                    <a:pt x="1515" y="2834"/>
                  </a:cubicBezTo>
                  <a:cubicBezTo>
                    <a:pt x="1587" y="2798"/>
                    <a:pt x="1623" y="2761"/>
                    <a:pt x="1659" y="2689"/>
                  </a:cubicBezTo>
                  <a:cubicBezTo>
                    <a:pt x="1702" y="2547"/>
                    <a:pt x="1762" y="2500"/>
                    <a:pt x="1827" y="2500"/>
                  </a:cubicBezTo>
                  <a:cubicBezTo>
                    <a:pt x="1927" y="2500"/>
                    <a:pt x="2041" y="2610"/>
                    <a:pt x="2128" y="2653"/>
                  </a:cubicBezTo>
                  <a:cubicBezTo>
                    <a:pt x="2260" y="2703"/>
                    <a:pt x="2392" y="2745"/>
                    <a:pt x="2517" y="2745"/>
                  </a:cubicBezTo>
                  <a:cubicBezTo>
                    <a:pt x="2665" y="2745"/>
                    <a:pt x="2804" y="2685"/>
                    <a:pt x="2922" y="2509"/>
                  </a:cubicBezTo>
                  <a:cubicBezTo>
                    <a:pt x="2958" y="2473"/>
                    <a:pt x="2994" y="2401"/>
                    <a:pt x="3030" y="2329"/>
                  </a:cubicBezTo>
                  <a:cubicBezTo>
                    <a:pt x="3138" y="2076"/>
                    <a:pt x="3390" y="1968"/>
                    <a:pt x="3607" y="1788"/>
                  </a:cubicBezTo>
                  <a:lnTo>
                    <a:pt x="3643" y="1752"/>
                  </a:lnTo>
                  <a:cubicBezTo>
                    <a:pt x="3571" y="1391"/>
                    <a:pt x="3535" y="994"/>
                    <a:pt x="3607" y="633"/>
                  </a:cubicBezTo>
                  <a:cubicBezTo>
                    <a:pt x="3582" y="626"/>
                    <a:pt x="3559" y="623"/>
                    <a:pt x="3539" y="623"/>
                  </a:cubicBezTo>
                  <a:cubicBezTo>
                    <a:pt x="3359" y="623"/>
                    <a:pt x="3372" y="886"/>
                    <a:pt x="3210" y="886"/>
                  </a:cubicBezTo>
                  <a:cubicBezTo>
                    <a:pt x="3174" y="850"/>
                    <a:pt x="3102" y="814"/>
                    <a:pt x="3102" y="814"/>
                  </a:cubicBezTo>
                  <a:cubicBezTo>
                    <a:pt x="3066" y="489"/>
                    <a:pt x="2922" y="237"/>
                    <a:pt x="2669" y="56"/>
                  </a:cubicBezTo>
                  <a:cubicBezTo>
                    <a:pt x="2561" y="273"/>
                    <a:pt x="2489" y="489"/>
                    <a:pt x="2489" y="742"/>
                  </a:cubicBezTo>
                  <a:cubicBezTo>
                    <a:pt x="2417" y="1030"/>
                    <a:pt x="2020" y="1066"/>
                    <a:pt x="1876" y="1355"/>
                  </a:cubicBezTo>
                  <a:cubicBezTo>
                    <a:pt x="1832" y="1442"/>
                    <a:pt x="1735" y="1490"/>
                    <a:pt x="1642" y="1490"/>
                  </a:cubicBezTo>
                  <a:cubicBezTo>
                    <a:pt x="1581" y="1490"/>
                    <a:pt x="1522" y="1470"/>
                    <a:pt x="1479" y="1427"/>
                  </a:cubicBezTo>
                  <a:cubicBezTo>
                    <a:pt x="1299" y="1211"/>
                    <a:pt x="1479" y="1102"/>
                    <a:pt x="1623" y="994"/>
                  </a:cubicBezTo>
                  <a:cubicBezTo>
                    <a:pt x="1695" y="958"/>
                    <a:pt x="1731" y="922"/>
                    <a:pt x="1804" y="886"/>
                  </a:cubicBezTo>
                  <a:cubicBezTo>
                    <a:pt x="1912" y="778"/>
                    <a:pt x="2092" y="778"/>
                    <a:pt x="2056" y="525"/>
                  </a:cubicBezTo>
                  <a:cubicBezTo>
                    <a:pt x="2037" y="409"/>
                    <a:pt x="1996" y="376"/>
                    <a:pt x="1930" y="376"/>
                  </a:cubicBezTo>
                  <a:cubicBezTo>
                    <a:pt x="1872" y="376"/>
                    <a:pt x="1795" y="400"/>
                    <a:pt x="1695" y="417"/>
                  </a:cubicBezTo>
                  <a:cubicBezTo>
                    <a:pt x="1676" y="420"/>
                    <a:pt x="1659" y="422"/>
                    <a:pt x="1644" y="422"/>
                  </a:cubicBezTo>
                  <a:cubicBezTo>
                    <a:pt x="1485" y="422"/>
                    <a:pt x="1512" y="263"/>
                    <a:pt x="1479" y="165"/>
                  </a:cubicBezTo>
                  <a:cubicBezTo>
                    <a:pt x="1438" y="42"/>
                    <a:pt x="1363" y="1"/>
                    <a:pt x="1272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22"/>
            <p:cNvSpPr/>
            <p:nvPr/>
          </p:nvSpPr>
          <p:spPr>
            <a:xfrm>
              <a:off x="9967050" y="-1636737"/>
              <a:ext cx="10850" cy="3750"/>
            </a:xfrm>
            <a:custGeom>
              <a:avLst/>
              <a:gdLst/>
              <a:ahLst/>
              <a:cxnLst/>
              <a:rect l="l" t="t" r="r" b="b"/>
              <a:pathLst>
                <a:path w="434" h="150" extrusionOk="0">
                  <a:moveTo>
                    <a:pt x="0" y="0"/>
                  </a:moveTo>
                  <a:cubicBezTo>
                    <a:pt x="76" y="95"/>
                    <a:pt x="151" y="149"/>
                    <a:pt x="226" y="149"/>
                  </a:cubicBezTo>
                  <a:cubicBezTo>
                    <a:pt x="295" y="149"/>
                    <a:pt x="364" y="104"/>
                    <a:pt x="433" y="0"/>
                  </a:cubicBezTo>
                  <a:close/>
                </a:path>
              </a:pathLst>
            </a:custGeom>
            <a:solidFill>
              <a:srgbClr val="FFCB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22"/>
            <p:cNvSpPr/>
            <p:nvPr/>
          </p:nvSpPr>
          <p:spPr>
            <a:xfrm>
              <a:off x="9950825" y="-1598862"/>
              <a:ext cx="195675" cy="85900"/>
            </a:xfrm>
            <a:custGeom>
              <a:avLst/>
              <a:gdLst/>
              <a:ahLst/>
              <a:cxnLst/>
              <a:rect l="l" t="t" r="r" b="b"/>
              <a:pathLst>
                <a:path w="7827" h="3436" extrusionOk="0">
                  <a:moveTo>
                    <a:pt x="7646" y="0"/>
                  </a:moveTo>
                  <a:cubicBezTo>
                    <a:pt x="7033" y="72"/>
                    <a:pt x="7033" y="72"/>
                    <a:pt x="6817" y="722"/>
                  </a:cubicBezTo>
                  <a:cubicBezTo>
                    <a:pt x="6817" y="758"/>
                    <a:pt x="6709" y="866"/>
                    <a:pt x="6672" y="866"/>
                  </a:cubicBezTo>
                  <a:cubicBezTo>
                    <a:pt x="6629" y="856"/>
                    <a:pt x="6591" y="852"/>
                    <a:pt x="6558" y="852"/>
                  </a:cubicBezTo>
                  <a:cubicBezTo>
                    <a:pt x="6346" y="852"/>
                    <a:pt x="6333" y="1039"/>
                    <a:pt x="6240" y="1227"/>
                  </a:cubicBezTo>
                  <a:cubicBezTo>
                    <a:pt x="6114" y="1437"/>
                    <a:pt x="5816" y="1549"/>
                    <a:pt x="5590" y="1549"/>
                  </a:cubicBezTo>
                  <a:cubicBezTo>
                    <a:pt x="5428" y="1549"/>
                    <a:pt x="5302" y="1491"/>
                    <a:pt x="5302" y="1371"/>
                  </a:cubicBezTo>
                  <a:cubicBezTo>
                    <a:pt x="5283" y="1048"/>
                    <a:pt x="5194" y="955"/>
                    <a:pt x="5072" y="955"/>
                  </a:cubicBezTo>
                  <a:cubicBezTo>
                    <a:pt x="4962" y="955"/>
                    <a:pt x="4826" y="1031"/>
                    <a:pt x="4689" y="1082"/>
                  </a:cubicBezTo>
                  <a:cubicBezTo>
                    <a:pt x="4635" y="1136"/>
                    <a:pt x="4572" y="1163"/>
                    <a:pt x="4508" y="1163"/>
                  </a:cubicBezTo>
                  <a:cubicBezTo>
                    <a:pt x="4445" y="1163"/>
                    <a:pt x="4382" y="1136"/>
                    <a:pt x="4328" y="1082"/>
                  </a:cubicBezTo>
                  <a:cubicBezTo>
                    <a:pt x="4241" y="1013"/>
                    <a:pt x="4169" y="985"/>
                    <a:pt x="4107" y="985"/>
                  </a:cubicBezTo>
                  <a:cubicBezTo>
                    <a:pt x="3911" y="985"/>
                    <a:pt x="3816" y="1261"/>
                    <a:pt x="3679" y="1371"/>
                  </a:cubicBezTo>
                  <a:lnTo>
                    <a:pt x="3210" y="794"/>
                  </a:lnTo>
                  <a:cubicBezTo>
                    <a:pt x="3174" y="740"/>
                    <a:pt x="3120" y="713"/>
                    <a:pt x="3066" y="713"/>
                  </a:cubicBezTo>
                  <a:cubicBezTo>
                    <a:pt x="3012" y="713"/>
                    <a:pt x="2958" y="740"/>
                    <a:pt x="2922" y="794"/>
                  </a:cubicBezTo>
                  <a:cubicBezTo>
                    <a:pt x="2759" y="1180"/>
                    <a:pt x="2493" y="1257"/>
                    <a:pt x="2208" y="1257"/>
                  </a:cubicBezTo>
                  <a:cubicBezTo>
                    <a:pt x="2020" y="1257"/>
                    <a:pt x="1823" y="1223"/>
                    <a:pt x="1642" y="1223"/>
                  </a:cubicBezTo>
                  <a:cubicBezTo>
                    <a:pt x="1611" y="1223"/>
                    <a:pt x="1581" y="1224"/>
                    <a:pt x="1551" y="1227"/>
                  </a:cubicBezTo>
                  <a:cubicBezTo>
                    <a:pt x="1479" y="1281"/>
                    <a:pt x="1398" y="1308"/>
                    <a:pt x="1317" y="1308"/>
                  </a:cubicBezTo>
                  <a:cubicBezTo>
                    <a:pt x="1235" y="1308"/>
                    <a:pt x="1154" y="1281"/>
                    <a:pt x="1082" y="1227"/>
                  </a:cubicBezTo>
                  <a:cubicBezTo>
                    <a:pt x="954" y="1338"/>
                    <a:pt x="812" y="1372"/>
                    <a:pt x="665" y="1372"/>
                  </a:cubicBezTo>
                  <a:cubicBezTo>
                    <a:pt x="481" y="1372"/>
                    <a:pt x="289" y="1319"/>
                    <a:pt x="108" y="1299"/>
                  </a:cubicBezTo>
                  <a:lnTo>
                    <a:pt x="108" y="1299"/>
                  </a:lnTo>
                  <a:cubicBezTo>
                    <a:pt x="0" y="1840"/>
                    <a:pt x="72" y="2417"/>
                    <a:pt x="325" y="2922"/>
                  </a:cubicBezTo>
                  <a:cubicBezTo>
                    <a:pt x="432" y="2948"/>
                    <a:pt x="499" y="3155"/>
                    <a:pt x="631" y="3155"/>
                  </a:cubicBezTo>
                  <a:cubicBezTo>
                    <a:pt x="676" y="3155"/>
                    <a:pt x="729" y="3131"/>
                    <a:pt x="794" y="3066"/>
                  </a:cubicBezTo>
                  <a:cubicBezTo>
                    <a:pt x="849" y="3001"/>
                    <a:pt x="895" y="2977"/>
                    <a:pt x="935" y="2977"/>
                  </a:cubicBezTo>
                  <a:cubicBezTo>
                    <a:pt x="1052" y="2977"/>
                    <a:pt x="1119" y="3183"/>
                    <a:pt x="1226" y="3210"/>
                  </a:cubicBezTo>
                  <a:cubicBezTo>
                    <a:pt x="1347" y="3270"/>
                    <a:pt x="1474" y="3299"/>
                    <a:pt x="1596" y="3299"/>
                  </a:cubicBezTo>
                  <a:cubicBezTo>
                    <a:pt x="1767" y="3299"/>
                    <a:pt x="1930" y="3243"/>
                    <a:pt x="2056" y="3138"/>
                  </a:cubicBezTo>
                  <a:cubicBezTo>
                    <a:pt x="2381" y="2994"/>
                    <a:pt x="2308" y="2669"/>
                    <a:pt x="2417" y="2417"/>
                  </a:cubicBezTo>
                  <a:cubicBezTo>
                    <a:pt x="2849" y="2669"/>
                    <a:pt x="2597" y="3174"/>
                    <a:pt x="2813" y="3354"/>
                  </a:cubicBezTo>
                  <a:cubicBezTo>
                    <a:pt x="2878" y="3412"/>
                    <a:pt x="2938" y="3436"/>
                    <a:pt x="2995" y="3436"/>
                  </a:cubicBezTo>
                  <a:cubicBezTo>
                    <a:pt x="3236" y="3436"/>
                    <a:pt x="3427" y="3019"/>
                    <a:pt x="3709" y="3019"/>
                  </a:cubicBezTo>
                  <a:cubicBezTo>
                    <a:pt x="3734" y="3019"/>
                    <a:pt x="3760" y="3023"/>
                    <a:pt x="3787" y="3030"/>
                  </a:cubicBezTo>
                  <a:cubicBezTo>
                    <a:pt x="3895" y="3066"/>
                    <a:pt x="4013" y="3111"/>
                    <a:pt x="4125" y="3111"/>
                  </a:cubicBezTo>
                  <a:cubicBezTo>
                    <a:pt x="4238" y="3111"/>
                    <a:pt x="4346" y="3066"/>
                    <a:pt x="4436" y="2922"/>
                  </a:cubicBezTo>
                  <a:cubicBezTo>
                    <a:pt x="4545" y="2850"/>
                    <a:pt x="4617" y="2741"/>
                    <a:pt x="4653" y="2633"/>
                  </a:cubicBezTo>
                  <a:cubicBezTo>
                    <a:pt x="4689" y="2453"/>
                    <a:pt x="4436" y="2200"/>
                    <a:pt x="4761" y="2128"/>
                  </a:cubicBezTo>
                  <a:cubicBezTo>
                    <a:pt x="4787" y="2119"/>
                    <a:pt x="4812" y="2115"/>
                    <a:pt x="4835" y="2115"/>
                  </a:cubicBezTo>
                  <a:cubicBezTo>
                    <a:pt x="5003" y="2115"/>
                    <a:pt x="5099" y="2326"/>
                    <a:pt x="5194" y="2453"/>
                  </a:cubicBezTo>
                  <a:cubicBezTo>
                    <a:pt x="5212" y="2471"/>
                    <a:pt x="5239" y="2480"/>
                    <a:pt x="5266" y="2480"/>
                  </a:cubicBezTo>
                  <a:cubicBezTo>
                    <a:pt x="5293" y="2480"/>
                    <a:pt x="5320" y="2471"/>
                    <a:pt x="5338" y="2453"/>
                  </a:cubicBezTo>
                  <a:cubicBezTo>
                    <a:pt x="5434" y="2230"/>
                    <a:pt x="5417" y="1893"/>
                    <a:pt x="5760" y="1893"/>
                  </a:cubicBezTo>
                  <a:cubicBezTo>
                    <a:pt x="5805" y="1893"/>
                    <a:pt x="5857" y="1899"/>
                    <a:pt x="5915" y="1912"/>
                  </a:cubicBezTo>
                  <a:cubicBezTo>
                    <a:pt x="6023" y="1912"/>
                    <a:pt x="6131" y="1768"/>
                    <a:pt x="6276" y="1695"/>
                  </a:cubicBezTo>
                  <a:cubicBezTo>
                    <a:pt x="6312" y="1659"/>
                    <a:pt x="6384" y="1587"/>
                    <a:pt x="6420" y="1551"/>
                  </a:cubicBezTo>
                  <a:cubicBezTo>
                    <a:pt x="6564" y="1046"/>
                    <a:pt x="6600" y="1010"/>
                    <a:pt x="7250" y="974"/>
                  </a:cubicBezTo>
                  <a:cubicBezTo>
                    <a:pt x="7682" y="938"/>
                    <a:pt x="7827" y="794"/>
                    <a:pt x="7754" y="361"/>
                  </a:cubicBezTo>
                  <a:cubicBezTo>
                    <a:pt x="7718" y="253"/>
                    <a:pt x="7682" y="144"/>
                    <a:pt x="7646" y="0"/>
                  </a:cubicBezTo>
                  <a:close/>
                </a:path>
              </a:pathLst>
            </a:custGeom>
            <a:solidFill>
              <a:srgbClr val="FFB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22"/>
            <p:cNvSpPr/>
            <p:nvPr/>
          </p:nvSpPr>
          <p:spPr>
            <a:xfrm>
              <a:off x="10082450" y="-1538862"/>
              <a:ext cx="107325" cy="89150"/>
            </a:xfrm>
            <a:custGeom>
              <a:avLst/>
              <a:gdLst/>
              <a:ahLst/>
              <a:cxnLst/>
              <a:rect l="l" t="t" r="r" b="b"/>
              <a:pathLst>
                <a:path w="4293" h="3566" extrusionOk="0">
                  <a:moveTo>
                    <a:pt x="3692" y="1"/>
                  </a:moveTo>
                  <a:cubicBezTo>
                    <a:pt x="3466" y="1"/>
                    <a:pt x="3391" y="248"/>
                    <a:pt x="3247" y="450"/>
                  </a:cubicBezTo>
                  <a:cubicBezTo>
                    <a:pt x="3103" y="738"/>
                    <a:pt x="2850" y="1027"/>
                    <a:pt x="2850" y="1279"/>
                  </a:cubicBezTo>
                  <a:cubicBezTo>
                    <a:pt x="2850" y="1557"/>
                    <a:pt x="2739" y="1605"/>
                    <a:pt x="2605" y="1605"/>
                  </a:cubicBezTo>
                  <a:cubicBezTo>
                    <a:pt x="2532" y="1605"/>
                    <a:pt x="2453" y="1591"/>
                    <a:pt x="2381" y="1591"/>
                  </a:cubicBezTo>
                  <a:cubicBezTo>
                    <a:pt x="2290" y="1591"/>
                    <a:pt x="2209" y="1613"/>
                    <a:pt x="2165" y="1712"/>
                  </a:cubicBezTo>
                  <a:cubicBezTo>
                    <a:pt x="2093" y="1892"/>
                    <a:pt x="1876" y="2036"/>
                    <a:pt x="1768" y="2217"/>
                  </a:cubicBezTo>
                  <a:cubicBezTo>
                    <a:pt x="1539" y="2708"/>
                    <a:pt x="1073" y="3020"/>
                    <a:pt x="530" y="3020"/>
                  </a:cubicBezTo>
                  <a:cubicBezTo>
                    <a:pt x="475" y="3020"/>
                    <a:pt x="418" y="3017"/>
                    <a:pt x="362" y="3010"/>
                  </a:cubicBezTo>
                  <a:cubicBezTo>
                    <a:pt x="325" y="3010"/>
                    <a:pt x="285" y="3006"/>
                    <a:pt x="247" y="3006"/>
                  </a:cubicBezTo>
                  <a:cubicBezTo>
                    <a:pt x="169" y="3006"/>
                    <a:pt x="97" y="3022"/>
                    <a:pt x="73" y="3118"/>
                  </a:cubicBezTo>
                  <a:cubicBezTo>
                    <a:pt x="1" y="3263"/>
                    <a:pt x="217" y="3299"/>
                    <a:pt x="253" y="3407"/>
                  </a:cubicBezTo>
                  <a:cubicBezTo>
                    <a:pt x="343" y="3523"/>
                    <a:pt x="434" y="3565"/>
                    <a:pt x="520" y="3565"/>
                  </a:cubicBezTo>
                  <a:cubicBezTo>
                    <a:pt x="677" y="3565"/>
                    <a:pt x="823" y="3428"/>
                    <a:pt x="939" y="3335"/>
                  </a:cubicBezTo>
                  <a:cubicBezTo>
                    <a:pt x="1119" y="3155"/>
                    <a:pt x="1371" y="3010"/>
                    <a:pt x="1624" y="2974"/>
                  </a:cubicBezTo>
                  <a:cubicBezTo>
                    <a:pt x="1876" y="2794"/>
                    <a:pt x="2237" y="2758"/>
                    <a:pt x="2237" y="2361"/>
                  </a:cubicBezTo>
                  <a:cubicBezTo>
                    <a:pt x="2814" y="2073"/>
                    <a:pt x="3247" y="1495"/>
                    <a:pt x="3860" y="1279"/>
                  </a:cubicBezTo>
                  <a:cubicBezTo>
                    <a:pt x="3860" y="882"/>
                    <a:pt x="4221" y="702"/>
                    <a:pt x="4221" y="377"/>
                  </a:cubicBezTo>
                  <a:cubicBezTo>
                    <a:pt x="4293" y="53"/>
                    <a:pt x="3896" y="269"/>
                    <a:pt x="3896" y="53"/>
                  </a:cubicBezTo>
                  <a:cubicBezTo>
                    <a:pt x="3816" y="16"/>
                    <a:pt x="3749" y="1"/>
                    <a:pt x="3692" y="1"/>
                  </a:cubicBez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22"/>
            <p:cNvSpPr/>
            <p:nvPr/>
          </p:nvSpPr>
          <p:spPr>
            <a:xfrm>
              <a:off x="10175325" y="-1575437"/>
              <a:ext cx="23475" cy="48150"/>
            </a:xfrm>
            <a:custGeom>
              <a:avLst/>
              <a:gdLst/>
              <a:ahLst/>
              <a:cxnLst/>
              <a:rect l="l" t="t" r="r" b="b"/>
              <a:pathLst>
                <a:path w="939" h="1926" extrusionOk="0">
                  <a:moveTo>
                    <a:pt x="939" y="1"/>
                  </a:moveTo>
                  <a:cubicBezTo>
                    <a:pt x="650" y="398"/>
                    <a:pt x="722" y="975"/>
                    <a:pt x="361" y="1372"/>
                  </a:cubicBezTo>
                  <a:cubicBezTo>
                    <a:pt x="289" y="1408"/>
                    <a:pt x="253" y="1480"/>
                    <a:pt x="181" y="1516"/>
                  </a:cubicBezTo>
                  <a:cubicBezTo>
                    <a:pt x="145" y="1660"/>
                    <a:pt x="1" y="1804"/>
                    <a:pt x="145" y="1913"/>
                  </a:cubicBezTo>
                  <a:cubicBezTo>
                    <a:pt x="163" y="1922"/>
                    <a:pt x="180" y="1926"/>
                    <a:pt x="195" y="1926"/>
                  </a:cubicBezTo>
                  <a:cubicBezTo>
                    <a:pt x="291" y="1926"/>
                    <a:pt x="333" y="1765"/>
                    <a:pt x="413" y="1765"/>
                  </a:cubicBezTo>
                  <a:cubicBezTo>
                    <a:pt x="419" y="1765"/>
                    <a:pt x="426" y="1766"/>
                    <a:pt x="434" y="1768"/>
                  </a:cubicBezTo>
                  <a:cubicBezTo>
                    <a:pt x="470" y="1768"/>
                    <a:pt x="506" y="1840"/>
                    <a:pt x="506" y="1840"/>
                  </a:cubicBezTo>
                  <a:lnTo>
                    <a:pt x="650" y="1840"/>
                  </a:lnTo>
                  <a:cubicBezTo>
                    <a:pt x="650" y="1696"/>
                    <a:pt x="722" y="1588"/>
                    <a:pt x="794" y="1516"/>
                  </a:cubicBezTo>
                  <a:cubicBezTo>
                    <a:pt x="830" y="1372"/>
                    <a:pt x="794" y="1191"/>
                    <a:pt x="939" y="1083"/>
                  </a:cubicBezTo>
                  <a:lnTo>
                    <a:pt x="939" y="1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22"/>
            <p:cNvSpPr/>
            <p:nvPr/>
          </p:nvSpPr>
          <p:spPr>
            <a:xfrm>
              <a:off x="10198775" y="-1579037"/>
              <a:ext cx="2725" cy="3625"/>
            </a:xfrm>
            <a:custGeom>
              <a:avLst/>
              <a:gdLst/>
              <a:ahLst/>
              <a:cxnLst/>
              <a:rect l="l" t="t" r="r" b="b"/>
              <a:pathLst>
                <a:path w="109" h="145" extrusionOk="0">
                  <a:moveTo>
                    <a:pt x="1" y="1"/>
                  </a:moveTo>
                  <a:lnTo>
                    <a:pt x="1" y="145"/>
                  </a:lnTo>
                  <a:cubicBezTo>
                    <a:pt x="109" y="73"/>
                    <a:pt x="109" y="37"/>
                    <a:pt x="1" y="1"/>
                  </a:cubicBez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22"/>
            <p:cNvSpPr/>
            <p:nvPr/>
          </p:nvSpPr>
          <p:spPr>
            <a:xfrm>
              <a:off x="10196975" y="-1583537"/>
              <a:ext cx="1825" cy="3625"/>
            </a:xfrm>
            <a:custGeom>
              <a:avLst/>
              <a:gdLst/>
              <a:ahLst/>
              <a:cxnLst/>
              <a:rect l="l" t="t" r="r" b="b"/>
              <a:pathLst>
                <a:path w="73" h="145" extrusionOk="0">
                  <a:moveTo>
                    <a:pt x="73" y="0"/>
                  </a:moveTo>
                  <a:cubicBezTo>
                    <a:pt x="0" y="73"/>
                    <a:pt x="0" y="109"/>
                    <a:pt x="73" y="145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EB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22"/>
            <p:cNvSpPr/>
            <p:nvPr/>
          </p:nvSpPr>
          <p:spPr>
            <a:xfrm>
              <a:off x="10040975" y="-1594362"/>
              <a:ext cx="9950" cy="7250"/>
            </a:xfrm>
            <a:custGeom>
              <a:avLst/>
              <a:gdLst/>
              <a:ahLst/>
              <a:cxnLst/>
              <a:rect l="l" t="t" r="r" b="b"/>
              <a:pathLst>
                <a:path w="398" h="290" extrusionOk="0">
                  <a:moveTo>
                    <a:pt x="73" y="1"/>
                  </a:moveTo>
                  <a:cubicBezTo>
                    <a:pt x="1" y="145"/>
                    <a:pt x="109" y="217"/>
                    <a:pt x="217" y="289"/>
                  </a:cubicBezTo>
                  <a:cubicBezTo>
                    <a:pt x="325" y="217"/>
                    <a:pt x="398" y="109"/>
                    <a:pt x="398" y="1"/>
                  </a:cubicBezTo>
                  <a:close/>
                </a:path>
              </a:pathLst>
            </a:custGeom>
            <a:solidFill>
              <a:srgbClr val="FFC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22"/>
            <p:cNvSpPr/>
            <p:nvPr/>
          </p:nvSpPr>
          <p:spPr>
            <a:xfrm>
              <a:off x="10049100" y="-1632237"/>
              <a:ext cx="2725" cy="1825"/>
            </a:xfrm>
            <a:custGeom>
              <a:avLst/>
              <a:gdLst/>
              <a:ahLst/>
              <a:cxnLst/>
              <a:rect l="l" t="t" r="r" b="b"/>
              <a:pathLst>
                <a:path w="109" h="73" extrusionOk="0">
                  <a:moveTo>
                    <a:pt x="36" y="1"/>
                  </a:moveTo>
                  <a:cubicBezTo>
                    <a:pt x="0" y="1"/>
                    <a:pt x="0" y="73"/>
                    <a:pt x="0" y="73"/>
                  </a:cubicBezTo>
                  <a:lnTo>
                    <a:pt x="73" y="73"/>
                  </a:lnTo>
                  <a:cubicBezTo>
                    <a:pt x="109" y="73"/>
                    <a:pt x="109" y="1"/>
                    <a:pt x="109" y="1"/>
                  </a:cubicBezTo>
                  <a:close/>
                </a:path>
              </a:pathLst>
            </a:custGeom>
            <a:solidFill>
              <a:srgbClr val="FFD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22"/>
            <p:cNvSpPr/>
            <p:nvPr/>
          </p:nvSpPr>
          <p:spPr>
            <a:xfrm>
              <a:off x="10022950" y="-1596587"/>
              <a:ext cx="23475" cy="17575"/>
            </a:xfrm>
            <a:custGeom>
              <a:avLst/>
              <a:gdLst/>
              <a:ahLst/>
              <a:cxnLst/>
              <a:rect l="l" t="t" r="r" b="b"/>
              <a:pathLst>
                <a:path w="939" h="703" extrusionOk="0">
                  <a:moveTo>
                    <a:pt x="605" y="1"/>
                  </a:moveTo>
                  <a:cubicBezTo>
                    <a:pt x="566" y="1"/>
                    <a:pt x="522" y="23"/>
                    <a:pt x="469" y="90"/>
                  </a:cubicBezTo>
                  <a:cubicBezTo>
                    <a:pt x="325" y="306"/>
                    <a:pt x="181" y="486"/>
                    <a:pt x="0" y="703"/>
                  </a:cubicBezTo>
                  <a:lnTo>
                    <a:pt x="325" y="703"/>
                  </a:lnTo>
                  <a:cubicBezTo>
                    <a:pt x="377" y="640"/>
                    <a:pt x="451" y="626"/>
                    <a:pt x="529" y="626"/>
                  </a:cubicBezTo>
                  <a:cubicBezTo>
                    <a:pt x="594" y="626"/>
                    <a:pt x="661" y="636"/>
                    <a:pt x="723" y="636"/>
                  </a:cubicBezTo>
                  <a:cubicBezTo>
                    <a:pt x="843" y="636"/>
                    <a:pt x="938" y="598"/>
                    <a:pt x="938" y="378"/>
                  </a:cubicBezTo>
                  <a:lnTo>
                    <a:pt x="794" y="90"/>
                  </a:lnTo>
                  <a:cubicBezTo>
                    <a:pt x="726" y="67"/>
                    <a:pt x="672" y="1"/>
                    <a:pt x="605" y="1"/>
                  </a:cubicBezTo>
                  <a:close/>
                </a:path>
              </a:pathLst>
            </a:custGeom>
            <a:solidFill>
              <a:srgbClr val="FFC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22"/>
            <p:cNvSpPr/>
            <p:nvPr/>
          </p:nvSpPr>
          <p:spPr>
            <a:xfrm>
              <a:off x="9981475" y="-1548787"/>
              <a:ext cx="81175" cy="46425"/>
            </a:xfrm>
            <a:custGeom>
              <a:avLst/>
              <a:gdLst/>
              <a:ahLst/>
              <a:cxnLst/>
              <a:rect l="l" t="t" r="r" b="b"/>
              <a:pathLst>
                <a:path w="3247" h="1857" extrusionOk="0">
                  <a:moveTo>
                    <a:pt x="1221" y="1"/>
                  </a:moveTo>
                  <a:cubicBezTo>
                    <a:pt x="1191" y="1"/>
                    <a:pt x="1157" y="6"/>
                    <a:pt x="1118" y="17"/>
                  </a:cubicBezTo>
                  <a:cubicBezTo>
                    <a:pt x="902" y="53"/>
                    <a:pt x="902" y="306"/>
                    <a:pt x="938" y="450"/>
                  </a:cubicBezTo>
                  <a:cubicBezTo>
                    <a:pt x="1046" y="774"/>
                    <a:pt x="830" y="883"/>
                    <a:pt x="650" y="1063"/>
                  </a:cubicBezTo>
                  <a:cubicBezTo>
                    <a:pt x="501" y="1152"/>
                    <a:pt x="328" y="1217"/>
                    <a:pt x="131" y="1217"/>
                  </a:cubicBezTo>
                  <a:cubicBezTo>
                    <a:pt x="89" y="1217"/>
                    <a:pt x="45" y="1214"/>
                    <a:pt x="0" y="1207"/>
                  </a:cubicBezTo>
                  <a:lnTo>
                    <a:pt x="0" y="1207"/>
                  </a:lnTo>
                  <a:cubicBezTo>
                    <a:pt x="157" y="1453"/>
                    <a:pt x="369" y="1477"/>
                    <a:pt x="585" y="1477"/>
                  </a:cubicBezTo>
                  <a:cubicBezTo>
                    <a:pt x="638" y="1477"/>
                    <a:pt x="690" y="1476"/>
                    <a:pt x="742" y="1476"/>
                  </a:cubicBezTo>
                  <a:cubicBezTo>
                    <a:pt x="822" y="1476"/>
                    <a:pt x="900" y="1479"/>
                    <a:pt x="974" y="1496"/>
                  </a:cubicBezTo>
                  <a:cubicBezTo>
                    <a:pt x="1170" y="1616"/>
                    <a:pt x="1384" y="1674"/>
                    <a:pt x="1594" y="1674"/>
                  </a:cubicBezTo>
                  <a:cubicBezTo>
                    <a:pt x="1887" y="1674"/>
                    <a:pt x="2171" y="1562"/>
                    <a:pt x="2381" y="1351"/>
                  </a:cubicBezTo>
                  <a:cubicBezTo>
                    <a:pt x="2424" y="1308"/>
                    <a:pt x="2468" y="1291"/>
                    <a:pt x="2509" y="1291"/>
                  </a:cubicBezTo>
                  <a:cubicBezTo>
                    <a:pt x="2605" y="1291"/>
                    <a:pt x="2691" y="1384"/>
                    <a:pt x="2741" y="1460"/>
                  </a:cubicBezTo>
                  <a:cubicBezTo>
                    <a:pt x="2814" y="1568"/>
                    <a:pt x="2705" y="1784"/>
                    <a:pt x="2886" y="1856"/>
                  </a:cubicBezTo>
                  <a:cubicBezTo>
                    <a:pt x="3138" y="1604"/>
                    <a:pt x="3246" y="1243"/>
                    <a:pt x="3246" y="883"/>
                  </a:cubicBezTo>
                  <a:lnTo>
                    <a:pt x="3246" y="883"/>
                  </a:lnTo>
                  <a:cubicBezTo>
                    <a:pt x="3174" y="937"/>
                    <a:pt x="3093" y="964"/>
                    <a:pt x="3012" y="964"/>
                  </a:cubicBezTo>
                  <a:cubicBezTo>
                    <a:pt x="2931" y="964"/>
                    <a:pt x="2850" y="937"/>
                    <a:pt x="2778" y="883"/>
                  </a:cubicBezTo>
                  <a:cubicBezTo>
                    <a:pt x="2678" y="795"/>
                    <a:pt x="2557" y="756"/>
                    <a:pt x="2436" y="756"/>
                  </a:cubicBezTo>
                  <a:cubicBezTo>
                    <a:pt x="2208" y="756"/>
                    <a:pt x="1983" y="899"/>
                    <a:pt x="1912" y="1135"/>
                  </a:cubicBezTo>
                  <a:cubicBezTo>
                    <a:pt x="1876" y="1243"/>
                    <a:pt x="1768" y="1279"/>
                    <a:pt x="1696" y="1279"/>
                  </a:cubicBezTo>
                  <a:cubicBezTo>
                    <a:pt x="1659" y="955"/>
                    <a:pt x="1623" y="666"/>
                    <a:pt x="1515" y="378"/>
                  </a:cubicBezTo>
                  <a:cubicBezTo>
                    <a:pt x="1454" y="163"/>
                    <a:pt x="1393" y="1"/>
                    <a:pt x="122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22"/>
            <p:cNvSpPr/>
            <p:nvPr/>
          </p:nvSpPr>
          <p:spPr>
            <a:xfrm>
              <a:off x="10082575" y="-1556487"/>
              <a:ext cx="25150" cy="18950"/>
            </a:xfrm>
            <a:custGeom>
              <a:avLst/>
              <a:gdLst/>
              <a:ahLst/>
              <a:cxnLst/>
              <a:rect l="l" t="t" r="r" b="b"/>
              <a:pathLst>
                <a:path w="1006" h="758" extrusionOk="0">
                  <a:moveTo>
                    <a:pt x="1006" y="0"/>
                  </a:moveTo>
                  <a:cubicBezTo>
                    <a:pt x="816" y="0"/>
                    <a:pt x="627" y="122"/>
                    <a:pt x="422" y="122"/>
                  </a:cubicBezTo>
                  <a:cubicBezTo>
                    <a:pt x="354" y="122"/>
                    <a:pt x="284" y="109"/>
                    <a:pt x="212" y="73"/>
                  </a:cubicBezTo>
                  <a:cubicBezTo>
                    <a:pt x="198" y="68"/>
                    <a:pt x="184" y="66"/>
                    <a:pt x="171" y="66"/>
                  </a:cubicBezTo>
                  <a:cubicBezTo>
                    <a:pt x="79" y="66"/>
                    <a:pt x="1" y="168"/>
                    <a:pt x="32" y="325"/>
                  </a:cubicBezTo>
                  <a:cubicBezTo>
                    <a:pt x="68" y="469"/>
                    <a:pt x="104" y="614"/>
                    <a:pt x="104" y="758"/>
                  </a:cubicBezTo>
                  <a:cubicBezTo>
                    <a:pt x="264" y="726"/>
                    <a:pt x="197" y="380"/>
                    <a:pt x="383" y="380"/>
                  </a:cubicBezTo>
                  <a:cubicBezTo>
                    <a:pt x="406" y="380"/>
                    <a:pt x="433" y="385"/>
                    <a:pt x="465" y="397"/>
                  </a:cubicBezTo>
                  <a:cubicBezTo>
                    <a:pt x="503" y="410"/>
                    <a:pt x="541" y="416"/>
                    <a:pt x="579" y="416"/>
                  </a:cubicBezTo>
                  <a:cubicBezTo>
                    <a:pt x="752" y="416"/>
                    <a:pt x="904" y="287"/>
                    <a:pt x="934" y="109"/>
                  </a:cubicBezTo>
                  <a:cubicBezTo>
                    <a:pt x="970" y="73"/>
                    <a:pt x="970" y="36"/>
                    <a:pt x="1006" y="0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22"/>
            <p:cNvSpPr/>
            <p:nvPr/>
          </p:nvSpPr>
          <p:spPr>
            <a:xfrm>
              <a:off x="10058125" y="-1551987"/>
              <a:ext cx="22550" cy="26175"/>
            </a:xfrm>
            <a:custGeom>
              <a:avLst/>
              <a:gdLst/>
              <a:ahLst/>
              <a:cxnLst/>
              <a:rect l="l" t="t" r="r" b="b"/>
              <a:pathLst>
                <a:path w="902" h="1047" extrusionOk="0">
                  <a:moveTo>
                    <a:pt x="72" y="1"/>
                  </a:moveTo>
                  <a:lnTo>
                    <a:pt x="72" y="1"/>
                  </a:lnTo>
                  <a:cubicBezTo>
                    <a:pt x="0" y="397"/>
                    <a:pt x="469" y="686"/>
                    <a:pt x="144" y="1047"/>
                  </a:cubicBezTo>
                  <a:cubicBezTo>
                    <a:pt x="577" y="1011"/>
                    <a:pt x="505" y="650"/>
                    <a:pt x="541" y="361"/>
                  </a:cubicBezTo>
                  <a:lnTo>
                    <a:pt x="541" y="361"/>
                  </a:lnTo>
                  <a:lnTo>
                    <a:pt x="902" y="578"/>
                  </a:lnTo>
                  <a:cubicBezTo>
                    <a:pt x="866" y="37"/>
                    <a:pt x="433" y="145"/>
                    <a:pt x="72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22"/>
            <p:cNvSpPr/>
            <p:nvPr/>
          </p:nvSpPr>
          <p:spPr>
            <a:xfrm>
              <a:off x="10057200" y="-1469037"/>
              <a:ext cx="9950" cy="6550"/>
            </a:xfrm>
            <a:custGeom>
              <a:avLst/>
              <a:gdLst/>
              <a:ahLst/>
              <a:cxnLst/>
              <a:rect l="l" t="t" r="r" b="b"/>
              <a:pathLst>
                <a:path w="398" h="262" extrusionOk="0">
                  <a:moveTo>
                    <a:pt x="253" y="1"/>
                  </a:moveTo>
                  <a:cubicBezTo>
                    <a:pt x="172" y="1"/>
                    <a:pt x="73" y="37"/>
                    <a:pt x="1" y="73"/>
                  </a:cubicBezTo>
                  <a:cubicBezTo>
                    <a:pt x="37" y="109"/>
                    <a:pt x="73" y="145"/>
                    <a:pt x="73" y="181"/>
                  </a:cubicBezTo>
                  <a:cubicBezTo>
                    <a:pt x="137" y="203"/>
                    <a:pt x="239" y="262"/>
                    <a:pt x="312" y="262"/>
                  </a:cubicBezTo>
                  <a:cubicBezTo>
                    <a:pt x="362" y="262"/>
                    <a:pt x="398" y="234"/>
                    <a:pt x="398" y="145"/>
                  </a:cubicBezTo>
                  <a:cubicBezTo>
                    <a:pt x="398" y="37"/>
                    <a:pt x="335" y="1"/>
                    <a:pt x="253" y="1"/>
                  </a:cubicBezTo>
                  <a:close/>
                </a:path>
              </a:pathLst>
            </a:custGeom>
            <a:solidFill>
              <a:srgbClr val="FEB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22"/>
            <p:cNvSpPr/>
            <p:nvPr/>
          </p:nvSpPr>
          <p:spPr>
            <a:xfrm>
              <a:off x="10142875" y="-1512312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0" y="73"/>
                    <a:pt x="36" y="109"/>
                    <a:pt x="36" y="109"/>
                  </a:cubicBezTo>
                  <a:lnTo>
                    <a:pt x="72" y="7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22"/>
            <p:cNvSpPr/>
            <p:nvPr/>
          </p:nvSpPr>
          <p:spPr>
            <a:xfrm>
              <a:off x="10080650" y="-1537562"/>
              <a:ext cx="4550" cy="2050"/>
            </a:xfrm>
            <a:custGeom>
              <a:avLst/>
              <a:gdLst/>
              <a:ahLst/>
              <a:cxnLst/>
              <a:rect l="l" t="t" r="r" b="b"/>
              <a:pathLst>
                <a:path w="182" h="82" extrusionOk="0">
                  <a:moveTo>
                    <a:pt x="1" y="1"/>
                  </a:moveTo>
                  <a:cubicBezTo>
                    <a:pt x="37" y="55"/>
                    <a:pt x="64" y="82"/>
                    <a:pt x="91" y="82"/>
                  </a:cubicBezTo>
                  <a:cubicBezTo>
                    <a:pt x="118" y="82"/>
                    <a:pt x="145" y="55"/>
                    <a:pt x="181" y="1"/>
                  </a:cubicBez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22"/>
            <p:cNvSpPr/>
            <p:nvPr/>
          </p:nvSpPr>
          <p:spPr>
            <a:xfrm>
              <a:off x="10179850" y="-154116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0" y="1"/>
                  </a:moveTo>
                  <a:lnTo>
                    <a:pt x="0" y="145"/>
                  </a:lnTo>
                  <a:close/>
                </a:path>
              </a:pathLst>
            </a:custGeom>
            <a:solidFill>
              <a:srgbClr val="FE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22"/>
            <p:cNvSpPr/>
            <p:nvPr/>
          </p:nvSpPr>
          <p:spPr>
            <a:xfrm>
              <a:off x="10107700" y="-1560087"/>
              <a:ext cx="3625" cy="3625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1" y="144"/>
                  </a:moveTo>
                  <a:lnTo>
                    <a:pt x="145" y="0"/>
                  </a:lnTo>
                  <a:close/>
                </a:path>
              </a:pathLst>
            </a:custGeom>
            <a:solidFill>
              <a:srgbClr val="FFB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22"/>
            <p:cNvSpPr/>
            <p:nvPr/>
          </p:nvSpPr>
          <p:spPr>
            <a:xfrm>
              <a:off x="9988675" y="-1584437"/>
              <a:ext cx="35200" cy="26350"/>
            </a:xfrm>
            <a:custGeom>
              <a:avLst/>
              <a:gdLst/>
              <a:ahLst/>
              <a:cxnLst/>
              <a:rect l="l" t="t" r="r" b="b"/>
              <a:pathLst>
                <a:path w="1408" h="1054" extrusionOk="0">
                  <a:moveTo>
                    <a:pt x="1" y="0"/>
                  </a:moveTo>
                  <a:lnTo>
                    <a:pt x="1" y="650"/>
                  </a:lnTo>
                  <a:cubicBezTo>
                    <a:pt x="145" y="758"/>
                    <a:pt x="362" y="866"/>
                    <a:pt x="434" y="938"/>
                  </a:cubicBezTo>
                  <a:cubicBezTo>
                    <a:pt x="496" y="969"/>
                    <a:pt x="611" y="1054"/>
                    <a:pt x="665" y="1054"/>
                  </a:cubicBezTo>
                  <a:cubicBezTo>
                    <a:pt x="674" y="1054"/>
                    <a:pt x="681" y="1051"/>
                    <a:pt x="686" y="1046"/>
                  </a:cubicBezTo>
                  <a:cubicBezTo>
                    <a:pt x="903" y="722"/>
                    <a:pt x="1408" y="686"/>
                    <a:pt x="1371" y="181"/>
                  </a:cubicBezTo>
                  <a:lnTo>
                    <a:pt x="1371" y="181"/>
                  </a:lnTo>
                  <a:cubicBezTo>
                    <a:pt x="1272" y="330"/>
                    <a:pt x="1121" y="411"/>
                    <a:pt x="954" y="411"/>
                  </a:cubicBezTo>
                  <a:cubicBezTo>
                    <a:pt x="879" y="411"/>
                    <a:pt x="800" y="394"/>
                    <a:pt x="722" y="361"/>
                  </a:cubicBezTo>
                  <a:cubicBezTo>
                    <a:pt x="470" y="289"/>
                    <a:pt x="326" y="0"/>
                    <a:pt x="1" y="0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22"/>
            <p:cNvSpPr/>
            <p:nvPr/>
          </p:nvSpPr>
          <p:spPr>
            <a:xfrm>
              <a:off x="9977875" y="-1568212"/>
              <a:ext cx="11725" cy="4075"/>
            </a:xfrm>
            <a:custGeom>
              <a:avLst/>
              <a:gdLst/>
              <a:ahLst/>
              <a:cxnLst/>
              <a:rect l="l" t="t" r="r" b="b"/>
              <a:pathLst>
                <a:path w="469" h="163" extrusionOk="0">
                  <a:moveTo>
                    <a:pt x="0" y="1"/>
                  </a:moveTo>
                  <a:cubicBezTo>
                    <a:pt x="72" y="109"/>
                    <a:pt x="153" y="163"/>
                    <a:pt x="235" y="163"/>
                  </a:cubicBezTo>
                  <a:cubicBezTo>
                    <a:pt x="316" y="163"/>
                    <a:pt x="397" y="109"/>
                    <a:pt x="469" y="1"/>
                  </a:cubicBezTo>
                  <a:close/>
                </a:path>
              </a:pathLst>
            </a:custGeom>
            <a:solidFill>
              <a:srgbClr val="FFC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22"/>
            <p:cNvSpPr/>
            <p:nvPr/>
          </p:nvSpPr>
          <p:spPr>
            <a:xfrm>
              <a:off x="10136550" y="-1481337"/>
              <a:ext cx="1850" cy="1525"/>
            </a:xfrm>
            <a:custGeom>
              <a:avLst/>
              <a:gdLst/>
              <a:ahLst/>
              <a:cxnLst/>
              <a:rect l="l" t="t" r="r" b="b"/>
              <a:pathLst>
                <a:path w="74" h="61" extrusionOk="0">
                  <a:moveTo>
                    <a:pt x="17" y="0"/>
                  </a:moveTo>
                  <a:cubicBezTo>
                    <a:pt x="7" y="0"/>
                    <a:pt x="1" y="9"/>
                    <a:pt x="1" y="24"/>
                  </a:cubicBezTo>
                  <a:lnTo>
                    <a:pt x="73" y="60"/>
                  </a:lnTo>
                  <a:cubicBezTo>
                    <a:pt x="52" y="18"/>
                    <a:pt x="31" y="0"/>
                    <a:pt x="17" y="0"/>
                  </a:cubicBezTo>
                  <a:close/>
                </a:path>
              </a:pathLst>
            </a:custGeom>
            <a:solidFill>
              <a:srgbClr val="FDB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2" name="Google Shape;6032;p22"/>
          <p:cNvGrpSpPr/>
          <p:nvPr/>
        </p:nvGrpSpPr>
        <p:grpSpPr>
          <a:xfrm>
            <a:off x="7555017" y="2586068"/>
            <a:ext cx="130924" cy="165501"/>
            <a:chOff x="9607275" y="-1266912"/>
            <a:chExt cx="262425" cy="248800"/>
          </a:xfrm>
        </p:grpSpPr>
        <p:sp>
          <p:nvSpPr>
            <p:cNvPr id="6033" name="Google Shape;6033;p2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2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2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2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2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2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2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2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2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2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2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2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2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2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2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2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2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2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2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2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2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2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2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2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57" name="Google Shape;6057;p22"/>
          <p:cNvGrpSpPr/>
          <p:nvPr/>
        </p:nvGrpSpPr>
        <p:grpSpPr>
          <a:xfrm>
            <a:off x="2818307" y="6313487"/>
            <a:ext cx="124164" cy="170573"/>
            <a:chOff x="10113175" y="293163"/>
            <a:chExt cx="248875" cy="256425"/>
          </a:xfrm>
        </p:grpSpPr>
        <p:sp>
          <p:nvSpPr>
            <p:cNvPr id="6058" name="Google Shape;6058;p2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2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2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2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2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2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2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2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2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2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2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2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2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2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2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2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2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2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2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2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78" name="Google Shape;6078;p22"/>
          <p:cNvGrpSpPr/>
          <p:nvPr/>
        </p:nvGrpSpPr>
        <p:grpSpPr>
          <a:xfrm>
            <a:off x="7929967" y="4092326"/>
            <a:ext cx="139904" cy="184609"/>
            <a:chOff x="10220425" y="-1503412"/>
            <a:chExt cx="280425" cy="277525"/>
          </a:xfrm>
        </p:grpSpPr>
        <p:sp>
          <p:nvSpPr>
            <p:cNvPr id="6079" name="Google Shape;6079;p2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2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2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2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2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2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2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2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2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2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2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2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2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2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2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2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2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2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2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2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2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2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2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2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2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2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2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06" name="Google Shape;6106;p22"/>
          <p:cNvGrpSpPr/>
          <p:nvPr/>
        </p:nvGrpSpPr>
        <p:grpSpPr>
          <a:xfrm>
            <a:off x="2080656" y="3253969"/>
            <a:ext cx="124164" cy="170573"/>
            <a:chOff x="10113175" y="293163"/>
            <a:chExt cx="248875" cy="256425"/>
          </a:xfrm>
        </p:grpSpPr>
        <p:sp>
          <p:nvSpPr>
            <p:cNvPr id="6107" name="Google Shape;6107;p22"/>
            <p:cNvSpPr/>
            <p:nvPr/>
          </p:nvSpPr>
          <p:spPr>
            <a:xfrm>
              <a:off x="10113175" y="327513"/>
              <a:ext cx="241650" cy="220000"/>
            </a:xfrm>
            <a:custGeom>
              <a:avLst/>
              <a:gdLst/>
              <a:ahLst/>
              <a:cxnLst/>
              <a:rect l="l" t="t" r="r" b="b"/>
              <a:pathLst>
                <a:path w="9666" h="8800" extrusionOk="0">
                  <a:moveTo>
                    <a:pt x="4472" y="8151"/>
                  </a:moveTo>
                  <a:cubicBezTo>
                    <a:pt x="4472" y="8178"/>
                    <a:pt x="4411" y="8185"/>
                    <a:pt x="4381" y="8218"/>
                  </a:cubicBezTo>
                  <a:lnTo>
                    <a:pt x="4381" y="8218"/>
                  </a:lnTo>
                  <a:cubicBezTo>
                    <a:pt x="4396" y="8187"/>
                    <a:pt x="4410" y="8151"/>
                    <a:pt x="4472" y="8151"/>
                  </a:cubicBezTo>
                  <a:close/>
                  <a:moveTo>
                    <a:pt x="2020" y="0"/>
                  </a:moveTo>
                  <a:cubicBezTo>
                    <a:pt x="1767" y="144"/>
                    <a:pt x="1587" y="361"/>
                    <a:pt x="1407" y="613"/>
                  </a:cubicBezTo>
                  <a:cubicBezTo>
                    <a:pt x="1154" y="1010"/>
                    <a:pt x="938" y="1443"/>
                    <a:pt x="721" y="1876"/>
                  </a:cubicBezTo>
                  <a:cubicBezTo>
                    <a:pt x="144" y="3282"/>
                    <a:pt x="0" y="4797"/>
                    <a:pt x="325" y="6276"/>
                  </a:cubicBezTo>
                  <a:cubicBezTo>
                    <a:pt x="469" y="6492"/>
                    <a:pt x="613" y="6709"/>
                    <a:pt x="685" y="6925"/>
                  </a:cubicBezTo>
                  <a:cubicBezTo>
                    <a:pt x="1259" y="7942"/>
                    <a:pt x="2209" y="8525"/>
                    <a:pt x="3196" y="8525"/>
                  </a:cubicBezTo>
                  <a:cubicBezTo>
                    <a:pt x="3575" y="8525"/>
                    <a:pt x="3958" y="8439"/>
                    <a:pt x="4328" y="8259"/>
                  </a:cubicBezTo>
                  <a:cubicBezTo>
                    <a:pt x="4347" y="8259"/>
                    <a:pt x="4358" y="8252"/>
                    <a:pt x="4367" y="8242"/>
                  </a:cubicBezTo>
                  <a:lnTo>
                    <a:pt x="4367" y="8242"/>
                  </a:lnTo>
                  <a:cubicBezTo>
                    <a:pt x="4365" y="8247"/>
                    <a:pt x="4364" y="8253"/>
                    <a:pt x="4364" y="8259"/>
                  </a:cubicBezTo>
                  <a:cubicBezTo>
                    <a:pt x="4220" y="8368"/>
                    <a:pt x="3967" y="8512"/>
                    <a:pt x="4148" y="8692"/>
                  </a:cubicBezTo>
                  <a:cubicBezTo>
                    <a:pt x="4223" y="8768"/>
                    <a:pt x="4303" y="8799"/>
                    <a:pt x="4383" y="8799"/>
                  </a:cubicBezTo>
                  <a:cubicBezTo>
                    <a:pt x="4531" y="8799"/>
                    <a:pt x="4679" y="8689"/>
                    <a:pt x="4797" y="8548"/>
                  </a:cubicBezTo>
                  <a:cubicBezTo>
                    <a:pt x="4869" y="8512"/>
                    <a:pt x="4761" y="8440"/>
                    <a:pt x="4797" y="8440"/>
                  </a:cubicBezTo>
                  <a:cubicBezTo>
                    <a:pt x="4802" y="8435"/>
                    <a:pt x="4807" y="8433"/>
                    <a:pt x="4812" y="8433"/>
                  </a:cubicBezTo>
                  <a:cubicBezTo>
                    <a:pt x="4844" y="8433"/>
                    <a:pt x="4879" y="8517"/>
                    <a:pt x="4941" y="8548"/>
                  </a:cubicBezTo>
                  <a:cubicBezTo>
                    <a:pt x="5031" y="8560"/>
                    <a:pt x="5123" y="8566"/>
                    <a:pt x="5214" y="8566"/>
                  </a:cubicBezTo>
                  <a:cubicBezTo>
                    <a:pt x="5670" y="8566"/>
                    <a:pt x="6125" y="8416"/>
                    <a:pt x="6456" y="8115"/>
                  </a:cubicBezTo>
                  <a:cubicBezTo>
                    <a:pt x="7177" y="7863"/>
                    <a:pt x="7790" y="7430"/>
                    <a:pt x="8295" y="6889"/>
                  </a:cubicBezTo>
                  <a:cubicBezTo>
                    <a:pt x="8440" y="6745"/>
                    <a:pt x="8584" y="6600"/>
                    <a:pt x="8728" y="6492"/>
                  </a:cubicBezTo>
                  <a:cubicBezTo>
                    <a:pt x="9197" y="6059"/>
                    <a:pt x="9522" y="5518"/>
                    <a:pt x="9666" y="4905"/>
                  </a:cubicBezTo>
                  <a:cubicBezTo>
                    <a:pt x="9657" y="4887"/>
                    <a:pt x="9643" y="4880"/>
                    <a:pt x="9627" y="4880"/>
                  </a:cubicBezTo>
                  <a:cubicBezTo>
                    <a:pt x="9556" y="4880"/>
                    <a:pt x="9431" y="5007"/>
                    <a:pt x="9348" y="5007"/>
                  </a:cubicBezTo>
                  <a:cubicBezTo>
                    <a:pt x="9293" y="5007"/>
                    <a:pt x="9257" y="4950"/>
                    <a:pt x="9269" y="4761"/>
                  </a:cubicBezTo>
                  <a:cubicBezTo>
                    <a:pt x="9305" y="4545"/>
                    <a:pt x="9089" y="4509"/>
                    <a:pt x="8873" y="4472"/>
                  </a:cubicBezTo>
                  <a:cubicBezTo>
                    <a:pt x="7899" y="4328"/>
                    <a:pt x="6853" y="4509"/>
                    <a:pt x="5879" y="4220"/>
                  </a:cubicBezTo>
                  <a:cubicBezTo>
                    <a:pt x="5789" y="4274"/>
                    <a:pt x="5690" y="4301"/>
                    <a:pt x="5590" y="4301"/>
                  </a:cubicBezTo>
                  <a:cubicBezTo>
                    <a:pt x="5491" y="4301"/>
                    <a:pt x="5392" y="4274"/>
                    <a:pt x="5302" y="4220"/>
                  </a:cubicBezTo>
                  <a:cubicBezTo>
                    <a:pt x="5208" y="4142"/>
                    <a:pt x="5095" y="4105"/>
                    <a:pt x="4981" y="4105"/>
                  </a:cubicBezTo>
                  <a:cubicBezTo>
                    <a:pt x="4832" y="4105"/>
                    <a:pt x="4683" y="4169"/>
                    <a:pt x="4581" y="4292"/>
                  </a:cubicBezTo>
                  <a:cubicBezTo>
                    <a:pt x="4464" y="4441"/>
                    <a:pt x="4341" y="4492"/>
                    <a:pt x="4213" y="4492"/>
                  </a:cubicBezTo>
                  <a:cubicBezTo>
                    <a:pt x="4063" y="4492"/>
                    <a:pt x="3907" y="4423"/>
                    <a:pt x="3751" y="4364"/>
                  </a:cubicBezTo>
                  <a:cubicBezTo>
                    <a:pt x="3426" y="4220"/>
                    <a:pt x="3499" y="3931"/>
                    <a:pt x="3535" y="3715"/>
                  </a:cubicBezTo>
                  <a:cubicBezTo>
                    <a:pt x="3643" y="3390"/>
                    <a:pt x="3499" y="3030"/>
                    <a:pt x="3174" y="2922"/>
                  </a:cubicBezTo>
                  <a:cubicBezTo>
                    <a:pt x="2958" y="2597"/>
                    <a:pt x="2885" y="2236"/>
                    <a:pt x="2308" y="2200"/>
                  </a:cubicBezTo>
                  <a:cubicBezTo>
                    <a:pt x="2020" y="2200"/>
                    <a:pt x="2417" y="1443"/>
                    <a:pt x="2128" y="1046"/>
                  </a:cubicBezTo>
                  <a:cubicBezTo>
                    <a:pt x="2092" y="1010"/>
                    <a:pt x="2020" y="938"/>
                    <a:pt x="1948" y="902"/>
                  </a:cubicBezTo>
                  <a:cubicBezTo>
                    <a:pt x="1924" y="902"/>
                    <a:pt x="1884" y="918"/>
                    <a:pt x="1849" y="918"/>
                  </a:cubicBezTo>
                  <a:cubicBezTo>
                    <a:pt x="1831" y="918"/>
                    <a:pt x="1815" y="914"/>
                    <a:pt x="1803" y="902"/>
                  </a:cubicBezTo>
                  <a:cubicBezTo>
                    <a:pt x="1803" y="902"/>
                    <a:pt x="1839" y="830"/>
                    <a:pt x="1876" y="830"/>
                  </a:cubicBezTo>
                  <a:cubicBezTo>
                    <a:pt x="1937" y="788"/>
                    <a:pt x="2017" y="780"/>
                    <a:pt x="2100" y="780"/>
                  </a:cubicBezTo>
                  <a:cubicBezTo>
                    <a:pt x="2162" y="780"/>
                    <a:pt x="2226" y="785"/>
                    <a:pt x="2286" y="785"/>
                  </a:cubicBezTo>
                  <a:cubicBezTo>
                    <a:pt x="2426" y="785"/>
                    <a:pt x="2543" y="758"/>
                    <a:pt x="2561" y="577"/>
                  </a:cubicBezTo>
                  <a:cubicBezTo>
                    <a:pt x="2633" y="217"/>
                    <a:pt x="2380" y="36"/>
                    <a:pt x="2020" y="0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22"/>
            <p:cNvSpPr/>
            <p:nvPr/>
          </p:nvSpPr>
          <p:spPr>
            <a:xfrm>
              <a:off x="10181700" y="293163"/>
              <a:ext cx="180350" cy="165100"/>
            </a:xfrm>
            <a:custGeom>
              <a:avLst/>
              <a:gdLst/>
              <a:ahLst/>
              <a:cxnLst/>
              <a:rect l="l" t="t" r="r" b="b"/>
              <a:pathLst>
                <a:path w="7214" h="6604" extrusionOk="0">
                  <a:moveTo>
                    <a:pt x="1994" y="0"/>
                  </a:moveTo>
                  <a:cubicBezTo>
                    <a:pt x="1264" y="0"/>
                    <a:pt x="560" y="260"/>
                    <a:pt x="0" y="761"/>
                  </a:cubicBezTo>
                  <a:cubicBezTo>
                    <a:pt x="98" y="859"/>
                    <a:pt x="192" y="895"/>
                    <a:pt x="285" y="895"/>
                  </a:cubicBezTo>
                  <a:cubicBezTo>
                    <a:pt x="464" y="895"/>
                    <a:pt x="639" y="760"/>
                    <a:pt x="830" y="689"/>
                  </a:cubicBezTo>
                  <a:cubicBezTo>
                    <a:pt x="1156" y="555"/>
                    <a:pt x="1492" y="431"/>
                    <a:pt x="1822" y="431"/>
                  </a:cubicBezTo>
                  <a:cubicBezTo>
                    <a:pt x="2113" y="431"/>
                    <a:pt x="2399" y="527"/>
                    <a:pt x="2669" y="797"/>
                  </a:cubicBezTo>
                  <a:cubicBezTo>
                    <a:pt x="2741" y="905"/>
                    <a:pt x="2597" y="1013"/>
                    <a:pt x="2597" y="1122"/>
                  </a:cubicBezTo>
                  <a:cubicBezTo>
                    <a:pt x="2597" y="1230"/>
                    <a:pt x="2849" y="1338"/>
                    <a:pt x="2597" y="1446"/>
                  </a:cubicBezTo>
                  <a:cubicBezTo>
                    <a:pt x="2344" y="1554"/>
                    <a:pt x="2236" y="1843"/>
                    <a:pt x="2381" y="2095"/>
                  </a:cubicBezTo>
                  <a:cubicBezTo>
                    <a:pt x="2777" y="2528"/>
                    <a:pt x="3066" y="2997"/>
                    <a:pt x="2597" y="3574"/>
                  </a:cubicBezTo>
                  <a:cubicBezTo>
                    <a:pt x="2489" y="3718"/>
                    <a:pt x="2633" y="3935"/>
                    <a:pt x="2741" y="4043"/>
                  </a:cubicBezTo>
                  <a:cubicBezTo>
                    <a:pt x="3066" y="4259"/>
                    <a:pt x="3354" y="4440"/>
                    <a:pt x="2958" y="4837"/>
                  </a:cubicBezTo>
                  <a:cubicBezTo>
                    <a:pt x="2813" y="5017"/>
                    <a:pt x="2777" y="5269"/>
                    <a:pt x="2885" y="5486"/>
                  </a:cubicBezTo>
                  <a:cubicBezTo>
                    <a:pt x="2922" y="5558"/>
                    <a:pt x="3030" y="5630"/>
                    <a:pt x="3138" y="5666"/>
                  </a:cubicBezTo>
                  <a:cubicBezTo>
                    <a:pt x="3174" y="5666"/>
                    <a:pt x="3215" y="5664"/>
                    <a:pt x="3256" y="5664"/>
                  </a:cubicBezTo>
                  <a:cubicBezTo>
                    <a:pt x="3381" y="5664"/>
                    <a:pt x="3517" y="5684"/>
                    <a:pt x="3571" y="5846"/>
                  </a:cubicBezTo>
                  <a:cubicBezTo>
                    <a:pt x="3655" y="6035"/>
                    <a:pt x="3738" y="6151"/>
                    <a:pt x="3858" y="6151"/>
                  </a:cubicBezTo>
                  <a:cubicBezTo>
                    <a:pt x="3944" y="6151"/>
                    <a:pt x="4048" y="6091"/>
                    <a:pt x="4184" y="5955"/>
                  </a:cubicBezTo>
                  <a:cubicBezTo>
                    <a:pt x="4301" y="5837"/>
                    <a:pt x="4471" y="5773"/>
                    <a:pt x="4648" y="5773"/>
                  </a:cubicBezTo>
                  <a:cubicBezTo>
                    <a:pt x="4798" y="5773"/>
                    <a:pt x="4953" y="5819"/>
                    <a:pt x="5086" y="5919"/>
                  </a:cubicBezTo>
                  <a:cubicBezTo>
                    <a:pt x="5259" y="6048"/>
                    <a:pt x="5458" y="6113"/>
                    <a:pt x="5659" y="6113"/>
                  </a:cubicBezTo>
                  <a:cubicBezTo>
                    <a:pt x="5794" y="6113"/>
                    <a:pt x="5930" y="6084"/>
                    <a:pt x="6059" y="6027"/>
                  </a:cubicBezTo>
                  <a:cubicBezTo>
                    <a:pt x="6131" y="5996"/>
                    <a:pt x="6194" y="5980"/>
                    <a:pt x="6246" y="5980"/>
                  </a:cubicBezTo>
                  <a:cubicBezTo>
                    <a:pt x="6376" y="5980"/>
                    <a:pt x="6436" y="6083"/>
                    <a:pt x="6384" y="6315"/>
                  </a:cubicBezTo>
                  <a:cubicBezTo>
                    <a:pt x="6384" y="6424"/>
                    <a:pt x="6420" y="6568"/>
                    <a:pt x="6528" y="6604"/>
                  </a:cubicBezTo>
                  <a:cubicBezTo>
                    <a:pt x="6673" y="6532"/>
                    <a:pt x="6745" y="6315"/>
                    <a:pt x="6925" y="6279"/>
                  </a:cubicBezTo>
                  <a:cubicBezTo>
                    <a:pt x="7177" y="6027"/>
                    <a:pt x="7069" y="5774"/>
                    <a:pt x="6997" y="5486"/>
                  </a:cubicBezTo>
                  <a:cubicBezTo>
                    <a:pt x="6997" y="5450"/>
                    <a:pt x="6997" y="5414"/>
                    <a:pt x="6997" y="5378"/>
                  </a:cubicBezTo>
                  <a:cubicBezTo>
                    <a:pt x="7214" y="4837"/>
                    <a:pt x="7214" y="4187"/>
                    <a:pt x="6925" y="3646"/>
                  </a:cubicBezTo>
                  <a:cubicBezTo>
                    <a:pt x="6673" y="3863"/>
                    <a:pt x="6745" y="4223"/>
                    <a:pt x="6673" y="4476"/>
                  </a:cubicBezTo>
                  <a:cubicBezTo>
                    <a:pt x="5627" y="4404"/>
                    <a:pt x="4689" y="3899"/>
                    <a:pt x="4004" y="3105"/>
                  </a:cubicBezTo>
                  <a:cubicBezTo>
                    <a:pt x="3463" y="2420"/>
                    <a:pt x="3390" y="1122"/>
                    <a:pt x="3895" y="581"/>
                  </a:cubicBezTo>
                  <a:cubicBezTo>
                    <a:pt x="3535" y="148"/>
                    <a:pt x="2958" y="184"/>
                    <a:pt x="2489" y="40"/>
                  </a:cubicBezTo>
                  <a:cubicBezTo>
                    <a:pt x="2323" y="13"/>
                    <a:pt x="2158" y="0"/>
                    <a:pt x="1994" y="0"/>
                  </a:cubicBezTo>
                  <a:close/>
                </a:path>
              </a:pathLst>
            </a:custGeom>
            <a:solidFill>
              <a:srgbClr val="F57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22"/>
            <p:cNvSpPr/>
            <p:nvPr/>
          </p:nvSpPr>
          <p:spPr>
            <a:xfrm>
              <a:off x="10263750" y="306988"/>
              <a:ext cx="94700" cy="108200"/>
            </a:xfrm>
            <a:custGeom>
              <a:avLst/>
              <a:gdLst/>
              <a:ahLst/>
              <a:cxnLst/>
              <a:rect l="l" t="t" r="r" b="b"/>
              <a:pathLst>
                <a:path w="3788" h="4328" extrusionOk="0">
                  <a:moveTo>
                    <a:pt x="842" y="0"/>
                  </a:moveTo>
                  <a:cubicBezTo>
                    <a:pt x="771" y="0"/>
                    <a:pt x="696" y="18"/>
                    <a:pt x="613" y="64"/>
                  </a:cubicBezTo>
                  <a:cubicBezTo>
                    <a:pt x="0" y="136"/>
                    <a:pt x="0" y="136"/>
                    <a:pt x="72" y="713"/>
                  </a:cubicBezTo>
                  <a:cubicBezTo>
                    <a:pt x="144" y="1110"/>
                    <a:pt x="181" y="1506"/>
                    <a:pt x="253" y="1903"/>
                  </a:cubicBezTo>
                  <a:cubicBezTo>
                    <a:pt x="289" y="2264"/>
                    <a:pt x="469" y="2588"/>
                    <a:pt x="758" y="2805"/>
                  </a:cubicBezTo>
                  <a:cubicBezTo>
                    <a:pt x="1046" y="2985"/>
                    <a:pt x="1154" y="3418"/>
                    <a:pt x="1623" y="3418"/>
                  </a:cubicBezTo>
                  <a:cubicBezTo>
                    <a:pt x="1767" y="3418"/>
                    <a:pt x="1912" y="3851"/>
                    <a:pt x="2056" y="4067"/>
                  </a:cubicBezTo>
                  <a:cubicBezTo>
                    <a:pt x="2064" y="4069"/>
                    <a:pt x="2072" y="4069"/>
                    <a:pt x="2080" y="4069"/>
                  </a:cubicBezTo>
                  <a:cubicBezTo>
                    <a:pt x="2233" y="4069"/>
                    <a:pt x="2350" y="3829"/>
                    <a:pt x="2457" y="3829"/>
                  </a:cubicBezTo>
                  <a:cubicBezTo>
                    <a:pt x="2492" y="3829"/>
                    <a:pt x="2527" y="3854"/>
                    <a:pt x="2561" y="3923"/>
                  </a:cubicBezTo>
                  <a:cubicBezTo>
                    <a:pt x="2655" y="4074"/>
                    <a:pt x="2710" y="4126"/>
                    <a:pt x="2777" y="4126"/>
                  </a:cubicBezTo>
                  <a:cubicBezTo>
                    <a:pt x="2838" y="4126"/>
                    <a:pt x="2909" y="4083"/>
                    <a:pt x="3030" y="4031"/>
                  </a:cubicBezTo>
                  <a:cubicBezTo>
                    <a:pt x="3056" y="4020"/>
                    <a:pt x="3079" y="4015"/>
                    <a:pt x="3098" y="4015"/>
                  </a:cubicBezTo>
                  <a:cubicBezTo>
                    <a:pt x="3251" y="4015"/>
                    <a:pt x="3212" y="4327"/>
                    <a:pt x="3406" y="4327"/>
                  </a:cubicBezTo>
                  <a:cubicBezTo>
                    <a:pt x="3423" y="4327"/>
                    <a:pt x="3442" y="4325"/>
                    <a:pt x="3463" y="4320"/>
                  </a:cubicBezTo>
                  <a:cubicBezTo>
                    <a:pt x="3607" y="4284"/>
                    <a:pt x="3787" y="4211"/>
                    <a:pt x="3715" y="4067"/>
                  </a:cubicBezTo>
                  <a:cubicBezTo>
                    <a:pt x="3499" y="3706"/>
                    <a:pt x="3751" y="3418"/>
                    <a:pt x="3679" y="3093"/>
                  </a:cubicBezTo>
                  <a:cubicBezTo>
                    <a:pt x="3715" y="2805"/>
                    <a:pt x="3679" y="2480"/>
                    <a:pt x="3499" y="2228"/>
                  </a:cubicBezTo>
                  <a:cubicBezTo>
                    <a:pt x="2922" y="1434"/>
                    <a:pt x="2200" y="749"/>
                    <a:pt x="1407" y="208"/>
                  </a:cubicBezTo>
                  <a:cubicBezTo>
                    <a:pt x="1218" y="154"/>
                    <a:pt x="1050" y="0"/>
                    <a:pt x="842" y="0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22"/>
            <p:cNvSpPr/>
            <p:nvPr/>
          </p:nvSpPr>
          <p:spPr>
            <a:xfrm>
              <a:off x="10156450" y="298238"/>
              <a:ext cx="101900" cy="106550"/>
            </a:xfrm>
            <a:custGeom>
              <a:avLst/>
              <a:gdLst/>
              <a:ahLst/>
              <a:cxnLst/>
              <a:rect l="l" t="t" r="r" b="b"/>
              <a:pathLst>
                <a:path w="4076" h="4262" extrusionOk="0">
                  <a:moveTo>
                    <a:pt x="3049" y="1"/>
                  </a:moveTo>
                  <a:cubicBezTo>
                    <a:pt x="3008" y="1"/>
                    <a:pt x="2966" y="6"/>
                    <a:pt x="2922" y="17"/>
                  </a:cubicBezTo>
                  <a:cubicBezTo>
                    <a:pt x="2525" y="89"/>
                    <a:pt x="2020" y="53"/>
                    <a:pt x="1659" y="378"/>
                  </a:cubicBezTo>
                  <a:cubicBezTo>
                    <a:pt x="1510" y="497"/>
                    <a:pt x="1336" y="567"/>
                    <a:pt x="1137" y="567"/>
                  </a:cubicBezTo>
                  <a:cubicBezTo>
                    <a:pt x="1096" y="567"/>
                    <a:pt x="1053" y="564"/>
                    <a:pt x="1010" y="558"/>
                  </a:cubicBezTo>
                  <a:cubicBezTo>
                    <a:pt x="722" y="666"/>
                    <a:pt x="433" y="883"/>
                    <a:pt x="289" y="1171"/>
                  </a:cubicBezTo>
                  <a:cubicBezTo>
                    <a:pt x="433" y="1388"/>
                    <a:pt x="830" y="1424"/>
                    <a:pt x="722" y="1784"/>
                  </a:cubicBezTo>
                  <a:cubicBezTo>
                    <a:pt x="492" y="1717"/>
                    <a:pt x="349" y="1675"/>
                    <a:pt x="253" y="1675"/>
                  </a:cubicBezTo>
                  <a:cubicBezTo>
                    <a:pt x="93" y="1675"/>
                    <a:pt x="68" y="1793"/>
                    <a:pt x="0" y="2109"/>
                  </a:cubicBezTo>
                  <a:cubicBezTo>
                    <a:pt x="397" y="2253"/>
                    <a:pt x="397" y="2542"/>
                    <a:pt x="289" y="2902"/>
                  </a:cubicBezTo>
                  <a:cubicBezTo>
                    <a:pt x="253" y="3191"/>
                    <a:pt x="361" y="3515"/>
                    <a:pt x="577" y="3732"/>
                  </a:cubicBezTo>
                  <a:cubicBezTo>
                    <a:pt x="1118" y="3912"/>
                    <a:pt x="1118" y="3912"/>
                    <a:pt x="1227" y="4237"/>
                  </a:cubicBezTo>
                  <a:cubicBezTo>
                    <a:pt x="1255" y="4254"/>
                    <a:pt x="1282" y="4261"/>
                    <a:pt x="1308" y="4261"/>
                  </a:cubicBezTo>
                  <a:cubicBezTo>
                    <a:pt x="1432" y="4261"/>
                    <a:pt x="1519" y="4089"/>
                    <a:pt x="1604" y="4089"/>
                  </a:cubicBezTo>
                  <a:cubicBezTo>
                    <a:pt x="1610" y="4089"/>
                    <a:pt x="1617" y="4090"/>
                    <a:pt x="1623" y="4093"/>
                  </a:cubicBezTo>
                  <a:cubicBezTo>
                    <a:pt x="1761" y="4136"/>
                    <a:pt x="1873" y="4156"/>
                    <a:pt x="1963" y="4156"/>
                  </a:cubicBezTo>
                  <a:cubicBezTo>
                    <a:pt x="2320" y="4156"/>
                    <a:pt x="2337" y="3839"/>
                    <a:pt x="2309" y="3407"/>
                  </a:cubicBezTo>
                  <a:cubicBezTo>
                    <a:pt x="2309" y="2879"/>
                    <a:pt x="2136" y="2144"/>
                    <a:pt x="3070" y="2144"/>
                  </a:cubicBezTo>
                  <a:cubicBezTo>
                    <a:pt x="3092" y="2144"/>
                    <a:pt x="3115" y="2144"/>
                    <a:pt x="3138" y="2145"/>
                  </a:cubicBezTo>
                  <a:cubicBezTo>
                    <a:pt x="3318" y="2145"/>
                    <a:pt x="3427" y="1965"/>
                    <a:pt x="3499" y="1784"/>
                  </a:cubicBezTo>
                  <a:cubicBezTo>
                    <a:pt x="3318" y="1243"/>
                    <a:pt x="3932" y="1424"/>
                    <a:pt x="4076" y="1171"/>
                  </a:cubicBezTo>
                  <a:cubicBezTo>
                    <a:pt x="4004" y="991"/>
                    <a:pt x="3715" y="1063"/>
                    <a:pt x="3679" y="883"/>
                  </a:cubicBezTo>
                  <a:cubicBezTo>
                    <a:pt x="3751" y="774"/>
                    <a:pt x="3932" y="738"/>
                    <a:pt x="3968" y="558"/>
                  </a:cubicBezTo>
                  <a:cubicBezTo>
                    <a:pt x="3676" y="396"/>
                    <a:pt x="3413" y="1"/>
                    <a:pt x="3049" y="1"/>
                  </a:cubicBez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22"/>
            <p:cNvSpPr/>
            <p:nvPr/>
          </p:nvSpPr>
          <p:spPr>
            <a:xfrm>
              <a:off x="10122175" y="484388"/>
              <a:ext cx="155125" cy="65200"/>
            </a:xfrm>
            <a:custGeom>
              <a:avLst/>
              <a:gdLst/>
              <a:ahLst/>
              <a:cxnLst/>
              <a:rect l="l" t="t" r="r" b="b"/>
              <a:pathLst>
                <a:path w="6205" h="2608" extrusionOk="0">
                  <a:moveTo>
                    <a:pt x="4148" y="1804"/>
                  </a:moveTo>
                  <a:lnTo>
                    <a:pt x="4114" y="1838"/>
                  </a:lnTo>
                  <a:lnTo>
                    <a:pt x="4114" y="1838"/>
                  </a:lnTo>
                  <a:cubicBezTo>
                    <a:pt x="4126" y="1828"/>
                    <a:pt x="4138" y="1817"/>
                    <a:pt x="4148" y="1804"/>
                  </a:cubicBezTo>
                  <a:close/>
                  <a:moveTo>
                    <a:pt x="1" y="1"/>
                  </a:moveTo>
                  <a:cubicBezTo>
                    <a:pt x="181" y="975"/>
                    <a:pt x="866" y="1804"/>
                    <a:pt x="1804" y="2165"/>
                  </a:cubicBezTo>
                  <a:cubicBezTo>
                    <a:pt x="2417" y="2462"/>
                    <a:pt x="3080" y="2607"/>
                    <a:pt x="3745" y="2607"/>
                  </a:cubicBezTo>
                  <a:cubicBezTo>
                    <a:pt x="4451" y="2607"/>
                    <a:pt x="5158" y="2444"/>
                    <a:pt x="5807" y="2129"/>
                  </a:cubicBezTo>
                  <a:cubicBezTo>
                    <a:pt x="5916" y="1984"/>
                    <a:pt x="6204" y="1948"/>
                    <a:pt x="6096" y="1660"/>
                  </a:cubicBezTo>
                  <a:lnTo>
                    <a:pt x="6096" y="1660"/>
                  </a:lnTo>
                  <a:cubicBezTo>
                    <a:pt x="5988" y="1696"/>
                    <a:pt x="5844" y="1696"/>
                    <a:pt x="5771" y="1804"/>
                  </a:cubicBezTo>
                  <a:cubicBezTo>
                    <a:pt x="5621" y="2105"/>
                    <a:pt x="5371" y="2130"/>
                    <a:pt x="5104" y="2130"/>
                  </a:cubicBezTo>
                  <a:cubicBezTo>
                    <a:pt x="5050" y="2130"/>
                    <a:pt x="4996" y="2129"/>
                    <a:pt x="4942" y="2129"/>
                  </a:cubicBezTo>
                  <a:lnTo>
                    <a:pt x="4437" y="2129"/>
                  </a:lnTo>
                  <a:cubicBezTo>
                    <a:pt x="4347" y="2279"/>
                    <a:pt x="4181" y="2354"/>
                    <a:pt x="4004" y="2354"/>
                  </a:cubicBezTo>
                  <a:cubicBezTo>
                    <a:pt x="3968" y="2354"/>
                    <a:pt x="3932" y="2351"/>
                    <a:pt x="3896" y="2345"/>
                  </a:cubicBezTo>
                  <a:cubicBezTo>
                    <a:pt x="3824" y="2129"/>
                    <a:pt x="4184" y="2057"/>
                    <a:pt x="4112" y="1840"/>
                  </a:cubicBezTo>
                  <a:lnTo>
                    <a:pt x="4114" y="1838"/>
                  </a:lnTo>
                  <a:lnTo>
                    <a:pt x="4114" y="1838"/>
                  </a:lnTo>
                  <a:cubicBezTo>
                    <a:pt x="3853" y="2066"/>
                    <a:pt x="3385" y="1787"/>
                    <a:pt x="3247" y="2201"/>
                  </a:cubicBezTo>
                  <a:cubicBezTo>
                    <a:pt x="3229" y="2237"/>
                    <a:pt x="3184" y="2255"/>
                    <a:pt x="3139" y="2255"/>
                  </a:cubicBezTo>
                  <a:cubicBezTo>
                    <a:pt x="3093" y="2255"/>
                    <a:pt x="3048" y="2237"/>
                    <a:pt x="3030" y="2201"/>
                  </a:cubicBezTo>
                  <a:cubicBezTo>
                    <a:pt x="2927" y="2036"/>
                    <a:pt x="2777" y="2024"/>
                    <a:pt x="2620" y="2024"/>
                  </a:cubicBezTo>
                  <a:cubicBezTo>
                    <a:pt x="2594" y="2024"/>
                    <a:pt x="2568" y="2025"/>
                    <a:pt x="2541" y="2025"/>
                  </a:cubicBezTo>
                  <a:cubicBezTo>
                    <a:pt x="2449" y="2025"/>
                    <a:pt x="2357" y="2021"/>
                    <a:pt x="2273" y="1984"/>
                  </a:cubicBezTo>
                  <a:cubicBezTo>
                    <a:pt x="1732" y="1876"/>
                    <a:pt x="1263" y="1588"/>
                    <a:pt x="902" y="1191"/>
                  </a:cubicBezTo>
                  <a:cubicBezTo>
                    <a:pt x="578" y="794"/>
                    <a:pt x="470" y="253"/>
                    <a:pt x="1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22"/>
            <p:cNvSpPr/>
            <p:nvPr/>
          </p:nvSpPr>
          <p:spPr>
            <a:xfrm>
              <a:off x="10114975" y="372138"/>
              <a:ext cx="18950" cy="112275"/>
            </a:xfrm>
            <a:custGeom>
              <a:avLst/>
              <a:gdLst/>
              <a:ahLst/>
              <a:cxnLst/>
              <a:rect l="l" t="t" r="r" b="b"/>
              <a:pathLst>
                <a:path w="758" h="4491" extrusionOk="0">
                  <a:moveTo>
                    <a:pt x="667" y="0"/>
                  </a:moveTo>
                  <a:cubicBezTo>
                    <a:pt x="640" y="0"/>
                    <a:pt x="613" y="18"/>
                    <a:pt x="577" y="55"/>
                  </a:cubicBezTo>
                  <a:cubicBezTo>
                    <a:pt x="325" y="271"/>
                    <a:pt x="180" y="596"/>
                    <a:pt x="180" y="920"/>
                  </a:cubicBezTo>
                  <a:cubicBezTo>
                    <a:pt x="72" y="1894"/>
                    <a:pt x="0" y="2832"/>
                    <a:pt x="0" y="3806"/>
                  </a:cubicBezTo>
                  <a:cubicBezTo>
                    <a:pt x="0" y="4058"/>
                    <a:pt x="72" y="4310"/>
                    <a:pt x="253" y="4491"/>
                  </a:cubicBezTo>
                  <a:cubicBezTo>
                    <a:pt x="325" y="4166"/>
                    <a:pt x="144" y="3806"/>
                    <a:pt x="180" y="3481"/>
                  </a:cubicBezTo>
                  <a:cubicBezTo>
                    <a:pt x="253" y="2327"/>
                    <a:pt x="217" y="1137"/>
                    <a:pt x="758" y="55"/>
                  </a:cubicBezTo>
                  <a:cubicBezTo>
                    <a:pt x="721" y="18"/>
                    <a:pt x="694" y="0"/>
                    <a:pt x="667" y="0"/>
                  </a:cubicBezTo>
                  <a:close/>
                </a:path>
              </a:pathLst>
            </a:custGeom>
            <a:solidFill>
              <a:srgbClr val="FEA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22"/>
            <p:cNvSpPr/>
            <p:nvPr/>
          </p:nvSpPr>
          <p:spPr>
            <a:xfrm>
              <a:off x="10267350" y="499713"/>
              <a:ext cx="53225" cy="37900"/>
            </a:xfrm>
            <a:custGeom>
              <a:avLst/>
              <a:gdLst/>
              <a:ahLst/>
              <a:cxnLst/>
              <a:rect l="l" t="t" r="r" b="b"/>
              <a:pathLst>
                <a:path w="2129" h="1516" extrusionOk="0">
                  <a:moveTo>
                    <a:pt x="2128" y="1"/>
                  </a:moveTo>
                  <a:lnTo>
                    <a:pt x="2128" y="1"/>
                  </a:lnTo>
                  <a:cubicBezTo>
                    <a:pt x="2056" y="37"/>
                    <a:pt x="1912" y="37"/>
                    <a:pt x="1876" y="73"/>
                  </a:cubicBezTo>
                  <a:cubicBezTo>
                    <a:pt x="1479" y="650"/>
                    <a:pt x="830" y="758"/>
                    <a:pt x="289" y="1083"/>
                  </a:cubicBezTo>
                  <a:cubicBezTo>
                    <a:pt x="181" y="1227"/>
                    <a:pt x="109" y="1371"/>
                    <a:pt x="0" y="1516"/>
                  </a:cubicBezTo>
                  <a:cubicBezTo>
                    <a:pt x="830" y="1155"/>
                    <a:pt x="1696" y="903"/>
                    <a:pt x="2128" y="1"/>
                  </a:cubicBezTo>
                  <a:close/>
                </a:path>
              </a:pathLst>
            </a:custGeom>
            <a:solidFill>
              <a:srgbClr val="FCA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22"/>
            <p:cNvSpPr/>
            <p:nvPr/>
          </p:nvSpPr>
          <p:spPr>
            <a:xfrm>
              <a:off x="10243900" y="294063"/>
              <a:ext cx="54125" cy="18550"/>
            </a:xfrm>
            <a:custGeom>
              <a:avLst/>
              <a:gdLst/>
              <a:ahLst/>
              <a:cxnLst/>
              <a:rect l="l" t="t" r="r" b="b"/>
              <a:pathLst>
                <a:path w="2165" h="742" extrusionOk="0">
                  <a:moveTo>
                    <a:pt x="150" y="0"/>
                  </a:moveTo>
                  <a:cubicBezTo>
                    <a:pt x="100" y="0"/>
                    <a:pt x="51" y="1"/>
                    <a:pt x="1" y="4"/>
                  </a:cubicBezTo>
                  <a:cubicBezTo>
                    <a:pt x="434" y="292"/>
                    <a:pt x="975" y="256"/>
                    <a:pt x="1371" y="581"/>
                  </a:cubicBezTo>
                  <a:cubicBezTo>
                    <a:pt x="1613" y="611"/>
                    <a:pt x="1803" y="742"/>
                    <a:pt x="2028" y="742"/>
                  </a:cubicBezTo>
                  <a:cubicBezTo>
                    <a:pt x="2072" y="742"/>
                    <a:pt x="2117" y="737"/>
                    <a:pt x="2165" y="725"/>
                  </a:cubicBezTo>
                  <a:cubicBezTo>
                    <a:pt x="1590" y="252"/>
                    <a:pt x="889" y="0"/>
                    <a:pt x="150" y="0"/>
                  </a:cubicBezTo>
                  <a:close/>
                </a:path>
              </a:pathLst>
            </a:custGeom>
            <a:solidFill>
              <a:srgbClr val="EFA4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22"/>
            <p:cNvSpPr/>
            <p:nvPr/>
          </p:nvSpPr>
          <p:spPr>
            <a:xfrm>
              <a:off x="10130300" y="342838"/>
              <a:ext cx="18950" cy="30675"/>
            </a:xfrm>
            <a:custGeom>
              <a:avLst/>
              <a:gdLst/>
              <a:ahLst/>
              <a:cxnLst/>
              <a:rect l="l" t="t" r="r" b="b"/>
              <a:pathLst>
                <a:path w="758" h="1227" extrusionOk="0">
                  <a:moveTo>
                    <a:pt x="758" y="0"/>
                  </a:moveTo>
                  <a:lnTo>
                    <a:pt x="758" y="0"/>
                  </a:lnTo>
                  <a:cubicBezTo>
                    <a:pt x="361" y="325"/>
                    <a:pt x="108" y="758"/>
                    <a:pt x="0" y="1227"/>
                  </a:cubicBezTo>
                  <a:lnTo>
                    <a:pt x="145" y="1227"/>
                  </a:lnTo>
                  <a:cubicBezTo>
                    <a:pt x="469" y="902"/>
                    <a:pt x="649" y="469"/>
                    <a:pt x="758" y="0"/>
                  </a:cubicBezTo>
                  <a:close/>
                </a:path>
              </a:pathLst>
            </a:custGeom>
            <a:solidFill>
              <a:srgbClr val="FDA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22"/>
            <p:cNvSpPr/>
            <p:nvPr/>
          </p:nvSpPr>
          <p:spPr>
            <a:xfrm>
              <a:off x="10355725" y="427588"/>
              <a:ext cx="1825" cy="2725"/>
            </a:xfrm>
            <a:custGeom>
              <a:avLst/>
              <a:gdLst/>
              <a:ahLst/>
              <a:cxnLst/>
              <a:rect l="l" t="t" r="r" b="b"/>
              <a:pathLst>
                <a:path w="73" h="109" extrusionOk="0">
                  <a:moveTo>
                    <a:pt x="36" y="1"/>
                  </a:moveTo>
                  <a:lnTo>
                    <a:pt x="0" y="37"/>
                  </a:lnTo>
                  <a:lnTo>
                    <a:pt x="36" y="109"/>
                  </a:lnTo>
                  <a:cubicBezTo>
                    <a:pt x="72" y="73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FF8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22"/>
            <p:cNvSpPr/>
            <p:nvPr/>
          </p:nvSpPr>
          <p:spPr>
            <a:xfrm>
              <a:off x="10186200" y="342838"/>
              <a:ext cx="74850" cy="103175"/>
            </a:xfrm>
            <a:custGeom>
              <a:avLst/>
              <a:gdLst/>
              <a:ahLst/>
              <a:cxnLst/>
              <a:rect l="l" t="t" r="r" b="b"/>
              <a:pathLst>
                <a:path w="2994" h="4127" extrusionOk="0">
                  <a:moveTo>
                    <a:pt x="2273" y="0"/>
                  </a:moveTo>
                  <a:cubicBezTo>
                    <a:pt x="1900" y="197"/>
                    <a:pt x="1730" y="286"/>
                    <a:pt x="1547" y="286"/>
                  </a:cubicBezTo>
                  <a:cubicBezTo>
                    <a:pt x="1395" y="286"/>
                    <a:pt x="1234" y="223"/>
                    <a:pt x="938" y="108"/>
                  </a:cubicBezTo>
                  <a:lnTo>
                    <a:pt x="938" y="108"/>
                  </a:lnTo>
                  <a:cubicBezTo>
                    <a:pt x="974" y="505"/>
                    <a:pt x="1119" y="938"/>
                    <a:pt x="938" y="1299"/>
                  </a:cubicBezTo>
                  <a:cubicBezTo>
                    <a:pt x="830" y="1515"/>
                    <a:pt x="722" y="1659"/>
                    <a:pt x="938" y="1876"/>
                  </a:cubicBezTo>
                  <a:cubicBezTo>
                    <a:pt x="1082" y="1984"/>
                    <a:pt x="1046" y="2092"/>
                    <a:pt x="902" y="2200"/>
                  </a:cubicBezTo>
                  <a:cubicBezTo>
                    <a:pt x="852" y="2251"/>
                    <a:pt x="786" y="2277"/>
                    <a:pt x="719" y="2277"/>
                  </a:cubicBezTo>
                  <a:cubicBezTo>
                    <a:pt x="642" y="2277"/>
                    <a:pt x="563" y="2242"/>
                    <a:pt x="505" y="2164"/>
                  </a:cubicBezTo>
                  <a:cubicBezTo>
                    <a:pt x="433" y="2092"/>
                    <a:pt x="469" y="1912"/>
                    <a:pt x="289" y="1912"/>
                  </a:cubicBezTo>
                  <a:cubicBezTo>
                    <a:pt x="145" y="2056"/>
                    <a:pt x="325" y="2381"/>
                    <a:pt x="0" y="2453"/>
                  </a:cubicBezTo>
                  <a:cubicBezTo>
                    <a:pt x="325" y="2561"/>
                    <a:pt x="578" y="2741"/>
                    <a:pt x="433" y="3138"/>
                  </a:cubicBezTo>
                  <a:cubicBezTo>
                    <a:pt x="397" y="3210"/>
                    <a:pt x="397" y="3318"/>
                    <a:pt x="397" y="3427"/>
                  </a:cubicBezTo>
                  <a:cubicBezTo>
                    <a:pt x="361" y="3715"/>
                    <a:pt x="433" y="3932"/>
                    <a:pt x="758" y="3968"/>
                  </a:cubicBezTo>
                  <a:cubicBezTo>
                    <a:pt x="939" y="3990"/>
                    <a:pt x="1163" y="4127"/>
                    <a:pt x="1367" y="4127"/>
                  </a:cubicBezTo>
                  <a:cubicBezTo>
                    <a:pt x="1488" y="4127"/>
                    <a:pt x="1602" y="4079"/>
                    <a:pt x="1696" y="3932"/>
                  </a:cubicBezTo>
                  <a:cubicBezTo>
                    <a:pt x="1822" y="3733"/>
                    <a:pt x="1939" y="3661"/>
                    <a:pt x="2052" y="3661"/>
                  </a:cubicBezTo>
                  <a:cubicBezTo>
                    <a:pt x="2164" y="3661"/>
                    <a:pt x="2273" y="3733"/>
                    <a:pt x="2381" y="3823"/>
                  </a:cubicBezTo>
                  <a:cubicBezTo>
                    <a:pt x="2499" y="3908"/>
                    <a:pt x="2609" y="3968"/>
                    <a:pt x="2701" y="3968"/>
                  </a:cubicBezTo>
                  <a:cubicBezTo>
                    <a:pt x="2804" y="3968"/>
                    <a:pt x="2884" y="3890"/>
                    <a:pt x="2922" y="3679"/>
                  </a:cubicBezTo>
                  <a:lnTo>
                    <a:pt x="2778" y="3535"/>
                  </a:lnTo>
                  <a:cubicBezTo>
                    <a:pt x="2525" y="3066"/>
                    <a:pt x="2453" y="2489"/>
                    <a:pt x="2597" y="1984"/>
                  </a:cubicBezTo>
                  <a:cubicBezTo>
                    <a:pt x="2453" y="1768"/>
                    <a:pt x="2525" y="1587"/>
                    <a:pt x="2742" y="1407"/>
                  </a:cubicBezTo>
                  <a:cubicBezTo>
                    <a:pt x="2994" y="1190"/>
                    <a:pt x="2742" y="830"/>
                    <a:pt x="2922" y="505"/>
                  </a:cubicBezTo>
                  <a:cubicBezTo>
                    <a:pt x="2958" y="433"/>
                    <a:pt x="2597" y="433"/>
                    <a:pt x="2489" y="325"/>
                  </a:cubicBezTo>
                  <a:cubicBezTo>
                    <a:pt x="2417" y="217"/>
                    <a:pt x="2345" y="108"/>
                    <a:pt x="2273" y="0"/>
                  </a:cubicBezTo>
                  <a:close/>
                </a:path>
              </a:pathLst>
            </a:custGeom>
            <a:solidFill>
              <a:srgbClr val="FC8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22"/>
            <p:cNvSpPr/>
            <p:nvPr/>
          </p:nvSpPr>
          <p:spPr>
            <a:xfrm>
              <a:off x="10175375" y="493413"/>
              <a:ext cx="48725" cy="26175"/>
            </a:xfrm>
            <a:custGeom>
              <a:avLst/>
              <a:gdLst/>
              <a:ahLst/>
              <a:cxnLst/>
              <a:rect l="l" t="t" r="r" b="b"/>
              <a:pathLst>
                <a:path w="1949" h="1047" extrusionOk="0">
                  <a:moveTo>
                    <a:pt x="145" y="0"/>
                  </a:moveTo>
                  <a:lnTo>
                    <a:pt x="145" y="0"/>
                  </a:lnTo>
                  <a:cubicBezTo>
                    <a:pt x="181" y="253"/>
                    <a:pt x="1" y="505"/>
                    <a:pt x="253" y="650"/>
                  </a:cubicBezTo>
                  <a:cubicBezTo>
                    <a:pt x="470" y="758"/>
                    <a:pt x="866" y="578"/>
                    <a:pt x="974" y="1010"/>
                  </a:cubicBezTo>
                  <a:cubicBezTo>
                    <a:pt x="1155" y="614"/>
                    <a:pt x="1768" y="1046"/>
                    <a:pt x="1948" y="505"/>
                  </a:cubicBezTo>
                  <a:cubicBezTo>
                    <a:pt x="1335" y="217"/>
                    <a:pt x="614" y="578"/>
                    <a:pt x="145" y="0"/>
                  </a:cubicBezTo>
                  <a:close/>
                </a:path>
              </a:pathLst>
            </a:custGeom>
            <a:solidFill>
              <a:srgbClr val="FF8E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22"/>
            <p:cNvSpPr/>
            <p:nvPr/>
          </p:nvSpPr>
          <p:spPr>
            <a:xfrm>
              <a:off x="10239400" y="530388"/>
              <a:ext cx="5425" cy="2725"/>
            </a:xfrm>
            <a:custGeom>
              <a:avLst/>
              <a:gdLst/>
              <a:ahLst/>
              <a:cxnLst/>
              <a:rect l="l" t="t" r="r" b="b"/>
              <a:pathLst>
                <a:path w="217" h="109" extrusionOk="0">
                  <a:moveTo>
                    <a:pt x="109" y="0"/>
                  </a:moveTo>
                  <a:cubicBezTo>
                    <a:pt x="73" y="0"/>
                    <a:pt x="36" y="36"/>
                    <a:pt x="0" y="72"/>
                  </a:cubicBezTo>
                  <a:cubicBezTo>
                    <a:pt x="36" y="72"/>
                    <a:pt x="73" y="108"/>
                    <a:pt x="109" y="108"/>
                  </a:cubicBezTo>
                  <a:cubicBezTo>
                    <a:pt x="145" y="108"/>
                    <a:pt x="181" y="72"/>
                    <a:pt x="217" y="72"/>
                  </a:cubicBezTo>
                  <a:cubicBezTo>
                    <a:pt x="181" y="36"/>
                    <a:pt x="145" y="0"/>
                    <a:pt x="109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22"/>
            <p:cNvSpPr/>
            <p:nvPr/>
          </p:nvSpPr>
          <p:spPr>
            <a:xfrm>
              <a:off x="10154650" y="35093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D81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22"/>
            <p:cNvSpPr/>
            <p:nvPr/>
          </p:nvSpPr>
          <p:spPr>
            <a:xfrm>
              <a:off x="10224975" y="528588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cubicBezTo>
                    <a:pt x="36" y="0"/>
                    <a:pt x="0" y="72"/>
                    <a:pt x="0" y="72"/>
                  </a:cubicBez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22"/>
            <p:cNvSpPr/>
            <p:nvPr/>
          </p:nvSpPr>
          <p:spPr>
            <a:xfrm>
              <a:off x="10231275" y="536463"/>
              <a:ext cx="1825" cy="1150"/>
            </a:xfrm>
            <a:custGeom>
              <a:avLst/>
              <a:gdLst/>
              <a:ahLst/>
              <a:cxnLst/>
              <a:rect l="l" t="t" r="r" b="b"/>
              <a:pathLst>
                <a:path w="73" h="46" extrusionOk="0">
                  <a:moveTo>
                    <a:pt x="23" y="1"/>
                  </a:moveTo>
                  <a:cubicBezTo>
                    <a:pt x="10" y="1"/>
                    <a:pt x="1" y="10"/>
                    <a:pt x="1" y="10"/>
                  </a:cubicBezTo>
                  <a:cubicBezTo>
                    <a:pt x="1" y="10"/>
                    <a:pt x="73" y="46"/>
                    <a:pt x="73" y="46"/>
                  </a:cubicBezTo>
                  <a:cubicBezTo>
                    <a:pt x="55" y="10"/>
                    <a:pt x="37" y="1"/>
                    <a:pt x="23" y="1"/>
                  </a:cubicBezTo>
                  <a:close/>
                </a:path>
              </a:pathLst>
            </a:custGeom>
            <a:solidFill>
              <a:srgbClr val="FE9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22"/>
            <p:cNvSpPr/>
            <p:nvPr/>
          </p:nvSpPr>
          <p:spPr>
            <a:xfrm>
              <a:off x="10241200" y="392413"/>
              <a:ext cx="28875" cy="38800"/>
            </a:xfrm>
            <a:custGeom>
              <a:avLst/>
              <a:gdLst/>
              <a:ahLst/>
              <a:cxnLst/>
              <a:rect l="l" t="t" r="r" b="b"/>
              <a:pathLst>
                <a:path w="1155" h="1552" extrusionOk="0">
                  <a:moveTo>
                    <a:pt x="433" y="1"/>
                  </a:moveTo>
                  <a:cubicBezTo>
                    <a:pt x="289" y="109"/>
                    <a:pt x="1" y="145"/>
                    <a:pt x="145" y="398"/>
                  </a:cubicBezTo>
                  <a:cubicBezTo>
                    <a:pt x="289" y="794"/>
                    <a:pt x="1" y="1335"/>
                    <a:pt x="578" y="1552"/>
                  </a:cubicBezTo>
                  <a:cubicBezTo>
                    <a:pt x="505" y="1119"/>
                    <a:pt x="794" y="867"/>
                    <a:pt x="974" y="614"/>
                  </a:cubicBezTo>
                  <a:cubicBezTo>
                    <a:pt x="1155" y="398"/>
                    <a:pt x="1119" y="253"/>
                    <a:pt x="866" y="181"/>
                  </a:cubicBezTo>
                  <a:cubicBezTo>
                    <a:pt x="722" y="109"/>
                    <a:pt x="578" y="73"/>
                    <a:pt x="433" y="1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22"/>
            <p:cNvSpPr/>
            <p:nvPr/>
          </p:nvSpPr>
          <p:spPr>
            <a:xfrm>
              <a:off x="10248425" y="312163"/>
              <a:ext cx="10825" cy="8150"/>
            </a:xfrm>
            <a:custGeom>
              <a:avLst/>
              <a:gdLst/>
              <a:ahLst/>
              <a:cxnLst/>
              <a:rect l="l" t="t" r="r" b="b"/>
              <a:pathLst>
                <a:path w="433" h="326" extrusionOk="0">
                  <a:moveTo>
                    <a:pt x="289" y="1"/>
                  </a:moveTo>
                  <a:cubicBezTo>
                    <a:pt x="144" y="73"/>
                    <a:pt x="36" y="181"/>
                    <a:pt x="0" y="326"/>
                  </a:cubicBezTo>
                  <a:cubicBezTo>
                    <a:pt x="433" y="290"/>
                    <a:pt x="433" y="290"/>
                    <a:pt x="289" y="1"/>
                  </a:cubicBezTo>
                  <a:close/>
                </a:path>
              </a:pathLst>
            </a:custGeom>
            <a:solidFill>
              <a:srgbClr val="ED7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22"/>
            <p:cNvSpPr/>
            <p:nvPr/>
          </p:nvSpPr>
          <p:spPr>
            <a:xfrm>
              <a:off x="10261950" y="421513"/>
              <a:ext cx="4525" cy="4300"/>
            </a:xfrm>
            <a:custGeom>
              <a:avLst/>
              <a:gdLst/>
              <a:ahLst/>
              <a:cxnLst/>
              <a:rect l="l" t="t" r="r" b="b"/>
              <a:pathLst>
                <a:path w="181" h="172" extrusionOk="0">
                  <a:moveTo>
                    <a:pt x="104" y="0"/>
                  </a:moveTo>
                  <a:cubicBezTo>
                    <a:pt x="81" y="0"/>
                    <a:pt x="54" y="9"/>
                    <a:pt x="36" y="27"/>
                  </a:cubicBezTo>
                  <a:cubicBezTo>
                    <a:pt x="0" y="63"/>
                    <a:pt x="0" y="63"/>
                    <a:pt x="0" y="99"/>
                  </a:cubicBezTo>
                  <a:cubicBezTo>
                    <a:pt x="0" y="171"/>
                    <a:pt x="36" y="171"/>
                    <a:pt x="108" y="171"/>
                  </a:cubicBezTo>
                  <a:cubicBezTo>
                    <a:pt x="144" y="135"/>
                    <a:pt x="180" y="99"/>
                    <a:pt x="144" y="27"/>
                  </a:cubicBezTo>
                  <a:cubicBezTo>
                    <a:pt x="144" y="9"/>
                    <a:pt x="126" y="0"/>
                    <a:pt x="104" y="0"/>
                  </a:cubicBezTo>
                  <a:close/>
                </a:path>
              </a:pathLst>
            </a:custGeom>
            <a:solidFill>
              <a:srgbClr val="F68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22"/>
            <p:cNvSpPr/>
            <p:nvPr/>
          </p:nvSpPr>
          <p:spPr>
            <a:xfrm>
              <a:off x="10207850" y="427588"/>
              <a:ext cx="14450" cy="6925"/>
            </a:xfrm>
            <a:custGeom>
              <a:avLst/>
              <a:gdLst/>
              <a:ahLst/>
              <a:cxnLst/>
              <a:rect l="l" t="t" r="r" b="b"/>
              <a:pathLst>
                <a:path w="578" h="277" extrusionOk="0">
                  <a:moveTo>
                    <a:pt x="216" y="1"/>
                  </a:moveTo>
                  <a:cubicBezTo>
                    <a:pt x="108" y="1"/>
                    <a:pt x="0" y="37"/>
                    <a:pt x="0" y="145"/>
                  </a:cubicBezTo>
                  <a:cubicBezTo>
                    <a:pt x="0" y="217"/>
                    <a:pt x="72" y="253"/>
                    <a:pt x="180" y="253"/>
                  </a:cubicBezTo>
                  <a:cubicBezTo>
                    <a:pt x="225" y="268"/>
                    <a:pt x="282" y="277"/>
                    <a:pt x="342" y="277"/>
                  </a:cubicBezTo>
                  <a:cubicBezTo>
                    <a:pt x="426" y="277"/>
                    <a:pt x="514" y="259"/>
                    <a:pt x="577" y="217"/>
                  </a:cubicBezTo>
                  <a:cubicBezTo>
                    <a:pt x="505" y="109"/>
                    <a:pt x="361" y="37"/>
                    <a:pt x="216" y="1"/>
                  </a:cubicBezTo>
                  <a:close/>
                </a:path>
              </a:pathLst>
            </a:custGeom>
            <a:solidFill>
              <a:srgbClr val="FCBA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27" name="Google Shape;6127;p22"/>
          <p:cNvGrpSpPr/>
          <p:nvPr/>
        </p:nvGrpSpPr>
        <p:grpSpPr>
          <a:xfrm>
            <a:off x="970121" y="5175308"/>
            <a:ext cx="75159" cy="95008"/>
            <a:chOff x="9607275" y="-1266912"/>
            <a:chExt cx="262425" cy="248800"/>
          </a:xfrm>
        </p:grpSpPr>
        <p:sp>
          <p:nvSpPr>
            <p:cNvPr id="6128" name="Google Shape;6128;p2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2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2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2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2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2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2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2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2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2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2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2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2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2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2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2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2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2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2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2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2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2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2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2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52" name="Google Shape;6152;p22"/>
          <p:cNvGrpSpPr/>
          <p:nvPr/>
        </p:nvGrpSpPr>
        <p:grpSpPr>
          <a:xfrm>
            <a:off x="6165755" y="6630201"/>
            <a:ext cx="130924" cy="165501"/>
            <a:chOff x="9607275" y="-1266912"/>
            <a:chExt cx="262425" cy="248800"/>
          </a:xfrm>
        </p:grpSpPr>
        <p:sp>
          <p:nvSpPr>
            <p:cNvPr id="6153" name="Google Shape;6153;p22"/>
            <p:cNvSpPr/>
            <p:nvPr/>
          </p:nvSpPr>
          <p:spPr>
            <a:xfrm>
              <a:off x="9607275" y="-1254987"/>
              <a:ext cx="136175" cy="234125"/>
            </a:xfrm>
            <a:custGeom>
              <a:avLst/>
              <a:gdLst/>
              <a:ahLst/>
              <a:cxnLst/>
              <a:rect l="l" t="t" r="r" b="b"/>
              <a:pathLst>
                <a:path w="5447" h="9365" extrusionOk="0">
                  <a:moveTo>
                    <a:pt x="3509" y="0"/>
                  </a:moveTo>
                  <a:cubicBezTo>
                    <a:pt x="3297" y="0"/>
                    <a:pt x="3060" y="79"/>
                    <a:pt x="2850" y="167"/>
                  </a:cubicBezTo>
                  <a:cubicBezTo>
                    <a:pt x="2742" y="203"/>
                    <a:pt x="2670" y="239"/>
                    <a:pt x="2597" y="311"/>
                  </a:cubicBezTo>
                  <a:cubicBezTo>
                    <a:pt x="2345" y="420"/>
                    <a:pt x="2165" y="564"/>
                    <a:pt x="1984" y="744"/>
                  </a:cubicBezTo>
                  <a:cubicBezTo>
                    <a:pt x="1696" y="961"/>
                    <a:pt x="1407" y="1249"/>
                    <a:pt x="1191" y="1538"/>
                  </a:cubicBezTo>
                  <a:cubicBezTo>
                    <a:pt x="1" y="3305"/>
                    <a:pt x="73" y="5180"/>
                    <a:pt x="794" y="7092"/>
                  </a:cubicBezTo>
                  <a:cubicBezTo>
                    <a:pt x="866" y="7308"/>
                    <a:pt x="1046" y="7381"/>
                    <a:pt x="1191" y="7489"/>
                  </a:cubicBezTo>
                  <a:cubicBezTo>
                    <a:pt x="1912" y="7994"/>
                    <a:pt x="2453" y="8751"/>
                    <a:pt x="3319" y="9004"/>
                  </a:cubicBezTo>
                  <a:cubicBezTo>
                    <a:pt x="3427" y="9112"/>
                    <a:pt x="3571" y="9040"/>
                    <a:pt x="3715" y="9112"/>
                  </a:cubicBezTo>
                  <a:lnTo>
                    <a:pt x="3968" y="9184"/>
                  </a:lnTo>
                  <a:cubicBezTo>
                    <a:pt x="4040" y="9220"/>
                    <a:pt x="4148" y="9256"/>
                    <a:pt x="4220" y="9292"/>
                  </a:cubicBezTo>
                  <a:cubicBezTo>
                    <a:pt x="4329" y="9292"/>
                    <a:pt x="4401" y="9364"/>
                    <a:pt x="4473" y="9364"/>
                  </a:cubicBezTo>
                  <a:cubicBezTo>
                    <a:pt x="4545" y="9364"/>
                    <a:pt x="4617" y="9328"/>
                    <a:pt x="4653" y="9328"/>
                  </a:cubicBezTo>
                  <a:cubicBezTo>
                    <a:pt x="4718" y="9296"/>
                    <a:pt x="4790" y="9278"/>
                    <a:pt x="4863" y="9278"/>
                  </a:cubicBezTo>
                  <a:cubicBezTo>
                    <a:pt x="4952" y="9278"/>
                    <a:pt x="5043" y="9305"/>
                    <a:pt x="5122" y="9364"/>
                  </a:cubicBezTo>
                  <a:cubicBezTo>
                    <a:pt x="5194" y="9364"/>
                    <a:pt x="5230" y="9328"/>
                    <a:pt x="5302" y="9292"/>
                  </a:cubicBezTo>
                  <a:cubicBezTo>
                    <a:pt x="5411" y="9220"/>
                    <a:pt x="5447" y="9076"/>
                    <a:pt x="5411" y="8931"/>
                  </a:cubicBezTo>
                  <a:cubicBezTo>
                    <a:pt x="5014" y="8318"/>
                    <a:pt x="4978" y="7489"/>
                    <a:pt x="5338" y="6840"/>
                  </a:cubicBezTo>
                  <a:cubicBezTo>
                    <a:pt x="5411" y="6695"/>
                    <a:pt x="5266" y="6479"/>
                    <a:pt x="5230" y="6335"/>
                  </a:cubicBezTo>
                  <a:cubicBezTo>
                    <a:pt x="5122" y="5794"/>
                    <a:pt x="4617" y="5397"/>
                    <a:pt x="4581" y="4928"/>
                  </a:cubicBezTo>
                  <a:cubicBezTo>
                    <a:pt x="4545" y="4459"/>
                    <a:pt x="4401" y="4351"/>
                    <a:pt x="3932" y="4351"/>
                  </a:cubicBezTo>
                  <a:cubicBezTo>
                    <a:pt x="3902" y="4351"/>
                    <a:pt x="3870" y="4351"/>
                    <a:pt x="3837" y="4351"/>
                  </a:cubicBezTo>
                  <a:cubicBezTo>
                    <a:pt x="3502" y="4351"/>
                    <a:pt x="3010" y="4321"/>
                    <a:pt x="3174" y="3666"/>
                  </a:cubicBezTo>
                  <a:cubicBezTo>
                    <a:pt x="3174" y="3630"/>
                    <a:pt x="3247" y="3594"/>
                    <a:pt x="3283" y="3557"/>
                  </a:cubicBezTo>
                  <a:cubicBezTo>
                    <a:pt x="3356" y="3567"/>
                    <a:pt x="3423" y="3572"/>
                    <a:pt x="3482" y="3572"/>
                  </a:cubicBezTo>
                  <a:cubicBezTo>
                    <a:pt x="3859" y="3572"/>
                    <a:pt x="3958" y="3366"/>
                    <a:pt x="3896" y="2836"/>
                  </a:cubicBezTo>
                  <a:cubicBezTo>
                    <a:pt x="3860" y="2475"/>
                    <a:pt x="3643" y="2079"/>
                    <a:pt x="3968" y="1718"/>
                  </a:cubicBezTo>
                  <a:cubicBezTo>
                    <a:pt x="4329" y="1321"/>
                    <a:pt x="4365" y="780"/>
                    <a:pt x="4040" y="347"/>
                  </a:cubicBezTo>
                  <a:cubicBezTo>
                    <a:pt x="3929" y="88"/>
                    <a:pt x="3732" y="0"/>
                    <a:pt x="3509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22"/>
            <p:cNvSpPr/>
            <p:nvPr/>
          </p:nvSpPr>
          <p:spPr>
            <a:xfrm>
              <a:off x="9687525" y="-1266912"/>
              <a:ext cx="182175" cy="248800"/>
            </a:xfrm>
            <a:custGeom>
              <a:avLst/>
              <a:gdLst/>
              <a:ahLst/>
              <a:cxnLst/>
              <a:rect l="l" t="t" r="r" b="b"/>
              <a:pathLst>
                <a:path w="7287" h="9952" extrusionOk="0">
                  <a:moveTo>
                    <a:pt x="1494" y="0"/>
                  </a:moveTo>
                  <a:cubicBezTo>
                    <a:pt x="1209" y="0"/>
                    <a:pt x="917" y="31"/>
                    <a:pt x="614" y="103"/>
                  </a:cubicBezTo>
                  <a:cubicBezTo>
                    <a:pt x="578" y="139"/>
                    <a:pt x="578" y="211"/>
                    <a:pt x="614" y="283"/>
                  </a:cubicBezTo>
                  <a:cubicBezTo>
                    <a:pt x="917" y="496"/>
                    <a:pt x="1323" y="785"/>
                    <a:pt x="1638" y="785"/>
                  </a:cubicBezTo>
                  <a:cubicBezTo>
                    <a:pt x="1697" y="785"/>
                    <a:pt x="1753" y="775"/>
                    <a:pt x="1804" y="752"/>
                  </a:cubicBezTo>
                  <a:cubicBezTo>
                    <a:pt x="1973" y="673"/>
                    <a:pt x="2114" y="640"/>
                    <a:pt x="2239" y="640"/>
                  </a:cubicBezTo>
                  <a:cubicBezTo>
                    <a:pt x="2567" y="640"/>
                    <a:pt x="2779" y="868"/>
                    <a:pt x="3066" y="1077"/>
                  </a:cubicBezTo>
                  <a:cubicBezTo>
                    <a:pt x="3092" y="1068"/>
                    <a:pt x="3113" y="1064"/>
                    <a:pt x="3131" y="1064"/>
                  </a:cubicBezTo>
                  <a:cubicBezTo>
                    <a:pt x="3187" y="1064"/>
                    <a:pt x="3202" y="1111"/>
                    <a:pt x="3174" y="1221"/>
                  </a:cubicBezTo>
                  <a:cubicBezTo>
                    <a:pt x="3174" y="1402"/>
                    <a:pt x="3247" y="1546"/>
                    <a:pt x="3391" y="1654"/>
                  </a:cubicBezTo>
                  <a:cubicBezTo>
                    <a:pt x="3751" y="1906"/>
                    <a:pt x="3679" y="2231"/>
                    <a:pt x="3571" y="2556"/>
                  </a:cubicBezTo>
                  <a:cubicBezTo>
                    <a:pt x="3571" y="2628"/>
                    <a:pt x="3679" y="2664"/>
                    <a:pt x="3643" y="2736"/>
                  </a:cubicBezTo>
                  <a:cubicBezTo>
                    <a:pt x="3643" y="2741"/>
                    <a:pt x="3642" y="2744"/>
                    <a:pt x="3639" y="2744"/>
                  </a:cubicBezTo>
                  <a:cubicBezTo>
                    <a:pt x="3627" y="2744"/>
                    <a:pt x="3594" y="2711"/>
                    <a:pt x="3554" y="2711"/>
                  </a:cubicBezTo>
                  <a:cubicBezTo>
                    <a:pt x="3537" y="2711"/>
                    <a:pt x="3518" y="2717"/>
                    <a:pt x="3499" y="2736"/>
                  </a:cubicBezTo>
                  <a:cubicBezTo>
                    <a:pt x="3391" y="2808"/>
                    <a:pt x="3283" y="2952"/>
                    <a:pt x="3174" y="3025"/>
                  </a:cubicBezTo>
                  <a:cubicBezTo>
                    <a:pt x="2525" y="3602"/>
                    <a:pt x="2561" y="3782"/>
                    <a:pt x="3355" y="4107"/>
                  </a:cubicBezTo>
                  <a:cubicBezTo>
                    <a:pt x="3499" y="4107"/>
                    <a:pt x="3571" y="4143"/>
                    <a:pt x="3499" y="4287"/>
                  </a:cubicBezTo>
                  <a:cubicBezTo>
                    <a:pt x="3571" y="4792"/>
                    <a:pt x="3896" y="5225"/>
                    <a:pt x="4329" y="5441"/>
                  </a:cubicBezTo>
                  <a:cubicBezTo>
                    <a:pt x="4833" y="5694"/>
                    <a:pt x="5050" y="6307"/>
                    <a:pt x="4797" y="6812"/>
                  </a:cubicBezTo>
                  <a:cubicBezTo>
                    <a:pt x="4617" y="6739"/>
                    <a:pt x="4545" y="6523"/>
                    <a:pt x="4365" y="6523"/>
                  </a:cubicBezTo>
                  <a:cubicBezTo>
                    <a:pt x="4292" y="6523"/>
                    <a:pt x="4220" y="6559"/>
                    <a:pt x="4184" y="6595"/>
                  </a:cubicBezTo>
                  <a:cubicBezTo>
                    <a:pt x="3968" y="6812"/>
                    <a:pt x="3751" y="7028"/>
                    <a:pt x="3824" y="7353"/>
                  </a:cubicBezTo>
                  <a:cubicBezTo>
                    <a:pt x="3896" y="7353"/>
                    <a:pt x="3840" y="7401"/>
                    <a:pt x="3794" y="7401"/>
                  </a:cubicBezTo>
                  <a:cubicBezTo>
                    <a:pt x="3772" y="7401"/>
                    <a:pt x="3751" y="7389"/>
                    <a:pt x="3751" y="7353"/>
                  </a:cubicBezTo>
                  <a:cubicBezTo>
                    <a:pt x="3607" y="7028"/>
                    <a:pt x="3319" y="6776"/>
                    <a:pt x="2994" y="6667"/>
                  </a:cubicBezTo>
                  <a:cubicBezTo>
                    <a:pt x="2898" y="6626"/>
                    <a:pt x="2797" y="6601"/>
                    <a:pt x="2703" y="6601"/>
                  </a:cubicBezTo>
                  <a:cubicBezTo>
                    <a:pt x="2548" y="6601"/>
                    <a:pt x="2412" y="6669"/>
                    <a:pt x="2345" y="6848"/>
                  </a:cubicBezTo>
                  <a:cubicBezTo>
                    <a:pt x="2201" y="7136"/>
                    <a:pt x="2489" y="7244"/>
                    <a:pt x="2706" y="7317"/>
                  </a:cubicBezTo>
                  <a:cubicBezTo>
                    <a:pt x="3030" y="7389"/>
                    <a:pt x="3283" y="7641"/>
                    <a:pt x="3427" y="7966"/>
                  </a:cubicBezTo>
                  <a:cubicBezTo>
                    <a:pt x="3499" y="8146"/>
                    <a:pt x="3571" y="8399"/>
                    <a:pt x="3283" y="8471"/>
                  </a:cubicBezTo>
                  <a:cubicBezTo>
                    <a:pt x="2489" y="8615"/>
                    <a:pt x="2814" y="8976"/>
                    <a:pt x="3174" y="9264"/>
                  </a:cubicBezTo>
                  <a:cubicBezTo>
                    <a:pt x="2814" y="9625"/>
                    <a:pt x="2345" y="9517"/>
                    <a:pt x="2020" y="9769"/>
                  </a:cubicBezTo>
                  <a:lnTo>
                    <a:pt x="1876" y="9769"/>
                  </a:lnTo>
                  <a:cubicBezTo>
                    <a:pt x="1804" y="9715"/>
                    <a:pt x="1723" y="9688"/>
                    <a:pt x="1642" y="9688"/>
                  </a:cubicBezTo>
                  <a:cubicBezTo>
                    <a:pt x="1560" y="9688"/>
                    <a:pt x="1479" y="9715"/>
                    <a:pt x="1407" y="9769"/>
                  </a:cubicBezTo>
                  <a:lnTo>
                    <a:pt x="1263" y="9769"/>
                  </a:lnTo>
                  <a:cubicBezTo>
                    <a:pt x="1191" y="9697"/>
                    <a:pt x="1119" y="9625"/>
                    <a:pt x="1083" y="9553"/>
                  </a:cubicBezTo>
                  <a:lnTo>
                    <a:pt x="758" y="9553"/>
                  </a:lnTo>
                  <a:cubicBezTo>
                    <a:pt x="722" y="9517"/>
                    <a:pt x="650" y="9481"/>
                    <a:pt x="614" y="9408"/>
                  </a:cubicBezTo>
                  <a:lnTo>
                    <a:pt x="181" y="9408"/>
                  </a:lnTo>
                  <a:cubicBezTo>
                    <a:pt x="151" y="9394"/>
                    <a:pt x="121" y="9385"/>
                    <a:pt x="94" y="9385"/>
                  </a:cubicBezTo>
                  <a:cubicBezTo>
                    <a:pt x="55" y="9385"/>
                    <a:pt x="22" y="9402"/>
                    <a:pt x="1" y="9445"/>
                  </a:cubicBezTo>
                  <a:cubicBezTo>
                    <a:pt x="677" y="9783"/>
                    <a:pt x="1423" y="9952"/>
                    <a:pt x="2179" y="9952"/>
                  </a:cubicBezTo>
                  <a:cubicBezTo>
                    <a:pt x="2632" y="9952"/>
                    <a:pt x="3089" y="9891"/>
                    <a:pt x="3535" y="9769"/>
                  </a:cubicBezTo>
                  <a:cubicBezTo>
                    <a:pt x="3607" y="9625"/>
                    <a:pt x="3860" y="9697"/>
                    <a:pt x="3896" y="9481"/>
                  </a:cubicBezTo>
                  <a:cubicBezTo>
                    <a:pt x="3953" y="9276"/>
                    <a:pt x="4006" y="9207"/>
                    <a:pt x="4057" y="9207"/>
                  </a:cubicBezTo>
                  <a:cubicBezTo>
                    <a:pt x="4159" y="9207"/>
                    <a:pt x="4252" y="9486"/>
                    <a:pt x="4344" y="9486"/>
                  </a:cubicBezTo>
                  <a:cubicBezTo>
                    <a:pt x="4351" y="9486"/>
                    <a:pt x="4358" y="9484"/>
                    <a:pt x="4365" y="9481"/>
                  </a:cubicBezTo>
                  <a:cubicBezTo>
                    <a:pt x="4388" y="9484"/>
                    <a:pt x="4410" y="9486"/>
                    <a:pt x="4432" y="9486"/>
                  </a:cubicBezTo>
                  <a:cubicBezTo>
                    <a:pt x="4612" y="9486"/>
                    <a:pt x="4745" y="9361"/>
                    <a:pt x="4906" y="9264"/>
                  </a:cubicBezTo>
                  <a:cubicBezTo>
                    <a:pt x="5916" y="8471"/>
                    <a:pt x="6925" y="7713"/>
                    <a:pt x="7214" y="6379"/>
                  </a:cubicBezTo>
                  <a:cubicBezTo>
                    <a:pt x="7286" y="5621"/>
                    <a:pt x="7286" y="4864"/>
                    <a:pt x="7214" y="4107"/>
                  </a:cubicBezTo>
                  <a:cubicBezTo>
                    <a:pt x="7070" y="3493"/>
                    <a:pt x="6925" y="2808"/>
                    <a:pt x="6420" y="2375"/>
                  </a:cubicBezTo>
                  <a:cubicBezTo>
                    <a:pt x="5771" y="1798"/>
                    <a:pt x="5194" y="1113"/>
                    <a:pt x="4365" y="752"/>
                  </a:cubicBezTo>
                  <a:cubicBezTo>
                    <a:pt x="3410" y="387"/>
                    <a:pt x="2498" y="0"/>
                    <a:pt x="1494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22"/>
            <p:cNvSpPr/>
            <p:nvPr/>
          </p:nvSpPr>
          <p:spPr>
            <a:xfrm>
              <a:off x="9775000" y="-1106562"/>
              <a:ext cx="91975" cy="84800"/>
            </a:xfrm>
            <a:custGeom>
              <a:avLst/>
              <a:gdLst/>
              <a:ahLst/>
              <a:cxnLst/>
              <a:rect l="l" t="t" r="r" b="b"/>
              <a:pathLst>
                <a:path w="3679" h="3392" extrusionOk="0">
                  <a:moveTo>
                    <a:pt x="3679" y="1"/>
                  </a:moveTo>
                  <a:cubicBezTo>
                    <a:pt x="3390" y="181"/>
                    <a:pt x="3210" y="470"/>
                    <a:pt x="3210" y="830"/>
                  </a:cubicBezTo>
                  <a:cubicBezTo>
                    <a:pt x="3210" y="1083"/>
                    <a:pt x="3102" y="1299"/>
                    <a:pt x="2885" y="1444"/>
                  </a:cubicBezTo>
                  <a:lnTo>
                    <a:pt x="1190" y="2886"/>
                  </a:lnTo>
                  <a:cubicBezTo>
                    <a:pt x="1082" y="2994"/>
                    <a:pt x="938" y="3067"/>
                    <a:pt x="793" y="3067"/>
                  </a:cubicBezTo>
                  <a:cubicBezTo>
                    <a:pt x="721" y="3031"/>
                    <a:pt x="685" y="2994"/>
                    <a:pt x="649" y="2958"/>
                  </a:cubicBezTo>
                  <a:lnTo>
                    <a:pt x="469" y="2958"/>
                  </a:lnTo>
                  <a:cubicBezTo>
                    <a:pt x="397" y="2994"/>
                    <a:pt x="361" y="3031"/>
                    <a:pt x="325" y="3067"/>
                  </a:cubicBezTo>
                  <a:lnTo>
                    <a:pt x="0" y="3391"/>
                  </a:lnTo>
                  <a:cubicBezTo>
                    <a:pt x="721" y="3355"/>
                    <a:pt x="1407" y="3103"/>
                    <a:pt x="1948" y="2670"/>
                  </a:cubicBezTo>
                  <a:cubicBezTo>
                    <a:pt x="2344" y="2345"/>
                    <a:pt x="2705" y="1985"/>
                    <a:pt x="3066" y="1624"/>
                  </a:cubicBezTo>
                  <a:cubicBezTo>
                    <a:pt x="3462" y="1191"/>
                    <a:pt x="3679" y="614"/>
                    <a:pt x="3679" y="1"/>
                  </a:cubicBezTo>
                  <a:close/>
                </a:path>
              </a:pathLst>
            </a:custGeom>
            <a:solidFill>
              <a:srgbClr val="7CC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22"/>
            <p:cNvSpPr/>
            <p:nvPr/>
          </p:nvSpPr>
          <p:spPr>
            <a:xfrm>
              <a:off x="9637025" y="-1067787"/>
              <a:ext cx="55025" cy="37900"/>
            </a:xfrm>
            <a:custGeom>
              <a:avLst/>
              <a:gdLst/>
              <a:ahLst/>
              <a:cxnLst/>
              <a:rect l="l" t="t" r="r" b="b"/>
              <a:pathLst>
                <a:path w="2201" h="1516" extrusionOk="0">
                  <a:moveTo>
                    <a:pt x="1" y="1"/>
                  </a:moveTo>
                  <a:lnTo>
                    <a:pt x="1" y="1"/>
                  </a:lnTo>
                  <a:cubicBezTo>
                    <a:pt x="506" y="650"/>
                    <a:pt x="1119" y="1155"/>
                    <a:pt x="1876" y="1516"/>
                  </a:cubicBezTo>
                  <a:lnTo>
                    <a:pt x="2021" y="1516"/>
                  </a:lnTo>
                  <a:lnTo>
                    <a:pt x="2201" y="1480"/>
                  </a:lnTo>
                  <a:cubicBezTo>
                    <a:pt x="1768" y="1299"/>
                    <a:pt x="1371" y="1047"/>
                    <a:pt x="1011" y="722"/>
                  </a:cubicBezTo>
                  <a:cubicBezTo>
                    <a:pt x="722" y="398"/>
                    <a:pt x="397" y="181"/>
                    <a:pt x="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22"/>
            <p:cNvSpPr/>
            <p:nvPr/>
          </p:nvSpPr>
          <p:spPr>
            <a:xfrm>
              <a:off x="9656875" y="-1259837"/>
              <a:ext cx="31575" cy="23475"/>
            </a:xfrm>
            <a:custGeom>
              <a:avLst/>
              <a:gdLst/>
              <a:ahLst/>
              <a:cxnLst/>
              <a:rect l="l" t="t" r="r" b="b"/>
              <a:pathLst>
                <a:path w="1263" h="939" extrusionOk="0">
                  <a:moveTo>
                    <a:pt x="1082" y="0"/>
                  </a:moveTo>
                  <a:cubicBezTo>
                    <a:pt x="577" y="145"/>
                    <a:pt x="217" y="505"/>
                    <a:pt x="0" y="938"/>
                  </a:cubicBezTo>
                  <a:lnTo>
                    <a:pt x="649" y="650"/>
                  </a:lnTo>
                  <a:cubicBezTo>
                    <a:pt x="686" y="325"/>
                    <a:pt x="1263" y="541"/>
                    <a:pt x="1154" y="73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22"/>
            <p:cNvSpPr/>
            <p:nvPr/>
          </p:nvSpPr>
          <p:spPr>
            <a:xfrm>
              <a:off x="9683925" y="-1264337"/>
              <a:ext cx="18950" cy="9300"/>
            </a:xfrm>
            <a:custGeom>
              <a:avLst/>
              <a:gdLst/>
              <a:ahLst/>
              <a:cxnLst/>
              <a:rect l="l" t="t" r="r" b="b"/>
              <a:pathLst>
                <a:path w="758" h="372" extrusionOk="0">
                  <a:moveTo>
                    <a:pt x="758" y="36"/>
                  </a:moveTo>
                  <a:cubicBezTo>
                    <a:pt x="505" y="72"/>
                    <a:pt x="217" y="0"/>
                    <a:pt x="0" y="180"/>
                  </a:cubicBezTo>
                  <a:lnTo>
                    <a:pt x="36" y="253"/>
                  </a:lnTo>
                  <a:cubicBezTo>
                    <a:pt x="134" y="334"/>
                    <a:pt x="253" y="371"/>
                    <a:pt x="372" y="371"/>
                  </a:cubicBezTo>
                  <a:cubicBezTo>
                    <a:pt x="516" y="371"/>
                    <a:pt x="659" y="316"/>
                    <a:pt x="758" y="217"/>
                  </a:cubicBezTo>
                  <a:lnTo>
                    <a:pt x="758" y="36"/>
                  </a:lnTo>
                  <a:close/>
                </a:path>
              </a:pathLst>
            </a:custGeom>
            <a:solidFill>
              <a:srgbClr val="89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22"/>
            <p:cNvSpPr/>
            <p:nvPr/>
          </p:nvSpPr>
          <p:spPr>
            <a:xfrm>
              <a:off x="9673100" y="-1258937"/>
              <a:ext cx="146100" cy="236275"/>
            </a:xfrm>
            <a:custGeom>
              <a:avLst/>
              <a:gdLst/>
              <a:ahLst/>
              <a:cxnLst/>
              <a:rect l="l" t="t" r="r" b="b"/>
              <a:pathLst>
                <a:path w="5844" h="9451" extrusionOk="0">
                  <a:moveTo>
                    <a:pt x="4881" y="6207"/>
                  </a:moveTo>
                  <a:cubicBezTo>
                    <a:pt x="4892" y="6235"/>
                    <a:pt x="4875" y="6264"/>
                    <a:pt x="4879" y="6264"/>
                  </a:cubicBezTo>
                  <a:cubicBezTo>
                    <a:pt x="4881" y="6264"/>
                    <a:pt x="4888" y="6257"/>
                    <a:pt x="4906" y="6240"/>
                  </a:cubicBezTo>
                  <a:cubicBezTo>
                    <a:pt x="4911" y="6233"/>
                    <a:pt x="4915" y="6226"/>
                    <a:pt x="4919" y="6220"/>
                  </a:cubicBezTo>
                  <a:lnTo>
                    <a:pt x="4919" y="6220"/>
                  </a:lnTo>
                  <a:cubicBezTo>
                    <a:pt x="4907" y="6216"/>
                    <a:pt x="4894" y="6211"/>
                    <a:pt x="4881" y="6207"/>
                  </a:cubicBezTo>
                  <a:close/>
                  <a:moveTo>
                    <a:pt x="1191" y="1"/>
                  </a:moveTo>
                  <a:lnTo>
                    <a:pt x="469" y="37"/>
                  </a:lnTo>
                  <a:cubicBezTo>
                    <a:pt x="433" y="145"/>
                    <a:pt x="361" y="253"/>
                    <a:pt x="253" y="289"/>
                  </a:cubicBezTo>
                  <a:cubicBezTo>
                    <a:pt x="109" y="289"/>
                    <a:pt x="0" y="433"/>
                    <a:pt x="37" y="578"/>
                  </a:cubicBezTo>
                  <a:cubicBezTo>
                    <a:pt x="253" y="505"/>
                    <a:pt x="397" y="469"/>
                    <a:pt x="650" y="325"/>
                  </a:cubicBezTo>
                  <a:cubicBezTo>
                    <a:pt x="713" y="298"/>
                    <a:pt x="771" y="287"/>
                    <a:pt x="827" y="287"/>
                  </a:cubicBezTo>
                  <a:cubicBezTo>
                    <a:pt x="995" y="287"/>
                    <a:pt x="1137" y="388"/>
                    <a:pt x="1299" y="469"/>
                  </a:cubicBezTo>
                  <a:cubicBezTo>
                    <a:pt x="1587" y="614"/>
                    <a:pt x="1299" y="794"/>
                    <a:pt x="1335" y="902"/>
                  </a:cubicBezTo>
                  <a:cubicBezTo>
                    <a:pt x="1479" y="1299"/>
                    <a:pt x="1660" y="1696"/>
                    <a:pt x="1082" y="1876"/>
                  </a:cubicBezTo>
                  <a:cubicBezTo>
                    <a:pt x="1046" y="1876"/>
                    <a:pt x="1046" y="1984"/>
                    <a:pt x="1046" y="2020"/>
                  </a:cubicBezTo>
                  <a:cubicBezTo>
                    <a:pt x="1119" y="2309"/>
                    <a:pt x="902" y="2706"/>
                    <a:pt x="1119" y="2958"/>
                  </a:cubicBezTo>
                  <a:cubicBezTo>
                    <a:pt x="1299" y="3211"/>
                    <a:pt x="1082" y="3463"/>
                    <a:pt x="1010" y="3715"/>
                  </a:cubicBezTo>
                  <a:cubicBezTo>
                    <a:pt x="866" y="3571"/>
                    <a:pt x="686" y="3499"/>
                    <a:pt x="469" y="3499"/>
                  </a:cubicBezTo>
                  <a:cubicBezTo>
                    <a:pt x="109" y="3715"/>
                    <a:pt x="686" y="4220"/>
                    <a:pt x="145" y="4401"/>
                  </a:cubicBezTo>
                  <a:cubicBezTo>
                    <a:pt x="217" y="4419"/>
                    <a:pt x="284" y="4423"/>
                    <a:pt x="348" y="4423"/>
                  </a:cubicBezTo>
                  <a:cubicBezTo>
                    <a:pt x="412" y="4423"/>
                    <a:pt x="472" y="4419"/>
                    <a:pt x="528" y="4419"/>
                  </a:cubicBezTo>
                  <a:cubicBezTo>
                    <a:pt x="641" y="4419"/>
                    <a:pt x="740" y="4437"/>
                    <a:pt x="830" y="4545"/>
                  </a:cubicBezTo>
                  <a:cubicBezTo>
                    <a:pt x="972" y="4728"/>
                    <a:pt x="1138" y="4842"/>
                    <a:pt x="1313" y="4842"/>
                  </a:cubicBezTo>
                  <a:cubicBezTo>
                    <a:pt x="1449" y="4842"/>
                    <a:pt x="1590" y="4774"/>
                    <a:pt x="1732" y="4617"/>
                  </a:cubicBezTo>
                  <a:lnTo>
                    <a:pt x="1732" y="4617"/>
                  </a:lnTo>
                  <a:cubicBezTo>
                    <a:pt x="1948" y="4906"/>
                    <a:pt x="1623" y="5194"/>
                    <a:pt x="1876" y="5483"/>
                  </a:cubicBezTo>
                  <a:cubicBezTo>
                    <a:pt x="2453" y="6096"/>
                    <a:pt x="2814" y="6817"/>
                    <a:pt x="2273" y="7647"/>
                  </a:cubicBezTo>
                  <a:cubicBezTo>
                    <a:pt x="2237" y="7719"/>
                    <a:pt x="2237" y="7791"/>
                    <a:pt x="2201" y="7863"/>
                  </a:cubicBezTo>
                  <a:cubicBezTo>
                    <a:pt x="2164" y="8080"/>
                    <a:pt x="2056" y="8224"/>
                    <a:pt x="2309" y="8440"/>
                  </a:cubicBezTo>
                  <a:cubicBezTo>
                    <a:pt x="2597" y="8657"/>
                    <a:pt x="2742" y="9089"/>
                    <a:pt x="2597" y="9450"/>
                  </a:cubicBezTo>
                  <a:cubicBezTo>
                    <a:pt x="2659" y="9450"/>
                    <a:pt x="2719" y="9450"/>
                    <a:pt x="2779" y="9450"/>
                  </a:cubicBezTo>
                  <a:cubicBezTo>
                    <a:pt x="3317" y="9450"/>
                    <a:pt x="3787" y="9421"/>
                    <a:pt x="4112" y="8837"/>
                  </a:cubicBezTo>
                  <a:cubicBezTo>
                    <a:pt x="3860" y="8693"/>
                    <a:pt x="3607" y="8657"/>
                    <a:pt x="3499" y="8404"/>
                  </a:cubicBezTo>
                  <a:cubicBezTo>
                    <a:pt x="3715" y="8332"/>
                    <a:pt x="3968" y="8404"/>
                    <a:pt x="4184" y="8260"/>
                  </a:cubicBezTo>
                  <a:cubicBezTo>
                    <a:pt x="4292" y="8188"/>
                    <a:pt x="4365" y="8152"/>
                    <a:pt x="4365" y="7971"/>
                  </a:cubicBezTo>
                  <a:cubicBezTo>
                    <a:pt x="4256" y="7394"/>
                    <a:pt x="3824" y="6961"/>
                    <a:pt x="3283" y="6817"/>
                  </a:cubicBezTo>
                  <a:cubicBezTo>
                    <a:pt x="3138" y="6781"/>
                    <a:pt x="2994" y="6745"/>
                    <a:pt x="2994" y="6601"/>
                  </a:cubicBezTo>
                  <a:cubicBezTo>
                    <a:pt x="3021" y="6467"/>
                    <a:pt x="3127" y="6393"/>
                    <a:pt x="3239" y="6393"/>
                  </a:cubicBezTo>
                  <a:cubicBezTo>
                    <a:pt x="3278" y="6393"/>
                    <a:pt x="3317" y="6402"/>
                    <a:pt x="3355" y="6420"/>
                  </a:cubicBezTo>
                  <a:cubicBezTo>
                    <a:pt x="3715" y="6493"/>
                    <a:pt x="4040" y="6745"/>
                    <a:pt x="4256" y="7070"/>
                  </a:cubicBezTo>
                  <a:cubicBezTo>
                    <a:pt x="4337" y="7285"/>
                    <a:pt x="4517" y="7399"/>
                    <a:pt x="4709" y="7399"/>
                  </a:cubicBezTo>
                  <a:cubicBezTo>
                    <a:pt x="4774" y="7399"/>
                    <a:pt x="4841" y="7386"/>
                    <a:pt x="4906" y="7358"/>
                  </a:cubicBezTo>
                  <a:cubicBezTo>
                    <a:pt x="4220" y="6998"/>
                    <a:pt x="4689" y="6709"/>
                    <a:pt x="4833" y="6348"/>
                  </a:cubicBezTo>
                  <a:cubicBezTo>
                    <a:pt x="4869" y="6312"/>
                    <a:pt x="4869" y="6276"/>
                    <a:pt x="4869" y="6204"/>
                  </a:cubicBezTo>
                  <a:cubicBezTo>
                    <a:pt x="4873" y="6205"/>
                    <a:pt x="4877" y="6206"/>
                    <a:pt x="4881" y="6207"/>
                  </a:cubicBezTo>
                  <a:lnTo>
                    <a:pt x="4881" y="6207"/>
                  </a:lnTo>
                  <a:cubicBezTo>
                    <a:pt x="4881" y="6206"/>
                    <a:pt x="4880" y="6204"/>
                    <a:pt x="4879" y="6203"/>
                  </a:cubicBezTo>
                  <a:lnTo>
                    <a:pt x="4879" y="6203"/>
                  </a:lnTo>
                  <a:cubicBezTo>
                    <a:pt x="4899" y="6198"/>
                    <a:pt x="4924" y="6181"/>
                    <a:pt x="4933" y="6181"/>
                  </a:cubicBezTo>
                  <a:cubicBezTo>
                    <a:pt x="4940" y="6181"/>
                    <a:pt x="4938" y="6190"/>
                    <a:pt x="4919" y="6220"/>
                  </a:cubicBezTo>
                  <a:lnTo>
                    <a:pt x="4919" y="6220"/>
                  </a:lnTo>
                  <a:cubicBezTo>
                    <a:pt x="5254" y="6350"/>
                    <a:pt x="5130" y="6753"/>
                    <a:pt x="5302" y="6925"/>
                  </a:cubicBezTo>
                  <a:cubicBezTo>
                    <a:pt x="5843" y="6565"/>
                    <a:pt x="5555" y="6024"/>
                    <a:pt x="5663" y="5591"/>
                  </a:cubicBezTo>
                  <a:cubicBezTo>
                    <a:pt x="5699" y="5483"/>
                    <a:pt x="5302" y="5230"/>
                    <a:pt x="5122" y="5014"/>
                  </a:cubicBezTo>
                  <a:cubicBezTo>
                    <a:pt x="4978" y="4834"/>
                    <a:pt x="4761" y="4725"/>
                    <a:pt x="4545" y="4689"/>
                  </a:cubicBezTo>
                  <a:cubicBezTo>
                    <a:pt x="4473" y="4653"/>
                    <a:pt x="4328" y="4545"/>
                    <a:pt x="4401" y="4473"/>
                  </a:cubicBezTo>
                  <a:cubicBezTo>
                    <a:pt x="4797" y="4040"/>
                    <a:pt x="4184" y="4040"/>
                    <a:pt x="4112" y="3788"/>
                  </a:cubicBezTo>
                  <a:cubicBezTo>
                    <a:pt x="3896" y="3715"/>
                    <a:pt x="4076" y="3355"/>
                    <a:pt x="3824" y="3247"/>
                  </a:cubicBezTo>
                  <a:cubicBezTo>
                    <a:pt x="3653" y="3247"/>
                    <a:pt x="3741" y="3538"/>
                    <a:pt x="3567" y="3538"/>
                  </a:cubicBezTo>
                  <a:cubicBezTo>
                    <a:pt x="3557" y="3538"/>
                    <a:pt x="3546" y="3537"/>
                    <a:pt x="3535" y="3535"/>
                  </a:cubicBezTo>
                  <a:cubicBezTo>
                    <a:pt x="3319" y="3355"/>
                    <a:pt x="3535" y="3211"/>
                    <a:pt x="3535" y="3030"/>
                  </a:cubicBezTo>
                  <a:cubicBezTo>
                    <a:pt x="3575" y="3039"/>
                    <a:pt x="3611" y="3044"/>
                    <a:pt x="3644" y="3044"/>
                  </a:cubicBezTo>
                  <a:cubicBezTo>
                    <a:pt x="4000" y="3044"/>
                    <a:pt x="3992" y="2549"/>
                    <a:pt x="4256" y="2417"/>
                  </a:cubicBezTo>
                  <a:cubicBezTo>
                    <a:pt x="4220" y="2201"/>
                    <a:pt x="4328" y="2020"/>
                    <a:pt x="4509" y="1912"/>
                  </a:cubicBezTo>
                  <a:cubicBezTo>
                    <a:pt x="4581" y="1876"/>
                    <a:pt x="4689" y="1732"/>
                    <a:pt x="4545" y="1732"/>
                  </a:cubicBezTo>
                  <a:cubicBezTo>
                    <a:pt x="4091" y="1732"/>
                    <a:pt x="4313" y="1225"/>
                    <a:pt x="4230" y="1225"/>
                  </a:cubicBezTo>
                  <a:cubicBezTo>
                    <a:pt x="4227" y="1225"/>
                    <a:pt x="4224" y="1226"/>
                    <a:pt x="4220" y="1227"/>
                  </a:cubicBezTo>
                  <a:cubicBezTo>
                    <a:pt x="4185" y="1232"/>
                    <a:pt x="4153" y="1235"/>
                    <a:pt x="4125" y="1235"/>
                  </a:cubicBezTo>
                  <a:cubicBezTo>
                    <a:pt x="3787" y="1235"/>
                    <a:pt x="3990" y="858"/>
                    <a:pt x="3824" y="758"/>
                  </a:cubicBezTo>
                  <a:cubicBezTo>
                    <a:pt x="3715" y="722"/>
                    <a:pt x="3643" y="650"/>
                    <a:pt x="3571" y="578"/>
                  </a:cubicBezTo>
                  <a:cubicBezTo>
                    <a:pt x="3303" y="248"/>
                    <a:pt x="3188" y="107"/>
                    <a:pt x="3011" y="107"/>
                  </a:cubicBezTo>
                  <a:cubicBezTo>
                    <a:pt x="2878" y="107"/>
                    <a:pt x="2711" y="186"/>
                    <a:pt x="2417" y="325"/>
                  </a:cubicBezTo>
                  <a:cubicBezTo>
                    <a:pt x="2357" y="349"/>
                    <a:pt x="2309" y="361"/>
                    <a:pt x="2270" y="361"/>
                  </a:cubicBezTo>
                  <a:cubicBezTo>
                    <a:pt x="2193" y="361"/>
                    <a:pt x="2152" y="313"/>
                    <a:pt x="2128" y="217"/>
                  </a:cubicBezTo>
                  <a:cubicBezTo>
                    <a:pt x="2077" y="63"/>
                    <a:pt x="1971" y="19"/>
                    <a:pt x="1850" y="19"/>
                  </a:cubicBezTo>
                  <a:cubicBezTo>
                    <a:pt x="1800" y="19"/>
                    <a:pt x="1748" y="26"/>
                    <a:pt x="1696" y="37"/>
                  </a:cubicBezTo>
                  <a:cubicBezTo>
                    <a:pt x="1651" y="55"/>
                    <a:pt x="1608" y="61"/>
                    <a:pt x="1566" y="61"/>
                  </a:cubicBezTo>
                  <a:cubicBezTo>
                    <a:pt x="1441" y="61"/>
                    <a:pt x="1326" y="1"/>
                    <a:pt x="1191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22"/>
            <p:cNvSpPr/>
            <p:nvPr/>
          </p:nvSpPr>
          <p:spPr>
            <a:xfrm>
              <a:off x="9675800" y="-1112862"/>
              <a:ext cx="9050" cy="11025"/>
            </a:xfrm>
            <a:custGeom>
              <a:avLst/>
              <a:gdLst/>
              <a:ahLst/>
              <a:cxnLst/>
              <a:rect l="l" t="t" r="r" b="b"/>
              <a:pathLst>
                <a:path w="362" h="441" extrusionOk="0">
                  <a:moveTo>
                    <a:pt x="145" y="0"/>
                  </a:moveTo>
                  <a:cubicBezTo>
                    <a:pt x="37" y="73"/>
                    <a:pt x="1" y="181"/>
                    <a:pt x="37" y="289"/>
                  </a:cubicBezTo>
                  <a:cubicBezTo>
                    <a:pt x="68" y="351"/>
                    <a:pt x="126" y="440"/>
                    <a:pt x="211" y="440"/>
                  </a:cubicBezTo>
                  <a:cubicBezTo>
                    <a:pt x="224" y="440"/>
                    <a:pt x="238" y="438"/>
                    <a:pt x="253" y="433"/>
                  </a:cubicBezTo>
                  <a:cubicBezTo>
                    <a:pt x="361" y="433"/>
                    <a:pt x="325" y="289"/>
                    <a:pt x="325" y="181"/>
                  </a:cubicBezTo>
                  <a:cubicBezTo>
                    <a:pt x="325" y="73"/>
                    <a:pt x="217" y="0"/>
                    <a:pt x="145" y="0"/>
                  </a:cubicBezTo>
                  <a:close/>
                </a:path>
              </a:pathLst>
            </a:custGeom>
            <a:solidFill>
              <a:srgbClr val="8EC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22"/>
            <p:cNvSpPr/>
            <p:nvPr/>
          </p:nvSpPr>
          <p:spPr>
            <a:xfrm>
              <a:off x="9722700" y="-1029237"/>
              <a:ext cx="10825" cy="6575"/>
            </a:xfrm>
            <a:custGeom>
              <a:avLst/>
              <a:gdLst/>
              <a:ahLst/>
              <a:cxnLst/>
              <a:rect l="l" t="t" r="r" b="b"/>
              <a:pathLst>
                <a:path w="433" h="263" extrusionOk="0">
                  <a:moveTo>
                    <a:pt x="244" y="1"/>
                  </a:moveTo>
                  <a:cubicBezTo>
                    <a:pt x="162" y="1"/>
                    <a:pt x="81" y="120"/>
                    <a:pt x="0" y="262"/>
                  </a:cubicBezTo>
                  <a:lnTo>
                    <a:pt x="433" y="262"/>
                  </a:lnTo>
                  <a:cubicBezTo>
                    <a:pt x="370" y="73"/>
                    <a:pt x="307" y="1"/>
                    <a:pt x="244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22"/>
            <p:cNvSpPr/>
            <p:nvPr/>
          </p:nvSpPr>
          <p:spPr>
            <a:xfrm>
              <a:off x="9702850" y="-1029912"/>
              <a:ext cx="4525" cy="3625"/>
            </a:xfrm>
            <a:custGeom>
              <a:avLst/>
              <a:gdLst/>
              <a:ahLst/>
              <a:cxnLst/>
              <a:rect l="l" t="t" r="r" b="b"/>
              <a:pathLst>
                <a:path w="181" h="145" extrusionOk="0">
                  <a:moveTo>
                    <a:pt x="181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22"/>
            <p:cNvSpPr/>
            <p:nvPr/>
          </p:nvSpPr>
          <p:spPr>
            <a:xfrm>
              <a:off x="9715475" y="-1026312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45" y="14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22"/>
            <p:cNvSpPr/>
            <p:nvPr/>
          </p:nvSpPr>
          <p:spPr>
            <a:xfrm>
              <a:off x="9775900" y="-1043437"/>
              <a:ext cx="19850" cy="13550"/>
            </a:xfrm>
            <a:custGeom>
              <a:avLst/>
              <a:gdLst/>
              <a:ahLst/>
              <a:cxnLst/>
              <a:rect l="l" t="t" r="r" b="b"/>
              <a:pathLst>
                <a:path w="794" h="542" extrusionOk="0">
                  <a:moveTo>
                    <a:pt x="649" y="1"/>
                  </a:moveTo>
                  <a:cubicBezTo>
                    <a:pt x="469" y="145"/>
                    <a:pt x="0" y="37"/>
                    <a:pt x="325" y="542"/>
                  </a:cubicBezTo>
                  <a:lnTo>
                    <a:pt x="469" y="542"/>
                  </a:lnTo>
                  <a:cubicBezTo>
                    <a:pt x="469" y="499"/>
                    <a:pt x="506" y="482"/>
                    <a:pt x="544" y="482"/>
                  </a:cubicBezTo>
                  <a:cubicBezTo>
                    <a:pt x="571" y="482"/>
                    <a:pt x="598" y="491"/>
                    <a:pt x="613" y="506"/>
                  </a:cubicBezTo>
                  <a:lnTo>
                    <a:pt x="757" y="506"/>
                  </a:lnTo>
                  <a:cubicBezTo>
                    <a:pt x="757" y="361"/>
                    <a:pt x="794" y="181"/>
                    <a:pt x="649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22"/>
            <p:cNvSpPr/>
            <p:nvPr/>
          </p:nvSpPr>
          <p:spPr>
            <a:xfrm>
              <a:off x="9781300" y="-1184812"/>
              <a:ext cx="9950" cy="12700"/>
            </a:xfrm>
            <a:custGeom>
              <a:avLst/>
              <a:gdLst/>
              <a:ahLst/>
              <a:cxnLst/>
              <a:rect l="l" t="t" r="r" b="b"/>
              <a:pathLst>
                <a:path w="398" h="508" extrusionOk="0">
                  <a:moveTo>
                    <a:pt x="240" y="0"/>
                  </a:moveTo>
                  <a:cubicBezTo>
                    <a:pt x="221" y="0"/>
                    <a:pt x="201" y="9"/>
                    <a:pt x="181" y="29"/>
                  </a:cubicBezTo>
                  <a:cubicBezTo>
                    <a:pt x="73" y="101"/>
                    <a:pt x="0" y="209"/>
                    <a:pt x="0" y="390"/>
                  </a:cubicBezTo>
                  <a:cubicBezTo>
                    <a:pt x="0" y="449"/>
                    <a:pt x="49" y="508"/>
                    <a:pt x="105" y="508"/>
                  </a:cubicBezTo>
                  <a:cubicBezTo>
                    <a:pt x="118" y="508"/>
                    <a:pt x="132" y="505"/>
                    <a:pt x="145" y="498"/>
                  </a:cubicBezTo>
                  <a:cubicBezTo>
                    <a:pt x="289" y="426"/>
                    <a:pt x="397" y="282"/>
                    <a:pt x="361" y="137"/>
                  </a:cubicBezTo>
                  <a:cubicBezTo>
                    <a:pt x="335" y="59"/>
                    <a:pt x="290" y="0"/>
                    <a:pt x="240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22"/>
            <p:cNvSpPr/>
            <p:nvPr/>
          </p:nvSpPr>
          <p:spPr>
            <a:xfrm>
              <a:off x="9788525" y="-119491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cubicBezTo>
                    <a:pt x="0" y="0"/>
                    <a:pt x="0" y="36"/>
                    <a:pt x="0" y="72"/>
                  </a:cubicBezTo>
                  <a:lnTo>
                    <a:pt x="72" y="72"/>
                  </a:lnTo>
                  <a:cubicBezTo>
                    <a:pt x="72" y="36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9767900" y="-1244512"/>
              <a:ext cx="3500" cy="4625"/>
            </a:xfrm>
            <a:custGeom>
              <a:avLst/>
              <a:gdLst/>
              <a:ahLst/>
              <a:cxnLst/>
              <a:rect l="l" t="t" r="r" b="b"/>
              <a:pathLst>
                <a:path w="140" h="185" extrusionOk="0">
                  <a:moveTo>
                    <a:pt x="68" y="1"/>
                  </a:moveTo>
                  <a:cubicBezTo>
                    <a:pt x="32" y="37"/>
                    <a:pt x="32" y="37"/>
                    <a:pt x="32" y="109"/>
                  </a:cubicBezTo>
                  <a:cubicBezTo>
                    <a:pt x="9" y="153"/>
                    <a:pt x="1" y="184"/>
                    <a:pt x="15" y="184"/>
                  </a:cubicBezTo>
                  <a:cubicBezTo>
                    <a:pt x="23" y="184"/>
                    <a:pt x="40" y="172"/>
                    <a:pt x="68" y="145"/>
                  </a:cubicBezTo>
                  <a:cubicBezTo>
                    <a:pt x="104" y="109"/>
                    <a:pt x="104" y="73"/>
                    <a:pt x="104" y="37"/>
                  </a:cubicBezTo>
                  <a:cubicBezTo>
                    <a:pt x="140" y="1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9785800" y="-1237287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1" y="0"/>
                  </a:moveTo>
                  <a:lnTo>
                    <a:pt x="73" y="3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9787600" y="-1236387"/>
              <a:ext cx="950" cy="1825"/>
            </a:xfrm>
            <a:custGeom>
              <a:avLst/>
              <a:gdLst/>
              <a:ahLst/>
              <a:cxnLst/>
              <a:rect l="l" t="t" r="r" b="b"/>
              <a:pathLst>
                <a:path w="38" h="73" extrusionOk="0">
                  <a:moveTo>
                    <a:pt x="1" y="0"/>
                  </a:moveTo>
                  <a:lnTo>
                    <a:pt x="37" y="72"/>
                  </a:lnTo>
                  <a:lnTo>
                    <a:pt x="37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9779500" y="-1197612"/>
              <a:ext cx="1825" cy="925"/>
            </a:xfrm>
            <a:custGeom>
              <a:avLst/>
              <a:gdLst/>
              <a:ahLst/>
              <a:cxnLst/>
              <a:rect l="l" t="t" r="r" b="b"/>
              <a:pathLst>
                <a:path w="73" h="37" extrusionOk="0">
                  <a:moveTo>
                    <a:pt x="0" y="0"/>
                  </a:moveTo>
                  <a:lnTo>
                    <a:pt x="36" y="36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775900" y="-11651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1"/>
                  </a:moveTo>
                  <a:lnTo>
                    <a:pt x="0" y="73"/>
                  </a:lnTo>
                  <a:lnTo>
                    <a:pt x="72" y="37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51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787600" y="-1031937"/>
              <a:ext cx="3650" cy="2050"/>
            </a:xfrm>
            <a:custGeom>
              <a:avLst/>
              <a:gdLst/>
              <a:ahLst/>
              <a:cxnLst/>
              <a:rect l="l" t="t" r="r" b="b"/>
              <a:pathLst>
                <a:path w="146" h="82" extrusionOk="0">
                  <a:moveTo>
                    <a:pt x="60" y="0"/>
                  </a:moveTo>
                  <a:cubicBezTo>
                    <a:pt x="37" y="0"/>
                    <a:pt x="19" y="27"/>
                    <a:pt x="1" y="82"/>
                  </a:cubicBezTo>
                  <a:lnTo>
                    <a:pt x="145" y="82"/>
                  </a:lnTo>
                  <a:cubicBezTo>
                    <a:pt x="109" y="27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9782200" y="-1115562"/>
              <a:ext cx="12650" cy="13550"/>
            </a:xfrm>
            <a:custGeom>
              <a:avLst/>
              <a:gdLst/>
              <a:ahLst/>
              <a:cxnLst/>
              <a:rect l="l" t="t" r="r" b="b"/>
              <a:pathLst>
                <a:path w="506" h="54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325"/>
                    <a:pt x="1" y="505"/>
                    <a:pt x="505" y="541"/>
                  </a:cubicBezTo>
                  <a:cubicBezTo>
                    <a:pt x="397" y="361"/>
                    <a:pt x="397" y="144"/>
                    <a:pt x="217" y="0"/>
                  </a:cubicBezTo>
                  <a:close/>
                </a:path>
              </a:pathLst>
            </a:custGeom>
            <a:solidFill>
              <a:srgbClr val="53B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22"/>
            <p:cNvSpPr/>
            <p:nvPr/>
          </p:nvSpPr>
          <p:spPr>
            <a:xfrm>
              <a:off x="9733875" y="-1065662"/>
              <a:ext cx="8675" cy="8725"/>
            </a:xfrm>
            <a:custGeom>
              <a:avLst/>
              <a:gdLst/>
              <a:ahLst/>
              <a:cxnLst/>
              <a:rect l="l" t="t" r="r" b="b"/>
              <a:pathLst>
                <a:path w="347" h="349" extrusionOk="0">
                  <a:moveTo>
                    <a:pt x="64" y="0"/>
                  </a:moveTo>
                  <a:cubicBezTo>
                    <a:pt x="29" y="0"/>
                    <a:pt x="1" y="18"/>
                    <a:pt x="22" y="60"/>
                  </a:cubicBezTo>
                  <a:cubicBezTo>
                    <a:pt x="94" y="168"/>
                    <a:pt x="58" y="349"/>
                    <a:pt x="238" y="349"/>
                  </a:cubicBezTo>
                  <a:cubicBezTo>
                    <a:pt x="274" y="349"/>
                    <a:pt x="347" y="313"/>
                    <a:pt x="347" y="276"/>
                  </a:cubicBezTo>
                  <a:cubicBezTo>
                    <a:pt x="347" y="132"/>
                    <a:pt x="238" y="60"/>
                    <a:pt x="130" y="24"/>
                  </a:cubicBezTo>
                  <a:cubicBezTo>
                    <a:pt x="115" y="9"/>
                    <a:pt x="88" y="0"/>
                    <a:pt x="64" y="0"/>
                  </a:cubicBez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22"/>
            <p:cNvSpPr/>
            <p:nvPr/>
          </p:nvSpPr>
          <p:spPr>
            <a:xfrm>
              <a:off x="9683925" y="-11714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0" y="0"/>
                  </a:moveTo>
                  <a:lnTo>
                    <a:pt x="36" y="72"/>
                  </a:lnTo>
                  <a:lnTo>
                    <a:pt x="7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9736225" y="-1056962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72" y="1"/>
                  </a:moveTo>
                  <a:lnTo>
                    <a:pt x="0" y="37"/>
                  </a:lnTo>
                  <a:lnTo>
                    <a:pt x="36" y="7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4DA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77" name="Google Shape;6177;p22"/>
          <p:cNvGrpSpPr/>
          <p:nvPr/>
        </p:nvGrpSpPr>
        <p:grpSpPr>
          <a:xfrm>
            <a:off x="6219056" y="1149645"/>
            <a:ext cx="75154" cy="99169"/>
            <a:chOff x="10220425" y="-1503412"/>
            <a:chExt cx="280425" cy="277525"/>
          </a:xfrm>
        </p:grpSpPr>
        <p:sp>
          <p:nvSpPr>
            <p:cNvPr id="6178" name="Google Shape;6178;p22"/>
            <p:cNvSpPr/>
            <p:nvPr/>
          </p:nvSpPr>
          <p:spPr>
            <a:xfrm>
              <a:off x="10312375" y="-1501837"/>
              <a:ext cx="180375" cy="248925"/>
            </a:xfrm>
            <a:custGeom>
              <a:avLst/>
              <a:gdLst/>
              <a:ahLst/>
              <a:cxnLst/>
              <a:rect l="l" t="t" r="r" b="b"/>
              <a:pathLst>
                <a:path w="7215" h="9957" extrusionOk="0">
                  <a:moveTo>
                    <a:pt x="4162" y="3933"/>
                  </a:moveTo>
                  <a:cubicBezTo>
                    <a:pt x="4273" y="3933"/>
                    <a:pt x="4386" y="3952"/>
                    <a:pt x="4489" y="3994"/>
                  </a:cubicBezTo>
                  <a:lnTo>
                    <a:pt x="4489" y="3994"/>
                  </a:lnTo>
                  <a:cubicBezTo>
                    <a:pt x="4482" y="3993"/>
                    <a:pt x="4475" y="3993"/>
                    <a:pt x="4468" y="3993"/>
                  </a:cubicBezTo>
                  <a:cubicBezTo>
                    <a:pt x="4389" y="3993"/>
                    <a:pt x="4301" y="4053"/>
                    <a:pt x="4204" y="4053"/>
                  </a:cubicBezTo>
                  <a:cubicBezTo>
                    <a:pt x="4141" y="4053"/>
                    <a:pt x="4075" y="4028"/>
                    <a:pt x="4004" y="3946"/>
                  </a:cubicBezTo>
                  <a:cubicBezTo>
                    <a:pt x="4055" y="3937"/>
                    <a:pt x="4109" y="3933"/>
                    <a:pt x="4162" y="3933"/>
                  </a:cubicBezTo>
                  <a:close/>
                  <a:moveTo>
                    <a:pt x="2781" y="0"/>
                  </a:moveTo>
                  <a:cubicBezTo>
                    <a:pt x="2671" y="0"/>
                    <a:pt x="2562" y="27"/>
                    <a:pt x="2562" y="87"/>
                  </a:cubicBezTo>
                  <a:cubicBezTo>
                    <a:pt x="2520" y="325"/>
                    <a:pt x="2456" y="400"/>
                    <a:pt x="2378" y="400"/>
                  </a:cubicBezTo>
                  <a:cubicBezTo>
                    <a:pt x="2257" y="400"/>
                    <a:pt x="2103" y="217"/>
                    <a:pt x="1949" y="195"/>
                  </a:cubicBezTo>
                  <a:cubicBezTo>
                    <a:pt x="1858" y="159"/>
                    <a:pt x="1759" y="141"/>
                    <a:pt x="1660" y="141"/>
                  </a:cubicBezTo>
                  <a:cubicBezTo>
                    <a:pt x="1561" y="141"/>
                    <a:pt x="1462" y="159"/>
                    <a:pt x="1372" y="195"/>
                  </a:cubicBezTo>
                  <a:lnTo>
                    <a:pt x="1155" y="195"/>
                  </a:lnTo>
                  <a:cubicBezTo>
                    <a:pt x="1011" y="231"/>
                    <a:pt x="867" y="267"/>
                    <a:pt x="758" y="303"/>
                  </a:cubicBezTo>
                  <a:cubicBezTo>
                    <a:pt x="686" y="339"/>
                    <a:pt x="614" y="375"/>
                    <a:pt x="578" y="447"/>
                  </a:cubicBezTo>
                  <a:cubicBezTo>
                    <a:pt x="434" y="700"/>
                    <a:pt x="614" y="988"/>
                    <a:pt x="470" y="1241"/>
                  </a:cubicBezTo>
                  <a:cubicBezTo>
                    <a:pt x="1" y="1998"/>
                    <a:pt x="37" y="2034"/>
                    <a:pt x="939" y="2142"/>
                  </a:cubicBezTo>
                  <a:cubicBezTo>
                    <a:pt x="1227" y="2179"/>
                    <a:pt x="1516" y="2359"/>
                    <a:pt x="1624" y="2647"/>
                  </a:cubicBezTo>
                  <a:cubicBezTo>
                    <a:pt x="1767" y="2819"/>
                    <a:pt x="1977" y="2922"/>
                    <a:pt x="2184" y="2922"/>
                  </a:cubicBezTo>
                  <a:cubicBezTo>
                    <a:pt x="2238" y="2922"/>
                    <a:pt x="2293" y="2915"/>
                    <a:pt x="2345" y="2900"/>
                  </a:cubicBezTo>
                  <a:cubicBezTo>
                    <a:pt x="2381" y="2972"/>
                    <a:pt x="2417" y="3008"/>
                    <a:pt x="2454" y="3044"/>
                  </a:cubicBezTo>
                  <a:cubicBezTo>
                    <a:pt x="2454" y="3405"/>
                    <a:pt x="2381" y="3729"/>
                    <a:pt x="2562" y="4054"/>
                  </a:cubicBezTo>
                  <a:cubicBezTo>
                    <a:pt x="2417" y="3874"/>
                    <a:pt x="2282" y="3765"/>
                    <a:pt x="2156" y="3765"/>
                  </a:cubicBezTo>
                  <a:cubicBezTo>
                    <a:pt x="2030" y="3765"/>
                    <a:pt x="1913" y="3874"/>
                    <a:pt x="1804" y="4126"/>
                  </a:cubicBezTo>
                  <a:cubicBezTo>
                    <a:pt x="1732" y="4270"/>
                    <a:pt x="1696" y="4451"/>
                    <a:pt x="1624" y="4595"/>
                  </a:cubicBezTo>
                  <a:cubicBezTo>
                    <a:pt x="1155" y="5497"/>
                    <a:pt x="1444" y="6470"/>
                    <a:pt x="1372" y="7408"/>
                  </a:cubicBezTo>
                  <a:cubicBezTo>
                    <a:pt x="1372" y="7805"/>
                    <a:pt x="1696" y="8130"/>
                    <a:pt x="2129" y="8130"/>
                  </a:cubicBezTo>
                  <a:cubicBezTo>
                    <a:pt x="2183" y="8148"/>
                    <a:pt x="2237" y="8175"/>
                    <a:pt x="2291" y="8175"/>
                  </a:cubicBezTo>
                  <a:cubicBezTo>
                    <a:pt x="2345" y="8175"/>
                    <a:pt x="2399" y="8148"/>
                    <a:pt x="2454" y="8057"/>
                  </a:cubicBezTo>
                  <a:cubicBezTo>
                    <a:pt x="2562" y="7841"/>
                    <a:pt x="2381" y="7769"/>
                    <a:pt x="2309" y="7661"/>
                  </a:cubicBezTo>
                  <a:cubicBezTo>
                    <a:pt x="2778" y="7661"/>
                    <a:pt x="2526" y="8382"/>
                    <a:pt x="2995" y="8418"/>
                  </a:cubicBezTo>
                  <a:cubicBezTo>
                    <a:pt x="3031" y="8418"/>
                    <a:pt x="3067" y="8346"/>
                    <a:pt x="3139" y="8346"/>
                  </a:cubicBezTo>
                  <a:cubicBezTo>
                    <a:pt x="3103" y="8418"/>
                    <a:pt x="3031" y="8382"/>
                    <a:pt x="3031" y="8418"/>
                  </a:cubicBezTo>
                  <a:cubicBezTo>
                    <a:pt x="2814" y="8598"/>
                    <a:pt x="2742" y="8779"/>
                    <a:pt x="2995" y="8995"/>
                  </a:cubicBezTo>
                  <a:cubicBezTo>
                    <a:pt x="3054" y="9045"/>
                    <a:pt x="3119" y="9064"/>
                    <a:pt x="3186" y="9064"/>
                  </a:cubicBezTo>
                  <a:cubicBezTo>
                    <a:pt x="3362" y="9064"/>
                    <a:pt x="3549" y="8929"/>
                    <a:pt x="3680" y="8851"/>
                  </a:cubicBezTo>
                  <a:cubicBezTo>
                    <a:pt x="3804" y="8789"/>
                    <a:pt x="3821" y="8541"/>
                    <a:pt x="4007" y="8541"/>
                  </a:cubicBezTo>
                  <a:cubicBezTo>
                    <a:pt x="4037" y="8541"/>
                    <a:pt x="4072" y="8547"/>
                    <a:pt x="4113" y="8562"/>
                  </a:cubicBezTo>
                  <a:cubicBezTo>
                    <a:pt x="4365" y="8671"/>
                    <a:pt x="4473" y="8923"/>
                    <a:pt x="4437" y="9212"/>
                  </a:cubicBezTo>
                  <a:cubicBezTo>
                    <a:pt x="4365" y="9536"/>
                    <a:pt x="4581" y="9861"/>
                    <a:pt x="4906" y="9933"/>
                  </a:cubicBezTo>
                  <a:cubicBezTo>
                    <a:pt x="4951" y="9948"/>
                    <a:pt x="4996" y="9957"/>
                    <a:pt x="5041" y="9957"/>
                  </a:cubicBezTo>
                  <a:cubicBezTo>
                    <a:pt x="5104" y="9957"/>
                    <a:pt x="5167" y="9939"/>
                    <a:pt x="5231" y="9897"/>
                  </a:cubicBezTo>
                  <a:cubicBezTo>
                    <a:pt x="5555" y="9789"/>
                    <a:pt x="5808" y="9572"/>
                    <a:pt x="6024" y="9284"/>
                  </a:cubicBezTo>
                  <a:cubicBezTo>
                    <a:pt x="6241" y="8959"/>
                    <a:pt x="6493" y="8598"/>
                    <a:pt x="6673" y="8238"/>
                  </a:cubicBezTo>
                  <a:cubicBezTo>
                    <a:pt x="6565" y="7985"/>
                    <a:pt x="6385" y="7733"/>
                    <a:pt x="6277" y="7480"/>
                  </a:cubicBezTo>
                  <a:cubicBezTo>
                    <a:pt x="6241" y="7408"/>
                    <a:pt x="6204" y="7372"/>
                    <a:pt x="6168" y="7300"/>
                  </a:cubicBezTo>
                  <a:cubicBezTo>
                    <a:pt x="6024" y="7084"/>
                    <a:pt x="5952" y="6831"/>
                    <a:pt x="5952" y="6579"/>
                  </a:cubicBezTo>
                  <a:cubicBezTo>
                    <a:pt x="5952" y="6376"/>
                    <a:pt x="5920" y="6142"/>
                    <a:pt x="5651" y="6142"/>
                  </a:cubicBezTo>
                  <a:cubicBezTo>
                    <a:pt x="5632" y="6142"/>
                    <a:pt x="5612" y="6144"/>
                    <a:pt x="5591" y="6146"/>
                  </a:cubicBezTo>
                  <a:cubicBezTo>
                    <a:pt x="5519" y="6182"/>
                    <a:pt x="5483" y="6218"/>
                    <a:pt x="5411" y="6254"/>
                  </a:cubicBezTo>
                  <a:cubicBezTo>
                    <a:pt x="5195" y="6543"/>
                    <a:pt x="5303" y="6939"/>
                    <a:pt x="5195" y="7264"/>
                  </a:cubicBezTo>
                  <a:cubicBezTo>
                    <a:pt x="5001" y="7221"/>
                    <a:pt x="4834" y="7165"/>
                    <a:pt x="4661" y="7165"/>
                  </a:cubicBezTo>
                  <a:cubicBezTo>
                    <a:pt x="4544" y="7165"/>
                    <a:pt x="4424" y="7191"/>
                    <a:pt x="4293" y="7264"/>
                  </a:cubicBezTo>
                  <a:cubicBezTo>
                    <a:pt x="4232" y="7305"/>
                    <a:pt x="4189" y="7321"/>
                    <a:pt x="4158" y="7321"/>
                  </a:cubicBezTo>
                  <a:cubicBezTo>
                    <a:pt x="4022" y="7321"/>
                    <a:pt x="4108" y="7011"/>
                    <a:pt x="3932" y="7011"/>
                  </a:cubicBezTo>
                  <a:cubicBezTo>
                    <a:pt x="3896" y="7011"/>
                    <a:pt x="3860" y="6939"/>
                    <a:pt x="3788" y="6939"/>
                  </a:cubicBezTo>
                  <a:cubicBezTo>
                    <a:pt x="3860" y="6831"/>
                    <a:pt x="3968" y="6903"/>
                    <a:pt x="4040" y="6831"/>
                  </a:cubicBezTo>
                  <a:cubicBezTo>
                    <a:pt x="4293" y="6651"/>
                    <a:pt x="4221" y="6398"/>
                    <a:pt x="4185" y="6146"/>
                  </a:cubicBezTo>
                  <a:lnTo>
                    <a:pt x="4185" y="6146"/>
                  </a:lnTo>
                  <a:cubicBezTo>
                    <a:pt x="4221" y="6290"/>
                    <a:pt x="4257" y="6398"/>
                    <a:pt x="4257" y="6543"/>
                  </a:cubicBezTo>
                  <a:cubicBezTo>
                    <a:pt x="4221" y="6795"/>
                    <a:pt x="4221" y="7120"/>
                    <a:pt x="4581" y="7120"/>
                  </a:cubicBezTo>
                  <a:cubicBezTo>
                    <a:pt x="4906" y="7120"/>
                    <a:pt x="4906" y="6723"/>
                    <a:pt x="4978" y="6470"/>
                  </a:cubicBezTo>
                  <a:cubicBezTo>
                    <a:pt x="4978" y="6362"/>
                    <a:pt x="4978" y="6290"/>
                    <a:pt x="4906" y="6182"/>
                  </a:cubicBezTo>
                  <a:cubicBezTo>
                    <a:pt x="4654" y="5749"/>
                    <a:pt x="5050" y="5208"/>
                    <a:pt x="4654" y="4775"/>
                  </a:cubicBezTo>
                  <a:cubicBezTo>
                    <a:pt x="4618" y="4739"/>
                    <a:pt x="4762" y="4631"/>
                    <a:pt x="4834" y="4523"/>
                  </a:cubicBezTo>
                  <a:cubicBezTo>
                    <a:pt x="4834" y="4487"/>
                    <a:pt x="4834" y="4415"/>
                    <a:pt x="4834" y="4343"/>
                  </a:cubicBezTo>
                  <a:cubicBezTo>
                    <a:pt x="4765" y="4205"/>
                    <a:pt x="4663" y="4100"/>
                    <a:pt x="4560" y="4028"/>
                  </a:cubicBezTo>
                  <a:lnTo>
                    <a:pt x="4560" y="4028"/>
                  </a:lnTo>
                  <a:cubicBezTo>
                    <a:pt x="4593" y="4046"/>
                    <a:pt x="4624" y="4067"/>
                    <a:pt x="4654" y="4090"/>
                  </a:cubicBezTo>
                  <a:cubicBezTo>
                    <a:pt x="4798" y="4090"/>
                    <a:pt x="4978" y="4018"/>
                    <a:pt x="4978" y="3910"/>
                  </a:cubicBezTo>
                  <a:cubicBezTo>
                    <a:pt x="4942" y="3369"/>
                    <a:pt x="5375" y="3152"/>
                    <a:pt x="5627" y="2792"/>
                  </a:cubicBezTo>
                  <a:cubicBezTo>
                    <a:pt x="5791" y="2563"/>
                    <a:pt x="5895" y="2482"/>
                    <a:pt x="5986" y="2482"/>
                  </a:cubicBezTo>
                  <a:cubicBezTo>
                    <a:pt x="6098" y="2482"/>
                    <a:pt x="6191" y="2601"/>
                    <a:pt x="6349" y="2720"/>
                  </a:cubicBezTo>
                  <a:cubicBezTo>
                    <a:pt x="6654" y="2923"/>
                    <a:pt x="6704" y="3447"/>
                    <a:pt x="7131" y="3447"/>
                  </a:cubicBezTo>
                  <a:cubicBezTo>
                    <a:pt x="7157" y="3447"/>
                    <a:pt x="7185" y="3445"/>
                    <a:pt x="7214" y="3441"/>
                  </a:cubicBezTo>
                  <a:cubicBezTo>
                    <a:pt x="6890" y="2287"/>
                    <a:pt x="6060" y="1349"/>
                    <a:pt x="4978" y="844"/>
                  </a:cubicBezTo>
                  <a:cubicBezTo>
                    <a:pt x="4437" y="303"/>
                    <a:pt x="3499" y="664"/>
                    <a:pt x="2995" y="51"/>
                  </a:cubicBezTo>
                  <a:cubicBezTo>
                    <a:pt x="2962" y="18"/>
                    <a:pt x="2871" y="0"/>
                    <a:pt x="2781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10220425" y="-1499687"/>
              <a:ext cx="215525" cy="273800"/>
            </a:xfrm>
            <a:custGeom>
              <a:avLst/>
              <a:gdLst/>
              <a:ahLst/>
              <a:cxnLst/>
              <a:rect l="l" t="t" r="r" b="b"/>
              <a:pathLst>
                <a:path w="8621" h="10952" extrusionOk="0">
                  <a:moveTo>
                    <a:pt x="4941" y="1"/>
                  </a:moveTo>
                  <a:cubicBezTo>
                    <a:pt x="4761" y="1"/>
                    <a:pt x="4581" y="37"/>
                    <a:pt x="4400" y="73"/>
                  </a:cubicBezTo>
                  <a:cubicBezTo>
                    <a:pt x="3246" y="433"/>
                    <a:pt x="2272" y="1155"/>
                    <a:pt x="1623" y="2165"/>
                  </a:cubicBezTo>
                  <a:cubicBezTo>
                    <a:pt x="1335" y="2597"/>
                    <a:pt x="830" y="2922"/>
                    <a:pt x="721" y="3355"/>
                  </a:cubicBezTo>
                  <a:cubicBezTo>
                    <a:pt x="577" y="4040"/>
                    <a:pt x="253" y="4617"/>
                    <a:pt x="180" y="5339"/>
                  </a:cubicBezTo>
                  <a:cubicBezTo>
                    <a:pt x="0" y="6998"/>
                    <a:pt x="253" y="8440"/>
                    <a:pt x="1695" y="9486"/>
                  </a:cubicBezTo>
                  <a:cubicBezTo>
                    <a:pt x="2308" y="9991"/>
                    <a:pt x="3030" y="10388"/>
                    <a:pt x="3823" y="10676"/>
                  </a:cubicBezTo>
                  <a:cubicBezTo>
                    <a:pt x="4451" y="10848"/>
                    <a:pt x="5102" y="10951"/>
                    <a:pt x="5757" y="10951"/>
                  </a:cubicBezTo>
                  <a:cubicBezTo>
                    <a:pt x="5930" y="10951"/>
                    <a:pt x="6103" y="10944"/>
                    <a:pt x="6276" y="10929"/>
                  </a:cubicBezTo>
                  <a:cubicBezTo>
                    <a:pt x="7141" y="10821"/>
                    <a:pt x="8079" y="10821"/>
                    <a:pt x="8620" y="9955"/>
                  </a:cubicBezTo>
                  <a:lnTo>
                    <a:pt x="8548" y="9883"/>
                  </a:lnTo>
                  <a:cubicBezTo>
                    <a:pt x="8314" y="9847"/>
                    <a:pt x="8070" y="9829"/>
                    <a:pt x="7827" y="9829"/>
                  </a:cubicBezTo>
                  <a:cubicBezTo>
                    <a:pt x="7583" y="9829"/>
                    <a:pt x="7340" y="9847"/>
                    <a:pt x="7105" y="9883"/>
                  </a:cubicBezTo>
                  <a:cubicBezTo>
                    <a:pt x="7022" y="9938"/>
                    <a:pt x="6939" y="10015"/>
                    <a:pt x="6824" y="10015"/>
                  </a:cubicBezTo>
                  <a:cubicBezTo>
                    <a:pt x="6789" y="10015"/>
                    <a:pt x="6751" y="10008"/>
                    <a:pt x="6709" y="9991"/>
                  </a:cubicBezTo>
                  <a:cubicBezTo>
                    <a:pt x="6600" y="9991"/>
                    <a:pt x="6528" y="9991"/>
                    <a:pt x="6456" y="10063"/>
                  </a:cubicBezTo>
                  <a:cubicBezTo>
                    <a:pt x="6287" y="10381"/>
                    <a:pt x="6056" y="10437"/>
                    <a:pt x="5806" y="10437"/>
                  </a:cubicBezTo>
                  <a:cubicBezTo>
                    <a:pt x="5667" y="10437"/>
                    <a:pt x="5522" y="10420"/>
                    <a:pt x="5379" y="10420"/>
                  </a:cubicBezTo>
                  <a:cubicBezTo>
                    <a:pt x="5341" y="10420"/>
                    <a:pt x="5303" y="10421"/>
                    <a:pt x="5266" y="10424"/>
                  </a:cubicBezTo>
                  <a:cubicBezTo>
                    <a:pt x="5194" y="10424"/>
                    <a:pt x="5158" y="10424"/>
                    <a:pt x="5086" y="10388"/>
                  </a:cubicBezTo>
                  <a:cubicBezTo>
                    <a:pt x="4977" y="10316"/>
                    <a:pt x="5013" y="10208"/>
                    <a:pt x="5013" y="10099"/>
                  </a:cubicBezTo>
                  <a:cubicBezTo>
                    <a:pt x="5013" y="10027"/>
                    <a:pt x="5013" y="9955"/>
                    <a:pt x="4977" y="9919"/>
                  </a:cubicBezTo>
                  <a:cubicBezTo>
                    <a:pt x="4761" y="9631"/>
                    <a:pt x="4364" y="9558"/>
                    <a:pt x="4148" y="9270"/>
                  </a:cubicBezTo>
                  <a:cubicBezTo>
                    <a:pt x="4141" y="9255"/>
                    <a:pt x="4123" y="9251"/>
                    <a:pt x="4101" y="9251"/>
                  </a:cubicBezTo>
                  <a:cubicBezTo>
                    <a:pt x="4068" y="9251"/>
                    <a:pt x="4023" y="9261"/>
                    <a:pt x="3986" y="9261"/>
                  </a:cubicBezTo>
                  <a:cubicBezTo>
                    <a:pt x="3922" y="9261"/>
                    <a:pt x="3877" y="9234"/>
                    <a:pt x="3931" y="9090"/>
                  </a:cubicBezTo>
                  <a:cubicBezTo>
                    <a:pt x="3931" y="8945"/>
                    <a:pt x="4004" y="8801"/>
                    <a:pt x="4004" y="8657"/>
                  </a:cubicBezTo>
                  <a:cubicBezTo>
                    <a:pt x="3968" y="8224"/>
                    <a:pt x="4292" y="7683"/>
                    <a:pt x="3931" y="7358"/>
                  </a:cubicBezTo>
                  <a:cubicBezTo>
                    <a:pt x="3210" y="6673"/>
                    <a:pt x="3354" y="5447"/>
                    <a:pt x="2453" y="4906"/>
                  </a:cubicBezTo>
                  <a:cubicBezTo>
                    <a:pt x="2381" y="4870"/>
                    <a:pt x="2417" y="4761"/>
                    <a:pt x="2417" y="4689"/>
                  </a:cubicBezTo>
                  <a:cubicBezTo>
                    <a:pt x="2453" y="4112"/>
                    <a:pt x="2885" y="3643"/>
                    <a:pt x="2633" y="2994"/>
                  </a:cubicBezTo>
                  <a:cubicBezTo>
                    <a:pt x="2561" y="2814"/>
                    <a:pt x="2885" y="2273"/>
                    <a:pt x="2994" y="1876"/>
                  </a:cubicBezTo>
                  <a:cubicBezTo>
                    <a:pt x="3030" y="1660"/>
                    <a:pt x="3174" y="1299"/>
                    <a:pt x="3390" y="1263"/>
                  </a:cubicBezTo>
                  <a:cubicBezTo>
                    <a:pt x="3968" y="1191"/>
                    <a:pt x="4076" y="686"/>
                    <a:pt x="4364" y="325"/>
                  </a:cubicBezTo>
                  <a:lnTo>
                    <a:pt x="4509" y="325"/>
                  </a:lnTo>
                  <a:cubicBezTo>
                    <a:pt x="4581" y="217"/>
                    <a:pt x="4725" y="253"/>
                    <a:pt x="4797" y="181"/>
                  </a:cubicBezTo>
                  <a:lnTo>
                    <a:pt x="4941" y="181"/>
                  </a:lnTo>
                  <a:cubicBezTo>
                    <a:pt x="4977" y="181"/>
                    <a:pt x="4977" y="145"/>
                    <a:pt x="4977" y="109"/>
                  </a:cubicBezTo>
                  <a:cubicBezTo>
                    <a:pt x="5013" y="73"/>
                    <a:pt x="4977" y="37"/>
                    <a:pt x="494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10398950" y="-1446387"/>
              <a:ext cx="101900" cy="150150"/>
            </a:xfrm>
            <a:custGeom>
              <a:avLst/>
              <a:gdLst/>
              <a:ahLst/>
              <a:cxnLst/>
              <a:rect l="l" t="t" r="r" b="b"/>
              <a:pathLst>
                <a:path w="4076" h="6006" extrusionOk="0">
                  <a:moveTo>
                    <a:pt x="3102" y="1403"/>
                  </a:moveTo>
                  <a:lnTo>
                    <a:pt x="3102" y="1403"/>
                  </a:lnTo>
                  <a:cubicBezTo>
                    <a:pt x="3030" y="1764"/>
                    <a:pt x="3282" y="1944"/>
                    <a:pt x="3391" y="2233"/>
                  </a:cubicBezTo>
                  <a:cubicBezTo>
                    <a:pt x="3499" y="2557"/>
                    <a:pt x="3499" y="2810"/>
                    <a:pt x="3174" y="2954"/>
                  </a:cubicBezTo>
                  <a:cubicBezTo>
                    <a:pt x="3097" y="2996"/>
                    <a:pt x="3035" y="3014"/>
                    <a:pt x="2985" y="3014"/>
                  </a:cubicBezTo>
                  <a:cubicBezTo>
                    <a:pt x="2776" y="3014"/>
                    <a:pt x="2771" y="2710"/>
                    <a:pt x="2741" y="2593"/>
                  </a:cubicBezTo>
                  <a:cubicBezTo>
                    <a:pt x="2669" y="2413"/>
                    <a:pt x="2597" y="2233"/>
                    <a:pt x="2381" y="2233"/>
                  </a:cubicBezTo>
                  <a:cubicBezTo>
                    <a:pt x="2273" y="2233"/>
                    <a:pt x="2164" y="2341"/>
                    <a:pt x="2164" y="2449"/>
                  </a:cubicBezTo>
                  <a:cubicBezTo>
                    <a:pt x="2266" y="2925"/>
                    <a:pt x="2048" y="3401"/>
                    <a:pt x="2053" y="3847"/>
                  </a:cubicBezTo>
                  <a:lnTo>
                    <a:pt x="2053" y="3847"/>
                  </a:lnTo>
                  <a:cubicBezTo>
                    <a:pt x="1614" y="2889"/>
                    <a:pt x="2085" y="1754"/>
                    <a:pt x="3102" y="1403"/>
                  </a:cubicBezTo>
                  <a:close/>
                  <a:moveTo>
                    <a:pt x="2510" y="0"/>
                  </a:moveTo>
                  <a:cubicBezTo>
                    <a:pt x="2392" y="0"/>
                    <a:pt x="2289" y="82"/>
                    <a:pt x="2128" y="105"/>
                  </a:cubicBezTo>
                  <a:cubicBezTo>
                    <a:pt x="1876" y="141"/>
                    <a:pt x="2056" y="285"/>
                    <a:pt x="2128" y="465"/>
                  </a:cubicBezTo>
                  <a:cubicBezTo>
                    <a:pt x="2200" y="646"/>
                    <a:pt x="2056" y="682"/>
                    <a:pt x="1948" y="718"/>
                  </a:cubicBezTo>
                  <a:cubicBezTo>
                    <a:pt x="1912" y="730"/>
                    <a:pt x="1875" y="735"/>
                    <a:pt x="1837" y="735"/>
                  </a:cubicBezTo>
                  <a:cubicBezTo>
                    <a:pt x="1648" y="735"/>
                    <a:pt x="1443" y="610"/>
                    <a:pt x="1263" y="610"/>
                  </a:cubicBezTo>
                  <a:cubicBezTo>
                    <a:pt x="1299" y="1079"/>
                    <a:pt x="1768" y="1511"/>
                    <a:pt x="1191" y="1872"/>
                  </a:cubicBezTo>
                  <a:cubicBezTo>
                    <a:pt x="1155" y="1980"/>
                    <a:pt x="1227" y="2125"/>
                    <a:pt x="1335" y="2161"/>
                  </a:cubicBezTo>
                  <a:cubicBezTo>
                    <a:pt x="1299" y="2305"/>
                    <a:pt x="1191" y="2377"/>
                    <a:pt x="1046" y="2413"/>
                  </a:cubicBezTo>
                  <a:cubicBezTo>
                    <a:pt x="866" y="2413"/>
                    <a:pt x="866" y="2521"/>
                    <a:pt x="866" y="2666"/>
                  </a:cubicBezTo>
                  <a:cubicBezTo>
                    <a:pt x="866" y="2954"/>
                    <a:pt x="1118" y="3026"/>
                    <a:pt x="1335" y="3134"/>
                  </a:cubicBezTo>
                  <a:cubicBezTo>
                    <a:pt x="1227" y="3315"/>
                    <a:pt x="938" y="3423"/>
                    <a:pt x="1082" y="3711"/>
                  </a:cubicBezTo>
                  <a:cubicBezTo>
                    <a:pt x="1082" y="3748"/>
                    <a:pt x="1118" y="3820"/>
                    <a:pt x="1155" y="3856"/>
                  </a:cubicBezTo>
                  <a:cubicBezTo>
                    <a:pt x="1551" y="4180"/>
                    <a:pt x="1299" y="4505"/>
                    <a:pt x="1155" y="4866"/>
                  </a:cubicBezTo>
                  <a:cubicBezTo>
                    <a:pt x="758" y="4505"/>
                    <a:pt x="1155" y="3892"/>
                    <a:pt x="650" y="3639"/>
                  </a:cubicBezTo>
                  <a:cubicBezTo>
                    <a:pt x="577" y="3856"/>
                    <a:pt x="541" y="4072"/>
                    <a:pt x="614" y="4289"/>
                  </a:cubicBezTo>
                  <a:cubicBezTo>
                    <a:pt x="641" y="4480"/>
                    <a:pt x="565" y="4568"/>
                    <a:pt x="432" y="4568"/>
                  </a:cubicBezTo>
                  <a:cubicBezTo>
                    <a:pt x="390" y="4568"/>
                    <a:pt x="341" y="4559"/>
                    <a:pt x="289" y="4541"/>
                  </a:cubicBezTo>
                  <a:cubicBezTo>
                    <a:pt x="243" y="4518"/>
                    <a:pt x="197" y="4436"/>
                    <a:pt x="132" y="4436"/>
                  </a:cubicBezTo>
                  <a:cubicBezTo>
                    <a:pt x="95" y="4436"/>
                    <a:pt x="53" y="4463"/>
                    <a:pt x="0" y="4541"/>
                  </a:cubicBezTo>
                  <a:cubicBezTo>
                    <a:pt x="361" y="4793"/>
                    <a:pt x="577" y="5190"/>
                    <a:pt x="650" y="5623"/>
                  </a:cubicBezTo>
                  <a:cubicBezTo>
                    <a:pt x="880" y="5278"/>
                    <a:pt x="987" y="5116"/>
                    <a:pt x="1179" y="5116"/>
                  </a:cubicBezTo>
                  <a:cubicBezTo>
                    <a:pt x="1347" y="5116"/>
                    <a:pt x="1581" y="5242"/>
                    <a:pt x="2020" y="5479"/>
                  </a:cubicBezTo>
                  <a:cubicBezTo>
                    <a:pt x="1912" y="4976"/>
                    <a:pt x="1948" y="4438"/>
                    <a:pt x="2090" y="3935"/>
                  </a:cubicBezTo>
                  <a:lnTo>
                    <a:pt x="2090" y="3935"/>
                  </a:lnTo>
                  <a:cubicBezTo>
                    <a:pt x="2586" y="4053"/>
                    <a:pt x="2345" y="4437"/>
                    <a:pt x="2345" y="4613"/>
                  </a:cubicBezTo>
                  <a:cubicBezTo>
                    <a:pt x="2381" y="4902"/>
                    <a:pt x="2345" y="5154"/>
                    <a:pt x="2705" y="5226"/>
                  </a:cubicBezTo>
                  <a:cubicBezTo>
                    <a:pt x="2814" y="5479"/>
                    <a:pt x="2741" y="5876"/>
                    <a:pt x="3138" y="5984"/>
                  </a:cubicBezTo>
                  <a:cubicBezTo>
                    <a:pt x="3184" y="5999"/>
                    <a:pt x="3224" y="6006"/>
                    <a:pt x="3258" y="6006"/>
                  </a:cubicBezTo>
                  <a:cubicBezTo>
                    <a:pt x="3466" y="6006"/>
                    <a:pt x="3488" y="5762"/>
                    <a:pt x="3643" y="5731"/>
                  </a:cubicBezTo>
                  <a:cubicBezTo>
                    <a:pt x="3679" y="5659"/>
                    <a:pt x="3679" y="5623"/>
                    <a:pt x="3715" y="5551"/>
                  </a:cubicBezTo>
                  <a:cubicBezTo>
                    <a:pt x="3715" y="5443"/>
                    <a:pt x="3679" y="5335"/>
                    <a:pt x="3787" y="5262"/>
                  </a:cubicBezTo>
                  <a:cubicBezTo>
                    <a:pt x="3824" y="5226"/>
                    <a:pt x="3860" y="5154"/>
                    <a:pt x="3860" y="5118"/>
                  </a:cubicBezTo>
                  <a:cubicBezTo>
                    <a:pt x="3840" y="4965"/>
                    <a:pt x="3781" y="4924"/>
                    <a:pt x="3708" y="4924"/>
                  </a:cubicBezTo>
                  <a:cubicBezTo>
                    <a:pt x="3643" y="4924"/>
                    <a:pt x="3567" y="4957"/>
                    <a:pt x="3499" y="4974"/>
                  </a:cubicBezTo>
                  <a:cubicBezTo>
                    <a:pt x="3535" y="4721"/>
                    <a:pt x="3824" y="4685"/>
                    <a:pt x="3896" y="4469"/>
                  </a:cubicBezTo>
                  <a:cubicBezTo>
                    <a:pt x="3932" y="4325"/>
                    <a:pt x="3824" y="4144"/>
                    <a:pt x="3968" y="4036"/>
                  </a:cubicBezTo>
                  <a:cubicBezTo>
                    <a:pt x="4076" y="3098"/>
                    <a:pt x="4040" y="2161"/>
                    <a:pt x="3787" y="1259"/>
                  </a:cubicBezTo>
                  <a:cubicBezTo>
                    <a:pt x="3571" y="1187"/>
                    <a:pt x="3499" y="1006"/>
                    <a:pt x="3391" y="826"/>
                  </a:cubicBezTo>
                  <a:cubicBezTo>
                    <a:pt x="3210" y="574"/>
                    <a:pt x="2958" y="321"/>
                    <a:pt x="2741" y="105"/>
                  </a:cubicBezTo>
                  <a:cubicBezTo>
                    <a:pt x="2650" y="26"/>
                    <a:pt x="2578" y="0"/>
                    <a:pt x="2510" y="0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10343950" y="-1503412"/>
              <a:ext cx="92900" cy="30800"/>
            </a:xfrm>
            <a:custGeom>
              <a:avLst/>
              <a:gdLst/>
              <a:ahLst/>
              <a:cxnLst/>
              <a:rect l="l" t="t" r="r" b="b"/>
              <a:pathLst>
                <a:path w="3716" h="1232" extrusionOk="0">
                  <a:moveTo>
                    <a:pt x="1397" y="1"/>
                  </a:moveTo>
                  <a:cubicBezTo>
                    <a:pt x="938" y="1"/>
                    <a:pt x="472" y="64"/>
                    <a:pt x="0" y="150"/>
                  </a:cubicBezTo>
                  <a:lnTo>
                    <a:pt x="0" y="330"/>
                  </a:lnTo>
                  <a:cubicBezTo>
                    <a:pt x="40" y="334"/>
                    <a:pt x="80" y="335"/>
                    <a:pt x="121" y="335"/>
                  </a:cubicBezTo>
                  <a:cubicBezTo>
                    <a:pt x="211" y="335"/>
                    <a:pt x="303" y="328"/>
                    <a:pt x="393" y="328"/>
                  </a:cubicBezTo>
                  <a:cubicBezTo>
                    <a:pt x="630" y="328"/>
                    <a:pt x="845" y="376"/>
                    <a:pt x="938" y="727"/>
                  </a:cubicBezTo>
                  <a:cubicBezTo>
                    <a:pt x="960" y="804"/>
                    <a:pt x="992" y="830"/>
                    <a:pt x="1029" y="830"/>
                  </a:cubicBezTo>
                  <a:cubicBezTo>
                    <a:pt x="1113" y="830"/>
                    <a:pt x="1223" y="691"/>
                    <a:pt x="1299" y="691"/>
                  </a:cubicBezTo>
                  <a:cubicBezTo>
                    <a:pt x="1407" y="691"/>
                    <a:pt x="1515" y="655"/>
                    <a:pt x="1443" y="546"/>
                  </a:cubicBezTo>
                  <a:cubicBezTo>
                    <a:pt x="1371" y="402"/>
                    <a:pt x="1191" y="294"/>
                    <a:pt x="1443" y="186"/>
                  </a:cubicBezTo>
                  <a:cubicBezTo>
                    <a:pt x="1502" y="171"/>
                    <a:pt x="1585" y="156"/>
                    <a:pt x="1665" y="156"/>
                  </a:cubicBezTo>
                  <a:cubicBezTo>
                    <a:pt x="1781" y="156"/>
                    <a:pt x="1891" y="187"/>
                    <a:pt x="1912" y="294"/>
                  </a:cubicBezTo>
                  <a:cubicBezTo>
                    <a:pt x="2020" y="727"/>
                    <a:pt x="2525" y="763"/>
                    <a:pt x="2669" y="1232"/>
                  </a:cubicBezTo>
                  <a:cubicBezTo>
                    <a:pt x="2835" y="806"/>
                    <a:pt x="2892" y="660"/>
                    <a:pt x="3033" y="660"/>
                  </a:cubicBezTo>
                  <a:cubicBezTo>
                    <a:pt x="3107" y="660"/>
                    <a:pt x="3205" y="701"/>
                    <a:pt x="3355" y="763"/>
                  </a:cubicBezTo>
                  <a:lnTo>
                    <a:pt x="3715" y="907"/>
                  </a:lnTo>
                  <a:cubicBezTo>
                    <a:pt x="3679" y="763"/>
                    <a:pt x="3571" y="655"/>
                    <a:pt x="3427" y="582"/>
                  </a:cubicBezTo>
                  <a:cubicBezTo>
                    <a:pt x="2774" y="147"/>
                    <a:pt x="2094" y="1"/>
                    <a:pt x="1397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10480100" y="-1346387"/>
              <a:ext cx="19850" cy="30800"/>
            </a:xfrm>
            <a:custGeom>
              <a:avLst/>
              <a:gdLst/>
              <a:ahLst/>
              <a:cxnLst/>
              <a:rect l="l" t="t" r="r" b="b"/>
              <a:pathLst>
                <a:path w="794" h="1232" extrusionOk="0">
                  <a:moveTo>
                    <a:pt x="686" y="0"/>
                  </a:moveTo>
                  <a:cubicBezTo>
                    <a:pt x="505" y="397"/>
                    <a:pt x="0" y="685"/>
                    <a:pt x="109" y="1226"/>
                  </a:cubicBezTo>
                  <a:cubicBezTo>
                    <a:pt x="116" y="1230"/>
                    <a:pt x="124" y="1232"/>
                    <a:pt x="132" y="1232"/>
                  </a:cubicBezTo>
                  <a:cubicBezTo>
                    <a:pt x="223" y="1232"/>
                    <a:pt x="315" y="985"/>
                    <a:pt x="406" y="985"/>
                  </a:cubicBezTo>
                  <a:cubicBezTo>
                    <a:pt x="451" y="985"/>
                    <a:pt x="496" y="1046"/>
                    <a:pt x="541" y="1226"/>
                  </a:cubicBezTo>
                  <a:cubicBezTo>
                    <a:pt x="722" y="830"/>
                    <a:pt x="794" y="397"/>
                    <a:pt x="686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10462075" y="-1304012"/>
              <a:ext cx="27975" cy="33375"/>
            </a:xfrm>
            <a:custGeom>
              <a:avLst/>
              <a:gdLst/>
              <a:ahLst/>
              <a:cxnLst/>
              <a:rect l="l" t="t" r="r" b="b"/>
              <a:pathLst>
                <a:path w="1119" h="1335" extrusionOk="0">
                  <a:moveTo>
                    <a:pt x="1118" y="0"/>
                  </a:moveTo>
                  <a:lnTo>
                    <a:pt x="613" y="289"/>
                  </a:lnTo>
                  <a:cubicBezTo>
                    <a:pt x="433" y="649"/>
                    <a:pt x="72" y="902"/>
                    <a:pt x="0" y="1335"/>
                  </a:cubicBezTo>
                  <a:cubicBezTo>
                    <a:pt x="469" y="974"/>
                    <a:pt x="830" y="505"/>
                    <a:pt x="1118" y="0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10434125" y="-1255337"/>
              <a:ext cx="9025" cy="4550"/>
            </a:xfrm>
            <a:custGeom>
              <a:avLst/>
              <a:gdLst/>
              <a:ahLst/>
              <a:cxnLst/>
              <a:rect l="l" t="t" r="r" b="b"/>
              <a:pathLst>
                <a:path w="361" h="182" extrusionOk="0">
                  <a:moveTo>
                    <a:pt x="72" y="1"/>
                  </a:moveTo>
                  <a:cubicBezTo>
                    <a:pt x="36" y="37"/>
                    <a:pt x="0" y="109"/>
                    <a:pt x="36" y="145"/>
                  </a:cubicBezTo>
                  <a:lnTo>
                    <a:pt x="72" y="181"/>
                  </a:lnTo>
                  <a:cubicBezTo>
                    <a:pt x="180" y="181"/>
                    <a:pt x="289" y="109"/>
                    <a:pt x="361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10489125" y="-1315737"/>
              <a:ext cx="4525" cy="7900"/>
            </a:xfrm>
            <a:custGeom>
              <a:avLst/>
              <a:gdLst/>
              <a:ahLst/>
              <a:cxnLst/>
              <a:rect l="l" t="t" r="r" b="b"/>
              <a:pathLst>
                <a:path w="181" h="316" extrusionOk="0">
                  <a:moveTo>
                    <a:pt x="180" y="0"/>
                  </a:moveTo>
                  <a:lnTo>
                    <a:pt x="180" y="0"/>
                  </a:lnTo>
                  <a:cubicBezTo>
                    <a:pt x="36" y="36"/>
                    <a:pt x="0" y="145"/>
                    <a:pt x="0" y="289"/>
                  </a:cubicBezTo>
                  <a:cubicBezTo>
                    <a:pt x="18" y="307"/>
                    <a:pt x="45" y="316"/>
                    <a:pt x="72" y="316"/>
                  </a:cubicBezTo>
                  <a:cubicBezTo>
                    <a:pt x="99" y="316"/>
                    <a:pt x="126" y="307"/>
                    <a:pt x="144" y="289"/>
                  </a:cubicBezTo>
                  <a:cubicBezTo>
                    <a:pt x="144" y="181"/>
                    <a:pt x="180" y="72"/>
                    <a:pt x="180" y="0"/>
                  </a:cubicBez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10489125" y="-1308537"/>
              <a:ext cx="3625" cy="4550"/>
            </a:xfrm>
            <a:custGeom>
              <a:avLst/>
              <a:gdLst/>
              <a:ahLst/>
              <a:cxnLst/>
              <a:rect l="l" t="t" r="r" b="b"/>
              <a:pathLst>
                <a:path w="145" h="182" extrusionOk="0">
                  <a:moveTo>
                    <a:pt x="0" y="1"/>
                  </a:moveTo>
                  <a:cubicBezTo>
                    <a:pt x="0" y="37"/>
                    <a:pt x="0" y="109"/>
                    <a:pt x="36" y="181"/>
                  </a:cubicBezTo>
                  <a:cubicBezTo>
                    <a:pt x="108" y="145"/>
                    <a:pt x="144" y="73"/>
                    <a:pt x="144" y="1"/>
                  </a:cubicBezTo>
                  <a:close/>
                </a:path>
              </a:pathLst>
            </a:custGeom>
            <a:solidFill>
              <a:srgbClr val="E89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10312375" y="-1453762"/>
              <a:ext cx="123575" cy="217525"/>
            </a:xfrm>
            <a:custGeom>
              <a:avLst/>
              <a:gdLst/>
              <a:ahLst/>
              <a:cxnLst/>
              <a:rect l="l" t="t" r="r" b="b"/>
              <a:pathLst>
                <a:path w="4943" h="8701" extrusionOk="0">
                  <a:moveTo>
                    <a:pt x="1070" y="1"/>
                  </a:moveTo>
                  <a:cubicBezTo>
                    <a:pt x="1050" y="1"/>
                    <a:pt x="1031" y="1"/>
                    <a:pt x="1011" y="3"/>
                  </a:cubicBezTo>
                  <a:cubicBezTo>
                    <a:pt x="614" y="508"/>
                    <a:pt x="650" y="1229"/>
                    <a:pt x="1119" y="1698"/>
                  </a:cubicBezTo>
                  <a:cubicBezTo>
                    <a:pt x="1155" y="1698"/>
                    <a:pt x="1191" y="1698"/>
                    <a:pt x="1191" y="1734"/>
                  </a:cubicBezTo>
                  <a:cubicBezTo>
                    <a:pt x="1191" y="1806"/>
                    <a:pt x="1155" y="1842"/>
                    <a:pt x="1083" y="1842"/>
                  </a:cubicBezTo>
                  <a:cubicBezTo>
                    <a:pt x="470" y="2095"/>
                    <a:pt x="253" y="2888"/>
                    <a:pt x="650" y="3465"/>
                  </a:cubicBezTo>
                  <a:cubicBezTo>
                    <a:pt x="626" y="3469"/>
                    <a:pt x="601" y="3470"/>
                    <a:pt x="577" y="3470"/>
                  </a:cubicBezTo>
                  <a:cubicBezTo>
                    <a:pt x="462" y="3470"/>
                    <a:pt x="346" y="3443"/>
                    <a:pt x="249" y="3443"/>
                  </a:cubicBezTo>
                  <a:cubicBezTo>
                    <a:pt x="118" y="3443"/>
                    <a:pt x="20" y="3491"/>
                    <a:pt x="1" y="3718"/>
                  </a:cubicBezTo>
                  <a:cubicBezTo>
                    <a:pt x="1" y="4223"/>
                    <a:pt x="398" y="4656"/>
                    <a:pt x="903" y="4692"/>
                  </a:cubicBezTo>
                  <a:cubicBezTo>
                    <a:pt x="217" y="5197"/>
                    <a:pt x="145" y="6134"/>
                    <a:pt x="722" y="6748"/>
                  </a:cubicBezTo>
                  <a:cubicBezTo>
                    <a:pt x="758" y="7000"/>
                    <a:pt x="794" y="7216"/>
                    <a:pt x="867" y="7433"/>
                  </a:cubicBezTo>
                  <a:cubicBezTo>
                    <a:pt x="1011" y="7685"/>
                    <a:pt x="1155" y="8010"/>
                    <a:pt x="1480" y="8154"/>
                  </a:cubicBezTo>
                  <a:cubicBezTo>
                    <a:pt x="1516" y="8190"/>
                    <a:pt x="1552" y="8190"/>
                    <a:pt x="1588" y="8190"/>
                  </a:cubicBezTo>
                  <a:cubicBezTo>
                    <a:pt x="1564" y="8214"/>
                    <a:pt x="1548" y="8222"/>
                    <a:pt x="1537" y="8222"/>
                  </a:cubicBezTo>
                  <a:cubicBezTo>
                    <a:pt x="1516" y="8222"/>
                    <a:pt x="1516" y="8190"/>
                    <a:pt x="1516" y="8190"/>
                  </a:cubicBezTo>
                  <a:cubicBezTo>
                    <a:pt x="1486" y="8175"/>
                    <a:pt x="1450" y="8167"/>
                    <a:pt x="1415" y="8167"/>
                  </a:cubicBezTo>
                  <a:cubicBezTo>
                    <a:pt x="1366" y="8167"/>
                    <a:pt x="1321" y="8184"/>
                    <a:pt x="1299" y="8226"/>
                  </a:cubicBezTo>
                  <a:cubicBezTo>
                    <a:pt x="1119" y="8443"/>
                    <a:pt x="1299" y="8587"/>
                    <a:pt x="1444" y="8695"/>
                  </a:cubicBezTo>
                  <a:cubicBezTo>
                    <a:pt x="1476" y="8699"/>
                    <a:pt x="1509" y="8701"/>
                    <a:pt x="1542" y="8701"/>
                  </a:cubicBezTo>
                  <a:cubicBezTo>
                    <a:pt x="1832" y="8701"/>
                    <a:pt x="2111" y="8558"/>
                    <a:pt x="2273" y="8298"/>
                  </a:cubicBezTo>
                  <a:cubicBezTo>
                    <a:pt x="2340" y="8198"/>
                    <a:pt x="2423" y="8167"/>
                    <a:pt x="2511" y="8167"/>
                  </a:cubicBezTo>
                  <a:cubicBezTo>
                    <a:pt x="2611" y="8167"/>
                    <a:pt x="2718" y="8207"/>
                    <a:pt x="2814" y="8226"/>
                  </a:cubicBezTo>
                  <a:lnTo>
                    <a:pt x="3139" y="8226"/>
                  </a:lnTo>
                  <a:cubicBezTo>
                    <a:pt x="3171" y="8250"/>
                    <a:pt x="3199" y="8260"/>
                    <a:pt x="3225" y="8260"/>
                  </a:cubicBezTo>
                  <a:cubicBezTo>
                    <a:pt x="3315" y="8260"/>
                    <a:pt x="3371" y="8138"/>
                    <a:pt x="3427" y="8082"/>
                  </a:cubicBezTo>
                  <a:cubicBezTo>
                    <a:pt x="3680" y="8154"/>
                    <a:pt x="3932" y="8190"/>
                    <a:pt x="4185" y="8190"/>
                  </a:cubicBezTo>
                  <a:cubicBezTo>
                    <a:pt x="4437" y="8190"/>
                    <a:pt x="4690" y="8154"/>
                    <a:pt x="4942" y="8082"/>
                  </a:cubicBezTo>
                  <a:cubicBezTo>
                    <a:pt x="4942" y="8046"/>
                    <a:pt x="4942" y="7974"/>
                    <a:pt x="4942" y="7938"/>
                  </a:cubicBezTo>
                  <a:cubicBezTo>
                    <a:pt x="4762" y="7685"/>
                    <a:pt x="4509" y="7505"/>
                    <a:pt x="4654" y="7072"/>
                  </a:cubicBezTo>
                  <a:cubicBezTo>
                    <a:pt x="4762" y="6856"/>
                    <a:pt x="4618" y="6567"/>
                    <a:pt x="4401" y="6531"/>
                  </a:cubicBezTo>
                  <a:cubicBezTo>
                    <a:pt x="4185" y="6459"/>
                    <a:pt x="4077" y="6207"/>
                    <a:pt x="3860" y="6134"/>
                  </a:cubicBezTo>
                  <a:cubicBezTo>
                    <a:pt x="3752" y="6531"/>
                    <a:pt x="3463" y="6892"/>
                    <a:pt x="3319" y="6928"/>
                  </a:cubicBezTo>
                  <a:cubicBezTo>
                    <a:pt x="3274" y="6946"/>
                    <a:pt x="3233" y="6955"/>
                    <a:pt x="3198" y="6955"/>
                  </a:cubicBezTo>
                  <a:cubicBezTo>
                    <a:pt x="3091" y="6955"/>
                    <a:pt x="3031" y="6874"/>
                    <a:pt x="3031" y="6712"/>
                  </a:cubicBezTo>
                  <a:cubicBezTo>
                    <a:pt x="3031" y="6603"/>
                    <a:pt x="3067" y="6495"/>
                    <a:pt x="3139" y="6387"/>
                  </a:cubicBezTo>
                  <a:cubicBezTo>
                    <a:pt x="2958" y="6351"/>
                    <a:pt x="2886" y="6315"/>
                    <a:pt x="2886" y="6098"/>
                  </a:cubicBezTo>
                  <a:cubicBezTo>
                    <a:pt x="2859" y="5721"/>
                    <a:pt x="2550" y="5464"/>
                    <a:pt x="2215" y="5464"/>
                  </a:cubicBezTo>
                  <a:cubicBezTo>
                    <a:pt x="2102" y="5464"/>
                    <a:pt x="1986" y="5494"/>
                    <a:pt x="1876" y="5557"/>
                  </a:cubicBezTo>
                  <a:cubicBezTo>
                    <a:pt x="2021" y="5738"/>
                    <a:pt x="2309" y="5738"/>
                    <a:pt x="2417" y="5954"/>
                  </a:cubicBezTo>
                  <a:cubicBezTo>
                    <a:pt x="2363" y="6009"/>
                    <a:pt x="2304" y="6027"/>
                    <a:pt x="2243" y="6027"/>
                  </a:cubicBezTo>
                  <a:cubicBezTo>
                    <a:pt x="2142" y="6027"/>
                    <a:pt x="2038" y="5977"/>
                    <a:pt x="1949" y="5954"/>
                  </a:cubicBezTo>
                  <a:cubicBezTo>
                    <a:pt x="1660" y="5882"/>
                    <a:pt x="1408" y="5161"/>
                    <a:pt x="1588" y="5125"/>
                  </a:cubicBezTo>
                  <a:cubicBezTo>
                    <a:pt x="2057" y="4980"/>
                    <a:pt x="1804" y="4764"/>
                    <a:pt x="1660" y="4547"/>
                  </a:cubicBezTo>
                  <a:cubicBezTo>
                    <a:pt x="1552" y="4367"/>
                    <a:pt x="1408" y="4187"/>
                    <a:pt x="1480" y="3934"/>
                  </a:cubicBezTo>
                  <a:cubicBezTo>
                    <a:pt x="1732" y="3249"/>
                    <a:pt x="1732" y="2528"/>
                    <a:pt x="2165" y="1915"/>
                  </a:cubicBezTo>
                  <a:cubicBezTo>
                    <a:pt x="2417" y="1987"/>
                    <a:pt x="2381" y="2275"/>
                    <a:pt x="2454" y="2347"/>
                  </a:cubicBezTo>
                  <a:cubicBezTo>
                    <a:pt x="2537" y="2403"/>
                    <a:pt x="2620" y="2479"/>
                    <a:pt x="2719" y="2479"/>
                  </a:cubicBezTo>
                  <a:cubicBezTo>
                    <a:pt x="2749" y="2479"/>
                    <a:pt x="2781" y="2472"/>
                    <a:pt x="2814" y="2456"/>
                  </a:cubicBezTo>
                  <a:cubicBezTo>
                    <a:pt x="2958" y="2383"/>
                    <a:pt x="2922" y="2239"/>
                    <a:pt x="2850" y="2131"/>
                  </a:cubicBezTo>
                  <a:cubicBezTo>
                    <a:pt x="2634" y="1842"/>
                    <a:pt x="2562" y="1446"/>
                    <a:pt x="2706" y="1121"/>
                  </a:cubicBezTo>
                  <a:cubicBezTo>
                    <a:pt x="2706" y="1049"/>
                    <a:pt x="2634" y="977"/>
                    <a:pt x="2526" y="905"/>
                  </a:cubicBezTo>
                  <a:cubicBezTo>
                    <a:pt x="2471" y="850"/>
                    <a:pt x="2601" y="529"/>
                    <a:pt x="2483" y="529"/>
                  </a:cubicBezTo>
                  <a:cubicBezTo>
                    <a:pt x="2445" y="529"/>
                    <a:pt x="2380" y="564"/>
                    <a:pt x="2273" y="652"/>
                  </a:cubicBezTo>
                  <a:cubicBezTo>
                    <a:pt x="2171" y="755"/>
                    <a:pt x="2138" y="845"/>
                    <a:pt x="2090" y="845"/>
                  </a:cubicBezTo>
                  <a:cubicBezTo>
                    <a:pt x="2052" y="845"/>
                    <a:pt x="2006" y="793"/>
                    <a:pt x="1913" y="652"/>
                  </a:cubicBezTo>
                  <a:cubicBezTo>
                    <a:pt x="1671" y="376"/>
                    <a:pt x="1495" y="1"/>
                    <a:pt x="1070" y="1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10269100" y="-1491562"/>
              <a:ext cx="75775" cy="221675"/>
            </a:xfrm>
            <a:custGeom>
              <a:avLst/>
              <a:gdLst/>
              <a:ahLst/>
              <a:cxnLst/>
              <a:rect l="l" t="t" r="r" b="b"/>
              <a:pathLst>
                <a:path w="3031" h="8867" extrusionOk="0">
                  <a:moveTo>
                    <a:pt x="2417" y="0"/>
                  </a:moveTo>
                  <a:cubicBezTo>
                    <a:pt x="2345" y="0"/>
                    <a:pt x="2237" y="0"/>
                    <a:pt x="2201" y="36"/>
                  </a:cubicBezTo>
                  <a:cubicBezTo>
                    <a:pt x="2030" y="378"/>
                    <a:pt x="1859" y="688"/>
                    <a:pt x="1441" y="688"/>
                  </a:cubicBezTo>
                  <a:cubicBezTo>
                    <a:pt x="1419" y="688"/>
                    <a:pt x="1395" y="687"/>
                    <a:pt x="1371" y="685"/>
                  </a:cubicBezTo>
                  <a:cubicBezTo>
                    <a:pt x="1299" y="685"/>
                    <a:pt x="1155" y="794"/>
                    <a:pt x="1155" y="902"/>
                  </a:cubicBezTo>
                  <a:cubicBezTo>
                    <a:pt x="1083" y="1299"/>
                    <a:pt x="722" y="1587"/>
                    <a:pt x="794" y="2056"/>
                  </a:cubicBezTo>
                  <a:cubicBezTo>
                    <a:pt x="830" y="2164"/>
                    <a:pt x="794" y="2309"/>
                    <a:pt x="686" y="2381"/>
                  </a:cubicBezTo>
                  <a:cubicBezTo>
                    <a:pt x="470" y="2489"/>
                    <a:pt x="253" y="2561"/>
                    <a:pt x="361" y="2886"/>
                  </a:cubicBezTo>
                  <a:cubicBezTo>
                    <a:pt x="397" y="3138"/>
                    <a:pt x="578" y="3318"/>
                    <a:pt x="794" y="3427"/>
                  </a:cubicBezTo>
                  <a:cubicBezTo>
                    <a:pt x="289" y="3571"/>
                    <a:pt x="289" y="3571"/>
                    <a:pt x="361" y="4004"/>
                  </a:cubicBezTo>
                  <a:cubicBezTo>
                    <a:pt x="397" y="4076"/>
                    <a:pt x="361" y="4184"/>
                    <a:pt x="325" y="4292"/>
                  </a:cubicBezTo>
                  <a:cubicBezTo>
                    <a:pt x="1" y="4689"/>
                    <a:pt x="289" y="4833"/>
                    <a:pt x="614" y="4869"/>
                  </a:cubicBezTo>
                  <a:cubicBezTo>
                    <a:pt x="902" y="4905"/>
                    <a:pt x="938" y="5230"/>
                    <a:pt x="1047" y="5410"/>
                  </a:cubicBezTo>
                  <a:cubicBezTo>
                    <a:pt x="1155" y="5591"/>
                    <a:pt x="794" y="5591"/>
                    <a:pt x="722" y="5771"/>
                  </a:cubicBezTo>
                  <a:cubicBezTo>
                    <a:pt x="686" y="5807"/>
                    <a:pt x="722" y="5843"/>
                    <a:pt x="722" y="5951"/>
                  </a:cubicBezTo>
                  <a:cubicBezTo>
                    <a:pt x="785" y="5928"/>
                    <a:pt x="841" y="5918"/>
                    <a:pt x="892" y="5918"/>
                  </a:cubicBezTo>
                  <a:cubicBezTo>
                    <a:pt x="1164" y="5918"/>
                    <a:pt x="1286" y="6208"/>
                    <a:pt x="1407" y="6420"/>
                  </a:cubicBezTo>
                  <a:cubicBezTo>
                    <a:pt x="1516" y="6673"/>
                    <a:pt x="1479" y="6997"/>
                    <a:pt x="1876" y="7105"/>
                  </a:cubicBezTo>
                  <a:cubicBezTo>
                    <a:pt x="2057" y="7105"/>
                    <a:pt x="2021" y="7358"/>
                    <a:pt x="1912" y="7466"/>
                  </a:cubicBezTo>
                  <a:cubicBezTo>
                    <a:pt x="1696" y="7827"/>
                    <a:pt x="2057" y="8260"/>
                    <a:pt x="1768" y="8620"/>
                  </a:cubicBezTo>
                  <a:cubicBezTo>
                    <a:pt x="1804" y="8692"/>
                    <a:pt x="1876" y="8765"/>
                    <a:pt x="1948" y="8837"/>
                  </a:cubicBezTo>
                  <a:cubicBezTo>
                    <a:pt x="1980" y="8858"/>
                    <a:pt x="2009" y="8867"/>
                    <a:pt x="2035" y="8867"/>
                  </a:cubicBezTo>
                  <a:cubicBezTo>
                    <a:pt x="2099" y="8867"/>
                    <a:pt x="2150" y="8816"/>
                    <a:pt x="2201" y="8765"/>
                  </a:cubicBezTo>
                  <a:cubicBezTo>
                    <a:pt x="2273" y="8584"/>
                    <a:pt x="2417" y="8404"/>
                    <a:pt x="2562" y="8224"/>
                  </a:cubicBezTo>
                  <a:cubicBezTo>
                    <a:pt x="2593" y="8097"/>
                    <a:pt x="2681" y="7886"/>
                    <a:pt x="2554" y="7886"/>
                  </a:cubicBezTo>
                  <a:cubicBezTo>
                    <a:pt x="2537" y="7886"/>
                    <a:pt x="2516" y="7890"/>
                    <a:pt x="2489" y="7899"/>
                  </a:cubicBezTo>
                  <a:cubicBezTo>
                    <a:pt x="2429" y="7914"/>
                    <a:pt x="2380" y="7921"/>
                    <a:pt x="2340" y="7921"/>
                  </a:cubicBezTo>
                  <a:cubicBezTo>
                    <a:pt x="2189" y="7921"/>
                    <a:pt x="2172" y="7818"/>
                    <a:pt x="2201" y="7646"/>
                  </a:cubicBezTo>
                  <a:cubicBezTo>
                    <a:pt x="2201" y="7502"/>
                    <a:pt x="2345" y="7430"/>
                    <a:pt x="2309" y="7286"/>
                  </a:cubicBezTo>
                  <a:cubicBezTo>
                    <a:pt x="2129" y="6961"/>
                    <a:pt x="2273" y="6564"/>
                    <a:pt x="2634" y="6420"/>
                  </a:cubicBezTo>
                  <a:cubicBezTo>
                    <a:pt x="2778" y="6312"/>
                    <a:pt x="2850" y="6132"/>
                    <a:pt x="2814" y="5987"/>
                  </a:cubicBezTo>
                  <a:lnTo>
                    <a:pt x="2814" y="5987"/>
                  </a:lnTo>
                  <a:cubicBezTo>
                    <a:pt x="2658" y="6031"/>
                    <a:pt x="2532" y="6055"/>
                    <a:pt x="2427" y="6055"/>
                  </a:cubicBezTo>
                  <a:cubicBezTo>
                    <a:pt x="2096" y="6055"/>
                    <a:pt x="1986" y="5807"/>
                    <a:pt x="1876" y="5122"/>
                  </a:cubicBezTo>
                  <a:cubicBezTo>
                    <a:pt x="1886" y="5120"/>
                    <a:pt x="1895" y="5120"/>
                    <a:pt x="1904" y="5120"/>
                  </a:cubicBezTo>
                  <a:cubicBezTo>
                    <a:pt x="2073" y="5120"/>
                    <a:pt x="2211" y="5331"/>
                    <a:pt x="2376" y="5331"/>
                  </a:cubicBezTo>
                  <a:cubicBezTo>
                    <a:pt x="2444" y="5331"/>
                    <a:pt x="2517" y="5295"/>
                    <a:pt x="2598" y="5194"/>
                  </a:cubicBezTo>
                  <a:cubicBezTo>
                    <a:pt x="2489" y="4797"/>
                    <a:pt x="2381" y="4400"/>
                    <a:pt x="2237" y="4004"/>
                  </a:cubicBezTo>
                  <a:cubicBezTo>
                    <a:pt x="2598" y="3895"/>
                    <a:pt x="2634" y="3859"/>
                    <a:pt x="2814" y="3499"/>
                  </a:cubicBezTo>
                  <a:cubicBezTo>
                    <a:pt x="2850" y="3427"/>
                    <a:pt x="2958" y="3391"/>
                    <a:pt x="2994" y="3354"/>
                  </a:cubicBezTo>
                  <a:lnTo>
                    <a:pt x="3030" y="3354"/>
                  </a:lnTo>
                  <a:cubicBezTo>
                    <a:pt x="2670" y="2813"/>
                    <a:pt x="2562" y="2200"/>
                    <a:pt x="2706" y="1587"/>
                  </a:cubicBezTo>
                  <a:cubicBezTo>
                    <a:pt x="2706" y="1551"/>
                    <a:pt x="2706" y="1551"/>
                    <a:pt x="2706" y="1515"/>
                  </a:cubicBezTo>
                  <a:lnTo>
                    <a:pt x="2345" y="1515"/>
                  </a:lnTo>
                  <a:cubicBezTo>
                    <a:pt x="2297" y="1515"/>
                    <a:pt x="2249" y="1519"/>
                    <a:pt x="2205" y="1519"/>
                  </a:cubicBezTo>
                  <a:cubicBezTo>
                    <a:pt x="2117" y="1519"/>
                    <a:pt x="2045" y="1503"/>
                    <a:pt x="2021" y="1407"/>
                  </a:cubicBezTo>
                  <a:cubicBezTo>
                    <a:pt x="1984" y="1226"/>
                    <a:pt x="2057" y="1046"/>
                    <a:pt x="2201" y="1046"/>
                  </a:cubicBezTo>
                  <a:cubicBezTo>
                    <a:pt x="2598" y="1046"/>
                    <a:pt x="2489" y="758"/>
                    <a:pt x="2453" y="577"/>
                  </a:cubicBezTo>
                  <a:cubicBezTo>
                    <a:pt x="2417" y="397"/>
                    <a:pt x="2417" y="181"/>
                    <a:pt x="2417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10405250" y="-1408862"/>
              <a:ext cx="22575" cy="15125"/>
            </a:xfrm>
            <a:custGeom>
              <a:avLst/>
              <a:gdLst/>
              <a:ahLst/>
              <a:cxnLst/>
              <a:rect l="l" t="t" r="r" b="b"/>
              <a:pathLst>
                <a:path w="903" h="605" extrusionOk="0">
                  <a:moveTo>
                    <a:pt x="371" y="1"/>
                  </a:moveTo>
                  <a:cubicBezTo>
                    <a:pt x="331" y="1"/>
                    <a:pt x="301" y="38"/>
                    <a:pt x="289" y="155"/>
                  </a:cubicBezTo>
                  <a:cubicBezTo>
                    <a:pt x="289" y="299"/>
                    <a:pt x="1" y="335"/>
                    <a:pt x="217" y="515"/>
                  </a:cubicBezTo>
                  <a:cubicBezTo>
                    <a:pt x="262" y="576"/>
                    <a:pt x="326" y="604"/>
                    <a:pt x="394" y="604"/>
                  </a:cubicBezTo>
                  <a:cubicBezTo>
                    <a:pt x="487" y="604"/>
                    <a:pt x="587" y="548"/>
                    <a:pt x="650" y="443"/>
                  </a:cubicBezTo>
                  <a:cubicBezTo>
                    <a:pt x="722" y="371"/>
                    <a:pt x="830" y="371"/>
                    <a:pt x="903" y="335"/>
                  </a:cubicBezTo>
                  <a:cubicBezTo>
                    <a:pt x="872" y="244"/>
                    <a:pt x="816" y="102"/>
                    <a:pt x="714" y="102"/>
                  </a:cubicBezTo>
                  <a:cubicBezTo>
                    <a:pt x="694" y="102"/>
                    <a:pt x="673" y="107"/>
                    <a:pt x="650" y="119"/>
                  </a:cubicBezTo>
                  <a:cubicBezTo>
                    <a:pt x="641" y="125"/>
                    <a:pt x="630" y="128"/>
                    <a:pt x="620" y="128"/>
                  </a:cubicBezTo>
                  <a:cubicBezTo>
                    <a:pt x="546" y="128"/>
                    <a:pt x="443" y="1"/>
                    <a:pt x="371" y="1"/>
                  </a:cubicBezTo>
                  <a:close/>
                </a:path>
              </a:pathLst>
            </a:custGeom>
            <a:solidFill>
              <a:srgbClr val="E5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10389925" y="-1298687"/>
              <a:ext cx="12775" cy="6975"/>
            </a:xfrm>
            <a:custGeom>
              <a:avLst/>
              <a:gdLst/>
              <a:ahLst/>
              <a:cxnLst/>
              <a:rect l="l" t="t" r="r" b="b"/>
              <a:pathLst>
                <a:path w="511" h="279" extrusionOk="0">
                  <a:moveTo>
                    <a:pt x="269" y="0"/>
                  </a:moveTo>
                  <a:cubicBezTo>
                    <a:pt x="170" y="0"/>
                    <a:pt x="77" y="119"/>
                    <a:pt x="1" y="220"/>
                  </a:cubicBezTo>
                  <a:cubicBezTo>
                    <a:pt x="37" y="220"/>
                    <a:pt x="109" y="256"/>
                    <a:pt x="145" y="256"/>
                  </a:cubicBezTo>
                  <a:cubicBezTo>
                    <a:pt x="185" y="272"/>
                    <a:pt x="226" y="279"/>
                    <a:pt x="265" y="279"/>
                  </a:cubicBezTo>
                  <a:cubicBezTo>
                    <a:pt x="403" y="279"/>
                    <a:pt x="510" y="188"/>
                    <a:pt x="397" y="76"/>
                  </a:cubicBezTo>
                  <a:cubicBezTo>
                    <a:pt x="354" y="22"/>
                    <a:pt x="311" y="0"/>
                    <a:pt x="269" y="0"/>
                  </a:cubicBezTo>
                  <a:close/>
                </a:path>
              </a:pathLst>
            </a:custGeom>
            <a:solidFill>
              <a:srgbClr val="F06B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10333125" y="-1495412"/>
              <a:ext cx="7250" cy="3875"/>
            </a:xfrm>
            <a:custGeom>
              <a:avLst/>
              <a:gdLst/>
              <a:ahLst/>
              <a:cxnLst/>
              <a:rect l="l" t="t" r="r" b="b"/>
              <a:pathLst>
                <a:path w="290" h="155" extrusionOk="0">
                  <a:moveTo>
                    <a:pt x="229" y="1"/>
                  </a:moveTo>
                  <a:cubicBezTo>
                    <a:pt x="133" y="1"/>
                    <a:pt x="30" y="65"/>
                    <a:pt x="1" y="154"/>
                  </a:cubicBezTo>
                  <a:cubicBezTo>
                    <a:pt x="109" y="154"/>
                    <a:pt x="217" y="118"/>
                    <a:pt x="289" y="10"/>
                  </a:cubicBezTo>
                  <a:cubicBezTo>
                    <a:pt x="270" y="4"/>
                    <a:pt x="250" y="1"/>
                    <a:pt x="229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10402550" y="-1469037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1" y="1"/>
                  </a:moveTo>
                  <a:lnTo>
                    <a:pt x="1" y="37"/>
                  </a:lnTo>
                  <a:cubicBezTo>
                    <a:pt x="15" y="44"/>
                    <a:pt x="27" y="47"/>
                    <a:pt x="36" y="47"/>
                  </a:cubicBezTo>
                  <a:cubicBezTo>
                    <a:pt x="73" y="47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074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10348450" y="-1258937"/>
              <a:ext cx="34300" cy="25975"/>
            </a:xfrm>
            <a:custGeom>
              <a:avLst/>
              <a:gdLst/>
              <a:ahLst/>
              <a:cxnLst/>
              <a:rect l="l" t="t" r="r" b="b"/>
              <a:pathLst>
                <a:path w="1372" h="1039" extrusionOk="0">
                  <a:moveTo>
                    <a:pt x="794" y="1"/>
                  </a:moveTo>
                  <a:cubicBezTo>
                    <a:pt x="794" y="433"/>
                    <a:pt x="433" y="830"/>
                    <a:pt x="1" y="902"/>
                  </a:cubicBezTo>
                  <a:cubicBezTo>
                    <a:pt x="71" y="996"/>
                    <a:pt x="146" y="1025"/>
                    <a:pt x="224" y="1025"/>
                  </a:cubicBezTo>
                  <a:cubicBezTo>
                    <a:pt x="349" y="1025"/>
                    <a:pt x="483" y="951"/>
                    <a:pt x="628" y="951"/>
                  </a:cubicBezTo>
                  <a:cubicBezTo>
                    <a:pt x="670" y="951"/>
                    <a:pt x="714" y="958"/>
                    <a:pt x="758" y="974"/>
                  </a:cubicBezTo>
                  <a:cubicBezTo>
                    <a:pt x="890" y="1015"/>
                    <a:pt x="984" y="1038"/>
                    <a:pt x="1056" y="1038"/>
                  </a:cubicBezTo>
                  <a:cubicBezTo>
                    <a:pt x="1238" y="1038"/>
                    <a:pt x="1267" y="884"/>
                    <a:pt x="1371" y="469"/>
                  </a:cubicBezTo>
                  <a:cubicBezTo>
                    <a:pt x="1335" y="109"/>
                    <a:pt x="974" y="289"/>
                    <a:pt x="794" y="1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10321400" y="-1268887"/>
              <a:ext cx="30675" cy="21700"/>
            </a:xfrm>
            <a:custGeom>
              <a:avLst/>
              <a:gdLst/>
              <a:ahLst/>
              <a:cxnLst/>
              <a:rect l="l" t="t" r="r" b="b"/>
              <a:pathLst>
                <a:path w="1227" h="868" extrusionOk="0">
                  <a:moveTo>
                    <a:pt x="369" y="0"/>
                  </a:moveTo>
                  <a:cubicBezTo>
                    <a:pt x="319" y="0"/>
                    <a:pt x="268" y="12"/>
                    <a:pt x="217" y="38"/>
                  </a:cubicBezTo>
                  <a:lnTo>
                    <a:pt x="145" y="110"/>
                  </a:lnTo>
                  <a:cubicBezTo>
                    <a:pt x="109" y="218"/>
                    <a:pt x="1" y="362"/>
                    <a:pt x="181" y="399"/>
                  </a:cubicBezTo>
                  <a:cubicBezTo>
                    <a:pt x="470" y="507"/>
                    <a:pt x="722" y="651"/>
                    <a:pt x="902" y="867"/>
                  </a:cubicBezTo>
                  <a:lnTo>
                    <a:pt x="1227" y="867"/>
                  </a:lnTo>
                  <a:cubicBezTo>
                    <a:pt x="974" y="615"/>
                    <a:pt x="902" y="254"/>
                    <a:pt x="614" y="110"/>
                  </a:cubicBezTo>
                  <a:cubicBezTo>
                    <a:pt x="544" y="40"/>
                    <a:pt x="459" y="0"/>
                    <a:pt x="36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10336725" y="-1247212"/>
              <a:ext cx="11750" cy="11200"/>
            </a:xfrm>
            <a:custGeom>
              <a:avLst/>
              <a:gdLst/>
              <a:ahLst/>
              <a:cxnLst/>
              <a:rect l="l" t="t" r="r" b="b"/>
              <a:pathLst>
                <a:path w="470" h="448" extrusionOk="0">
                  <a:moveTo>
                    <a:pt x="289" y="0"/>
                  </a:moveTo>
                  <a:cubicBezTo>
                    <a:pt x="181" y="73"/>
                    <a:pt x="1" y="109"/>
                    <a:pt x="73" y="325"/>
                  </a:cubicBezTo>
                  <a:cubicBezTo>
                    <a:pt x="93" y="425"/>
                    <a:pt x="169" y="447"/>
                    <a:pt x="257" y="447"/>
                  </a:cubicBezTo>
                  <a:cubicBezTo>
                    <a:pt x="327" y="447"/>
                    <a:pt x="406" y="433"/>
                    <a:pt x="470" y="433"/>
                  </a:cubicBezTo>
                  <a:cubicBezTo>
                    <a:pt x="361" y="289"/>
                    <a:pt x="325" y="145"/>
                    <a:pt x="289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10312375" y="-1274262"/>
              <a:ext cx="15375" cy="12075"/>
            </a:xfrm>
            <a:custGeom>
              <a:avLst/>
              <a:gdLst/>
              <a:ahLst/>
              <a:cxnLst/>
              <a:rect l="l" t="t" r="r" b="b"/>
              <a:pathLst>
                <a:path w="615" h="483" extrusionOk="0">
                  <a:moveTo>
                    <a:pt x="362" y="0"/>
                  </a:moveTo>
                  <a:lnTo>
                    <a:pt x="217" y="145"/>
                  </a:lnTo>
                  <a:cubicBezTo>
                    <a:pt x="109" y="217"/>
                    <a:pt x="1" y="325"/>
                    <a:pt x="109" y="433"/>
                  </a:cubicBezTo>
                  <a:cubicBezTo>
                    <a:pt x="127" y="469"/>
                    <a:pt x="143" y="483"/>
                    <a:pt x="158" y="483"/>
                  </a:cubicBezTo>
                  <a:cubicBezTo>
                    <a:pt x="202" y="483"/>
                    <a:pt x="235" y="361"/>
                    <a:pt x="290" y="361"/>
                  </a:cubicBezTo>
                  <a:lnTo>
                    <a:pt x="506" y="325"/>
                  </a:lnTo>
                  <a:cubicBezTo>
                    <a:pt x="614" y="145"/>
                    <a:pt x="614" y="0"/>
                    <a:pt x="362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10389925" y="-1250812"/>
              <a:ext cx="9050" cy="9175"/>
            </a:xfrm>
            <a:custGeom>
              <a:avLst/>
              <a:gdLst/>
              <a:ahLst/>
              <a:cxnLst/>
              <a:rect l="l" t="t" r="r" b="b"/>
              <a:pathLst>
                <a:path w="362" h="367" extrusionOk="0">
                  <a:moveTo>
                    <a:pt x="325" y="0"/>
                  </a:moveTo>
                  <a:lnTo>
                    <a:pt x="1" y="144"/>
                  </a:lnTo>
                  <a:cubicBezTo>
                    <a:pt x="33" y="241"/>
                    <a:pt x="36" y="366"/>
                    <a:pt x="140" y="366"/>
                  </a:cubicBezTo>
                  <a:cubicBezTo>
                    <a:pt x="152" y="366"/>
                    <a:pt x="166" y="365"/>
                    <a:pt x="181" y="361"/>
                  </a:cubicBezTo>
                  <a:cubicBezTo>
                    <a:pt x="361" y="289"/>
                    <a:pt x="325" y="108"/>
                    <a:pt x="325" y="0"/>
                  </a:cubicBez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10434125" y="-1423037"/>
              <a:ext cx="61325" cy="76500"/>
            </a:xfrm>
            <a:custGeom>
              <a:avLst/>
              <a:gdLst/>
              <a:ahLst/>
              <a:cxnLst/>
              <a:rect l="l" t="t" r="r" b="b"/>
              <a:pathLst>
                <a:path w="2453" h="3060" extrusionOk="0">
                  <a:moveTo>
                    <a:pt x="1695" y="0"/>
                  </a:moveTo>
                  <a:cubicBezTo>
                    <a:pt x="1623" y="0"/>
                    <a:pt x="1551" y="0"/>
                    <a:pt x="1551" y="109"/>
                  </a:cubicBezTo>
                  <a:cubicBezTo>
                    <a:pt x="1551" y="300"/>
                    <a:pt x="1488" y="366"/>
                    <a:pt x="1400" y="366"/>
                  </a:cubicBezTo>
                  <a:cubicBezTo>
                    <a:pt x="1339" y="366"/>
                    <a:pt x="1264" y="333"/>
                    <a:pt x="1190" y="289"/>
                  </a:cubicBezTo>
                  <a:cubicBezTo>
                    <a:pt x="1137" y="247"/>
                    <a:pt x="1091" y="229"/>
                    <a:pt x="1049" y="229"/>
                  </a:cubicBezTo>
                  <a:cubicBezTo>
                    <a:pt x="950" y="229"/>
                    <a:pt x="881" y="331"/>
                    <a:pt x="830" y="433"/>
                  </a:cubicBezTo>
                  <a:cubicBezTo>
                    <a:pt x="685" y="758"/>
                    <a:pt x="577" y="1082"/>
                    <a:pt x="541" y="1443"/>
                  </a:cubicBezTo>
                  <a:cubicBezTo>
                    <a:pt x="541" y="1551"/>
                    <a:pt x="577" y="1659"/>
                    <a:pt x="469" y="1659"/>
                  </a:cubicBezTo>
                  <a:cubicBezTo>
                    <a:pt x="0" y="1695"/>
                    <a:pt x="252" y="1984"/>
                    <a:pt x="289" y="2200"/>
                  </a:cubicBezTo>
                  <a:cubicBezTo>
                    <a:pt x="325" y="2381"/>
                    <a:pt x="289" y="2597"/>
                    <a:pt x="216" y="2777"/>
                  </a:cubicBezTo>
                  <a:cubicBezTo>
                    <a:pt x="108" y="2922"/>
                    <a:pt x="289" y="2994"/>
                    <a:pt x="361" y="2994"/>
                  </a:cubicBezTo>
                  <a:cubicBezTo>
                    <a:pt x="423" y="3015"/>
                    <a:pt x="497" y="3059"/>
                    <a:pt x="562" y="3059"/>
                  </a:cubicBezTo>
                  <a:cubicBezTo>
                    <a:pt x="611" y="3059"/>
                    <a:pt x="655" y="3035"/>
                    <a:pt x="685" y="2958"/>
                  </a:cubicBezTo>
                  <a:cubicBezTo>
                    <a:pt x="902" y="2633"/>
                    <a:pt x="1010" y="2273"/>
                    <a:pt x="974" y="1876"/>
                  </a:cubicBezTo>
                  <a:cubicBezTo>
                    <a:pt x="974" y="1768"/>
                    <a:pt x="757" y="1587"/>
                    <a:pt x="974" y="1443"/>
                  </a:cubicBezTo>
                  <a:cubicBezTo>
                    <a:pt x="1443" y="1659"/>
                    <a:pt x="1010" y="2056"/>
                    <a:pt x="1262" y="2381"/>
                  </a:cubicBezTo>
                  <a:cubicBezTo>
                    <a:pt x="1407" y="2345"/>
                    <a:pt x="1587" y="2309"/>
                    <a:pt x="1767" y="2273"/>
                  </a:cubicBezTo>
                  <a:cubicBezTo>
                    <a:pt x="2056" y="2200"/>
                    <a:pt x="2056" y="1984"/>
                    <a:pt x="2272" y="1768"/>
                  </a:cubicBezTo>
                  <a:cubicBezTo>
                    <a:pt x="2453" y="1551"/>
                    <a:pt x="2164" y="1407"/>
                    <a:pt x="2128" y="1227"/>
                  </a:cubicBezTo>
                  <a:cubicBezTo>
                    <a:pt x="2056" y="866"/>
                    <a:pt x="1587" y="613"/>
                    <a:pt x="1875" y="145"/>
                  </a:cubicBezTo>
                  <a:cubicBezTo>
                    <a:pt x="1875" y="145"/>
                    <a:pt x="1767" y="36"/>
                    <a:pt x="1695" y="0"/>
                  </a:cubicBezTo>
                  <a:close/>
                </a:path>
              </a:pathLst>
            </a:custGeom>
            <a:solidFill>
              <a:srgbClr val="DF5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10432300" y="-1394187"/>
              <a:ext cx="925" cy="1825"/>
            </a:xfrm>
            <a:custGeom>
              <a:avLst/>
              <a:gdLst/>
              <a:ahLst/>
              <a:cxnLst/>
              <a:rect l="l" t="t" r="r" b="b"/>
              <a:pathLst>
                <a:path w="37" h="73" extrusionOk="0">
                  <a:moveTo>
                    <a:pt x="37" y="0"/>
                  </a:moveTo>
                  <a:lnTo>
                    <a:pt x="1" y="73"/>
                  </a:lnTo>
                  <a:lnTo>
                    <a:pt x="37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10466575" y="-1317537"/>
              <a:ext cx="1825" cy="1825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36" y="0"/>
                  </a:moveTo>
                  <a:lnTo>
                    <a:pt x="0" y="72"/>
                  </a:lnTo>
                  <a:lnTo>
                    <a:pt x="73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10321400" y="-1285087"/>
              <a:ext cx="16250" cy="18950"/>
            </a:xfrm>
            <a:custGeom>
              <a:avLst/>
              <a:gdLst/>
              <a:ahLst/>
              <a:cxnLst/>
              <a:rect l="l" t="t" r="r" b="b"/>
              <a:pathLst>
                <a:path w="650" h="758" extrusionOk="0">
                  <a:moveTo>
                    <a:pt x="433" y="1"/>
                  </a:moveTo>
                  <a:cubicBezTo>
                    <a:pt x="181" y="1"/>
                    <a:pt x="1" y="181"/>
                    <a:pt x="1" y="433"/>
                  </a:cubicBezTo>
                  <a:cubicBezTo>
                    <a:pt x="109" y="506"/>
                    <a:pt x="181" y="614"/>
                    <a:pt x="145" y="758"/>
                  </a:cubicBezTo>
                  <a:lnTo>
                    <a:pt x="614" y="758"/>
                  </a:lnTo>
                  <a:cubicBezTo>
                    <a:pt x="650" y="469"/>
                    <a:pt x="578" y="217"/>
                    <a:pt x="433" y="1"/>
                  </a:cubicBezTo>
                  <a:close/>
                </a:path>
              </a:pathLst>
            </a:custGeom>
            <a:solidFill>
              <a:srgbClr val="FF7D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10343950" y="-1407712"/>
              <a:ext cx="6325" cy="5425"/>
            </a:xfrm>
            <a:custGeom>
              <a:avLst/>
              <a:gdLst/>
              <a:ahLst/>
              <a:cxnLst/>
              <a:rect l="l" t="t" r="r" b="b"/>
              <a:pathLst>
                <a:path w="253" h="217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09"/>
                    <a:pt x="36" y="217"/>
                    <a:pt x="181" y="217"/>
                  </a:cubicBezTo>
                  <a:cubicBezTo>
                    <a:pt x="217" y="217"/>
                    <a:pt x="217" y="217"/>
                    <a:pt x="253" y="181"/>
                  </a:cubicBezTo>
                  <a:cubicBezTo>
                    <a:pt x="253" y="0"/>
                    <a:pt x="109" y="37"/>
                    <a:pt x="0" y="0"/>
                  </a:cubicBezTo>
                  <a:close/>
                </a:path>
              </a:pathLst>
            </a:custGeom>
            <a:solidFill>
              <a:srgbClr val="FA7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10373700" y="-1430262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7" y="1"/>
                  </a:moveTo>
                  <a:lnTo>
                    <a:pt x="1" y="37"/>
                  </a:lnTo>
                  <a:lnTo>
                    <a:pt x="1" y="37"/>
                  </a:lnTo>
                  <a:close/>
                </a:path>
              </a:pathLst>
            </a:custGeom>
            <a:solidFill>
              <a:srgbClr val="EB6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10352050" y="-1247212"/>
              <a:ext cx="1850" cy="925"/>
            </a:xfrm>
            <a:custGeom>
              <a:avLst/>
              <a:gdLst/>
              <a:ahLst/>
              <a:cxnLst/>
              <a:rect l="l" t="t" r="r" b="b"/>
              <a:pathLst>
                <a:path w="74" h="37" extrusionOk="0">
                  <a:moveTo>
                    <a:pt x="1" y="0"/>
                  </a:moveTo>
                  <a:lnTo>
                    <a:pt x="37" y="36"/>
                  </a:lnTo>
                  <a:lnTo>
                    <a:pt x="73" y="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846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/>
          <p:nvPr/>
        </p:nvSpPr>
        <p:spPr>
          <a:xfrm>
            <a:off x="6051651" y="5691918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5"/>
          <p:cNvSpPr/>
          <p:nvPr/>
        </p:nvSpPr>
        <p:spPr>
          <a:xfrm>
            <a:off x="3497151" y="6346985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5"/>
          <p:cNvSpPr/>
          <p:nvPr/>
        </p:nvSpPr>
        <p:spPr>
          <a:xfrm>
            <a:off x="-384999" y="1771018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5"/>
          <p:cNvSpPr/>
          <p:nvPr/>
        </p:nvSpPr>
        <p:spPr>
          <a:xfrm>
            <a:off x="7549676" y="-324482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5"/>
          <p:cNvSpPr/>
          <p:nvPr/>
        </p:nvSpPr>
        <p:spPr>
          <a:xfrm>
            <a:off x="8578376" y="1847218"/>
            <a:ext cx="880625" cy="881300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1"/>
          </p:nvPr>
        </p:nvSpPr>
        <p:spPr>
          <a:xfrm>
            <a:off x="1037290" y="3429367"/>
            <a:ext cx="23397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2"/>
          </p:nvPr>
        </p:nvSpPr>
        <p:spPr>
          <a:xfrm>
            <a:off x="3406248" y="3429367"/>
            <a:ext cx="23397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3"/>
          </p:nvPr>
        </p:nvSpPr>
        <p:spPr>
          <a:xfrm>
            <a:off x="5775287" y="3429367"/>
            <a:ext cx="2339700" cy="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4"/>
          </p:nvPr>
        </p:nvSpPr>
        <p:spPr>
          <a:xfrm>
            <a:off x="1037175" y="4073664"/>
            <a:ext cx="23394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subTitle" idx="5"/>
          </p:nvPr>
        </p:nvSpPr>
        <p:spPr>
          <a:xfrm>
            <a:off x="3406417" y="4073664"/>
            <a:ext cx="23394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6"/>
          </p:nvPr>
        </p:nvSpPr>
        <p:spPr>
          <a:xfrm>
            <a:off x="5776018" y="4073664"/>
            <a:ext cx="23394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/>
          </p:nvPr>
        </p:nvSpPr>
        <p:spPr>
          <a:xfrm>
            <a:off x="713250" y="719333"/>
            <a:ext cx="77175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378" name="Google Shape;378;p15"/>
          <p:cNvGrpSpPr/>
          <p:nvPr/>
        </p:nvGrpSpPr>
        <p:grpSpPr>
          <a:xfrm>
            <a:off x="-101665" y="4953049"/>
            <a:ext cx="2272565" cy="3095589"/>
            <a:chOff x="-101665" y="3714786"/>
            <a:chExt cx="2272565" cy="2321692"/>
          </a:xfrm>
        </p:grpSpPr>
        <p:sp>
          <p:nvSpPr>
            <p:cNvPr id="379" name="Google Shape;379;p15"/>
            <p:cNvSpPr/>
            <p:nvPr/>
          </p:nvSpPr>
          <p:spPr>
            <a:xfrm rot="-2336163">
              <a:off x="300100" y="3976696"/>
              <a:ext cx="1469036" cy="1797874"/>
            </a:xfrm>
            <a:custGeom>
              <a:avLst/>
              <a:gdLst/>
              <a:ahLst/>
              <a:cxnLst/>
              <a:rect l="l" t="t" r="r" b="b"/>
              <a:pathLst>
                <a:path w="33532" h="41038" extrusionOk="0">
                  <a:moveTo>
                    <a:pt x="12381" y="1"/>
                  </a:moveTo>
                  <a:cubicBezTo>
                    <a:pt x="8569" y="1"/>
                    <a:pt x="5482" y="1637"/>
                    <a:pt x="3492" y="4723"/>
                  </a:cubicBezTo>
                  <a:cubicBezTo>
                    <a:pt x="1" y="10070"/>
                    <a:pt x="962" y="17964"/>
                    <a:pt x="5634" y="22332"/>
                  </a:cubicBezTo>
                  <a:cubicBezTo>
                    <a:pt x="8097" y="24626"/>
                    <a:pt x="11622" y="25958"/>
                    <a:pt x="15265" y="25958"/>
                  </a:cubicBezTo>
                  <a:cubicBezTo>
                    <a:pt x="15518" y="25958"/>
                    <a:pt x="15771" y="25941"/>
                    <a:pt x="16024" y="25941"/>
                  </a:cubicBezTo>
                  <a:lnTo>
                    <a:pt x="17677" y="25790"/>
                  </a:lnTo>
                  <a:cubicBezTo>
                    <a:pt x="17795" y="26127"/>
                    <a:pt x="18621" y="27578"/>
                    <a:pt x="18773" y="27915"/>
                  </a:cubicBezTo>
                  <a:cubicBezTo>
                    <a:pt x="19616" y="29736"/>
                    <a:pt x="20527" y="31541"/>
                    <a:pt x="21404" y="33295"/>
                  </a:cubicBezTo>
                  <a:lnTo>
                    <a:pt x="21708" y="33886"/>
                  </a:lnTo>
                  <a:lnTo>
                    <a:pt x="22079" y="34645"/>
                  </a:lnTo>
                  <a:cubicBezTo>
                    <a:pt x="22804" y="36078"/>
                    <a:pt x="23597" y="37714"/>
                    <a:pt x="24676" y="39064"/>
                  </a:cubicBezTo>
                  <a:cubicBezTo>
                    <a:pt x="25722" y="40362"/>
                    <a:pt x="27021" y="41037"/>
                    <a:pt x="28505" y="41037"/>
                  </a:cubicBezTo>
                  <a:cubicBezTo>
                    <a:pt x="28977" y="41037"/>
                    <a:pt x="29433" y="40970"/>
                    <a:pt x="29905" y="40852"/>
                  </a:cubicBezTo>
                  <a:cubicBezTo>
                    <a:pt x="32249" y="40211"/>
                    <a:pt x="33531" y="38591"/>
                    <a:pt x="33093" y="36787"/>
                  </a:cubicBezTo>
                  <a:cubicBezTo>
                    <a:pt x="32874" y="35943"/>
                    <a:pt x="32435" y="35269"/>
                    <a:pt x="32098" y="34712"/>
                  </a:cubicBezTo>
                  <a:cubicBezTo>
                    <a:pt x="32013" y="34594"/>
                    <a:pt x="31946" y="34476"/>
                    <a:pt x="31878" y="34375"/>
                  </a:cubicBezTo>
                  <a:cubicBezTo>
                    <a:pt x="31372" y="33548"/>
                    <a:pt x="30951" y="32688"/>
                    <a:pt x="30495" y="31777"/>
                  </a:cubicBezTo>
                  <a:lnTo>
                    <a:pt x="30394" y="31592"/>
                  </a:lnTo>
                  <a:cubicBezTo>
                    <a:pt x="29635" y="30057"/>
                    <a:pt x="28758" y="28556"/>
                    <a:pt x="27948" y="27105"/>
                  </a:cubicBezTo>
                  <a:cubicBezTo>
                    <a:pt x="27628" y="26532"/>
                    <a:pt x="27291" y="25941"/>
                    <a:pt x="26970" y="25368"/>
                  </a:cubicBezTo>
                  <a:cubicBezTo>
                    <a:pt x="26683" y="24828"/>
                    <a:pt x="26397" y="24255"/>
                    <a:pt x="26110" y="23648"/>
                  </a:cubicBezTo>
                  <a:cubicBezTo>
                    <a:pt x="26026" y="23445"/>
                    <a:pt x="25250" y="21894"/>
                    <a:pt x="25166" y="21708"/>
                  </a:cubicBezTo>
                  <a:lnTo>
                    <a:pt x="25756" y="20831"/>
                  </a:lnTo>
                  <a:cubicBezTo>
                    <a:pt x="26970" y="19026"/>
                    <a:pt x="27662" y="16817"/>
                    <a:pt x="27746" y="14371"/>
                  </a:cubicBezTo>
                  <a:cubicBezTo>
                    <a:pt x="27881" y="11166"/>
                    <a:pt x="26683" y="8063"/>
                    <a:pt x="24204" y="5196"/>
                  </a:cubicBezTo>
                  <a:cubicBezTo>
                    <a:pt x="23142" y="3947"/>
                    <a:pt x="21742" y="2868"/>
                    <a:pt x="20055" y="1974"/>
                  </a:cubicBezTo>
                  <a:lnTo>
                    <a:pt x="20021" y="1940"/>
                  </a:lnTo>
                  <a:lnTo>
                    <a:pt x="19971" y="1924"/>
                  </a:lnTo>
                  <a:cubicBezTo>
                    <a:pt x="17407" y="675"/>
                    <a:pt x="14793" y="1"/>
                    <a:pt x="123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 rot="-2336163">
              <a:off x="288604" y="4385411"/>
              <a:ext cx="812850" cy="563090"/>
            </a:xfrm>
            <a:custGeom>
              <a:avLst/>
              <a:gdLst/>
              <a:ahLst/>
              <a:cxnLst/>
              <a:rect l="l" t="t" r="r" b="b"/>
              <a:pathLst>
                <a:path w="18554" h="12853" extrusionOk="0">
                  <a:moveTo>
                    <a:pt x="15939" y="0"/>
                  </a:moveTo>
                  <a:cubicBezTo>
                    <a:pt x="15906" y="1602"/>
                    <a:pt x="11942" y="4723"/>
                    <a:pt x="11284" y="5279"/>
                  </a:cubicBezTo>
                  <a:cubicBezTo>
                    <a:pt x="8164" y="7961"/>
                    <a:pt x="4065" y="9024"/>
                    <a:pt x="0" y="9209"/>
                  </a:cubicBezTo>
                  <a:cubicBezTo>
                    <a:pt x="270" y="10491"/>
                    <a:pt x="759" y="11739"/>
                    <a:pt x="1468" y="12852"/>
                  </a:cubicBezTo>
                  <a:cubicBezTo>
                    <a:pt x="1485" y="12785"/>
                    <a:pt x="1518" y="12734"/>
                    <a:pt x="1603" y="12701"/>
                  </a:cubicBezTo>
                  <a:cubicBezTo>
                    <a:pt x="5077" y="12431"/>
                    <a:pt x="8957" y="11672"/>
                    <a:pt x="11959" y="9816"/>
                  </a:cubicBezTo>
                  <a:cubicBezTo>
                    <a:pt x="14725" y="8113"/>
                    <a:pt x="17508" y="5971"/>
                    <a:pt x="18554" y="2749"/>
                  </a:cubicBezTo>
                  <a:cubicBezTo>
                    <a:pt x="17845" y="1720"/>
                    <a:pt x="16951" y="776"/>
                    <a:pt x="1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 rot="-2336163">
              <a:off x="186618" y="4336127"/>
              <a:ext cx="741922" cy="507188"/>
            </a:xfrm>
            <a:custGeom>
              <a:avLst/>
              <a:gdLst/>
              <a:ahLst/>
              <a:cxnLst/>
              <a:rect l="l" t="t" r="r" b="b"/>
              <a:pathLst>
                <a:path w="16935" h="11577" extrusionOk="0">
                  <a:moveTo>
                    <a:pt x="8419" y="1"/>
                  </a:moveTo>
                  <a:cubicBezTo>
                    <a:pt x="5535" y="1"/>
                    <a:pt x="2862" y="1179"/>
                    <a:pt x="1367" y="4324"/>
                  </a:cubicBezTo>
                  <a:cubicBezTo>
                    <a:pt x="321" y="6534"/>
                    <a:pt x="1" y="9131"/>
                    <a:pt x="439" y="11577"/>
                  </a:cubicBezTo>
                  <a:lnTo>
                    <a:pt x="490" y="11577"/>
                  </a:lnTo>
                  <a:cubicBezTo>
                    <a:pt x="4200" y="11425"/>
                    <a:pt x="8282" y="10514"/>
                    <a:pt x="11166" y="8069"/>
                  </a:cubicBezTo>
                  <a:cubicBezTo>
                    <a:pt x="11824" y="7512"/>
                    <a:pt x="16935" y="3312"/>
                    <a:pt x="16007" y="2385"/>
                  </a:cubicBezTo>
                  <a:cubicBezTo>
                    <a:pt x="15973" y="2368"/>
                    <a:pt x="15973" y="2368"/>
                    <a:pt x="15973" y="2351"/>
                  </a:cubicBezTo>
                  <a:cubicBezTo>
                    <a:pt x="15602" y="2064"/>
                    <a:pt x="15180" y="1811"/>
                    <a:pt x="14759" y="1609"/>
                  </a:cubicBezTo>
                  <a:cubicBezTo>
                    <a:pt x="12790" y="642"/>
                    <a:pt x="10547" y="1"/>
                    <a:pt x="8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 rot="-2336163">
              <a:off x="1335027" y="4611757"/>
              <a:ext cx="493213" cy="718484"/>
            </a:xfrm>
            <a:custGeom>
              <a:avLst/>
              <a:gdLst/>
              <a:ahLst/>
              <a:cxnLst/>
              <a:rect l="l" t="t" r="r" b="b"/>
              <a:pathLst>
                <a:path w="11258" h="16400" extrusionOk="0">
                  <a:moveTo>
                    <a:pt x="2429" y="1"/>
                  </a:moveTo>
                  <a:cubicBezTo>
                    <a:pt x="1670" y="507"/>
                    <a:pt x="844" y="928"/>
                    <a:pt x="0" y="1232"/>
                  </a:cubicBezTo>
                  <a:cubicBezTo>
                    <a:pt x="658" y="2025"/>
                    <a:pt x="1046" y="3054"/>
                    <a:pt x="1468" y="3964"/>
                  </a:cubicBezTo>
                  <a:cubicBezTo>
                    <a:pt x="2075" y="5331"/>
                    <a:pt x="2767" y="6663"/>
                    <a:pt x="3424" y="8012"/>
                  </a:cubicBezTo>
                  <a:cubicBezTo>
                    <a:pt x="4217" y="9665"/>
                    <a:pt x="5010" y="11335"/>
                    <a:pt x="5954" y="12937"/>
                  </a:cubicBezTo>
                  <a:cubicBezTo>
                    <a:pt x="6562" y="13966"/>
                    <a:pt x="7287" y="16125"/>
                    <a:pt x="8636" y="16378"/>
                  </a:cubicBezTo>
                  <a:cubicBezTo>
                    <a:pt x="8721" y="16392"/>
                    <a:pt x="8823" y="16399"/>
                    <a:pt x="8936" y="16399"/>
                  </a:cubicBezTo>
                  <a:cubicBezTo>
                    <a:pt x="9788" y="16399"/>
                    <a:pt x="11258" y="15995"/>
                    <a:pt x="10677" y="15012"/>
                  </a:cubicBezTo>
                  <a:cubicBezTo>
                    <a:pt x="10323" y="14388"/>
                    <a:pt x="9918" y="13781"/>
                    <a:pt x="9581" y="13157"/>
                  </a:cubicBezTo>
                  <a:cubicBezTo>
                    <a:pt x="8720" y="11571"/>
                    <a:pt x="7928" y="9952"/>
                    <a:pt x="7051" y="8383"/>
                  </a:cubicBezTo>
                  <a:cubicBezTo>
                    <a:pt x="6191" y="6849"/>
                    <a:pt x="5229" y="5314"/>
                    <a:pt x="4436" y="3728"/>
                  </a:cubicBezTo>
                  <a:cubicBezTo>
                    <a:pt x="3795" y="2463"/>
                    <a:pt x="3256" y="113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 rot="-2336163">
              <a:off x="446103" y="4425679"/>
              <a:ext cx="858676" cy="635245"/>
            </a:xfrm>
            <a:custGeom>
              <a:avLst/>
              <a:gdLst/>
              <a:ahLst/>
              <a:cxnLst/>
              <a:rect l="l" t="t" r="r" b="b"/>
              <a:pathLst>
                <a:path w="19600" h="14500" extrusionOk="0">
                  <a:moveTo>
                    <a:pt x="17205" y="0"/>
                  </a:moveTo>
                  <a:cubicBezTo>
                    <a:pt x="16058" y="3121"/>
                    <a:pt x="13325" y="5330"/>
                    <a:pt x="10542" y="7017"/>
                  </a:cubicBezTo>
                  <a:cubicBezTo>
                    <a:pt x="7439" y="8872"/>
                    <a:pt x="3610" y="9631"/>
                    <a:pt x="35" y="9935"/>
                  </a:cubicBezTo>
                  <a:lnTo>
                    <a:pt x="1" y="9935"/>
                  </a:lnTo>
                  <a:cubicBezTo>
                    <a:pt x="743" y="11031"/>
                    <a:pt x="1704" y="11976"/>
                    <a:pt x="2885" y="12718"/>
                  </a:cubicBezTo>
                  <a:cubicBezTo>
                    <a:pt x="4741" y="13851"/>
                    <a:pt x="7132" y="14499"/>
                    <a:pt x="9494" y="14499"/>
                  </a:cubicBezTo>
                  <a:cubicBezTo>
                    <a:pt x="12756" y="14499"/>
                    <a:pt x="15963" y="13262"/>
                    <a:pt x="17626" y="10356"/>
                  </a:cubicBezTo>
                  <a:cubicBezTo>
                    <a:pt x="19600" y="6916"/>
                    <a:pt x="19144" y="3053"/>
                    <a:pt x="17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 rot="-2336163">
              <a:off x="398299" y="4067625"/>
              <a:ext cx="1271015" cy="1614004"/>
            </a:xfrm>
            <a:custGeom>
              <a:avLst/>
              <a:gdLst/>
              <a:ahLst/>
              <a:cxnLst/>
              <a:rect l="l" t="t" r="r" b="b"/>
              <a:pathLst>
                <a:path w="29012" h="36841" extrusionOk="0">
                  <a:moveTo>
                    <a:pt x="10107" y="743"/>
                  </a:moveTo>
                  <a:cubicBezTo>
                    <a:pt x="12234" y="743"/>
                    <a:pt x="14477" y="1384"/>
                    <a:pt x="16446" y="2351"/>
                  </a:cubicBezTo>
                  <a:cubicBezTo>
                    <a:pt x="16867" y="2587"/>
                    <a:pt x="17272" y="2840"/>
                    <a:pt x="17677" y="3076"/>
                  </a:cubicBezTo>
                  <a:cubicBezTo>
                    <a:pt x="17677" y="3110"/>
                    <a:pt x="17694" y="3110"/>
                    <a:pt x="17694" y="3127"/>
                  </a:cubicBezTo>
                  <a:cubicBezTo>
                    <a:pt x="18621" y="4037"/>
                    <a:pt x="13511" y="8254"/>
                    <a:pt x="12870" y="8794"/>
                  </a:cubicBezTo>
                  <a:cubicBezTo>
                    <a:pt x="9952" y="11256"/>
                    <a:pt x="5887" y="12150"/>
                    <a:pt x="2126" y="12319"/>
                  </a:cubicBezTo>
                  <a:cubicBezTo>
                    <a:pt x="1687" y="9873"/>
                    <a:pt x="2008" y="7276"/>
                    <a:pt x="3070" y="5066"/>
                  </a:cubicBezTo>
                  <a:cubicBezTo>
                    <a:pt x="4556" y="1921"/>
                    <a:pt x="7225" y="743"/>
                    <a:pt x="10107" y="743"/>
                  </a:cubicBezTo>
                  <a:close/>
                  <a:moveTo>
                    <a:pt x="18132" y="3430"/>
                  </a:moveTo>
                  <a:cubicBezTo>
                    <a:pt x="19144" y="4206"/>
                    <a:pt x="20055" y="5151"/>
                    <a:pt x="20747" y="6179"/>
                  </a:cubicBezTo>
                  <a:cubicBezTo>
                    <a:pt x="19701" y="9384"/>
                    <a:pt x="16918" y="11543"/>
                    <a:pt x="14152" y="13247"/>
                  </a:cubicBezTo>
                  <a:cubicBezTo>
                    <a:pt x="11150" y="15102"/>
                    <a:pt x="7287" y="15844"/>
                    <a:pt x="3813" y="16114"/>
                  </a:cubicBezTo>
                  <a:cubicBezTo>
                    <a:pt x="3711" y="16164"/>
                    <a:pt x="3678" y="16215"/>
                    <a:pt x="3661" y="16283"/>
                  </a:cubicBezTo>
                  <a:cubicBezTo>
                    <a:pt x="2952" y="15186"/>
                    <a:pt x="2480" y="13938"/>
                    <a:pt x="2193" y="12639"/>
                  </a:cubicBezTo>
                  <a:cubicBezTo>
                    <a:pt x="6258" y="12471"/>
                    <a:pt x="10340" y="11391"/>
                    <a:pt x="13477" y="8709"/>
                  </a:cubicBezTo>
                  <a:cubicBezTo>
                    <a:pt x="14135" y="8153"/>
                    <a:pt x="18099" y="5033"/>
                    <a:pt x="18132" y="3430"/>
                  </a:cubicBezTo>
                  <a:close/>
                  <a:moveTo>
                    <a:pt x="21000" y="6567"/>
                  </a:moveTo>
                  <a:cubicBezTo>
                    <a:pt x="22939" y="9620"/>
                    <a:pt x="23395" y="13483"/>
                    <a:pt x="21421" y="16923"/>
                  </a:cubicBezTo>
                  <a:cubicBezTo>
                    <a:pt x="19758" y="19829"/>
                    <a:pt x="16551" y="21066"/>
                    <a:pt x="13292" y="21066"/>
                  </a:cubicBezTo>
                  <a:cubicBezTo>
                    <a:pt x="10932" y="21066"/>
                    <a:pt x="8545" y="20418"/>
                    <a:pt x="6697" y="19285"/>
                  </a:cubicBezTo>
                  <a:cubicBezTo>
                    <a:pt x="5499" y="18543"/>
                    <a:pt x="4538" y="17598"/>
                    <a:pt x="3813" y="16502"/>
                  </a:cubicBezTo>
                  <a:cubicBezTo>
                    <a:pt x="7405" y="16215"/>
                    <a:pt x="11251" y="15439"/>
                    <a:pt x="14337" y="13584"/>
                  </a:cubicBezTo>
                  <a:cubicBezTo>
                    <a:pt x="17120" y="11914"/>
                    <a:pt x="19870" y="9705"/>
                    <a:pt x="21000" y="6567"/>
                  </a:cubicBezTo>
                  <a:close/>
                  <a:moveTo>
                    <a:pt x="19617" y="19723"/>
                  </a:moveTo>
                  <a:cubicBezTo>
                    <a:pt x="20460" y="20904"/>
                    <a:pt x="21000" y="22236"/>
                    <a:pt x="21641" y="23501"/>
                  </a:cubicBezTo>
                  <a:cubicBezTo>
                    <a:pt x="22433" y="25070"/>
                    <a:pt x="23361" y="26622"/>
                    <a:pt x="24255" y="28157"/>
                  </a:cubicBezTo>
                  <a:cubicBezTo>
                    <a:pt x="25132" y="29708"/>
                    <a:pt x="25908" y="31344"/>
                    <a:pt x="26785" y="32913"/>
                  </a:cubicBezTo>
                  <a:cubicBezTo>
                    <a:pt x="27122" y="33554"/>
                    <a:pt x="27493" y="34161"/>
                    <a:pt x="27881" y="34768"/>
                  </a:cubicBezTo>
                  <a:cubicBezTo>
                    <a:pt x="28462" y="35766"/>
                    <a:pt x="26991" y="36172"/>
                    <a:pt x="26128" y="36172"/>
                  </a:cubicBezTo>
                  <a:cubicBezTo>
                    <a:pt x="26014" y="36172"/>
                    <a:pt x="25910" y="36165"/>
                    <a:pt x="25823" y="36151"/>
                  </a:cubicBezTo>
                  <a:cubicBezTo>
                    <a:pt x="24474" y="35898"/>
                    <a:pt x="23766" y="33739"/>
                    <a:pt x="23159" y="32711"/>
                  </a:cubicBezTo>
                  <a:cubicBezTo>
                    <a:pt x="22197" y="31125"/>
                    <a:pt x="21421" y="29438"/>
                    <a:pt x="20629" y="27769"/>
                  </a:cubicBezTo>
                  <a:cubicBezTo>
                    <a:pt x="19971" y="26419"/>
                    <a:pt x="19279" y="25087"/>
                    <a:pt x="18655" y="23721"/>
                  </a:cubicBezTo>
                  <a:cubicBezTo>
                    <a:pt x="18267" y="22827"/>
                    <a:pt x="17879" y="21781"/>
                    <a:pt x="17205" y="21005"/>
                  </a:cubicBezTo>
                  <a:cubicBezTo>
                    <a:pt x="18065" y="20685"/>
                    <a:pt x="18874" y="20263"/>
                    <a:pt x="19617" y="19723"/>
                  </a:cubicBezTo>
                  <a:close/>
                  <a:moveTo>
                    <a:pt x="10172" y="1"/>
                  </a:moveTo>
                  <a:cubicBezTo>
                    <a:pt x="7417" y="1"/>
                    <a:pt x="4826" y="1040"/>
                    <a:pt x="3037" y="3751"/>
                  </a:cubicBezTo>
                  <a:cubicBezTo>
                    <a:pt x="1" y="8338"/>
                    <a:pt x="895" y="15034"/>
                    <a:pt x="4808" y="18711"/>
                  </a:cubicBezTo>
                  <a:cubicBezTo>
                    <a:pt x="6966" y="20713"/>
                    <a:pt x="9996" y="21767"/>
                    <a:pt x="13003" y="21767"/>
                  </a:cubicBezTo>
                  <a:cubicBezTo>
                    <a:pt x="14201" y="21767"/>
                    <a:pt x="15396" y="21599"/>
                    <a:pt x="16530" y="21258"/>
                  </a:cubicBezTo>
                  <a:lnTo>
                    <a:pt x="16581" y="21309"/>
                  </a:lnTo>
                  <a:cubicBezTo>
                    <a:pt x="17508" y="22236"/>
                    <a:pt x="17947" y="23788"/>
                    <a:pt x="18503" y="24969"/>
                  </a:cubicBezTo>
                  <a:cubicBezTo>
                    <a:pt x="19397" y="26959"/>
                    <a:pt x="20392" y="28916"/>
                    <a:pt x="21388" y="30855"/>
                  </a:cubicBezTo>
                  <a:cubicBezTo>
                    <a:pt x="22180" y="32441"/>
                    <a:pt x="23007" y="34245"/>
                    <a:pt x="24120" y="35645"/>
                  </a:cubicBezTo>
                  <a:cubicBezTo>
                    <a:pt x="24734" y="36413"/>
                    <a:pt x="25426" y="36841"/>
                    <a:pt x="26283" y="36841"/>
                  </a:cubicBezTo>
                  <a:cubicBezTo>
                    <a:pt x="26556" y="36841"/>
                    <a:pt x="26846" y="36798"/>
                    <a:pt x="27156" y="36708"/>
                  </a:cubicBezTo>
                  <a:cubicBezTo>
                    <a:pt x="27780" y="36539"/>
                    <a:pt x="29011" y="36016"/>
                    <a:pt x="28826" y="35173"/>
                  </a:cubicBezTo>
                  <a:cubicBezTo>
                    <a:pt x="28657" y="34515"/>
                    <a:pt x="28218" y="33925"/>
                    <a:pt x="27881" y="33351"/>
                  </a:cubicBezTo>
                  <a:cubicBezTo>
                    <a:pt x="27308" y="32407"/>
                    <a:pt x="26819" y="31429"/>
                    <a:pt x="26313" y="30434"/>
                  </a:cubicBezTo>
                  <a:cubicBezTo>
                    <a:pt x="25267" y="28342"/>
                    <a:pt x="24069" y="26335"/>
                    <a:pt x="22922" y="24294"/>
                  </a:cubicBezTo>
                  <a:cubicBezTo>
                    <a:pt x="21995" y="22641"/>
                    <a:pt x="21337" y="20820"/>
                    <a:pt x="20224" y="19302"/>
                  </a:cubicBezTo>
                  <a:cubicBezTo>
                    <a:pt x="22349" y="17497"/>
                    <a:pt x="23327" y="14933"/>
                    <a:pt x="23428" y="12167"/>
                  </a:cubicBezTo>
                  <a:cubicBezTo>
                    <a:pt x="23530" y="9232"/>
                    <a:pt x="22265" y="6618"/>
                    <a:pt x="20392" y="4459"/>
                  </a:cubicBezTo>
                  <a:cubicBezTo>
                    <a:pt x="19397" y="3312"/>
                    <a:pt x="18183" y="2435"/>
                    <a:pt x="16850" y="1710"/>
                  </a:cubicBezTo>
                  <a:cubicBezTo>
                    <a:pt x="14744" y="683"/>
                    <a:pt x="12404" y="1"/>
                    <a:pt x="10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15"/>
          <p:cNvGrpSpPr/>
          <p:nvPr/>
        </p:nvGrpSpPr>
        <p:grpSpPr>
          <a:xfrm>
            <a:off x="7941560" y="4951630"/>
            <a:ext cx="1229660" cy="1997644"/>
            <a:chOff x="7941560" y="3713722"/>
            <a:chExt cx="1229660" cy="1498233"/>
          </a:xfrm>
        </p:grpSpPr>
        <p:sp>
          <p:nvSpPr>
            <p:cNvPr id="386" name="Google Shape;386;p15"/>
            <p:cNvSpPr/>
            <p:nvPr/>
          </p:nvSpPr>
          <p:spPr>
            <a:xfrm rot="1053773">
              <a:off x="8116083" y="3816456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 rot="1053773">
              <a:off x="8436431" y="3925666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 rot="1053773">
              <a:off x="8161248" y="4301404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 rot="1053773">
              <a:off x="8183530" y="4455922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 rot="1053773">
              <a:off x="8197309" y="3896566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15"/>
          <p:cNvGrpSpPr/>
          <p:nvPr/>
        </p:nvGrpSpPr>
        <p:grpSpPr>
          <a:xfrm>
            <a:off x="-467278" y="-1160661"/>
            <a:ext cx="2361005" cy="3214095"/>
            <a:chOff x="-467279" y="-870496"/>
            <a:chExt cx="2361005" cy="2410571"/>
          </a:xfrm>
        </p:grpSpPr>
        <p:sp>
          <p:nvSpPr>
            <p:cNvPr id="392" name="Google Shape;392;p15"/>
            <p:cNvSpPr/>
            <p:nvPr/>
          </p:nvSpPr>
          <p:spPr>
            <a:xfrm rot="7225505">
              <a:off x="-193205" y="-501890"/>
              <a:ext cx="1812858" cy="1673359"/>
            </a:xfrm>
            <a:custGeom>
              <a:avLst/>
              <a:gdLst/>
              <a:ahLst/>
              <a:cxnLst/>
              <a:rect l="l" t="t" r="r" b="b"/>
              <a:pathLst>
                <a:path w="49504" h="45692" extrusionOk="0">
                  <a:moveTo>
                    <a:pt x="10137" y="1"/>
                  </a:moveTo>
                  <a:cubicBezTo>
                    <a:pt x="8822" y="1"/>
                    <a:pt x="7607" y="827"/>
                    <a:pt x="6933" y="2227"/>
                  </a:cubicBezTo>
                  <a:lnTo>
                    <a:pt x="6747" y="2665"/>
                  </a:lnTo>
                  <a:lnTo>
                    <a:pt x="6562" y="2665"/>
                  </a:lnTo>
                  <a:cubicBezTo>
                    <a:pt x="5735" y="2665"/>
                    <a:pt x="4959" y="2952"/>
                    <a:pt x="4318" y="3526"/>
                  </a:cubicBezTo>
                  <a:cubicBezTo>
                    <a:pt x="3273" y="4470"/>
                    <a:pt x="3003" y="5516"/>
                    <a:pt x="2952" y="6224"/>
                  </a:cubicBezTo>
                  <a:cubicBezTo>
                    <a:pt x="2935" y="6612"/>
                    <a:pt x="2969" y="6966"/>
                    <a:pt x="3053" y="7321"/>
                  </a:cubicBezTo>
                  <a:cubicBezTo>
                    <a:pt x="1097" y="7759"/>
                    <a:pt x="574" y="9260"/>
                    <a:pt x="439" y="9766"/>
                  </a:cubicBezTo>
                  <a:cubicBezTo>
                    <a:pt x="0" y="11588"/>
                    <a:pt x="1097" y="13443"/>
                    <a:pt x="3526" y="15045"/>
                  </a:cubicBezTo>
                  <a:cubicBezTo>
                    <a:pt x="4791" y="15889"/>
                    <a:pt x="6342" y="16496"/>
                    <a:pt x="7945" y="16833"/>
                  </a:cubicBezTo>
                  <a:cubicBezTo>
                    <a:pt x="8063" y="17575"/>
                    <a:pt x="8316" y="18301"/>
                    <a:pt x="8704" y="19043"/>
                  </a:cubicBezTo>
                  <a:cubicBezTo>
                    <a:pt x="10643" y="22602"/>
                    <a:pt x="14084" y="25621"/>
                    <a:pt x="16597" y="27830"/>
                  </a:cubicBezTo>
                  <a:cubicBezTo>
                    <a:pt x="19498" y="30411"/>
                    <a:pt x="22652" y="32604"/>
                    <a:pt x="25621" y="34611"/>
                  </a:cubicBezTo>
                  <a:cubicBezTo>
                    <a:pt x="25874" y="34779"/>
                    <a:pt x="26127" y="34965"/>
                    <a:pt x="26397" y="35150"/>
                  </a:cubicBezTo>
                  <a:cubicBezTo>
                    <a:pt x="28151" y="36399"/>
                    <a:pt x="30293" y="37917"/>
                    <a:pt x="32789" y="38085"/>
                  </a:cubicBezTo>
                  <a:cubicBezTo>
                    <a:pt x="33565" y="40514"/>
                    <a:pt x="34965" y="43988"/>
                    <a:pt x="38102" y="45372"/>
                  </a:cubicBezTo>
                  <a:cubicBezTo>
                    <a:pt x="38557" y="45591"/>
                    <a:pt x="39097" y="45692"/>
                    <a:pt x="39603" y="45692"/>
                  </a:cubicBezTo>
                  <a:cubicBezTo>
                    <a:pt x="41054" y="45692"/>
                    <a:pt x="42302" y="44815"/>
                    <a:pt x="42774" y="43432"/>
                  </a:cubicBezTo>
                  <a:cubicBezTo>
                    <a:pt x="43094" y="43499"/>
                    <a:pt x="43415" y="43550"/>
                    <a:pt x="43735" y="43550"/>
                  </a:cubicBezTo>
                  <a:cubicBezTo>
                    <a:pt x="44916" y="43550"/>
                    <a:pt x="45962" y="43044"/>
                    <a:pt x="46721" y="42116"/>
                  </a:cubicBezTo>
                  <a:cubicBezTo>
                    <a:pt x="47193" y="41543"/>
                    <a:pt x="47885" y="40278"/>
                    <a:pt x="47058" y="38541"/>
                  </a:cubicBezTo>
                  <a:cubicBezTo>
                    <a:pt x="47952" y="38085"/>
                    <a:pt x="48998" y="37309"/>
                    <a:pt x="49318" y="36095"/>
                  </a:cubicBezTo>
                  <a:cubicBezTo>
                    <a:pt x="49504" y="35336"/>
                    <a:pt x="49386" y="34577"/>
                    <a:pt x="48930" y="33936"/>
                  </a:cubicBezTo>
                  <a:cubicBezTo>
                    <a:pt x="48036" y="32620"/>
                    <a:pt x="46535" y="32283"/>
                    <a:pt x="45540" y="32047"/>
                  </a:cubicBezTo>
                  <a:cubicBezTo>
                    <a:pt x="45355" y="32013"/>
                    <a:pt x="45169" y="31963"/>
                    <a:pt x="45034" y="31929"/>
                  </a:cubicBezTo>
                  <a:cubicBezTo>
                    <a:pt x="43769" y="31575"/>
                    <a:pt x="42504" y="31237"/>
                    <a:pt x="41239" y="30900"/>
                  </a:cubicBezTo>
                  <a:cubicBezTo>
                    <a:pt x="41340" y="29888"/>
                    <a:pt x="41155" y="28876"/>
                    <a:pt x="40666" y="27965"/>
                  </a:cubicBezTo>
                  <a:cubicBezTo>
                    <a:pt x="39957" y="26565"/>
                    <a:pt x="38878" y="25469"/>
                    <a:pt x="37950" y="24524"/>
                  </a:cubicBezTo>
                  <a:cubicBezTo>
                    <a:pt x="37697" y="24271"/>
                    <a:pt x="37461" y="24035"/>
                    <a:pt x="37242" y="23782"/>
                  </a:cubicBezTo>
                  <a:cubicBezTo>
                    <a:pt x="35572" y="22011"/>
                    <a:pt x="34003" y="20477"/>
                    <a:pt x="32469" y="19060"/>
                  </a:cubicBezTo>
                  <a:cubicBezTo>
                    <a:pt x="30698" y="17441"/>
                    <a:pt x="28741" y="16243"/>
                    <a:pt x="26818" y="15079"/>
                  </a:cubicBezTo>
                  <a:cubicBezTo>
                    <a:pt x="25469" y="14253"/>
                    <a:pt x="24187" y="13494"/>
                    <a:pt x="23006" y="12600"/>
                  </a:cubicBezTo>
                  <a:lnTo>
                    <a:pt x="22990" y="12566"/>
                  </a:lnTo>
                  <a:cubicBezTo>
                    <a:pt x="21809" y="11672"/>
                    <a:pt x="20578" y="10745"/>
                    <a:pt x="19110" y="10070"/>
                  </a:cubicBezTo>
                  <a:cubicBezTo>
                    <a:pt x="19060" y="10036"/>
                    <a:pt x="18992" y="10002"/>
                    <a:pt x="18958" y="9986"/>
                  </a:cubicBezTo>
                  <a:cubicBezTo>
                    <a:pt x="18132" y="9530"/>
                    <a:pt x="17204" y="9075"/>
                    <a:pt x="16159" y="8889"/>
                  </a:cubicBezTo>
                  <a:cubicBezTo>
                    <a:pt x="16091" y="8602"/>
                    <a:pt x="16024" y="8316"/>
                    <a:pt x="15956" y="8012"/>
                  </a:cubicBezTo>
                  <a:cubicBezTo>
                    <a:pt x="15366" y="5263"/>
                    <a:pt x="14641" y="1822"/>
                    <a:pt x="11605" y="338"/>
                  </a:cubicBezTo>
                  <a:cubicBezTo>
                    <a:pt x="11132" y="135"/>
                    <a:pt x="10643" y="1"/>
                    <a:pt x="10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 rot="7225505">
              <a:off x="-120319" y="-419808"/>
              <a:ext cx="1663373" cy="1518482"/>
            </a:xfrm>
            <a:custGeom>
              <a:avLst/>
              <a:gdLst/>
              <a:ahLst/>
              <a:cxnLst/>
              <a:rect l="l" t="t" r="r" b="b"/>
              <a:pathLst>
                <a:path w="45422" h="41463" extrusionOk="0">
                  <a:moveTo>
                    <a:pt x="8015" y="852"/>
                  </a:moveTo>
                  <a:cubicBezTo>
                    <a:pt x="8221" y="852"/>
                    <a:pt x="8453" y="944"/>
                    <a:pt x="8703" y="1162"/>
                  </a:cubicBezTo>
                  <a:cubicBezTo>
                    <a:pt x="9125" y="1533"/>
                    <a:pt x="9429" y="2089"/>
                    <a:pt x="9715" y="2579"/>
                  </a:cubicBezTo>
                  <a:cubicBezTo>
                    <a:pt x="10862" y="4552"/>
                    <a:pt x="10913" y="6998"/>
                    <a:pt x="11672" y="9123"/>
                  </a:cubicBezTo>
                  <a:cubicBezTo>
                    <a:pt x="11250" y="9325"/>
                    <a:pt x="10896" y="9612"/>
                    <a:pt x="10474" y="9882"/>
                  </a:cubicBezTo>
                  <a:cubicBezTo>
                    <a:pt x="9462" y="10590"/>
                    <a:pt x="8636" y="11366"/>
                    <a:pt x="8181" y="12277"/>
                  </a:cubicBezTo>
                  <a:cubicBezTo>
                    <a:pt x="6663" y="12226"/>
                    <a:pt x="5161" y="11788"/>
                    <a:pt x="3795" y="11147"/>
                  </a:cubicBezTo>
                  <a:cubicBezTo>
                    <a:pt x="3272" y="10877"/>
                    <a:pt x="270" y="9106"/>
                    <a:pt x="1029" y="8195"/>
                  </a:cubicBezTo>
                  <a:cubicBezTo>
                    <a:pt x="1193" y="7998"/>
                    <a:pt x="1525" y="7934"/>
                    <a:pt x="1900" y="7934"/>
                  </a:cubicBezTo>
                  <a:cubicBezTo>
                    <a:pt x="2489" y="7934"/>
                    <a:pt x="3182" y="8093"/>
                    <a:pt x="3492" y="8145"/>
                  </a:cubicBezTo>
                  <a:cubicBezTo>
                    <a:pt x="4284" y="8263"/>
                    <a:pt x="5043" y="8448"/>
                    <a:pt x="5802" y="8651"/>
                  </a:cubicBezTo>
                  <a:cubicBezTo>
                    <a:pt x="5825" y="8654"/>
                    <a:pt x="5847" y="8656"/>
                    <a:pt x="5869" y="8656"/>
                  </a:cubicBezTo>
                  <a:cubicBezTo>
                    <a:pt x="6126" y="8656"/>
                    <a:pt x="6329" y="8393"/>
                    <a:pt x="6173" y="8145"/>
                  </a:cubicBezTo>
                  <a:cubicBezTo>
                    <a:pt x="5431" y="6846"/>
                    <a:pt x="3711" y="5918"/>
                    <a:pt x="3542" y="4366"/>
                  </a:cubicBezTo>
                  <a:cubicBezTo>
                    <a:pt x="3466" y="3687"/>
                    <a:pt x="3697" y="3451"/>
                    <a:pt x="4050" y="3451"/>
                  </a:cubicBezTo>
                  <a:cubicBezTo>
                    <a:pt x="4712" y="3451"/>
                    <a:pt x="5803" y="4283"/>
                    <a:pt x="6089" y="4569"/>
                  </a:cubicBezTo>
                  <a:cubicBezTo>
                    <a:pt x="6561" y="5024"/>
                    <a:pt x="6932" y="5530"/>
                    <a:pt x="7371" y="5986"/>
                  </a:cubicBezTo>
                  <a:cubicBezTo>
                    <a:pt x="7438" y="6057"/>
                    <a:pt x="7521" y="6088"/>
                    <a:pt x="7604" y="6088"/>
                  </a:cubicBezTo>
                  <a:cubicBezTo>
                    <a:pt x="7812" y="6088"/>
                    <a:pt x="8017" y="5890"/>
                    <a:pt x="7944" y="5648"/>
                  </a:cubicBezTo>
                  <a:cubicBezTo>
                    <a:pt x="7607" y="4603"/>
                    <a:pt x="7152" y="3591"/>
                    <a:pt x="7034" y="2460"/>
                  </a:cubicBezTo>
                  <a:cubicBezTo>
                    <a:pt x="6983" y="1733"/>
                    <a:pt x="7375" y="852"/>
                    <a:pt x="8015" y="852"/>
                  </a:cubicBezTo>
                  <a:close/>
                  <a:moveTo>
                    <a:pt x="12819" y="9474"/>
                  </a:moveTo>
                  <a:cubicBezTo>
                    <a:pt x="13714" y="9474"/>
                    <a:pt x="14674" y="9950"/>
                    <a:pt x="15366" y="10337"/>
                  </a:cubicBezTo>
                  <a:lnTo>
                    <a:pt x="15383" y="10337"/>
                  </a:lnTo>
                  <a:cubicBezTo>
                    <a:pt x="15416" y="10371"/>
                    <a:pt x="15450" y="10388"/>
                    <a:pt x="15501" y="10421"/>
                  </a:cubicBezTo>
                  <a:cubicBezTo>
                    <a:pt x="15619" y="10472"/>
                    <a:pt x="15754" y="10523"/>
                    <a:pt x="15855" y="10590"/>
                  </a:cubicBezTo>
                  <a:cubicBezTo>
                    <a:pt x="15602" y="13727"/>
                    <a:pt x="12009" y="15279"/>
                    <a:pt x="9935" y="17168"/>
                  </a:cubicBezTo>
                  <a:cubicBezTo>
                    <a:pt x="8602" y="15414"/>
                    <a:pt x="7742" y="13407"/>
                    <a:pt x="9378" y="11619"/>
                  </a:cubicBezTo>
                  <a:cubicBezTo>
                    <a:pt x="10036" y="10877"/>
                    <a:pt x="10913" y="10371"/>
                    <a:pt x="11706" y="9797"/>
                  </a:cubicBezTo>
                  <a:cubicBezTo>
                    <a:pt x="12045" y="9566"/>
                    <a:pt x="12426" y="9474"/>
                    <a:pt x="12819" y="9474"/>
                  </a:cubicBezTo>
                  <a:close/>
                  <a:moveTo>
                    <a:pt x="16192" y="10742"/>
                  </a:moveTo>
                  <a:cubicBezTo>
                    <a:pt x="16900" y="11130"/>
                    <a:pt x="17609" y="11552"/>
                    <a:pt x="18284" y="12024"/>
                  </a:cubicBezTo>
                  <a:cubicBezTo>
                    <a:pt x="18368" y="13407"/>
                    <a:pt x="17137" y="14857"/>
                    <a:pt x="16276" y="15836"/>
                  </a:cubicBezTo>
                  <a:cubicBezTo>
                    <a:pt x="15062" y="17219"/>
                    <a:pt x="13342" y="18146"/>
                    <a:pt x="11841" y="19209"/>
                  </a:cubicBezTo>
                  <a:lnTo>
                    <a:pt x="11790" y="19276"/>
                  </a:lnTo>
                  <a:cubicBezTo>
                    <a:pt x="11250" y="18720"/>
                    <a:pt x="10694" y="18096"/>
                    <a:pt x="10154" y="17438"/>
                  </a:cubicBezTo>
                  <a:cubicBezTo>
                    <a:pt x="12296" y="15498"/>
                    <a:pt x="15838" y="13930"/>
                    <a:pt x="16192" y="10742"/>
                  </a:cubicBezTo>
                  <a:close/>
                  <a:moveTo>
                    <a:pt x="18621" y="12277"/>
                  </a:moveTo>
                  <a:cubicBezTo>
                    <a:pt x="19430" y="12833"/>
                    <a:pt x="20240" y="13457"/>
                    <a:pt x="21067" y="14048"/>
                  </a:cubicBezTo>
                  <a:cubicBezTo>
                    <a:pt x="21033" y="14065"/>
                    <a:pt x="21016" y="14082"/>
                    <a:pt x="21016" y="14132"/>
                  </a:cubicBezTo>
                  <a:cubicBezTo>
                    <a:pt x="19970" y="17674"/>
                    <a:pt x="18503" y="21064"/>
                    <a:pt x="17322" y="24556"/>
                  </a:cubicBezTo>
                  <a:cubicBezTo>
                    <a:pt x="15551" y="23088"/>
                    <a:pt x="13848" y="21503"/>
                    <a:pt x="12296" y="19799"/>
                  </a:cubicBezTo>
                  <a:cubicBezTo>
                    <a:pt x="12212" y="19715"/>
                    <a:pt x="12127" y="19614"/>
                    <a:pt x="12043" y="19529"/>
                  </a:cubicBezTo>
                  <a:cubicBezTo>
                    <a:pt x="13696" y="18349"/>
                    <a:pt x="15450" y="17303"/>
                    <a:pt x="16816" y="15751"/>
                  </a:cubicBezTo>
                  <a:cubicBezTo>
                    <a:pt x="17609" y="14857"/>
                    <a:pt x="18570" y="13542"/>
                    <a:pt x="18621" y="12277"/>
                  </a:cubicBezTo>
                  <a:close/>
                  <a:moveTo>
                    <a:pt x="21336" y="14216"/>
                  </a:moveTo>
                  <a:cubicBezTo>
                    <a:pt x="21842" y="14588"/>
                    <a:pt x="22365" y="14942"/>
                    <a:pt x="22922" y="15262"/>
                  </a:cubicBezTo>
                  <a:cubicBezTo>
                    <a:pt x="23006" y="15313"/>
                    <a:pt x="23074" y="15363"/>
                    <a:pt x="23158" y="15414"/>
                  </a:cubicBezTo>
                  <a:cubicBezTo>
                    <a:pt x="22686" y="19276"/>
                    <a:pt x="20679" y="22700"/>
                    <a:pt x="19700" y="26445"/>
                  </a:cubicBezTo>
                  <a:cubicBezTo>
                    <a:pt x="18992" y="25888"/>
                    <a:pt x="18284" y="25348"/>
                    <a:pt x="17609" y="24775"/>
                  </a:cubicBezTo>
                  <a:cubicBezTo>
                    <a:pt x="18790" y="21233"/>
                    <a:pt x="20257" y="17792"/>
                    <a:pt x="21336" y="14216"/>
                  </a:cubicBezTo>
                  <a:close/>
                  <a:moveTo>
                    <a:pt x="23462" y="15583"/>
                  </a:moveTo>
                  <a:cubicBezTo>
                    <a:pt x="25047" y="16578"/>
                    <a:pt x="26531" y="17607"/>
                    <a:pt x="27914" y="18737"/>
                  </a:cubicBezTo>
                  <a:cubicBezTo>
                    <a:pt x="27257" y="20508"/>
                    <a:pt x="25840" y="21992"/>
                    <a:pt x="24524" y="23291"/>
                  </a:cubicBezTo>
                  <a:cubicBezTo>
                    <a:pt x="23192" y="24606"/>
                    <a:pt x="21707" y="25821"/>
                    <a:pt x="20088" y="26731"/>
                  </a:cubicBezTo>
                  <a:cubicBezTo>
                    <a:pt x="20055" y="26715"/>
                    <a:pt x="20021" y="26698"/>
                    <a:pt x="19987" y="26647"/>
                  </a:cubicBezTo>
                  <a:cubicBezTo>
                    <a:pt x="20932" y="22903"/>
                    <a:pt x="22956" y="19445"/>
                    <a:pt x="23462" y="15583"/>
                  </a:cubicBezTo>
                  <a:close/>
                  <a:moveTo>
                    <a:pt x="28167" y="18973"/>
                  </a:moveTo>
                  <a:cubicBezTo>
                    <a:pt x="28775" y="19479"/>
                    <a:pt x="29365" y="19985"/>
                    <a:pt x="29938" y="20541"/>
                  </a:cubicBezTo>
                  <a:cubicBezTo>
                    <a:pt x="29011" y="24269"/>
                    <a:pt x="25199" y="26209"/>
                    <a:pt x="22348" y="28401"/>
                  </a:cubicBezTo>
                  <a:cubicBezTo>
                    <a:pt x="21674" y="27929"/>
                    <a:pt x="21016" y="27440"/>
                    <a:pt x="20358" y="26968"/>
                  </a:cubicBezTo>
                  <a:cubicBezTo>
                    <a:pt x="22079" y="25972"/>
                    <a:pt x="23613" y="24640"/>
                    <a:pt x="24996" y="23274"/>
                  </a:cubicBezTo>
                  <a:cubicBezTo>
                    <a:pt x="26228" y="22043"/>
                    <a:pt x="27510" y="20609"/>
                    <a:pt x="28167" y="18973"/>
                  </a:cubicBezTo>
                  <a:close/>
                  <a:moveTo>
                    <a:pt x="30242" y="20811"/>
                  </a:moveTo>
                  <a:cubicBezTo>
                    <a:pt x="30461" y="21014"/>
                    <a:pt x="30680" y="21250"/>
                    <a:pt x="30900" y="21469"/>
                  </a:cubicBezTo>
                  <a:cubicBezTo>
                    <a:pt x="32064" y="22616"/>
                    <a:pt x="33160" y="23864"/>
                    <a:pt x="34324" y="25045"/>
                  </a:cubicBezTo>
                  <a:cubicBezTo>
                    <a:pt x="34610" y="25348"/>
                    <a:pt x="34897" y="25635"/>
                    <a:pt x="35150" y="25956"/>
                  </a:cubicBezTo>
                  <a:cubicBezTo>
                    <a:pt x="33750" y="27372"/>
                    <a:pt x="31777" y="28098"/>
                    <a:pt x="29921" y="28654"/>
                  </a:cubicBezTo>
                  <a:cubicBezTo>
                    <a:pt x="28519" y="29063"/>
                    <a:pt x="26954" y="29392"/>
                    <a:pt x="25429" y="29392"/>
                  </a:cubicBezTo>
                  <a:cubicBezTo>
                    <a:pt x="24754" y="29392"/>
                    <a:pt x="24087" y="29327"/>
                    <a:pt x="23445" y="29177"/>
                  </a:cubicBezTo>
                  <a:cubicBezTo>
                    <a:pt x="23175" y="28992"/>
                    <a:pt x="22922" y="28806"/>
                    <a:pt x="22652" y="28604"/>
                  </a:cubicBezTo>
                  <a:cubicBezTo>
                    <a:pt x="25486" y="26411"/>
                    <a:pt x="29230" y="24454"/>
                    <a:pt x="30242" y="20811"/>
                  </a:cubicBezTo>
                  <a:close/>
                  <a:moveTo>
                    <a:pt x="35369" y="26242"/>
                  </a:moveTo>
                  <a:cubicBezTo>
                    <a:pt x="35673" y="26630"/>
                    <a:pt x="35926" y="27052"/>
                    <a:pt x="36078" y="27490"/>
                  </a:cubicBezTo>
                  <a:cubicBezTo>
                    <a:pt x="33936" y="30206"/>
                    <a:pt x="30006" y="31302"/>
                    <a:pt x="26666" y="31370"/>
                  </a:cubicBezTo>
                  <a:cubicBezTo>
                    <a:pt x="25823" y="30796"/>
                    <a:pt x="24963" y="30240"/>
                    <a:pt x="24136" y="29666"/>
                  </a:cubicBezTo>
                  <a:lnTo>
                    <a:pt x="24136" y="29666"/>
                  </a:lnTo>
                  <a:cubicBezTo>
                    <a:pt x="24558" y="29724"/>
                    <a:pt x="24986" y="29750"/>
                    <a:pt x="25415" y="29750"/>
                  </a:cubicBezTo>
                  <a:cubicBezTo>
                    <a:pt x="26856" y="29750"/>
                    <a:pt x="28321" y="29457"/>
                    <a:pt x="29685" y="29093"/>
                  </a:cubicBezTo>
                  <a:cubicBezTo>
                    <a:pt x="31692" y="28587"/>
                    <a:pt x="33902" y="27743"/>
                    <a:pt x="35369" y="26242"/>
                  </a:cubicBezTo>
                  <a:close/>
                  <a:moveTo>
                    <a:pt x="36162" y="27895"/>
                  </a:moveTo>
                  <a:lnTo>
                    <a:pt x="36162" y="27895"/>
                  </a:lnTo>
                  <a:cubicBezTo>
                    <a:pt x="36263" y="28469"/>
                    <a:pt x="36196" y="29076"/>
                    <a:pt x="35858" y="29751"/>
                  </a:cubicBezTo>
                  <a:cubicBezTo>
                    <a:pt x="35083" y="31336"/>
                    <a:pt x="33514" y="32635"/>
                    <a:pt x="31827" y="33124"/>
                  </a:cubicBezTo>
                  <a:cubicBezTo>
                    <a:pt x="31558" y="33198"/>
                    <a:pt x="31285" y="33231"/>
                    <a:pt x="31011" y="33231"/>
                  </a:cubicBezTo>
                  <a:cubicBezTo>
                    <a:pt x="29657" y="33231"/>
                    <a:pt x="28278" y="32420"/>
                    <a:pt x="27155" y="31690"/>
                  </a:cubicBezTo>
                  <a:cubicBezTo>
                    <a:pt x="30394" y="31538"/>
                    <a:pt x="34020" y="30425"/>
                    <a:pt x="36162" y="27895"/>
                  </a:cubicBezTo>
                  <a:close/>
                  <a:moveTo>
                    <a:pt x="36010" y="30847"/>
                  </a:moveTo>
                  <a:cubicBezTo>
                    <a:pt x="36061" y="30881"/>
                    <a:pt x="36095" y="30914"/>
                    <a:pt x="36162" y="30931"/>
                  </a:cubicBezTo>
                  <a:cubicBezTo>
                    <a:pt x="38135" y="31454"/>
                    <a:pt x="40126" y="31977"/>
                    <a:pt x="42082" y="32534"/>
                  </a:cubicBezTo>
                  <a:cubicBezTo>
                    <a:pt x="42318" y="32601"/>
                    <a:pt x="44882" y="33073"/>
                    <a:pt x="43836" y="33815"/>
                  </a:cubicBezTo>
                  <a:cubicBezTo>
                    <a:pt x="43067" y="34353"/>
                    <a:pt x="42112" y="34775"/>
                    <a:pt x="41176" y="34775"/>
                  </a:cubicBezTo>
                  <a:cubicBezTo>
                    <a:pt x="40819" y="34775"/>
                    <a:pt x="40465" y="34714"/>
                    <a:pt x="40126" y="34574"/>
                  </a:cubicBezTo>
                  <a:cubicBezTo>
                    <a:pt x="40081" y="34557"/>
                    <a:pt x="40040" y="34549"/>
                    <a:pt x="40002" y="34549"/>
                  </a:cubicBezTo>
                  <a:cubicBezTo>
                    <a:pt x="39705" y="34549"/>
                    <a:pt x="39602" y="35021"/>
                    <a:pt x="39856" y="35215"/>
                  </a:cubicBezTo>
                  <a:cubicBezTo>
                    <a:pt x="40379" y="35586"/>
                    <a:pt x="43162" y="37678"/>
                    <a:pt x="42167" y="38437"/>
                  </a:cubicBezTo>
                  <a:cubicBezTo>
                    <a:pt x="41958" y="38600"/>
                    <a:pt x="41715" y="38669"/>
                    <a:pt x="41449" y="38669"/>
                  </a:cubicBezTo>
                  <a:cubicBezTo>
                    <a:pt x="40066" y="38669"/>
                    <a:pt x="38080" y="36771"/>
                    <a:pt x="37174" y="36261"/>
                  </a:cubicBezTo>
                  <a:cubicBezTo>
                    <a:pt x="37118" y="36230"/>
                    <a:pt x="37061" y="36216"/>
                    <a:pt x="37006" y="36216"/>
                  </a:cubicBezTo>
                  <a:cubicBezTo>
                    <a:pt x="36794" y="36216"/>
                    <a:pt x="36615" y="36422"/>
                    <a:pt x="36668" y="36649"/>
                  </a:cubicBezTo>
                  <a:cubicBezTo>
                    <a:pt x="36854" y="37408"/>
                    <a:pt x="37258" y="38015"/>
                    <a:pt x="37629" y="38690"/>
                  </a:cubicBezTo>
                  <a:cubicBezTo>
                    <a:pt x="37981" y="39276"/>
                    <a:pt x="38142" y="40755"/>
                    <a:pt x="37303" y="40755"/>
                  </a:cubicBezTo>
                  <a:cubicBezTo>
                    <a:pt x="37177" y="40755"/>
                    <a:pt x="37028" y="40721"/>
                    <a:pt x="36854" y="40646"/>
                  </a:cubicBezTo>
                  <a:cubicBezTo>
                    <a:pt x="36432" y="40461"/>
                    <a:pt x="36078" y="40123"/>
                    <a:pt x="35757" y="39786"/>
                  </a:cubicBezTo>
                  <a:cubicBezTo>
                    <a:pt x="34189" y="38184"/>
                    <a:pt x="33430" y="35823"/>
                    <a:pt x="32823" y="33714"/>
                  </a:cubicBezTo>
                  <a:cubicBezTo>
                    <a:pt x="32806" y="33630"/>
                    <a:pt x="32772" y="33579"/>
                    <a:pt x="32721" y="33546"/>
                  </a:cubicBezTo>
                  <a:cubicBezTo>
                    <a:pt x="32772" y="33529"/>
                    <a:pt x="32823" y="33495"/>
                    <a:pt x="32873" y="33478"/>
                  </a:cubicBezTo>
                  <a:cubicBezTo>
                    <a:pt x="33953" y="32972"/>
                    <a:pt x="35184" y="32011"/>
                    <a:pt x="36010" y="30847"/>
                  </a:cubicBezTo>
                  <a:close/>
                  <a:moveTo>
                    <a:pt x="7903" y="1"/>
                  </a:moveTo>
                  <a:cubicBezTo>
                    <a:pt x="7331" y="1"/>
                    <a:pt x="6882" y="478"/>
                    <a:pt x="6595" y="1027"/>
                  </a:cubicBezTo>
                  <a:cubicBezTo>
                    <a:pt x="6123" y="2039"/>
                    <a:pt x="6342" y="3118"/>
                    <a:pt x="6679" y="4181"/>
                  </a:cubicBezTo>
                  <a:cubicBezTo>
                    <a:pt x="5969" y="3409"/>
                    <a:pt x="5103" y="2646"/>
                    <a:pt x="4298" y="2646"/>
                  </a:cubicBezTo>
                  <a:cubicBezTo>
                    <a:pt x="4013" y="2646"/>
                    <a:pt x="3735" y="2741"/>
                    <a:pt x="3475" y="2966"/>
                  </a:cubicBezTo>
                  <a:cubicBezTo>
                    <a:pt x="1754" y="4518"/>
                    <a:pt x="3778" y="6289"/>
                    <a:pt x="4976" y="7672"/>
                  </a:cubicBezTo>
                  <a:cubicBezTo>
                    <a:pt x="4133" y="7446"/>
                    <a:pt x="3000" y="7180"/>
                    <a:pt x="2048" y="7180"/>
                  </a:cubicBezTo>
                  <a:cubicBezTo>
                    <a:pt x="1152" y="7180"/>
                    <a:pt x="416" y="7416"/>
                    <a:pt x="236" y="8145"/>
                  </a:cubicBezTo>
                  <a:cubicBezTo>
                    <a:pt x="0" y="9359"/>
                    <a:pt x="1670" y="10641"/>
                    <a:pt x="2480" y="11180"/>
                  </a:cubicBezTo>
                  <a:cubicBezTo>
                    <a:pt x="4048" y="12209"/>
                    <a:pt x="6055" y="12800"/>
                    <a:pt x="7928" y="12884"/>
                  </a:cubicBezTo>
                  <a:cubicBezTo>
                    <a:pt x="7658" y="13795"/>
                    <a:pt x="7759" y="14790"/>
                    <a:pt x="8366" y="15920"/>
                  </a:cubicBezTo>
                  <a:cubicBezTo>
                    <a:pt x="10070" y="19074"/>
                    <a:pt x="13139" y="21806"/>
                    <a:pt x="15787" y="24134"/>
                  </a:cubicBezTo>
                  <a:cubicBezTo>
                    <a:pt x="18553" y="26563"/>
                    <a:pt x="21573" y="28671"/>
                    <a:pt x="24609" y="30746"/>
                  </a:cubicBezTo>
                  <a:cubicBezTo>
                    <a:pt x="26435" y="31988"/>
                    <a:pt x="28717" y="33875"/>
                    <a:pt x="31071" y="33875"/>
                  </a:cubicBezTo>
                  <a:cubicBezTo>
                    <a:pt x="31434" y="33875"/>
                    <a:pt x="31799" y="33830"/>
                    <a:pt x="32165" y="33731"/>
                  </a:cubicBezTo>
                  <a:lnTo>
                    <a:pt x="32165" y="33731"/>
                  </a:lnTo>
                  <a:cubicBezTo>
                    <a:pt x="32148" y="33782"/>
                    <a:pt x="32148" y="33832"/>
                    <a:pt x="32165" y="33900"/>
                  </a:cubicBezTo>
                  <a:cubicBezTo>
                    <a:pt x="32198" y="34035"/>
                    <a:pt x="32215" y="34153"/>
                    <a:pt x="32249" y="34254"/>
                  </a:cubicBezTo>
                  <a:cubicBezTo>
                    <a:pt x="32249" y="34305"/>
                    <a:pt x="32283" y="34321"/>
                    <a:pt x="32300" y="34338"/>
                  </a:cubicBezTo>
                  <a:cubicBezTo>
                    <a:pt x="33059" y="36902"/>
                    <a:pt x="34189" y="40208"/>
                    <a:pt x="36752" y="41321"/>
                  </a:cubicBezTo>
                  <a:cubicBezTo>
                    <a:pt x="36955" y="41415"/>
                    <a:pt x="37176" y="41462"/>
                    <a:pt x="37393" y="41462"/>
                  </a:cubicBezTo>
                  <a:cubicBezTo>
                    <a:pt x="37917" y="41462"/>
                    <a:pt x="38414" y="41185"/>
                    <a:pt x="38557" y="40613"/>
                  </a:cubicBezTo>
                  <a:cubicBezTo>
                    <a:pt x="38894" y="39297"/>
                    <a:pt x="38186" y="38454"/>
                    <a:pt x="37680" y="37425"/>
                  </a:cubicBezTo>
                  <a:lnTo>
                    <a:pt x="37680" y="37425"/>
                  </a:lnTo>
                  <a:cubicBezTo>
                    <a:pt x="38772" y="38217"/>
                    <a:pt x="40257" y="39342"/>
                    <a:pt x="41497" y="39342"/>
                  </a:cubicBezTo>
                  <a:cubicBezTo>
                    <a:pt x="41999" y="39342"/>
                    <a:pt x="42462" y="39157"/>
                    <a:pt x="42841" y="38690"/>
                  </a:cubicBezTo>
                  <a:cubicBezTo>
                    <a:pt x="43617" y="37712"/>
                    <a:pt x="42369" y="36362"/>
                    <a:pt x="41289" y="35468"/>
                  </a:cubicBezTo>
                  <a:cubicBezTo>
                    <a:pt x="42133" y="35418"/>
                    <a:pt x="42909" y="35064"/>
                    <a:pt x="43735" y="34642"/>
                  </a:cubicBezTo>
                  <a:cubicBezTo>
                    <a:pt x="44123" y="34439"/>
                    <a:pt x="45422" y="33697"/>
                    <a:pt x="44950" y="33023"/>
                  </a:cubicBezTo>
                  <a:cubicBezTo>
                    <a:pt x="44410" y="32213"/>
                    <a:pt x="43077" y="32095"/>
                    <a:pt x="42217" y="31859"/>
                  </a:cubicBezTo>
                  <a:cubicBezTo>
                    <a:pt x="40278" y="31285"/>
                    <a:pt x="38304" y="30779"/>
                    <a:pt x="36348" y="30273"/>
                  </a:cubicBezTo>
                  <a:cubicBezTo>
                    <a:pt x="36955" y="29194"/>
                    <a:pt x="37174" y="27996"/>
                    <a:pt x="36567" y="26866"/>
                  </a:cubicBezTo>
                  <a:cubicBezTo>
                    <a:pt x="35808" y="25433"/>
                    <a:pt x="34543" y="24303"/>
                    <a:pt x="33447" y="23156"/>
                  </a:cubicBezTo>
                  <a:cubicBezTo>
                    <a:pt x="31945" y="21553"/>
                    <a:pt x="30411" y="20002"/>
                    <a:pt x="28808" y="18534"/>
                  </a:cubicBezTo>
                  <a:cubicBezTo>
                    <a:pt x="25992" y="15987"/>
                    <a:pt x="22500" y="14469"/>
                    <a:pt x="19481" y="12192"/>
                  </a:cubicBezTo>
                  <a:cubicBezTo>
                    <a:pt x="18317" y="11299"/>
                    <a:pt x="17170" y="10421"/>
                    <a:pt x="15821" y="9831"/>
                  </a:cubicBezTo>
                  <a:cubicBezTo>
                    <a:pt x="15787" y="9831"/>
                    <a:pt x="15787" y="9831"/>
                    <a:pt x="15770" y="9797"/>
                  </a:cubicBezTo>
                  <a:cubicBezTo>
                    <a:pt x="15754" y="9781"/>
                    <a:pt x="15703" y="9747"/>
                    <a:pt x="15669" y="9713"/>
                  </a:cubicBezTo>
                  <a:cubicBezTo>
                    <a:pt x="14827" y="9256"/>
                    <a:pt x="13863" y="8787"/>
                    <a:pt x="12891" y="8787"/>
                  </a:cubicBezTo>
                  <a:cubicBezTo>
                    <a:pt x="12715" y="8787"/>
                    <a:pt x="12539" y="8802"/>
                    <a:pt x="12363" y="8836"/>
                  </a:cubicBezTo>
                  <a:cubicBezTo>
                    <a:pt x="12330" y="8836"/>
                    <a:pt x="12313" y="8853"/>
                    <a:pt x="12296" y="8853"/>
                  </a:cubicBezTo>
                  <a:cubicBezTo>
                    <a:pt x="11368" y="6205"/>
                    <a:pt x="11351" y="1567"/>
                    <a:pt x="8433" y="133"/>
                  </a:cubicBezTo>
                  <a:cubicBezTo>
                    <a:pt x="8247" y="41"/>
                    <a:pt x="8070" y="1"/>
                    <a:pt x="7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 rot="7225505">
              <a:off x="665752" y="49334"/>
              <a:ext cx="202657" cy="447235"/>
            </a:xfrm>
            <a:custGeom>
              <a:avLst/>
              <a:gdLst/>
              <a:ahLst/>
              <a:cxnLst/>
              <a:rect l="l" t="t" r="r" b="b"/>
              <a:pathLst>
                <a:path w="5534" h="12212" extrusionOk="0">
                  <a:moveTo>
                    <a:pt x="3728" y="0"/>
                  </a:moveTo>
                  <a:cubicBezTo>
                    <a:pt x="2649" y="3576"/>
                    <a:pt x="1182" y="7017"/>
                    <a:pt x="1" y="10559"/>
                  </a:cubicBezTo>
                  <a:cubicBezTo>
                    <a:pt x="676" y="11099"/>
                    <a:pt x="1384" y="11655"/>
                    <a:pt x="2075" y="12212"/>
                  </a:cubicBezTo>
                  <a:cubicBezTo>
                    <a:pt x="3071" y="8467"/>
                    <a:pt x="5078" y="5043"/>
                    <a:pt x="5533" y="1181"/>
                  </a:cubicBezTo>
                  <a:cubicBezTo>
                    <a:pt x="5449" y="1130"/>
                    <a:pt x="5398" y="1080"/>
                    <a:pt x="5314" y="1029"/>
                  </a:cubicBezTo>
                  <a:cubicBezTo>
                    <a:pt x="4757" y="709"/>
                    <a:pt x="4251" y="355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 rot="7225505">
              <a:off x="529498" y="166687"/>
              <a:ext cx="290327" cy="407719"/>
            </a:xfrm>
            <a:custGeom>
              <a:avLst/>
              <a:gdLst/>
              <a:ahLst/>
              <a:cxnLst/>
              <a:rect l="l" t="t" r="r" b="b"/>
              <a:pathLst>
                <a:path w="7928" h="11133" extrusionOk="0">
                  <a:moveTo>
                    <a:pt x="3475" y="1"/>
                  </a:moveTo>
                  <a:cubicBezTo>
                    <a:pt x="2952" y="3863"/>
                    <a:pt x="945" y="7321"/>
                    <a:pt x="0" y="11065"/>
                  </a:cubicBezTo>
                  <a:cubicBezTo>
                    <a:pt x="34" y="11099"/>
                    <a:pt x="68" y="11116"/>
                    <a:pt x="101" y="11132"/>
                  </a:cubicBezTo>
                  <a:cubicBezTo>
                    <a:pt x="1737" y="10222"/>
                    <a:pt x="3222" y="9007"/>
                    <a:pt x="4537" y="7692"/>
                  </a:cubicBezTo>
                  <a:cubicBezTo>
                    <a:pt x="5836" y="6410"/>
                    <a:pt x="7270" y="4909"/>
                    <a:pt x="7927" y="3138"/>
                  </a:cubicBezTo>
                  <a:cubicBezTo>
                    <a:pt x="6544" y="2008"/>
                    <a:pt x="5060" y="979"/>
                    <a:pt x="3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 rot="7225505">
              <a:off x="1260284" y="-134361"/>
              <a:ext cx="418791" cy="417827"/>
            </a:xfrm>
            <a:custGeom>
              <a:avLst/>
              <a:gdLst/>
              <a:ahLst/>
              <a:cxnLst/>
              <a:rect l="l" t="t" r="r" b="b"/>
              <a:pathLst>
                <a:path w="11436" h="11409" extrusionOk="0">
                  <a:moveTo>
                    <a:pt x="7762" y="0"/>
                  </a:moveTo>
                  <a:cubicBezTo>
                    <a:pt x="7123" y="0"/>
                    <a:pt x="6734" y="882"/>
                    <a:pt x="6797" y="1609"/>
                  </a:cubicBezTo>
                  <a:cubicBezTo>
                    <a:pt x="6899" y="2722"/>
                    <a:pt x="7371" y="3734"/>
                    <a:pt x="7691" y="4796"/>
                  </a:cubicBezTo>
                  <a:cubicBezTo>
                    <a:pt x="7776" y="5039"/>
                    <a:pt x="7565" y="5229"/>
                    <a:pt x="7357" y="5229"/>
                  </a:cubicBezTo>
                  <a:cubicBezTo>
                    <a:pt x="7277" y="5229"/>
                    <a:pt x="7196" y="5200"/>
                    <a:pt x="7135" y="5134"/>
                  </a:cubicBezTo>
                  <a:cubicBezTo>
                    <a:pt x="6679" y="4661"/>
                    <a:pt x="6291" y="4155"/>
                    <a:pt x="5836" y="3717"/>
                  </a:cubicBezTo>
                  <a:cubicBezTo>
                    <a:pt x="5550" y="3431"/>
                    <a:pt x="4474" y="2606"/>
                    <a:pt x="3812" y="2606"/>
                  </a:cubicBezTo>
                  <a:cubicBezTo>
                    <a:pt x="3460" y="2606"/>
                    <a:pt x="3225" y="2840"/>
                    <a:pt x="3289" y="3515"/>
                  </a:cubicBezTo>
                  <a:cubicBezTo>
                    <a:pt x="3458" y="5066"/>
                    <a:pt x="5195" y="5994"/>
                    <a:pt x="5920" y="7276"/>
                  </a:cubicBezTo>
                  <a:cubicBezTo>
                    <a:pt x="6057" y="7534"/>
                    <a:pt x="5866" y="7792"/>
                    <a:pt x="5629" y="7792"/>
                  </a:cubicBezTo>
                  <a:cubicBezTo>
                    <a:pt x="5603" y="7792"/>
                    <a:pt x="5576" y="7789"/>
                    <a:pt x="5549" y="7782"/>
                  </a:cubicBezTo>
                  <a:cubicBezTo>
                    <a:pt x="4790" y="7596"/>
                    <a:pt x="4014" y="7411"/>
                    <a:pt x="3255" y="7276"/>
                  </a:cubicBezTo>
                  <a:cubicBezTo>
                    <a:pt x="2951" y="7225"/>
                    <a:pt x="2262" y="7077"/>
                    <a:pt x="1673" y="7077"/>
                  </a:cubicBezTo>
                  <a:cubicBezTo>
                    <a:pt x="1283" y="7077"/>
                    <a:pt x="937" y="7142"/>
                    <a:pt x="776" y="7343"/>
                  </a:cubicBezTo>
                  <a:cubicBezTo>
                    <a:pt x="0" y="8271"/>
                    <a:pt x="3002" y="10042"/>
                    <a:pt x="3542" y="10295"/>
                  </a:cubicBezTo>
                  <a:cubicBezTo>
                    <a:pt x="4908" y="10902"/>
                    <a:pt x="6409" y="11374"/>
                    <a:pt x="7927" y="11408"/>
                  </a:cubicBezTo>
                  <a:cubicBezTo>
                    <a:pt x="8400" y="10514"/>
                    <a:pt x="9209" y="9721"/>
                    <a:pt x="10221" y="9030"/>
                  </a:cubicBezTo>
                  <a:cubicBezTo>
                    <a:pt x="10626" y="8760"/>
                    <a:pt x="11014" y="8490"/>
                    <a:pt x="11436" y="8271"/>
                  </a:cubicBezTo>
                  <a:cubicBezTo>
                    <a:pt x="10677" y="6146"/>
                    <a:pt x="10609" y="3700"/>
                    <a:pt x="9462" y="1710"/>
                  </a:cubicBezTo>
                  <a:cubicBezTo>
                    <a:pt x="9192" y="1238"/>
                    <a:pt x="8906" y="681"/>
                    <a:pt x="8450" y="310"/>
                  </a:cubicBezTo>
                  <a:cubicBezTo>
                    <a:pt x="8199" y="92"/>
                    <a:pt x="7968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 rot="7225505">
              <a:off x="733854" y="-37839"/>
              <a:ext cx="331085" cy="450348"/>
            </a:xfrm>
            <a:custGeom>
              <a:avLst/>
              <a:gdLst/>
              <a:ahLst/>
              <a:cxnLst/>
              <a:rect l="l" t="t" r="r" b="b"/>
              <a:pathLst>
                <a:path w="9041" h="12297" extrusionOk="0">
                  <a:moveTo>
                    <a:pt x="6578" y="1"/>
                  </a:moveTo>
                  <a:cubicBezTo>
                    <a:pt x="6544" y="1266"/>
                    <a:pt x="5549" y="2598"/>
                    <a:pt x="4790" y="3492"/>
                  </a:cubicBezTo>
                  <a:cubicBezTo>
                    <a:pt x="3441" y="5027"/>
                    <a:pt x="1687" y="6056"/>
                    <a:pt x="0" y="7270"/>
                  </a:cubicBezTo>
                  <a:cubicBezTo>
                    <a:pt x="85" y="7372"/>
                    <a:pt x="169" y="7456"/>
                    <a:pt x="253" y="7540"/>
                  </a:cubicBezTo>
                  <a:cubicBezTo>
                    <a:pt x="1839" y="9244"/>
                    <a:pt x="3525" y="10796"/>
                    <a:pt x="5296" y="12297"/>
                  </a:cubicBezTo>
                  <a:cubicBezTo>
                    <a:pt x="6477" y="8805"/>
                    <a:pt x="7927" y="5415"/>
                    <a:pt x="8990" y="1873"/>
                  </a:cubicBezTo>
                  <a:cubicBezTo>
                    <a:pt x="8990" y="1823"/>
                    <a:pt x="9007" y="1806"/>
                    <a:pt x="9041" y="1789"/>
                  </a:cubicBezTo>
                  <a:cubicBezTo>
                    <a:pt x="8214" y="1198"/>
                    <a:pt x="7405" y="574"/>
                    <a:pt x="6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 rot="7225505">
              <a:off x="998224" y="-7981"/>
              <a:ext cx="296516" cy="281115"/>
            </a:xfrm>
            <a:custGeom>
              <a:avLst/>
              <a:gdLst/>
              <a:ahLst/>
              <a:cxnLst/>
              <a:rect l="l" t="t" r="r" b="b"/>
              <a:pathLst>
                <a:path w="8097" h="7676" extrusionOk="0">
                  <a:moveTo>
                    <a:pt x="5100" y="0"/>
                  </a:moveTo>
                  <a:cubicBezTo>
                    <a:pt x="4697" y="0"/>
                    <a:pt x="4307" y="96"/>
                    <a:pt x="3964" y="339"/>
                  </a:cubicBezTo>
                  <a:cubicBezTo>
                    <a:pt x="3172" y="879"/>
                    <a:pt x="2295" y="1385"/>
                    <a:pt x="1620" y="2127"/>
                  </a:cubicBezTo>
                  <a:cubicBezTo>
                    <a:pt x="1" y="3915"/>
                    <a:pt x="844" y="5922"/>
                    <a:pt x="2176" y="7676"/>
                  </a:cubicBezTo>
                  <a:cubicBezTo>
                    <a:pt x="4268" y="5804"/>
                    <a:pt x="7844" y="4235"/>
                    <a:pt x="8097" y="1098"/>
                  </a:cubicBezTo>
                  <a:cubicBezTo>
                    <a:pt x="7979" y="1031"/>
                    <a:pt x="7844" y="963"/>
                    <a:pt x="7742" y="929"/>
                  </a:cubicBezTo>
                  <a:cubicBezTo>
                    <a:pt x="7692" y="912"/>
                    <a:pt x="7658" y="879"/>
                    <a:pt x="7641" y="845"/>
                  </a:cubicBezTo>
                  <a:lnTo>
                    <a:pt x="7608" y="845"/>
                  </a:lnTo>
                  <a:cubicBezTo>
                    <a:pt x="6935" y="463"/>
                    <a:pt x="5984" y="0"/>
                    <a:pt x="5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 rot="7225505">
              <a:off x="897577" y="22244"/>
              <a:ext cx="300837" cy="311988"/>
            </a:xfrm>
            <a:custGeom>
              <a:avLst/>
              <a:gdLst/>
              <a:ahLst/>
              <a:cxnLst/>
              <a:rect l="l" t="t" r="r" b="b"/>
              <a:pathLst>
                <a:path w="8215" h="8519" extrusionOk="0">
                  <a:moveTo>
                    <a:pt x="6056" y="1"/>
                  </a:moveTo>
                  <a:cubicBezTo>
                    <a:pt x="5685" y="3188"/>
                    <a:pt x="2143" y="4740"/>
                    <a:pt x="1" y="6680"/>
                  </a:cubicBezTo>
                  <a:cubicBezTo>
                    <a:pt x="541" y="7338"/>
                    <a:pt x="1097" y="7962"/>
                    <a:pt x="1637" y="8518"/>
                  </a:cubicBezTo>
                  <a:cubicBezTo>
                    <a:pt x="1654" y="8501"/>
                    <a:pt x="1654" y="8468"/>
                    <a:pt x="1688" y="8451"/>
                  </a:cubicBezTo>
                  <a:cubicBezTo>
                    <a:pt x="3189" y="7405"/>
                    <a:pt x="4909" y="6477"/>
                    <a:pt x="6123" y="5078"/>
                  </a:cubicBezTo>
                  <a:cubicBezTo>
                    <a:pt x="6967" y="4116"/>
                    <a:pt x="8215" y="2632"/>
                    <a:pt x="8131" y="1266"/>
                  </a:cubicBezTo>
                  <a:cubicBezTo>
                    <a:pt x="7456" y="793"/>
                    <a:pt x="6781" y="372"/>
                    <a:pt x="6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 rot="7225505">
              <a:off x="67227" y="343549"/>
              <a:ext cx="333575" cy="195418"/>
            </a:xfrm>
            <a:custGeom>
              <a:avLst/>
              <a:gdLst/>
              <a:ahLst/>
              <a:cxnLst/>
              <a:rect l="l" t="t" r="r" b="b"/>
              <a:pathLst>
                <a:path w="9109" h="5336" extrusionOk="0">
                  <a:moveTo>
                    <a:pt x="9007" y="0"/>
                  </a:moveTo>
                  <a:cubicBezTo>
                    <a:pt x="6865" y="2530"/>
                    <a:pt x="3239" y="3643"/>
                    <a:pt x="0" y="3795"/>
                  </a:cubicBezTo>
                  <a:cubicBezTo>
                    <a:pt x="1123" y="4525"/>
                    <a:pt x="2513" y="5336"/>
                    <a:pt x="3871" y="5336"/>
                  </a:cubicBezTo>
                  <a:cubicBezTo>
                    <a:pt x="4146" y="5336"/>
                    <a:pt x="4420" y="5303"/>
                    <a:pt x="4689" y="5229"/>
                  </a:cubicBezTo>
                  <a:cubicBezTo>
                    <a:pt x="6376" y="4757"/>
                    <a:pt x="7928" y="3441"/>
                    <a:pt x="8703" y="1856"/>
                  </a:cubicBezTo>
                  <a:cubicBezTo>
                    <a:pt x="9041" y="1181"/>
                    <a:pt x="9108" y="574"/>
                    <a:pt x="9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 rot="7225505">
              <a:off x="397228" y="189710"/>
              <a:ext cx="350274" cy="345351"/>
            </a:xfrm>
            <a:custGeom>
              <a:avLst/>
              <a:gdLst/>
              <a:ahLst/>
              <a:cxnLst/>
              <a:rect l="l" t="t" r="r" b="b"/>
              <a:pathLst>
                <a:path w="9565" h="9430" extrusionOk="0">
                  <a:moveTo>
                    <a:pt x="7827" y="1"/>
                  </a:moveTo>
                  <a:cubicBezTo>
                    <a:pt x="7186" y="1654"/>
                    <a:pt x="5904" y="3087"/>
                    <a:pt x="4656" y="4302"/>
                  </a:cubicBezTo>
                  <a:cubicBezTo>
                    <a:pt x="3239" y="5668"/>
                    <a:pt x="1704" y="7000"/>
                    <a:pt x="1" y="7996"/>
                  </a:cubicBezTo>
                  <a:cubicBezTo>
                    <a:pt x="659" y="8485"/>
                    <a:pt x="1300" y="8957"/>
                    <a:pt x="1974" y="9429"/>
                  </a:cubicBezTo>
                  <a:cubicBezTo>
                    <a:pt x="4825" y="7237"/>
                    <a:pt x="8637" y="5280"/>
                    <a:pt x="9564" y="1569"/>
                  </a:cubicBezTo>
                  <a:cubicBezTo>
                    <a:pt x="8991" y="1013"/>
                    <a:pt x="8400" y="507"/>
                    <a:pt x="7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 rot="7225505">
              <a:off x="-286511" y="386717"/>
              <a:ext cx="445341" cy="363076"/>
            </a:xfrm>
            <a:custGeom>
              <a:avLst/>
              <a:gdLst/>
              <a:ahLst/>
              <a:cxnLst/>
              <a:rect l="l" t="t" r="r" b="b"/>
              <a:pathLst>
                <a:path w="12161" h="9914" extrusionOk="0">
                  <a:moveTo>
                    <a:pt x="3289" y="1"/>
                  </a:moveTo>
                  <a:cubicBezTo>
                    <a:pt x="2463" y="1165"/>
                    <a:pt x="1231" y="2109"/>
                    <a:pt x="152" y="2632"/>
                  </a:cubicBezTo>
                  <a:cubicBezTo>
                    <a:pt x="101" y="2666"/>
                    <a:pt x="51" y="2683"/>
                    <a:pt x="0" y="2699"/>
                  </a:cubicBezTo>
                  <a:cubicBezTo>
                    <a:pt x="51" y="2750"/>
                    <a:pt x="85" y="2801"/>
                    <a:pt x="101" y="2868"/>
                  </a:cubicBezTo>
                  <a:cubicBezTo>
                    <a:pt x="725" y="4976"/>
                    <a:pt x="1484" y="7338"/>
                    <a:pt x="3036" y="8940"/>
                  </a:cubicBezTo>
                  <a:cubicBezTo>
                    <a:pt x="3357" y="9277"/>
                    <a:pt x="3711" y="9615"/>
                    <a:pt x="4132" y="9800"/>
                  </a:cubicBezTo>
                  <a:cubicBezTo>
                    <a:pt x="4310" y="9879"/>
                    <a:pt x="4461" y="9914"/>
                    <a:pt x="4588" y="9914"/>
                  </a:cubicBezTo>
                  <a:cubicBezTo>
                    <a:pt x="5420" y="9914"/>
                    <a:pt x="5259" y="8429"/>
                    <a:pt x="4908" y="7844"/>
                  </a:cubicBezTo>
                  <a:cubicBezTo>
                    <a:pt x="4520" y="7169"/>
                    <a:pt x="4116" y="6562"/>
                    <a:pt x="3947" y="5803"/>
                  </a:cubicBezTo>
                  <a:cubicBezTo>
                    <a:pt x="3894" y="5567"/>
                    <a:pt x="4067" y="5361"/>
                    <a:pt x="4273" y="5361"/>
                  </a:cubicBezTo>
                  <a:cubicBezTo>
                    <a:pt x="4332" y="5361"/>
                    <a:pt x="4393" y="5378"/>
                    <a:pt x="4453" y="5415"/>
                  </a:cubicBezTo>
                  <a:cubicBezTo>
                    <a:pt x="5357" y="5952"/>
                    <a:pt x="7338" y="7826"/>
                    <a:pt x="8721" y="7826"/>
                  </a:cubicBezTo>
                  <a:cubicBezTo>
                    <a:pt x="8989" y="7826"/>
                    <a:pt x="9234" y="7755"/>
                    <a:pt x="9445" y="7591"/>
                  </a:cubicBezTo>
                  <a:cubicBezTo>
                    <a:pt x="10441" y="6832"/>
                    <a:pt x="7641" y="4723"/>
                    <a:pt x="7135" y="4369"/>
                  </a:cubicBezTo>
                  <a:cubicBezTo>
                    <a:pt x="6863" y="4173"/>
                    <a:pt x="6969" y="3707"/>
                    <a:pt x="7284" y="3707"/>
                  </a:cubicBezTo>
                  <a:cubicBezTo>
                    <a:pt x="7321" y="3707"/>
                    <a:pt x="7362" y="3714"/>
                    <a:pt x="7405" y="3728"/>
                  </a:cubicBezTo>
                  <a:cubicBezTo>
                    <a:pt x="7749" y="3868"/>
                    <a:pt x="8105" y="3929"/>
                    <a:pt x="8462" y="3929"/>
                  </a:cubicBezTo>
                  <a:cubicBezTo>
                    <a:pt x="9399" y="3929"/>
                    <a:pt x="10346" y="3507"/>
                    <a:pt x="11115" y="2969"/>
                  </a:cubicBezTo>
                  <a:cubicBezTo>
                    <a:pt x="12161" y="2244"/>
                    <a:pt x="9597" y="1755"/>
                    <a:pt x="9361" y="1687"/>
                  </a:cubicBezTo>
                  <a:cubicBezTo>
                    <a:pt x="7405" y="1148"/>
                    <a:pt x="5448" y="608"/>
                    <a:pt x="3458" y="102"/>
                  </a:cubicBezTo>
                  <a:cubicBezTo>
                    <a:pt x="3373" y="68"/>
                    <a:pt x="3340" y="5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 rot="7225505">
              <a:off x="229499" y="296395"/>
              <a:ext cx="458341" cy="314368"/>
            </a:xfrm>
            <a:custGeom>
              <a:avLst/>
              <a:gdLst/>
              <a:ahLst/>
              <a:cxnLst/>
              <a:rect l="l" t="t" r="r" b="b"/>
              <a:pathLst>
                <a:path w="12516" h="8584" extrusionOk="0">
                  <a:moveTo>
                    <a:pt x="7590" y="0"/>
                  </a:moveTo>
                  <a:cubicBezTo>
                    <a:pt x="6578" y="3660"/>
                    <a:pt x="2851" y="5600"/>
                    <a:pt x="0" y="7793"/>
                  </a:cubicBezTo>
                  <a:cubicBezTo>
                    <a:pt x="287" y="7995"/>
                    <a:pt x="540" y="8181"/>
                    <a:pt x="810" y="8366"/>
                  </a:cubicBezTo>
                  <a:cubicBezTo>
                    <a:pt x="1460" y="8518"/>
                    <a:pt x="2137" y="8584"/>
                    <a:pt x="2821" y="8584"/>
                  </a:cubicBezTo>
                  <a:cubicBezTo>
                    <a:pt x="4337" y="8584"/>
                    <a:pt x="5892" y="8262"/>
                    <a:pt x="7286" y="7843"/>
                  </a:cubicBezTo>
                  <a:cubicBezTo>
                    <a:pt x="9142" y="7287"/>
                    <a:pt x="11115" y="6545"/>
                    <a:pt x="12515" y="5145"/>
                  </a:cubicBezTo>
                  <a:cubicBezTo>
                    <a:pt x="12262" y="4824"/>
                    <a:pt x="11958" y="4521"/>
                    <a:pt x="11689" y="4234"/>
                  </a:cubicBezTo>
                  <a:cubicBezTo>
                    <a:pt x="10525" y="3053"/>
                    <a:pt x="9429" y="1805"/>
                    <a:pt x="8265" y="641"/>
                  </a:cubicBezTo>
                  <a:cubicBezTo>
                    <a:pt x="8045" y="422"/>
                    <a:pt x="7826" y="203"/>
                    <a:pt x="7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 rot="7225505">
              <a:off x="101097" y="329652"/>
              <a:ext cx="437321" cy="187801"/>
            </a:xfrm>
            <a:custGeom>
              <a:avLst/>
              <a:gdLst/>
              <a:ahLst/>
              <a:cxnLst/>
              <a:rect l="l" t="t" r="r" b="b"/>
              <a:pathLst>
                <a:path w="11942" h="5128" extrusionOk="0">
                  <a:moveTo>
                    <a:pt x="11250" y="0"/>
                  </a:moveTo>
                  <a:cubicBezTo>
                    <a:pt x="9749" y="1502"/>
                    <a:pt x="7556" y="2345"/>
                    <a:pt x="5549" y="2851"/>
                  </a:cubicBezTo>
                  <a:cubicBezTo>
                    <a:pt x="4163" y="3204"/>
                    <a:pt x="2695" y="3507"/>
                    <a:pt x="1249" y="3507"/>
                  </a:cubicBezTo>
                  <a:cubicBezTo>
                    <a:pt x="830" y="3507"/>
                    <a:pt x="413" y="3481"/>
                    <a:pt x="0" y="3424"/>
                  </a:cubicBezTo>
                  <a:lnTo>
                    <a:pt x="0" y="3424"/>
                  </a:lnTo>
                  <a:lnTo>
                    <a:pt x="2530" y="5128"/>
                  </a:lnTo>
                  <a:cubicBezTo>
                    <a:pt x="5870" y="5077"/>
                    <a:pt x="9800" y="3981"/>
                    <a:pt x="11942" y="1249"/>
                  </a:cubicBezTo>
                  <a:cubicBezTo>
                    <a:pt x="11790" y="793"/>
                    <a:pt x="11554" y="372"/>
                    <a:pt x="1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499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 hasCustomPrompt="1"/>
          </p:nvPr>
        </p:nvSpPr>
        <p:spPr>
          <a:xfrm>
            <a:off x="1066876" y="3854220"/>
            <a:ext cx="18105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9pPr>
          </a:lstStyle>
          <a:p>
            <a:r>
              <a:t>xx%</a:t>
            </a:r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1"/>
          </p:nvPr>
        </p:nvSpPr>
        <p:spPr>
          <a:xfrm>
            <a:off x="1066903" y="4692253"/>
            <a:ext cx="18105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0" y="-5000"/>
            <a:ext cx="9144000" cy="6868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222" tIns="91222" rIns="91222" bIns="91222" anchor="ctr" anchorCtr="0">
            <a:no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2"/>
          </p:nvPr>
        </p:nvSpPr>
        <p:spPr>
          <a:xfrm>
            <a:off x="724976" y="1780100"/>
            <a:ext cx="7691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4"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title" idx="3" hasCustomPrompt="1"/>
          </p:nvPr>
        </p:nvSpPr>
        <p:spPr>
          <a:xfrm>
            <a:off x="3666750" y="2844253"/>
            <a:ext cx="18105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9pPr>
          </a:lstStyle>
          <a:p>
            <a:r>
              <a:t>xx%</a:t>
            </a:r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4"/>
          </p:nvPr>
        </p:nvSpPr>
        <p:spPr>
          <a:xfrm>
            <a:off x="3666753" y="3682287"/>
            <a:ext cx="18105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title" idx="5" hasCustomPrompt="1"/>
          </p:nvPr>
        </p:nvSpPr>
        <p:spPr>
          <a:xfrm>
            <a:off x="6266625" y="3854220"/>
            <a:ext cx="18105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490"/>
            </a:lvl9pPr>
          </a:lstStyle>
          <a:p>
            <a:r>
              <a:t>xx%</a:t>
            </a:r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6"/>
          </p:nvPr>
        </p:nvSpPr>
        <p:spPr>
          <a:xfrm>
            <a:off x="6266627" y="4692253"/>
            <a:ext cx="1810500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 rot="-841416">
            <a:off x="693897" y="-458636"/>
            <a:ext cx="1167284" cy="1661143"/>
            <a:chOff x="-12" y="-62386"/>
            <a:chExt cx="965386" cy="1030369"/>
          </a:xfrm>
        </p:grpSpPr>
        <p:sp>
          <p:nvSpPr>
            <p:cNvPr id="346" name="Google Shape;346;p25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5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5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5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25"/>
          <p:cNvSpPr txBox="1">
            <a:spLocks noGrp="1"/>
          </p:cNvSpPr>
          <p:nvPr>
            <p:ph type="title" idx="7"/>
          </p:nvPr>
        </p:nvSpPr>
        <p:spPr>
          <a:xfrm>
            <a:off x="726100" y="723433"/>
            <a:ext cx="76917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6164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accent3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26"/>
          <p:cNvGrpSpPr/>
          <p:nvPr/>
        </p:nvGrpSpPr>
        <p:grpSpPr>
          <a:xfrm>
            <a:off x="-1384560" y="-2661946"/>
            <a:ext cx="11913121" cy="11803907"/>
            <a:chOff x="309900" y="238100"/>
            <a:chExt cx="7048350" cy="5237800"/>
          </a:xfrm>
        </p:grpSpPr>
        <p:sp>
          <p:nvSpPr>
            <p:cNvPr id="447" name="Google Shape;447;p26"/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26"/>
          <p:cNvSpPr txBox="1">
            <a:spLocks noGrp="1"/>
          </p:cNvSpPr>
          <p:nvPr>
            <p:ph type="title"/>
          </p:nvPr>
        </p:nvSpPr>
        <p:spPr>
          <a:xfrm>
            <a:off x="715101" y="713333"/>
            <a:ext cx="77139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Mali"/>
              <a:buNone/>
              <a:defRPr sz="3293" b="1">
                <a:solidFill>
                  <a:schemeClr val="accent4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pic>
        <p:nvPicPr>
          <p:cNvPr id="457" name="Google Shape;45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600019">
            <a:off x="8450179" y="1257252"/>
            <a:ext cx="422240" cy="28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54">
            <a:off x="7843711" y="630720"/>
            <a:ext cx="747281" cy="5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299954" flipH="1">
            <a:off x="240806" y="664925"/>
            <a:ext cx="687767" cy="461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99791" flipH="1">
            <a:off x="816008" y="1267693"/>
            <a:ext cx="370033" cy="262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8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816" r:id="rId12"/>
    <p:sldLayoutId id="2147483863" r:id="rId13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7537"/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75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7537"/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75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687537" rtl="0" eaLnBrk="1" latinLnBrk="0" hangingPunct="1">
        <a:spcBef>
          <a:spcPct val="0"/>
        </a:spcBef>
        <a:buNone/>
        <a:defRPr sz="3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827" indent="-257827" algn="l" defTabSz="68753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558624" indent="-214855" algn="l" defTabSz="687537" rtl="0" eaLnBrk="1" latinLnBrk="0" hangingPunct="1">
        <a:spcBef>
          <a:spcPct val="20000"/>
        </a:spcBef>
        <a:buFont typeface="Arial" pitchFamily="34" charset="0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59422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203190" indent="-171884" algn="l" defTabSz="687537" rtl="0" eaLnBrk="1" latinLnBrk="0" hangingPunct="1">
        <a:spcBef>
          <a:spcPct val="20000"/>
        </a:spcBef>
        <a:buFont typeface="Arial" pitchFamily="34" charset="0"/>
        <a:buChar char="–"/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46959" indent="-171884" algn="l" defTabSz="687537" rtl="0" eaLnBrk="1" latinLnBrk="0" hangingPunct="1">
        <a:spcBef>
          <a:spcPct val="20000"/>
        </a:spcBef>
        <a:buFont typeface="Arial" pitchFamily="34" charset="0"/>
        <a:buChar char="»"/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D1E65-09B7-38EA-47E2-D9139C691302}"/>
              </a:ext>
            </a:extLst>
          </p:cNvPr>
          <p:cNvSpPr txBox="1"/>
          <p:nvPr userDrawn="1"/>
        </p:nvSpPr>
        <p:spPr>
          <a:xfrm rot="16200000">
            <a:off x="-5244899" y="2842826"/>
            <a:ext cx="775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TMC-Ong Do" pitchFamily="2" charset="0"/>
                <a:cs typeface="Arial"/>
                <a:sym typeface="Arial"/>
              </a:rPr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666453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96633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7704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D1E65-09B7-38EA-47E2-D9139C691302}"/>
              </a:ext>
            </a:extLst>
          </p:cNvPr>
          <p:cNvSpPr txBox="1"/>
          <p:nvPr userDrawn="1"/>
        </p:nvSpPr>
        <p:spPr>
          <a:xfrm rot="16200000">
            <a:off x="-5244899" y="2842826"/>
            <a:ext cx="7753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TMC-Ong Do" pitchFamily="2" charset="0"/>
                <a:cs typeface="Arial"/>
                <a:sym typeface="Arial"/>
              </a:rPr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805951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jpe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832738" y="652841"/>
            <a:ext cx="5564460" cy="38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26" tIns="40512" rIns="81026" bIns="405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7537">
              <a:spcBef>
                <a:spcPct val="50000"/>
              </a:spcBef>
            </a:pPr>
            <a:r>
              <a:rPr lang="en-US" altLang="en-US" sz="1974" b="1" dirty="0">
                <a:solidFill>
                  <a:srgbClr val="FF0066"/>
                </a:solidFill>
                <a:latin typeface="Times New Roman" pitchFamily="18" charset="0"/>
              </a:rPr>
              <a:t>TRƯỜNG TIỂU HỌC QUANG SƠN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6" y="4477512"/>
            <a:ext cx="1127931" cy="14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03572" y="3300094"/>
            <a:ext cx="6058601" cy="8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26" tIns="40512" rIns="81026" bIns="405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7537" eaLnBrk="1" hangingPunct="1">
              <a:spcBef>
                <a:spcPts val="1015"/>
              </a:spcBef>
              <a:defRPr/>
            </a:pP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7537" eaLnBrk="1" hangingPunct="1">
              <a:spcBef>
                <a:spcPts val="1015"/>
              </a:spcBef>
              <a:defRPr/>
            </a:pPr>
            <a:endParaRPr lang="en-US" sz="210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435277" y="2011030"/>
            <a:ext cx="6359383" cy="112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26" tIns="40512" rIns="81026" bIns="405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7537" eaLnBrk="1" hangingPunct="1">
              <a:defRPr/>
            </a:pPr>
            <a:r>
              <a:rPr lang="en-US" sz="338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687537" eaLnBrk="1" hangingPunct="1">
              <a:defRPr/>
            </a:pPr>
            <a:r>
              <a:rPr lang="en-US" sz="338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134335" y="3923847"/>
            <a:ext cx="3312179" cy="57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026" tIns="40512" rIns="81026" bIns="405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7537"/>
            <a:r>
              <a:rPr lang="en-US" altLang="en-US" sz="16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6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6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6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600" b="1" i="1" dirty="0" err="1">
                <a:solidFill>
                  <a:srgbClr val="FF0066"/>
                </a:solidFill>
                <a:latin typeface="Times New Roman" pitchFamily="18" charset="0"/>
              </a:rPr>
              <a:t>Bùi</a:t>
            </a:r>
            <a:r>
              <a:rPr lang="en-US" altLang="en-US" sz="16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6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6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600" b="1" i="1" dirty="0" err="1">
                <a:solidFill>
                  <a:srgbClr val="FF0066"/>
                </a:solidFill>
                <a:latin typeface="Times New Roman" pitchFamily="18" charset="0"/>
              </a:rPr>
              <a:t>Bích</a:t>
            </a:r>
            <a:r>
              <a:rPr lang="en-US" altLang="en-US" sz="16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600" b="1" i="1" dirty="0" err="1">
                <a:solidFill>
                  <a:srgbClr val="FF0066"/>
                </a:solidFill>
                <a:latin typeface="Times New Roman" pitchFamily="18" charset="0"/>
              </a:rPr>
              <a:t>Phương</a:t>
            </a:r>
            <a:endParaRPr lang="en-US" altLang="en-US" sz="16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687537"/>
            <a:r>
              <a:rPr lang="en-US" altLang="en-US" sz="16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600" b="1" i="1" dirty="0">
                <a:solidFill>
                  <a:srgbClr val="FF0066"/>
                </a:solidFill>
                <a:latin typeface="Times New Roman" pitchFamily="18" charset="0"/>
              </a:rPr>
              <a:t>:  1B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48" y="3621488"/>
            <a:ext cx="3113448" cy="1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12637" y="197292"/>
            <a:ext cx="1173586" cy="14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86995" y="246975"/>
            <a:ext cx="1178062" cy="13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131203" y="1049931"/>
            <a:ext cx="331844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516016" y="754734"/>
            <a:ext cx="817303" cy="108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79499" y="4037402"/>
            <a:ext cx="785076" cy="5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1DF68D-796F-CC88-3444-65AB62B1DDEB}"/>
              </a:ext>
            </a:extLst>
          </p:cNvPr>
          <p:cNvSpPr txBox="1"/>
          <p:nvPr/>
        </p:nvSpPr>
        <p:spPr>
          <a:xfrm>
            <a:off x="1436515" y="1223106"/>
            <a:ext cx="6613063" cy="1175215"/>
          </a:xfrm>
          <a:prstGeom prst="round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 defTabSz="685983">
              <a:buClr>
                <a:srgbClr val="000000"/>
              </a:buClr>
            </a:pPr>
            <a:r>
              <a:rPr lang="en-US" sz="210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</a:t>
            </a:r>
            <a:r>
              <a:rPr lang="vi-VN" sz="210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Trên lớp có các hoạt động bổ ích như</a:t>
            </a:r>
            <a:r>
              <a:rPr lang="vi-VN" sz="210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10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</a:t>
            </a:r>
            <a:r>
              <a:rPr lang="vi-VN" sz="210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ọc </a:t>
            </a:r>
            <a:r>
              <a:rPr lang="vi-VN" sz="210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tập, đọc sách, ca hát, tập vẽ, tập viết,... Chúng </a:t>
            </a:r>
            <a:r>
              <a:rPr lang="vi-VN" sz="210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 </a:t>
            </a:r>
            <a:r>
              <a:rPr lang="en-US" sz="210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nên </a:t>
            </a:r>
            <a:r>
              <a:rPr lang="vi-VN" sz="210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cùng </a:t>
            </a:r>
            <a:r>
              <a:rPr lang="vi-VN" sz="210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 tích cực tham gia các hoạt động ở lớp.</a:t>
            </a:r>
            <a:endParaRPr lang="en-US" sz="210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122" name="Picture 2" descr="Premium Vector | Happy cute kids boy and girl read book together">
            <a:extLst>
              <a:ext uri="{FF2B5EF4-FFF2-40B4-BE49-F238E27FC236}">
                <a16:creationId xmlns:a16="http://schemas.microsoft.com/office/drawing/2014/main" id="{1AE8E42C-368E-2BFF-3052-6BEE93EF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4" b="92066" l="9650" r="91950">
                        <a14:foregroundMark x1="43650" y1="41705" x2="45150" y2="58689"/>
                        <a14:foregroundMark x1="36400" y1="87016" x2="42400" y2="84459"/>
                        <a14:foregroundMark x1="54050" y1="87738" x2="69050" y2="89377"/>
                        <a14:foregroundMark x1="78350" y1="79279" x2="82600" y2="78033"/>
                        <a14:foregroundMark x1="60700" y1="60459" x2="63800" y2="60459"/>
                        <a14:foregroundMark x1="53850" y1="73967" x2="58350" y2="73967"/>
                        <a14:foregroundMark x1="27600" y1="62295" x2="29350" y2="61902"/>
                        <a14:foregroundMark x1="35300" y1="61049" x2="35300" y2="61049"/>
                        <a14:foregroundMark x1="35300" y1="61049" x2="34800" y2="61639"/>
                        <a14:foregroundMark x1="35750" y1="62426" x2="35300" y2="60066"/>
                        <a14:foregroundMark x1="33050" y1="63148" x2="35100" y2="60656"/>
                        <a14:foregroundMark x1="9650" y1="88131" x2="10150" y2="82230"/>
                        <a14:foregroundMark x1="60600" y1="35541" x2="64550" y2="35344"/>
                        <a14:foregroundMark x1="59500" y1="29180" x2="67950" y2="30623"/>
                        <a14:foregroundMark x1="79950" y1="53311" x2="86050" y2="52787"/>
                        <a14:foregroundMark x1="86050" y1="52787" x2="86250" y2="52787"/>
                        <a14:foregroundMark x1="86800" y1="50557" x2="85300" y2="54033"/>
                        <a14:foregroundMark x1="86350" y1="50557" x2="82850" y2="53180"/>
                        <a14:foregroundMark x1="86350" y1="49705" x2="88300" y2="53311"/>
                        <a14:foregroundMark x1="87850" y1="65705" x2="90850" y2="64984"/>
                        <a14:foregroundMark x1="80900" y1="75672" x2="76300" y2="74557"/>
                        <a14:foregroundMark x1="82300" y1="73705" x2="73400" y2="79607"/>
                        <a14:foregroundMark x1="73400" y1="79607" x2="76300" y2="71410"/>
                        <a14:foregroundMark x1="76300" y1="71410" x2="76300" y2="71410"/>
                        <a14:foregroundMark x1="90100" y1="72393" x2="91950" y2="81311"/>
                        <a14:foregroundMark x1="91950" y1="81311" x2="91600" y2="85902"/>
                        <a14:foregroundMark x1="55850" y1="23279" x2="57800" y2="27541"/>
                        <a14:foregroundMark x1="56200" y1="20066" x2="56100" y2="22426"/>
                        <a14:foregroundMark x1="54250" y1="22164" x2="54700" y2="22295"/>
                        <a14:foregroundMark x1="54500" y1="24721" x2="54500" y2="24000"/>
                        <a14:foregroundMark x1="78350" y1="51803" x2="82100" y2="50557"/>
                        <a14:foregroundMark x1="86700" y1="49836" x2="87950" y2="51672"/>
                        <a14:foregroundMark x1="47100" y1="55869" x2="55850" y2="53770"/>
                        <a14:foregroundMark x1="39800" y1="54623" x2="44200" y2="56852"/>
                        <a14:foregroundMark x1="38750" y1="56721" x2="39300" y2="55148"/>
                        <a14:foregroundMark x1="36400" y1="66820" x2="35850" y2="69639"/>
                        <a14:foregroundMark x1="35300" y1="60066" x2="37150" y2="61443"/>
                        <a14:foregroundMark x1="35100" y1="60656" x2="32950" y2="62164"/>
                        <a14:foregroundMark x1="64650" y1="9115" x2="64750" y2="9115"/>
                        <a14:foregroundMark x1="64950" y1="8984" x2="67750" y2="9836"/>
                        <a14:foregroundMark x1="64450" y1="92066" x2="68800" y2="90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69" y="3311661"/>
            <a:ext cx="3792995" cy="289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4F37528-711B-1AAF-DF7B-538938099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0"/>
          <a:stretch/>
        </p:blipFill>
        <p:spPr bwMode="auto">
          <a:xfrm>
            <a:off x="4356961" y="2444109"/>
            <a:ext cx="2443214" cy="24463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ildren drawing on canvas in classroom 369098 Vector Art at Vecteezy">
            <a:extLst>
              <a:ext uri="{FF2B5EF4-FFF2-40B4-BE49-F238E27FC236}">
                <a16:creationId xmlns:a16="http://schemas.microsoft.com/office/drawing/2014/main" id="{C36F4514-248A-EE24-320A-90FA73385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t="1477" r="4595" b="-1477"/>
          <a:stretch/>
        </p:blipFill>
        <p:spPr bwMode="auto">
          <a:xfrm>
            <a:off x="2226817" y="3667286"/>
            <a:ext cx="2516230" cy="24441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acher with pupils in a classroom at a lesson. Cartoon vector  illustration. Download a Free Preview or High Q… | Student cartoon, Classroom  cartoon, Teacher images">
            <a:extLst>
              <a:ext uri="{FF2B5EF4-FFF2-40B4-BE49-F238E27FC236}">
                <a16:creationId xmlns:a16="http://schemas.microsoft.com/office/drawing/2014/main" id="{B3A07BC3-DB02-8159-9FCC-E20D34AC9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 b="10737"/>
          <a:stretch/>
        </p:blipFill>
        <p:spPr bwMode="auto">
          <a:xfrm>
            <a:off x="1" y="2571880"/>
            <a:ext cx="2516230" cy="23929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5739F-1A87-4100-839C-8C29EFCA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3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76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Thảo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Giới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F1BCA9-5814-AB6A-A5F1-DD579C1FC613}"/>
              </a:ext>
            </a:extLst>
          </p:cNvPr>
          <p:cNvSpPr/>
          <p:nvPr/>
        </p:nvSpPr>
        <p:spPr>
          <a:xfrm>
            <a:off x="880748" y="2158678"/>
            <a:ext cx="7382508" cy="2540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2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NHẮC NHỞ CHÚNG MÌNH</a:t>
            </a:r>
            <a:endParaRPr lang="en-US" sz="7202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6" descr="Free Smiling sun cartoon clipart design illustration 9398425 PNG with  Transparent Background">
            <a:extLst>
              <a:ext uri="{FF2B5EF4-FFF2-40B4-BE49-F238E27FC236}">
                <a16:creationId xmlns:a16="http://schemas.microsoft.com/office/drawing/2014/main" id="{F22F3325-DD69-CEA1-261F-BFB957B1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8" y="913650"/>
            <a:ext cx="2151289" cy="21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mpathy and Ways To Increase It">
            <a:extLst>
              <a:ext uri="{FF2B5EF4-FFF2-40B4-BE49-F238E27FC236}">
                <a16:creationId xmlns:a16="http://schemas.microsoft.com/office/drawing/2014/main" id="{7DDB8B2F-82B8-6000-7B82-F668DAB6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1" b="90827" l="10000" r="90000">
                        <a14:foregroundMark x1="49100" y1="90827" x2="54300" y2="88810"/>
                        <a14:foregroundMark x1="85500" y1="27419" x2="86800" y2="31351"/>
                        <a14:foregroundMark x1="46100" y1="8871" x2="53300" y2="9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01" y="2797733"/>
            <a:ext cx="3316994" cy="329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64A63A-9E0A-B3FC-676D-0A991D00F69A}"/>
              </a:ext>
            </a:extLst>
          </p:cNvPr>
          <p:cNvSpPr txBox="1"/>
          <p:nvPr/>
        </p:nvSpPr>
        <p:spPr>
          <a:xfrm>
            <a:off x="997241" y="1571442"/>
            <a:ext cx="7149515" cy="1328449"/>
          </a:xfrm>
          <a:prstGeom prst="flowChartAlternateProcess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101" b="1" dirty="0">
                <a:solidFill>
                  <a:schemeClr val="accent1">
                    <a:lumMod val="10000"/>
                  </a:schemeClr>
                </a:solidFill>
              </a:rPr>
              <a:t>    </a:t>
            </a:r>
            <a:r>
              <a:rPr lang="vi-VN" sz="2401" dirty="0">
                <a:solidFill>
                  <a:schemeClr val="accent1">
                    <a:lumMod val="10000"/>
                  </a:schemeClr>
                </a:solidFill>
              </a:rPr>
              <a:t>Trường học là ngôi nhà thứ hai của chúng ta. Khi tới trường, học sinh cần biết nghe lời thầy cô, thân thiện và biết giúp đỡ bạn bè.</a:t>
            </a:r>
            <a:endParaRPr lang="en-US" sz="240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733800" y="36576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Tiết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2094" y="4419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1- ST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acher with pupils in a classroom at a lesson. Cartoon vector  illustration. Download a Free Preview or High Q… | Student cartoon, Classroom  cartoon, Teacher images">
            <a:extLst>
              <a:ext uri="{FF2B5EF4-FFF2-40B4-BE49-F238E27FC236}">
                <a16:creationId xmlns:a16="http://schemas.microsoft.com/office/drawing/2014/main" id="{0172BEC4-AED5-A376-24AC-1C2259923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0"/>
          <a:stretch/>
        </p:blipFill>
        <p:spPr bwMode="auto">
          <a:xfrm>
            <a:off x="2317880" y="1238278"/>
            <a:ext cx="4508235" cy="34307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mium Vector | Happy cute little kid boy with light idea | Kids cartoon  characters, Cartoon kids, Art drawings for kids">
            <a:extLst>
              <a:ext uri="{FF2B5EF4-FFF2-40B4-BE49-F238E27FC236}">
                <a16:creationId xmlns:a16="http://schemas.microsoft.com/office/drawing/2014/main" id="{C2A787F2-9261-1538-DB50-694A9F0D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9" b="92017" l="9904" r="89936">
                        <a14:foregroundMark x1="41534" y1="88679" x2="42971" y2="87373"/>
                        <a14:foregroundMark x1="53355" y1="88534" x2="54473" y2="88534"/>
                        <a14:foregroundMark x1="56550" y1="87518" x2="56550" y2="87518"/>
                        <a14:foregroundMark x1="54633" y1="31350" x2="54633" y2="31350"/>
                        <a14:foregroundMark x1="53035" y1="33091" x2="58147" y2="31205"/>
                        <a14:foregroundMark x1="38978" y1="29608" x2="39936" y2="34833"/>
                        <a14:foregroundMark x1="36741" y1="25254" x2="36741" y2="25254"/>
                        <a14:foregroundMark x1="38339" y1="25399" x2="31470" y2="25544"/>
                        <a14:foregroundMark x1="26358" y1="47605" x2="30351" y2="48476"/>
                        <a14:foregroundMark x1="42332" y1="49637" x2="50799" y2="48186"/>
                        <a14:foregroundMark x1="50799" y1="48186" x2="54952" y2="48476"/>
                        <a14:foregroundMark x1="24281" y1="49202" x2="25719" y2="48041"/>
                        <a14:foregroundMark x1="45527" y1="82293" x2="45527" y2="87663"/>
                        <a14:foregroundMark x1="54313" y1="82148" x2="54952" y2="87083"/>
                        <a14:foregroundMark x1="41534" y1="88679" x2="41534" y2="87083"/>
                        <a14:foregroundMark x1="45048" y1="92017" x2="51438" y2="91727"/>
                        <a14:foregroundMark x1="52556" y1="91727" x2="54952" y2="91727"/>
                        <a14:foregroundMark x1="43770" y1="91437" x2="45527" y2="91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632" y="1939551"/>
            <a:ext cx="3467485" cy="38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EEC81B-F899-BE9B-D257-2C4CA6318EE5}"/>
              </a:ext>
            </a:extLst>
          </p:cNvPr>
          <p:cNvGrpSpPr/>
          <p:nvPr/>
        </p:nvGrpSpPr>
        <p:grpSpPr>
          <a:xfrm>
            <a:off x="2205611" y="1139910"/>
            <a:ext cx="4732776" cy="2416389"/>
            <a:chOff x="5880099" y="434550"/>
            <a:chExt cx="6308725" cy="3221013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1BE30DC0-CCC9-1961-7DDD-B885C5BCBFDB}"/>
                </a:ext>
              </a:extLst>
            </p:cNvPr>
            <p:cNvSpPr/>
            <p:nvPr/>
          </p:nvSpPr>
          <p:spPr>
            <a:xfrm flipH="1">
              <a:off x="5880099" y="434550"/>
              <a:ext cx="6308725" cy="3210350"/>
            </a:xfrm>
            <a:prstGeom prst="wedgeEllipseCallout">
              <a:avLst>
                <a:gd name="adj1" fmla="val 50265"/>
                <a:gd name="adj2" fmla="val 32818"/>
              </a:avLst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94D842-B503-932D-EC03-5C62B59C547C}"/>
                </a:ext>
              </a:extLst>
            </p:cNvPr>
            <p:cNvSpPr txBox="1"/>
            <p:nvPr/>
          </p:nvSpPr>
          <p:spPr>
            <a:xfrm>
              <a:off x="6360442" y="1070230"/>
              <a:ext cx="5348037" cy="2585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1" dirty="0">
                  <a:solidFill>
                    <a:schemeClr val="accent2">
                      <a:lumMod val="75000"/>
                    </a:schemeClr>
                  </a:solidFill>
                </a:rPr>
                <a:t>Đố bạn, trong lớp học gồm có những ai và nhiệm vụ của họ là gì?</a:t>
              </a:r>
              <a:endParaRPr lang="en-US" sz="300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794460-649F-EFCE-A820-556D453911FF}"/>
              </a:ext>
            </a:extLst>
          </p:cNvPr>
          <p:cNvSpPr txBox="1"/>
          <p:nvPr/>
        </p:nvSpPr>
        <p:spPr>
          <a:xfrm>
            <a:off x="2069981" y="4830451"/>
            <a:ext cx="5004034" cy="4598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101" dirty="0"/>
              <a:t>Lớp học gồm có giáo viên và học sinh.</a:t>
            </a:r>
            <a:endParaRPr lang="en-US" sz="2101" dirty="0"/>
          </a:p>
        </p:txBody>
      </p:sp>
    </p:spTree>
    <p:extLst>
      <p:ext uri="{BB962C8B-B14F-4D97-AF65-F5344CB8AC3E}">
        <p14:creationId xmlns:p14="http://schemas.microsoft.com/office/powerpoint/2010/main" val="5437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7207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        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1145177" y="123970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B04DC-D1C2-479A-A411-440C3EF1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806" b="24233"/>
          <a:stretch/>
        </p:blipFill>
        <p:spPr>
          <a:xfrm>
            <a:off x="0" y="0"/>
            <a:ext cx="568234" cy="115104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C80D465-8930-42C4-B660-2D8F2DE8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4697"/>
            <a:ext cx="6139543" cy="43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0B57C5-E833-30F7-BA17-35D9F00DA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820" y="2245764"/>
            <a:ext cx="4366180" cy="305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CB86D9-39EE-DFC7-B2F2-619AB070579B}"/>
              </a:ext>
            </a:extLst>
          </p:cNvPr>
          <p:cNvSpPr txBox="1"/>
          <p:nvPr/>
        </p:nvSpPr>
        <p:spPr>
          <a:xfrm>
            <a:off x="837656" y="1365026"/>
            <a:ext cx="7468688" cy="73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>
              <a:buClr>
                <a:srgbClr val="000000"/>
              </a:buClr>
            </a:pPr>
            <a:r>
              <a:rPr lang="vi-VN" sz="2101" b="1" kern="0" dirty="0">
                <a:solidFill>
                  <a:srgbClr val="FFA79B">
                    <a:lumMod val="10000"/>
                  </a:srgbClr>
                </a:solidFill>
                <a:latin typeface="Arial"/>
                <a:cs typeface="Arial"/>
                <a:sym typeface="Arial"/>
              </a:rPr>
              <a:t>1. Kể về thầy, cô giáo và bạn học của em. Nhiệm vụ của mỗi người là gì?</a:t>
            </a:r>
            <a:endParaRPr lang="en-US" sz="2101" b="1" kern="0" dirty="0">
              <a:solidFill>
                <a:srgbClr val="FFA79B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C249E-235D-7A84-7D14-1BBB8B8C59D6}"/>
              </a:ext>
            </a:extLst>
          </p:cNvPr>
          <p:cNvSpPr txBox="1"/>
          <p:nvPr/>
        </p:nvSpPr>
        <p:spPr>
          <a:xfrm>
            <a:off x="4801851" y="2245764"/>
            <a:ext cx="3044511" cy="4598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685983">
              <a:buClr>
                <a:srgbClr val="000000"/>
              </a:buClr>
            </a:pPr>
            <a:r>
              <a:rPr lang="vi-VN" sz="210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Cô giáo đang dạy học.</a:t>
            </a:r>
            <a:endParaRPr lang="en-US" sz="210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E99DF-B0FA-5E0C-64E9-AEA058BEAE16}"/>
              </a:ext>
            </a:extLst>
          </p:cNvPr>
          <p:cNvSpPr txBox="1"/>
          <p:nvPr/>
        </p:nvSpPr>
        <p:spPr>
          <a:xfrm>
            <a:off x="4801851" y="2877754"/>
            <a:ext cx="3044512" cy="45984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685983">
              <a:buClr>
                <a:srgbClr val="000000"/>
              </a:buClr>
            </a:pPr>
            <a:r>
              <a:rPr lang="vi-VN" sz="210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Học sinh đang học bài.</a:t>
            </a:r>
            <a:endParaRPr lang="en-US" sz="210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A5F5A-D72E-A850-7789-F67C10EFFF38}"/>
              </a:ext>
            </a:extLst>
          </p:cNvPr>
          <p:cNvSpPr txBox="1"/>
          <p:nvPr/>
        </p:nvSpPr>
        <p:spPr>
          <a:xfrm>
            <a:off x="4801851" y="3514320"/>
            <a:ext cx="3776493" cy="81752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685983">
              <a:buClr>
                <a:srgbClr val="000000"/>
              </a:buClr>
            </a:pPr>
            <a:r>
              <a:rPr lang="vi-VN" sz="210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Giáo viên có nhiệm vụ hướng dẫn học sinh học tập.</a:t>
            </a:r>
            <a:endParaRPr lang="en-US" sz="210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92F31-01D1-1D8C-4531-E28DDF140E1F}"/>
              </a:ext>
            </a:extLst>
          </p:cNvPr>
          <p:cNvSpPr txBox="1"/>
          <p:nvPr/>
        </p:nvSpPr>
        <p:spPr>
          <a:xfrm>
            <a:off x="4801850" y="4499358"/>
            <a:ext cx="3954012" cy="117521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defTabSz="685983">
              <a:buClr>
                <a:srgbClr val="000000"/>
              </a:buClr>
            </a:pPr>
            <a:r>
              <a:rPr lang="vi-VN" sz="210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Học sinh có nhiệm vụ tham gia các hoạt động theo sự hướng dẫn của giáo viên.</a:t>
            </a:r>
            <a:endParaRPr lang="en-US" sz="210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2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6020FB-8586-436D-8F29-719087ED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16" y="1295400"/>
            <a:ext cx="7115267" cy="4715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17D75-30FE-4CBA-977F-8070F5899F1E}"/>
              </a:ext>
            </a:extLst>
          </p:cNvPr>
          <p:cNvSpPr txBox="1"/>
          <p:nvPr/>
        </p:nvSpPr>
        <p:spPr>
          <a:xfrm>
            <a:off x="457200" y="674132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304800"/>
            <a:ext cx="445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: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AAAC-8B4B-42E4-B0E4-5261721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5000"/>
            <a:ext cx="4562200" cy="4601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23D57-5C3F-4D46-BD23-2667342AEA21}"/>
              </a:ext>
            </a:extLst>
          </p:cNvPr>
          <p:cNvSpPr txBox="1"/>
          <p:nvPr/>
        </p:nvSpPr>
        <p:spPr>
          <a:xfrm>
            <a:off x="457200" y="2286000"/>
            <a:ext cx="121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AC4EF-5C28-4E18-9482-A0CF94447FDD}"/>
              </a:ext>
            </a:extLst>
          </p:cNvPr>
          <p:cNvSpPr txBox="1"/>
          <p:nvPr/>
        </p:nvSpPr>
        <p:spPr>
          <a:xfrm>
            <a:off x="7391400" y="2286000"/>
            <a:ext cx="144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98479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693</TotalTime>
  <Words>359</Words>
  <Application>Microsoft Office PowerPoint</Application>
  <PresentationFormat>On-screen Show (4:3)</PresentationFormat>
  <Paragraphs>33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.TMC-Ong Do</vt:lpstr>
      <vt:lpstr>Alata</vt:lpstr>
      <vt:lpstr>Arial</vt:lpstr>
      <vt:lpstr>Arial Black</vt:lpstr>
      <vt:lpstr>Calibri</vt:lpstr>
      <vt:lpstr>Caveat</vt:lpstr>
      <vt:lpstr>Didact Gothic</vt:lpstr>
      <vt:lpstr>Georgia</vt:lpstr>
      <vt:lpstr>Josefin Slab</vt:lpstr>
      <vt:lpstr>Mali</vt:lpstr>
      <vt:lpstr>Pacifico</vt:lpstr>
      <vt:lpstr>Quicksand Medium</vt:lpstr>
      <vt:lpstr>Roboto Condensed Light</vt:lpstr>
      <vt:lpstr>Times New Roman</vt:lpstr>
      <vt:lpstr>Trebuchet MS</vt:lpstr>
      <vt:lpstr>Yanone Kaffeesatz</vt:lpstr>
      <vt:lpstr>Slipstream</vt:lpstr>
      <vt:lpstr>1_Office Theme</vt:lpstr>
      <vt:lpstr>Family Center by Slidesgo</vt:lpstr>
      <vt:lpstr>1_Family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Hi</cp:lastModifiedBy>
  <cp:revision>67</cp:revision>
  <dcterms:created xsi:type="dcterms:W3CDTF">2020-08-08T13:30:12Z</dcterms:created>
  <dcterms:modified xsi:type="dcterms:W3CDTF">2024-10-22T15:46:44Z</dcterms:modified>
</cp:coreProperties>
</file>