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96" r:id="rId3"/>
    <p:sldId id="297" r:id="rId4"/>
    <p:sldId id="298" r:id="rId5"/>
    <p:sldId id="299" r:id="rId6"/>
    <p:sldId id="300" r:id="rId7"/>
    <p:sldId id="259" r:id="rId8"/>
    <p:sldId id="260" r:id="rId9"/>
    <p:sldId id="306" r:id="rId10"/>
    <p:sldId id="262" r:id="rId11"/>
    <p:sldId id="263" r:id="rId12"/>
    <p:sldId id="264" r:id="rId13"/>
    <p:sldId id="282" r:id="rId14"/>
    <p:sldId id="283" r:id="rId15"/>
    <p:sldId id="265" r:id="rId16"/>
    <p:sldId id="288" r:id="rId17"/>
    <p:sldId id="271" r:id="rId18"/>
    <p:sldId id="272" r:id="rId19"/>
    <p:sldId id="273" r:id="rId20"/>
    <p:sldId id="274" r:id="rId21"/>
    <p:sldId id="275" r:id="rId22"/>
    <p:sldId id="305" r:id="rId23"/>
    <p:sldId id="277" r:id="rId2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58" autoAdjust="0"/>
  </p:normalViewPr>
  <p:slideViewPr>
    <p:cSldViewPr>
      <p:cViewPr varScale="1">
        <p:scale>
          <a:sx n="60" d="100"/>
          <a:sy n="60" d="100"/>
        </p:scale>
        <p:origin x="892" y="52"/>
      </p:cViewPr>
      <p:guideLst>
        <p:guide orient="horz" pos="2160"/>
        <p:guide pos="3831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vi khuẩn để đi tới câu hỏi. Khi diệt hết vi khuẩn thì enter để trái đất happy xuất hiện. Click vào mũi tên để đi tới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81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hỏi để khai thác nội dung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9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3870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2171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3624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03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giáo</a:t>
            </a:r>
            <a:r>
              <a:rPr lang="en-US" baseline="0"/>
              <a:t> dục an toàn khi chơi trên bờ hồ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03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0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标题幻灯片" type="title">
  <p:cSld name="1_标题幻灯片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6337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2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8.png"/><Relationship Id="rId1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200025"/>
            <a:ext cx="12247563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28319" y="5204982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69714" y="509088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pic>
        <p:nvPicPr>
          <p:cNvPr id="1026" name="Picture 2" descr="Mua ô dù đẹp ở đâu tại Hà Nội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9" y="847525"/>
            <a:ext cx="3261519" cy="326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chiếc ô dù dành riêng cho phái đẹp - Tin tức ô d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648" y="876164"/>
            <a:ext cx="3446131" cy="310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Bản đồ mới: LIV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1066800"/>
            <a:ext cx="3733800" cy="362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28319" y="5204982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 đủ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8089" y="508887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81240" y="508113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pic>
        <p:nvPicPr>
          <p:cNvPr id="5" name="Picture 2" descr="Ai thường xuyên ăn đu đủ chín cần áp dụng ngay điều này để tránh tác dụng  phụ không đáng c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9" y="685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ỹ thuật chiết cây đu đ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19" y="685801"/>
            <a:ext cx="510659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28319" y="5624990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 dữ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54930" y="5505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pic>
        <p:nvPicPr>
          <p:cNvPr id="3074" name="Picture 2" descr="Hơn 2.300 con hổ bị giết hại và mua bán trái phép trong 9 năm qua | Môi  trường | Vietnam+ (VietnamPlu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152400"/>
            <a:ext cx="629157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igre De Bengala 4 – Portal dos Animai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3" r="13158"/>
          <a:stretch/>
        </p:blipFill>
        <p:spPr bwMode="auto">
          <a:xfrm>
            <a:off x="6087693" y="152400"/>
            <a:ext cx="608922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5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1119" y="4660476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02514" y="454116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16458" y="4660476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 đủ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346228" y="454116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969379" y="454116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978665" y="4660476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 dữ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0124326" y="454116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pic>
        <p:nvPicPr>
          <p:cNvPr id="9" name="Picture 2" descr="Mua ô dù đẹp ở đâu tại Hà Nội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7" y="1866689"/>
            <a:ext cx="2324310" cy="23243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i thường xuyên ăn đu đủ chín cần áp dụng ngay điều này để tránh tác dụng  phụ không đáng c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48" y="1887920"/>
            <a:ext cx="3454619" cy="23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Tigre De Bengala 4 – Portal dos Animai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3" r="13158"/>
          <a:stretch/>
        </p:blipFill>
        <p:spPr bwMode="auto">
          <a:xfrm>
            <a:off x="8295989" y="1887919"/>
            <a:ext cx="2968413" cy="23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988" y="5624990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49333" y="5505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90119" y="5624990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 đủ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00839" y="5505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23990" y="5505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48871" y="5624990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 dữ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775482" y="5505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6" y="3368042"/>
            <a:ext cx="12247563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54"/>
          <a:stretch/>
        </p:blipFill>
        <p:spPr bwMode="auto">
          <a:xfrm>
            <a:off x="30957" y="-381000"/>
            <a:ext cx="12247563" cy="428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937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8" t="28067" r="28368" b="31771"/>
          <a:stretch/>
        </p:blipFill>
        <p:spPr bwMode="auto">
          <a:xfrm>
            <a:off x="3227388" y="2686050"/>
            <a:ext cx="6019800" cy="288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>
            <a:off x="2946109" y="-21970"/>
            <a:ext cx="6650619" cy="103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50000" r="26208" b="27865"/>
          <a:stretch/>
        </p:blipFill>
        <p:spPr bwMode="auto">
          <a:xfrm>
            <a:off x="3109119" y="1014946"/>
            <a:ext cx="63246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107" y="5257800"/>
            <a:ext cx="6464590" cy="104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t="6212" r="2746" b="64310"/>
          <a:stretch/>
        </p:blipFill>
        <p:spPr>
          <a:xfrm>
            <a:off x="1068901" y="242779"/>
            <a:ext cx="10629551" cy="490197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26294" y="5415485"/>
            <a:ext cx="9988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hổ là cá dữ.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138319" y="5486400"/>
            <a:ext cx="1219200" cy="1299030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ư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pic>
        <p:nvPicPr>
          <p:cNvPr id="5122" name="Picture 2" descr="Thú chơi kinh dị: Nuôi cá hổ Congo - Doanh Nghiệp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19" y="532557"/>
            <a:ext cx="7334869" cy="488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ú chơi kinh dị: Nuôi cá hổ Congo - Doanh nghiệp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517305"/>
            <a:ext cx="7311850" cy="495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899319" y="5461592"/>
            <a:ext cx="9988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hổ là cá dữ.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062118" y="5453428"/>
            <a:ext cx="781031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80" y="-472608"/>
            <a:ext cx="10121953" cy="533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9" y="3938063"/>
            <a:ext cx="9593223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5D450EA6-2752-49BB-80BE-12B4529E0F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3" r="6113" b="9698"/>
          <a:stretch/>
        </p:blipFill>
        <p:spPr>
          <a:xfrm>
            <a:off x="2446006" y="599085"/>
            <a:ext cx="7145595" cy="4636818"/>
          </a:xfrm>
          <a:prstGeom prst="rect">
            <a:avLst/>
          </a:prstGeom>
        </p:spPr>
      </p:pic>
      <p:pic>
        <p:nvPicPr>
          <p:cNvPr id="4" name="túi">
            <a:hlinkClick r:id="rId4" action="ppaction://hlinksldjump"/>
            <a:extLst>
              <a:ext uri="{FF2B5EF4-FFF2-40B4-BE49-F238E27FC236}">
                <a16:creationId xmlns:a16="http://schemas.microsoft.com/office/drawing/2014/main" id="{EE92180B-E378-4198-AC01-F679BAF2A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3854">
            <a:off x="1481560" y="3104951"/>
            <a:ext cx="1769456" cy="1711020"/>
          </a:xfrm>
          <a:prstGeom prst="rect">
            <a:avLst/>
          </a:prstGeom>
        </p:spPr>
      </p:pic>
      <p:pic>
        <p:nvPicPr>
          <p:cNvPr id="5" name="lon xanh">
            <a:hlinkClick r:id="rId6" action="ppaction://hlinksldjump"/>
            <a:extLst>
              <a:ext uri="{FF2B5EF4-FFF2-40B4-BE49-F238E27FC236}">
                <a16:creationId xmlns:a16="http://schemas.microsoft.com/office/drawing/2014/main" id="{0260332A-F43A-4D6F-96F4-E762EACD98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0331">
            <a:off x="8207705" y="209675"/>
            <a:ext cx="1210588" cy="1323917"/>
          </a:xfrm>
          <a:prstGeom prst="rect">
            <a:avLst/>
          </a:prstGeom>
        </p:spPr>
      </p:pic>
      <p:pic>
        <p:nvPicPr>
          <p:cNvPr id="6" name="lon đỏ">
            <a:hlinkClick r:id="rId8" action="ppaction://hlinksldjump"/>
            <a:extLst>
              <a:ext uri="{FF2B5EF4-FFF2-40B4-BE49-F238E27FC236}">
                <a16:creationId xmlns:a16="http://schemas.microsoft.com/office/drawing/2014/main" id="{A9B1C2C2-DB99-4D44-BE32-83A42425BC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 b="1546"/>
          <a:stretch/>
        </p:blipFill>
        <p:spPr>
          <a:xfrm>
            <a:off x="3947319" y="216373"/>
            <a:ext cx="1348996" cy="1310519"/>
          </a:xfrm>
          <a:prstGeom prst="rect">
            <a:avLst/>
          </a:prstGeom>
        </p:spPr>
      </p:pic>
      <p:pic>
        <p:nvPicPr>
          <p:cNvPr id="7" name="túi nilon">
            <a:hlinkClick r:id="rId10" action="ppaction://hlinksldjump"/>
            <a:extLst>
              <a:ext uri="{FF2B5EF4-FFF2-40B4-BE49-F238E27FC236}">
                <a16:creationId xmlns:a16="http://schemas.microsoft.com/office/drawing/2014/main" id="{DFEF8153-8016-4CF5-A695-4E4DD6CEDCE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0" b="9580"/>
          <a:stretch/>
        </p:blipFill>
        <p:spPr>
          <a:xfrm>
            <a:off x="9967119" y="2917494"/>
            <a:ext cx="1811055" cy="1467678"/>
          </a:xfrm>
          <a:prstGeom prst="rect">
            <a:avLst/>
          </a:prstGeom>
        </p:spPr>
      </p:pic>
      <p:pic>
        <p:nvPicPr>
          <p:cNvPr id="9" name="xanh">
            <a:hlinkClick r:id="rId12" action="ppaction://hlinksldjump"/>
            <a:extLst>
              <a:ext uri="{FF2B5EF4-FFF2-40B4-BE49-F238E27FC236}">
                <a16:creationId xmlns:a16="http://schemas.microsoft.com/office/drawing/2014/main" id="{D3A49A86-A69C-42BA-908F-FB1C4171A73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2" b="-13670"/>
          <a:stretch/>
        </p:blipFill>
        <p:spPr>
          <a:xfrm flipH="1">
            <a:off x="5699919" y="5029200"/>
            <a:ext cx="1625119" cy="2102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1"/>
          <a:stretch/>
        </p:blipFill>
        <p:spPr>
          <a:xfrm>
            <a:off x="2534943" y="257413"/>
            <a:ext cx="6967720" cy="63269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2" name="Rounded Rectangle 11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14" name="Right Arrow 13">
            <a:hlinkClick r:id="rId10" action="ppaction://hlinksldjump"/>
          </p:cNvPr>
          <p:cNvSpPr/>
          <p:nvPr/>
        </p:nvSpPr>
        <p:spPr>
          <a:xfrm>
            <a:off x="9022369" y="6028886"/>
            <a:ext cx="3044399" cy="86886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Đi tới bài học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34132" y="6897754"/>
            <a:ext cx="65124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/>
              <a:t>Click vào vi khuẩn để đi tới câu hỏi. </a:t>
            </a:r>
          </a:p>
          <a:p>
            <a:pPr marL="514350" indent="-514350">
              <a:buAutoNum type="arabicPeriod"/>
            </a:pPr>
            <a:r>
              <a:rPr lang="en-US" sz="3200"/>
              <a:t>Khi diệt hết vi khuẩn thì enter để trái đất happy xuất hiện. </a:t>
            </a:r>
          </a:p>
          <a:p>
            <a:pPr marL="514350" indent="-514350">
              <a:buAutoNum type="arabicPeriod"/>
            </a:pPr>
            <a:r>
              <a:rPr lang="en-US" sz="3200"/>
              <a:t>Click vào mũi tên để đi tới bài học</a:t>
            </a:r>
          </a:p>
          <a:p>
            <a:pPr marL="514350" indent="-514350">
              <a:buAutoNum type="arabicPeriod"/>
            </a:pPr>
            <a:r>
              <a:rPr lang="en-US" sz="3200"/>
              <a:t>Xem xong thầy cô xoá tex này nhé</a:t>
            </a:r>
          </a:p>
        </p:txBody>
      </p:sp>
    </p:spTree>
    <p:extLst>
      <p:ext uri="{BB962C8B-B14F-4D97-AF65-F5344CB8AC3E}">
        <p14:creationId xmlns:p14="http://schemas.microsoft.com/office/powerpoint/2010/main" val="178880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75919" y="770153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Giới thiệu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5388"/>
          <a:stretch/>
        </p:blipFill>
        <p:spPr>
          <a:xfrm>
            <a:off x="2333975" y="1676400"/>
            <a:ext cx="781241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899319" y="5461592"/>
            <a:ext cx="9988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hổ là cá dữ.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985918" y="5453428"/>
            <a:ext cx="857231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80" y="-472608"/>
            <a:ext cx="10121953" cy="533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9" y="3938063"/>
            <a:ext cx="9593223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328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66352"/>
            <a:ext cx="2085945" cy="40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670756">
            <a:off x="7453328" y="-6165"/>
            <a:ext cx="1818974" cy="259993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"/>
          <p:cNvSpPr/>
          <p:nvPr/>
        </p:nvSpPr>
        <p:spPr>
          <a:xfrm rot="-1391656">
            <a:off x="5518806" y="3388724"/>
            <a:ext cx="3580582" cy="2523744"/>
          </a:xfrm>
          <a:prstGeom prst="ellipse">
            <a:avLst/>
          </a:prstGeom>
          <a:solidFill>
            <a:srgbClr val="E36C09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3241614" y="1943100"/>
            <a:ext cx="6473617" cy="391471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27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8800" b="1">
                <a:solidFill>
                  <a:srgbClr val="E36C0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lá đỏ</a:t>
            </a:r>
          </a:p>
          <a:p>
            <a:pPr marL="285750" marR="0" lvl="0" indent="-127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8800" b="1">
                <a:solidFill>
                  <a:srgbClr val="E36C0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bờ hồ</a:t>
            </a:r>
          </a:p>
          <a:p>
            <a:pPr marL="285750" marR="0" lvl="0" indent="-127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8800" b="1">
                <a:solidFill>
                  <a:srgbClr val="E36C0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cá hố</a:t>
            </a:r>
            <a:endParaRPr sz="8800" b="1" dirty="0">
              <a:solidFill>
                <a:srgbClr val="E36C09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18" name="xanh">
            <a:hlinkClick r:id="rId5" action="ppaction://hlinksldjump"/>
            <a:extLst>
              <a:ext uri="{FF2B5EF4-FFF2-40B4-BE49-F238E27FC236}">
                <a16:creationId xmlns:a16="http://schemas.microsoft.com/office/drawing/2014/main" id="{A6F36E9B-DF08-4B10-BE09-7FA5FF521B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2" b="-13670"/>
          <a:stretch/>
        </p:blipFill>
        <p:spPr>
          <a:xfrm>
            <a:off x="304841" y="5422762"/>
            <a:ext cx="1298639" cy="151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2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705" y="1151160"/>
            <a:ext cx="2085945" cy="40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670756">
            <a:off x="7737479" y="388978"/>
            <a:ext cx="1818974" cy="259993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"/>
          <p:cNvSpPr/>
          <p:nvPr/>
        </p:nvSpPr>
        <p:spPr>
          <a:xfrm rot="-1391656">
            <a:off x="5625925" y="3301009"/>
            <a:ext cx="3580582" cy="2523744"/>
          </a:xfrm>
          <a:prstGeom prst="ellipse">
            <a:avLst/>
          </a:prstGeom>
          <a:solidFill>
            <a:srgbClr val="E36C09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3508992" y="1914248"/>
            <a:ext cx="6528036" cy="380075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127000" algn="ctr">
              <a:buClr>
                <a:schemeClr val="dk1"/>
              </a:buClr>
              <a:buSzPts val="2500"/>
            </a:pPr>
            <a:endParaRPr sz="3200" b="1" dirty="0">
              <a:solidFill>
                <a:srgbClr val="E36C09"/>
              </a:solidFill>
              <a:sym typeface="Arial"/>
            </a:endParaRPr>
          </a:p>
        </p:txBody>
      </p:sp>
      <p:pic>
        <p:nvPicPr>
          <p:cNvPr id="16" name="túi">
            <a:hlinkClick r:id="rId5" action="ppaction://hlinksldjump"/>
            <a:extLst>
              <a:ext uri="{FF2B5EF4-FFF2-40B4-BE49-F238E27FC236}">
                <a16:creationId xmlns:a16="http://schemas.microsoft.com/office/drawing/2014/main" id="{77B1F952-7D76-4C27-9943-3C8F9168A5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3854">
            <a:off x="-15004" y="5254443"/>
            <a:ext cx="1769456" cy="171102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1BBB063-2094-451C-9133-AE31E09BB3EB}"/>
              </a:ext>
            </a:extLst>
          </p:cNvPr>
          <p:cNvSpPr txBox="1"/>
          <p:nvPr/>
        </p:nvSpPr>
        <p:spPr>
          <a:xfrm>
            <a:off x="4659217" y="2362039"/>
            <a:ext cx="42574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E36C0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le le</a:t>
            </a:r>
          </a:p>
          <a:p>
            <a:pPr algn="ctr"/>
            <a:r>
              <a:rPr lang="en-US" sz="9600" b="1">
                <a:solidFill>
                  <a:srgbClr val="E36C0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hồ</a:t>
            </a:r>
            <a:endParaRPr lang="vi-VN" sz="9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6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1919" y="799007"/>
            <a:ext cx="2085945" cy="40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670756">
            <a:off x="8334593" y="-98193"/>
            <a:ext cx="1818974" cy="259993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"/>
          <p:cNvSpPr/>
          <p:nvPr/>
        </p:nvSpPr>
        <p:spPr>
          <a:xfrm rot="21335746">
            <a:off x="4842680" y="2273360"/>
            <a:ext cx="5766562" cy="3695013"/>
          </a:xfrm>
          <a:prstGeom prst="ellipse">
            <a:avLst/>
          </a:prstGeom>
          <a:solidFill>
            <a:srgbClr val="E36C09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1965396" y="1638533"/>
            <a:ext cx="8585335" cy="4207157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127000" algn="ctr">
              <a:buClr>
                <a:schemeClr val="dk1"/>
              </a:buClr>
              <a:buSzPts val="2500"/>
            </a:pPr>
            <a:endParaRPr sz="3200" b="1" dirty="0">
              <a:solidFill>
                <a:srgbClr val="E36C09"/>
              </a:solidFill>
              <a:sym typeface="Arial"/>
            </a:endParaRPr>
          </a:p>
        </p:txBody>
      </p:sp>
      <p:pic>
        <p:nvPicPr>
          <p:cNvPr id="16" name="lon đỏ">
            <a:hlinkClick r:id="rId5" action="ppaction://hlinksldjump"/>
            <a:extLst>
              <a:ext uri="{FF2B5EF4-FFF2-40B4-BE49-F238E27FC236}">
                <a16:creationId xmlns:a16="http://schemas.microsoft.com/office/drawing/2014/main" id="{C9E0FB27-EE7E-42CF-8C38-706E18D262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 b="1546"/>
          <a:stretch/>
        </p:blipFill>
        <p:spPr>
          <a:xfrm>
            <a:off x="43910" y="5472411"/>
            <a:ext cx="1348996" cy="1310519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B14577D-99AA-444E-A8E0-DE70D7F3307C}"/>
              </a:ext>
            </a:extLst>
          </p:cNvPr>
          <p:cNvSpPr txBox="1"/>
          <p:nvPr/>
        </p:nvSpPr>
        <p:spPr>
          <a:xfrm>
            <a:off x="1402769" y="3345359"/>
            <a:ext cx="10003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E36C0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bị ho. Bà đã có lá hẹ.</a:t>
            </a:r>
            <a:endParaRPr lang="vi-VN" sz="6000" b="1" dirty="0">
              <a:solidFill>
                <a:srgbClr val="E36C09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0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2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7218" y="1706030"/>
            <a:ext cx="2085945" cy="40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670756">
            <a:off x="8901128" y="242378"/>
            <a:ext cx="1818974" cy="259993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"/>
          <p:cNvSpPr/>
          <p:nvPr/>
        </p:nvSpPr>
        <p:spPr>
          <a:xfrm rot="-1391656">
            <a:off x="6281114" y="3383573"/>
            <a:ext cx="3580582" cy="2523744"/>
          </a:xfrm>
          <a:prstGeom prst="ellipse">
            <a:avLst/>
          </a:prstGeom>
          <a:solidFill>
            <a:srgbClr val="E36C09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3111260" y="1522493"/>
            <a:ext cx="7000238" cy="4466206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127000" algn="just">
              <a:buClr>
                <a:schemeClr val="dk1"/>
              </a:buClr>
              <a:buSzPts val="2500"/>
            </a:pPr>
            <a:endParaRPr sz="3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lon xanh">
            <a:hlinkClick r:id="rId5" action="ppaction://hlinksldjump"/>
            <a:extLst>
              <a:ext uri="{FF2B5EF4-FFF2-40B4-BE49-F238E27FC236}">
                <a16:creationId xmlns:a16="http://schemas.microsoft.com/office/drawing/2014/main" id="{DB33F752-D429-4E8C-BD45-BCD60A5C33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0331">
            <a:off x="437678" y="5123732"/>
            <a:ext cx="1210588" cy="132391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CCE00898-C64A-4FCA-AD1C-3B0BEBAB7AE5}"/>
              </a:ext>
            </a:extLst>
          </p:cNvPr>
          <p:cNvSpPr txBox="1"/>
          <p:nvPr/>
        </p:nvSpPr>
        <p:spPr>
          <a:xfrm>
            <a:off x="3568785" y="3200400"/>
            <a:ext cx="6398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127000" algn="just">
              <a:buClr>
                <a:schemeClr val="dk1"/>
              </a:buClr>
              <a:buSzPts val="2500"/>
            </a:pPr>
            <a:r>
              <a:rPr lang="en-US" sz="5400" b="1">
                <a:solidFill>
                  <a:srgbClr val="E36C0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nói một câu có từ </a:t>
            </a:r>
            <a:r>
              <a:rPr lang="en-US" sz="5400" b="1" i="1">
                <a:solidFill>
                  <a:srgbClr val="E36C0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hố.</a:t>
            </a:r>
            <a:endParaRPr lang="en-US" sz="5400" b="1" dirty="0">
              <a:solidFill>
                <a:srgbClr val="E36C09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7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2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69"/>
          <a:stretch/>
        </p:blipFill>
        <p:spPr>
          <a:xfrm>
            <a:off x="0" y="-125096"/>
            <a:ext cx="12119610" cy="6068696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-84456" y="5492720"/>
            <a:ext cx="11880375" cy="1579465"/>
            <a:chOff x="695008" y="5406639"/>
            <a:chExt cx="10397135" cy="1579465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397135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</a:t>
              </a:r>
              <a:r>
                <a:rPr lang="en-US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</a:t>
              </a:r>
              <a:r>
                <a:rPr lang="en-US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</a:t>
              </a:r>
              <a:r>
                <a:rPr lang="en-US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</a:t>
              </a:r>
              <a:r>
                <a:rPr lang="en-US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chín</a:t>
              </a:r>
              <a:r>
                <a:rPr lang="en-US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ngọt</a:t>
              </a:r>
              <a:r>
                <a:rPr lang="en-US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</a:t>
              </a:r>
              <a:r>
                <a:rPr lang="en-US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</a:t>
              </a:r>
              <a:r>
                <a:rPr lang="en-US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4760380" y="5485016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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7195341" y="5465966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  <p:pic>
        <p:nvPicPr>
          <p:cNvPr id="8" name="Picture 2" descr="Ai thường xuyên ăn đu đủ chín cần áp dụng ngay điều này để tránh tác dụng  phụ không đáng c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19" y="1865873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64516" y="2051884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8549" y="8216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  u     Ư  ư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208189" y="168989"/>
            <a:ext cx="2027463" cy="69229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21072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078549" y="68555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80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23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28099" y="3446175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đủ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12817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89260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12817" y="3446175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lừ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3827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đủ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hũ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31822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3325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dự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133774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lữ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42868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68575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69507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64815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622100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10323898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588348" y="3554124"/>
            <a:ext cx="1595393" cy="100080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371726" y="3446175"/>
            <a:ext cx="1595393" cy="12020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690517" y="838199"/>
            <a:ext cx="4724400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99971" y="2743200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32402" y="2743200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99971" y="2743200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2402" y="2743198"/>
            <a:ext cx="1882515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6" t="32456" r="-712" b="48687"/>
          <a:stretch/>
        </p:blipFill>
        <p:spPr bwMode="auto">
          <a:xfrm>
            <a:off x="7841139" y="2830800"/>
            <a:ext cx="892969" cy="53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90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251</Words>
  <Application>Microsoft Office PowerPoint</Application>
  <PresentationFormat>Custom</PresentationFormat>
  <Paragraphs>96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121</cp:revision>
  <dcterms:created xsi:type="dcterms:W3CDTF">2021-05-08T14:00:55Z</dcterms:created>
  <dcterms:modified xsi:type="dcterms:W3CDTF">2024-10-15T14:17:51Z</dcterms:modified>
</cp:coreProperties>
</file>