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96" r:id="rId5"/>
    <p:sldId id="262" r:id="rId6"/>
    <p:sldId id="263" r:id="rId7"/>
    <p:sldId id="282" r:id="rId8"/>
    <p:sldId id="283" r:id="rId9"/>
    <p:sldId id="284" r:id="rId10"/>
    <p:sldId id="285" r:id="rId11"/>
    <p:sldId id="264" r:id="rId12"/>
    <p:sldId id="265" r:id="rId13"/>
    <p:sldId id="271" r:id="rId14"/>
    <p:sldId id="272" r:id="rId15"/>
    <p:sldId id="300" r:id="rId16"/>
    <p:sldId id="273" r:id="rId17"/>
    <p:sldId id="274" r:id="rId18"/>
    <p:sldId id="275" r:id="rId19"/>
    <p:sldId id="277" r:id="rId20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1" autoAdjust="0"/>
  </p:normalViewPr>
  <p:slideViewPr>
    <p:cSldViewPr>
      <p:cViewPr varScale="1">
        <p:scale>
          <a:sx n="61" d="100"/>
          <a:sy n="61" d="100"/>
        </p:scale>
        <p:origin x="864" y="60"/>
      </p:cViewPr>
      <p:guideLst>
        <p:guide orient="horz" pos="2160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chủ</a:t>
            </a:r>
            <a:r>
              <a:rPr lang="en-US" baseline="0"/>
              <a:t> động hỏi HS để khai thác nội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4267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tre ngà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11781" y="51268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</a:p>
        </p:txBody>
      </p:sp>
      <p:pic>
        <p:nvPicPr>
          <p:cNvPr id="4" name="Picture 2" descr="Cây Tre Ngà | Chợ Cây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78155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ÂY TRE NGÀ - Mua Bán Cây công trìn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8"/>
          <a:stretch/>
        </p:blipFill>
        <p:spPr bwMode="auto">
          <a:xfrm>
            <a:off x="5095508" y="0"/>
            <a:ext cx="706633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465" y="458669"/>
            <a:ext cx="2962460" cy="213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19" y="2209800"/>
            <a:ext cx="322485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96" y="5181600"/>
            <a:ext cx="354760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519" y="5077165"/>
            <a:ext cx="4197035" cy="213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é lộ 7 mẫu xe ôtô VinFast sẽ 'xuất xưởng' trong năm 2020 | Ôtô-Xe máy |  Vietnam+ (VietnamPlus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0" y="609600"/>
            <a:ext cx="349519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rican lion, facts and photo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6" b="8666"/>
          <a:stretch/>
        </p:blipFill>
        <p:spPr bwMode="auto">
          <a:xfrm>
            <a:off x="6780849" y="126079"/>
            <a:ext cx="4742688" cy="246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Giới thiệu giống cá trê ở Việt Nam hiện n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0" y="3245427"/>
            <a:ext cx="3474719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ÂY TRE NGÀ - Mua Bán Cây công trình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8"/>
          <a:stretch/>
        </p:blipFill>
        <p:spPr bwMode="auto">
          <a:xfrm>
            <a:off x="5062354" y="4335868"/>
            <a:ext cx="353316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224" y="4979869"/>
            <a:ext cx="2962460" cy="213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29" y="4934455"/>
            <a:ext cx="322485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17" y="4934454"/>
            <a:ext cx="354760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408" y="4911605"/>
            <a:ext cx="4197035" cy="213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10" y="76200"/>
            <a:ext cx="10146881" cy="533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 flipH="1">
            <a:off x="2230251" y="-74019"/>
            <a:ext cx="7477407" cy="116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 flipV="1">
            <a:off x="2141305" y="5768377"/>
            <a:ext cx="7477407" cy="116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7" t="25390" r="33236" b="25000"/>
          <a:stretch/>
        </p:blipFill>
        <p:spPr bwMode="auto">
          <a:xfrm>
            <a:off x="2791024" y="1063229"/>
            <a:ext cx="6355859" cy="470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" t="3978" b="59722"/>
          <a:stretch/>
        </p:blipFill>
        <p:spPr>
          <a:xfrm>
            <a:off x="1098069" y="0"/>
            <a:ext cx="10119327" cy="55626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341184" y="5415485"/>
            <a:ext cx="12746703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5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tả</a:t>
            </a:r>
            <a:r>
              <a:rPr lang="en-US" sz="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r>
              <a:rPr lang="en-US" sz="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to, </a:t>
            </a:r>
            <a:r>
              <a:rPr lang="en-US" sz="5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r>
              <a:rPr lang="en-US" sz="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</a:t>
            </a:r>
            <a:r>
              <a:rPr lang="en-US" sz="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r>
              <a:rPr lang="en-US" sz="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</a:t>
            </a:r>
            <a:r>
              <a:rPr lang="en-US" sz="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r>
              <a:rPr lang="en-US" sz="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rô</a:t>
            </a:r>
            <a:r>
              <a:rPr lang="en-US" sz="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2148" y="5408227"/>
            <a:ext cx="1095371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4657336" y="5415485"/>
            <a:ext cx="204383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045280" y="5411856"/>
            <a:ext cx="998040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1889" y="2057400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Chợ có gà ri, cá rô, su su. Chợ có cả rổ rá.</a:t>
            </a:r>
          </a:p>
        </p:txBody>
      </p:sp>
    </p:spTree>
    <p:extLst>
      <p:ext uri="{BB962C8B-B14F-4D97-AF65-F5344CB8AC3E}">
        <p14:creationId xmlns:p14="http://schemas.microsoft.com/office/powerpoint/2010/main" val="179237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241" y="-181912"/>
            <a:ext cx="9224437" cy="485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4271108"/>
            <a:ext cx="2448314" cy="176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19" y="4224896"/>
            <a:ext cx="2665169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19" y="4224895"/>
            <a:ext cx="2931905" cy="175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319" y="4202844"/>
            <a:ext cx="3468624" cy="176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714745" y="5415485"/>
            <a:ext cx="13508703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tả</a:t>
            </a:r>
            <a:r>
              <a:rPr lang="en-US" sz="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r>
              <a:rPr lang="en-US" sz="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to, </a:t>
            </a:r>
            <a:r>
              <a:rPr lang="en-US" sz="5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r>
              <a:rPr lang="en-US" sz="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</a:t>
            </a:r>
            <a:r>
              <a:rPr lang="en-US" sz="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r>
              <a:rPr lang="en-US" sz="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</a:t>
            </a:r>
            <a:r>
              <a:rPr lang="en-US" sz="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r>
              <a:rPr lang="en-US" sz="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rô</a:t>
            </a:r>
            <a:r>
              <a:rPr lang="en-US" sz="5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43769" y="5408227"/>
            <a:ext cx="433313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283775" y="5415485"/>
            <a:ext cx="957113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671719" y="5411856"/>
            <a:ext cx="1676400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</a:p>
        </p:txBody>
      </p:sp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55818" b="5894"/>
          <a:stretch/>
        </p:blipFill>
        <p:spPr>
          <a:xfrm>
            <a:off x="1743366" y="1757976"/>
            <a:ext cx="8763000" cy="508097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501010" y="770153"/>
            <a:ext cx="688070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Bảo vệ môi trường</a:t>
            </a:r>
          </a:p>
        </p:txBody>
      </p:sp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17"/>
          <a:stretch/>
        </p:blipFill>
        <p:spPr>
          <a:xfrm>
            <a:off x="337343" y="68788"/>
            <a:ext cx="11434970" cy="56345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6825" y="5338809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</a:t>
            </a:r>
            <a:r>
              <a:rPr lang="en-US" sz="66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n-US" sz="6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 bức </a:t>
            </a:r>
            <a:r>
              <a:rPr lang="en-US" sz="66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6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cây </a:t>
            </a:r>
            <a:r>
              <a:rPr lang="en-US" sz="66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6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8549" y="8216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  t	   Tr   tr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67754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280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23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28099" y="3446175"/>
            <a:ext cx="3904626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12817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89260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12817" y="3446175"/>
            <a:ext cx="3905275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3827" y="5589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tẻ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31822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3325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133774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trổ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6917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05574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09971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10001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0136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991862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14519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1919" y="152400"/>
            <a:ext cx="6705600" cy="1600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18519" y="3505200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>
                <a:solidFill>
                  <a:schemeClr val="bg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395884" y="3543076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>
                <a:solidFill>
                  <a:schemeClr val="bg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18519" y="3505200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063773" y="3543300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50354" y="3543300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21045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200025"/>
            <a:ext cx="12277726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52119" y="5439505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 tô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38007" y="542897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pic>
        <p:nvPicPr>
          <p:cNvPr id="4" name="Picture 2" descr="Hé lộ 7 mẫu xe ôtô VinFast sẽ 'xuất xưởng' trong năm 2020 | Ôtô-Xe máy |  Vietnam+ (VietnamPlus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57" y="438150"/>
            <a:ext cx="8337488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 tử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42605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pic>
        <p:nvPicPr>
          <p:cNvPr id="4" name="Picture 2" descr="African lion, facts and phot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6" b="8666"/>
          <a:stretch/>
        </p:blipFill>
        <p:spPr bwMode="auto">
          <a:xfrm>
            <a:off x="3624231" y="238005"/>
            <a:ext cx="8113776" cy="421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Where lions once ruled, they are now quietly disappearing | National  Geographi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3" r="21625"/>
          <a:stretch/>
        </p:blipFill>
        <p:spPr bwMode="auto">
          <a:xfrm>
            <a:off x="365919" y="238005"/>
            <a:ext cx="2997037" cy="421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75919" y="5410200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trê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851526" y="541396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</a:p>
        </p:txBody>
      </p:sp>
      <p:pic>
        <p:nvPicPr>
          <p:cNvPr id="4" name="Picture 4" descr="Ngày Tết, bắt được cá trê vàng nặng gần 3kg, dài hơn nửa mé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510" y="562356"/>
            <a:ext cx="5816327" cy="40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Giới thiệu giống cá trê ở Việt Nam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817" y="562356"/>
            <a:ext cx="6491021" cy="40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157</Words>
  <Application>Microsoft Office PowerPoint</Application>
  <PresentationFormat>Custom</PresentationFormat>
  <Paragraphs>68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Office Theme</vt:lpstr>
      <vt:lpstr>TIẾNG VIỆT 1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96</cp:revision>
  <dcterms:created xsi:type="dcterms:W3CDTF">2021-05-08T14:00:55Z</dcterms:created>
  <dcterms:modified xsi:type="dcterms:W3CDTF">2024-10-18T15:40:57Z</dcterms:modified>
</cp:coreProperties>
</file>