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94" r:id="rId3"/>
    <p:sldId id="284" r:id="rId4"/>
    <p:sldId id="290" r:id="rId5"/>
    <p:sldId id="285" r:id="rId6"/>
    <p:sldId id="286" r:id="rId7"/>
    <p:sldId id="287" r:id="rId8"/>
    <p:sldId id="295" r:id="rId9"/>
    <p:sldId id="296" r:id="rId10"/>
    <p:sldId id="297" r:id="rId1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798"/>
    <a:srgbClr val="C4ECF4"/>
    <a:srgbClr val="FFD279"/>
    <a:srgbClr val="FFE07D"/>
    <a:srgbClr val="FFD653"/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59" autoAdjust="0"/>
  </p:normalViewPr>
  <p:slideViewPr>
    <p:cSldViewPr>
      <p:cViewPr varScale="1">
        <p:scale>
          <a:sx n="61" d="100"/>
          <a:sy n="61" d="100"/>
        </p:scale>
        <p:origin x="864" y="9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3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Sách</a:t>
            </a:r>
            <a:r>
              <a:rPr lang="en-US" baseline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4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19" y="1408385"/>
            <a:ext cx="6178536" cy="114300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218488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CỘNG TRONG PHẠM VI 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Arial" pitchFamily="34" charset="0"/>
                <a:cs typeface="Arial" pitchFamily="34" charset="0"/>
              </a:rPr>
              <a:t>Bài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Sách Toán_trang 62</a:t>
            </a:r>
          </a:p>
        </p:txBody>
      </p:sp>
    </p:spTree>
    <p:extLst>
      <p:ext uri="{BB962C8B-B14F-4D97-AF65-F5344CB8AC3E}">
        <p14:creationId xmlns:p14="http://schemas.microsoft.com/office/powerpoint/2010/main" val="361366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2057400"/>
            <a:ext cx="4676640" cy="2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9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t="28170" r="29627" b="51733"/>
          <a:stretch/>
        </p:blipFill>
        <p:spPr>
          <a:xfrm>
            <a:off x="1595477" y="3463250"/>
            <a:ext cx="5694067" cy="33107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0 trong phép cộng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16405" y="1906342"/>
            <a:ext cx="443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+ 0 = 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37128" y="1906342"/>
            <a:ext cx="56277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1" t="14927" r="28904" b="74444"/>
          <a:stretch/>
        </p:blipFill>
        <p:spPr>
          <a:xfrm>
            <a:off x="1595477" y="1295400"/>
            <a:ext cx="5694067" cy="191120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186735" y="1066800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50779" y="4349204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16405" y="4969491"/>
            <a:ext cx="443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+ 2 = 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637128" y="4969491"/>
            <a:ext cx="56277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44" grpId="0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6319" y="1752600"/>
            <a:ext cx="4805001" cy="24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304800"/>
            <a:ext cx="11468100" cy="860286"/>
            <a:chOff x="223100" y="304800"/>
            <a:chExt cx="11107692" cy="860286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 nhẩm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708819" y="1962150"/>
            <a:ext cx="27432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 + 4 =  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8819" y="3571589"/>
            <a:ext cx="27432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+ 1 =  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1838" y="5152589"/>
            <a:ext cx="27432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+ 2 =  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05350" y="1981200"/>
            <a:ext cx="2743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+ 3 =  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05350" y="3590639"/>
            <a:ext cx="2743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 + 5 =  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28369" y="5171639"/>
            <a:ext cx="2743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+ 4 =  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705850" y="1981200"/>
            <a:ext cx="27432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+ 3 =  6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705850" y="3590639"/>
            <a:ext cx="27432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+ 2 =  6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728869" y="5171639"/>
            <a:ext cx="27432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+ 0 =  6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t="11828" b="18756"/>
          <a:stretch/>
        </p:blipFill>
        <p:spPr>
          <a:xfrm>
            <a:off x="2797908" y="1943100"/>
            <a:ext cx="1308222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16444" r="8662" b="24868"/>
          <a:stretch/>
        </p:blipFill>
        <p:spPr>
          <a:xfrm>
            <a:off x="2720578" y="3360923"/>
            <a:ext cx="1462882" cy="1125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16444" r="17118" b="21945"/>
          <a:stretch/>
        </p:blipFill>
        <p:spPr>
          <a:xfrm>
            <a:off x="2705497" y="5037344"/>
            <a:ext cx="1166019" cy="106869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9" b="16051"/>
          <a:stretch/>
        </p:blipFill>
        <p:spPr>
          <a:xfrm>
            <a:off x="6668294" y="1828024"/>
            <a:ext cx="1017985" cy="108740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t="14439" r="11192" b="18686"/>
          <a:stretch/>
        </p:blipFill>
        <p:spPr>
          <a:xfrm>
            <a:off x="6672263" y="3318889"/>
            <a:ext cx="1398190" cy="120967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t="6202" r="21775" b="17162"/>
          <a:stretch/>
        </p:blipFill>
        <p:spPr>
          <a:xfrm>
            <a:off x="6672263" y="4614576"/>
            <a:ext cx="879278" cy="16898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1"/>
          <a:stretch/>
        </p:blipFill>
        <p:spPr>
          <a:xfrm>
            <a:off x="10710863" y="1859469"/>
            <a:ext cx="1450975" cy="9694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18071" r="16491" b="25301"/>
          <a:stretch/>
        </p:blipFill>
        <p:spPr>
          <a:xfrm>
            <a:off x="10683875" y="3456989"/>
            <a:ext cx="1067594" cy="107157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" t="15335" b="26813"/>
          <a:stretch/>
        </p:blipFill>
        <p:spPr>
          <a:xfrm>
            <a:off x="10755709" y="5032860"/>
            <a:ext cx="1432719" cy="97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91649" y="457200"/>
            <a:ext cx="3253740" cy="822960"/>
            <a:chOff x="518319" y="463060"/>
            <a:chExt cx="325374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233934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58946"/>
              </p:ext>
            </p:extLst>
          </p:nvPr>
        </p:nvGraphicFramePr>
        <p:xfrm>
          <a:off x="289719" y="2133600"/>
          <a:ext cx="111252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90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042637" y="4171950"/>
            <a:ext cx="62849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20574" y="4190999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52169" y="419100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80919" y="419100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90619" y="41719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81269" y="41719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71919" y="41719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2884" r="75952" b="80351"/>
          <a:stretch/>
        </p:blipFill>
        <p:spPr>
          <a:xfrm>
            <a:off x="1767656" y="3979753"/>
            <a:ext cx="1292750" cy="12153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6" t="30475" r="40033" b="52760"/>
          <a:stretch/>
        </p:blipFill>
        <p:spPr>
          <a:xfrm>
            <a:off x="3212806" y="3979753"/>
            <a:ext cx="1292750" cy="1215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3" t="46511" r="22016" b="36724"/>
          <a:stretch/>
        </p:blipFill>
        <p:spPr>
          <a:xfrm>
            <a:off x="4468709" y="3938051"/>
            <a:ext cx="1292750" cy="1215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60411" r="77418" b="22824"/>
          <a:stretch/>
        </p:blipFill>
        <p:spPr>
          <a:xfrm>
            <a:off x="5878409" y="3984396"/>
            <a:ext cx="1292750" cy="12153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3" t="33972" r="7208" b="52362"/>
          <a:stretch/>
        </p:blipFill>
        <p:spPr>
          <a:xfrm>
            <a:off x="7321674" y="4067917"/>
            <a:ext cx="1119360" cy="11988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6" t="31345" r="21504" b="54989"/>
          <a:stretch/>
        </p:blipFill>
        <p:spPr>
          <a:xfrm>
            <a:off x="8564959" y="3823243"/>
            <a:ext cx="1558449" cy="11988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2" t="3840" r="21288" b="82494"/>
          <a:stretch/>
        </p:blipFill>
        <p:spPr>
          <a:xfrm>
            <a:off x="9955609" y="3938051"/>
            <a:ext cx="1558449" cy="11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911976" y="19812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7819" y="177310"/>
            <a:ext cx="2400300" cy="822960"/>
            <a:chOff x="518319" y="463060"/>
            <a:chExt cx="2400300" cy="822960"/>
          </a:xfrm>
        </p:grpSpPr>
        <p:sp>
          <p:nvSpPr>
            <p:cNvPr id="3" name="Oval 2"/>
            <p:cNvSpPr/>
            <p:nvPr/>
          </p:nvSpPr>
          <p:spPr>
            <a:xfrm>
              <a:off x="518319" y="463060"/>
              <a:ext cx="731520" cy="73152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32719" y="516579"/>
              <a:ext cx="14859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5" t="8975" r="40897" b="76945"/>
          <a:stretch/>
        </p:blipFill>
        <p:spPr>
          <a:xfrm>
            <a:off x="1265238" y="872220"/>
            <a:ext cx="4906962" cy="239156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919278" y="19812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595678" y="19812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378758" y="19812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757478" y="19812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464358" y="19812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595678" y="19812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378758" y="19812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754" y="1211759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7754" y="3886200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3" t="25684" r="37489" b="57369"/>
          <a:stretch/>
        </p:blipFill>
        <p:spPr>
          <a:xfrm>
            <a:off x="1265238" y="3523882"/>
            <a:ext cx="4906962" cy="272451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6911976" y="45203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919278" y="45203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595678" y="45203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378758" y="45203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757478" y="45203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464358" y="45203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595678" y="45203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378758" y="45203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3458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7819" y="177310"/>
            <a:ext cx="8267858" cy="822960"/>
            <a:chOff x="518319" y="463060"/>
            <a:chExt cx="8267858" cy="822960"/>
          </a:xfrm>
        </p:grpSpPr>
        <p:sp>
          <p:nvSpPr>
            <p:cNvPr id="3" name="Oval 2"/>
            <p:cNvSpPr/>
            <p:nvPr/>
          </p:nvSpPr>
          <p:spPr>
            <a:xfrm>
              <a:off x="518319" y="463060"/>
              <a:ext cx="731520" cy="73152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32718" y="516579"/>
              <a:ext cx="7353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chuồng cho Thỏ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19" y="1173578"/>
            <a:ext cx="8644573" cy="5665371"/>
          </a:xfrm>
          <a:prstGeom prst="rect">
            <a:avLst/>
          </a:prstGeom>
        </p:spPr>
      </p:pic>
      <p:sp>
        <p:nvSpPr>
          <p:cNvPr id="28" name="Arc 27"/>
          <p:cNvSpPr/>
          <p:nvPr/>
        </p:nvSpPr>
        <p:spPr>
          <a:xfrm rot="18624971" flipH="1">
            <a:off x="4419567" y="4256334"/>
            <a:ext cx="797188" cy="2048680"/>
          </a:xfrm>
          <a:custGeom>
            <a:avLst/>
            <a:gdLst>
              <a:gd name="connsiteX0" fmla="*/ 685800 w 1371600"/>
              <a:gd name="connsiteY0" fmla="*/ 0 h 2286000"/>
              <a:gd name="connsiteX1" fmla="*/ 1364677 w 1371600"/>
              <a:gd name="connsiteY1" fmla="*/ 981007 h 2286000"/>
              <a:gd name="connsiteX2" fmla="*/ 1127951 w 1371600"/>
              <a:gd name="connsiteY2" fmla="*/ 2016727 h 2286000"/>
              <a:gd name="connsiteX3" fmla="*/ 685800 w 1371600"/>
              <a:gd name="connsiteY3" fmla="*/ 1143000 h 2286000"/>
              <a:gd name="connsiteX4" fmla="*/ 685800 w 1371600"/>
              <a:gd name="connsiteY4" fmla="*/ 0 h 2286000"/>
              <a:gd name="connsiteX0" fmla="*/ 685800 w 1371600"/>
              <a:gd name="connsiteY0" fmla="*/ 0 h 2286000"/>
              <a:gd name="connsiteX1" fmla="*/ 1364677 w 1371600"/>
              <a:gd name="connsiteY1" fmla="*/ 981007 h 2286000"/>
              <a:gd name="connsiteX2" fmla="*/ 1127951 w 1371600"/>
              <a:gd name="connsiteY2" fmla="*/ 2016727 h 2286000"/>
              <a:gd name="connsiteX0" fmla="*/ 0 w 818135"/>
              <a:gd name="connsiteY0" fmla="*/ 0 h 2016727"/>
              <a:gd name="connsiteX1" fmla="*/ 678877 w 818135"/>
              <a:gd name="connsiteY1" fmla="*/ 981007 h 2016727"/>
              <a:gd name="connsiteX2" fmla="*/ 442151 w 818135"/>
              <a:gd name="connsiteY2" fmla="*/ 2016727 h 2016727"/>
              <a:gd name="connsiteX3" fmla="*/ 0 w 818135"/>
              <a:gd name="connsiteY3" fmla="*/ 1143000 h 2016727"/>
              <a:gd name="connsiteX4" fmla="*/ 0 w 818135"/>
              <a:gd name="connsiteY4" fmla="*/ 0 h 2016727"/>
              <a:gd name="connsiteX0" fmla="*/ 0 w 818135"/>
              <a:gd name="connsiteY0" fmla="*/ 0 h 2016727"/>
              <a:gd name="connsiteX1" fmla="*/ 814794 w 818135"/>
              <a:gd name="connsiteY1" fmla="*/ 1159301 h 2016727"/>
              <a:gd name="connsiteX2" fmla="*/ 442151 w 818135"/>
              <a:gd name="connsiteY2" fmla="*/ 2016727 h 2016727"/>
              <a:gd name="connsiteX0" fmla="*/ 0 w 818461"/>
              <a:gd name="connsiteY0" fmla="*/ 0 h 2048680"/>
              <a:gd name="connsiteX1" fmla="*/ 678877 w 818461"/>
              <a:gd name="connsiteY1" fmla="*/ 981007 h 2048680"/>
              <a:gd name="connsiteX2" fmla="*/ 442151 w 818461"/>
              <a:gd name="connsiteY2" fmla="*/ 2016727 h 2048680"/>
              <a:gd name="connsiteX3" fmla="*/ 0 w 818461"/>
              <a:gd name="connsiteY3" fmla="*/ 1143000 h 2048680"/>
              <a:gd name="connsiteX4" fmla="*/ 0 w 818461"/>
              <a:gd name="connsiteY4" fmla="*/ 0 h 2048680"/>
              <a:gd name="connsiteX0" fmla="*/ 0 w 818461"/>
              <a:gd name="connsiteY0" fmla="*/ 0 h 2048680"/>
              <a:gd name="connsiteX1" fmla="*/ 814794 w 818461"/>
              <a:gd name="connsiteY1" fmla="*/ 1159301 h 2048680"/>
              <a:gd name="connsiteX2" fmla="*/ 464983 w 818461"/>
              <a:gd name="connsiteY2" fmla="*/ 2048680 h 2048680"/>
              <a:gd name="connsiteX0" fmla="*/ 0 w 796022"/>
              <a:gd name="connsiteY0" fmla="*/ 0 h 2048680"/>
              <a:gd name="connsiteX1" fmla="*/ 678877 w 796022"/>
              <a:gd name="connsiteY1" fmla="*/ 981007 h 2048680"/>
              <a:gd name="connsiteX2" fmla="*/ 442151 w 796022"/>
              <a:gd name="connsiteY2" fmla="*/ 2016727 h 2048680"/>
              <a:gd name="connsiteX3" fmla="*/ 0 w 796022"/>
              <a:gd name="connsiteY3" fmla="*/ 1143000 h 2048680"/>
              <a:gd name="connsiteX4" fmla="*/ 0 w 796022"/>
              <a:gd name="connsiteY4" fmla="*/ 0 h 2048680"/>
              <a:gd name="connsiteX0" fmla="*/ 0 w 796022"/>
              <a:gd name="connsiteY0" fmla="*/ 0 h 2048680"/>
              <a:gd name="connsiteX1" fmla="*/ 791962 w 796022"/>
              <a:gd name="connsiteY1" fmla="*/ 1127348 h 2048680"/>
              <a:gd name="connsiteX2" fmla="*/ 464983 w 796022"/>
              <a:gd name="connsiteY2" fmla="*/ 2048680 h 2048680"/>
              <a:gd name="connsiteX0" fmla="*/ 0 w 796022"/>
              <a:gd name="connsiteY0" fmla="*/ 0 h 2048680"/>
              <a:gd name="connsiteX1" fmla="*/ 678877 w 796022"/>
              <a:gd name="connsiteY1" fmla="*/ 981007 h 2048680"/>
              <a:gd name="connsiteX2" fmla="*/ 442151 w 796022"/>
              <a:gd name="connsiteY2" fmla="*/ 2016727 h 2048680"/>
              <a:gd name="connsiteX3" fmla="*/ 0 w 796022"/>
              <a:gd name="connsiteY3" fmla="*/ 1143000 h 2048680"/>
              <a:gd name="connsiteX4" fmla="*/ 0 w 796022"/>
              <a:gd name="connsiteY4" fmla="*/ 0 h 2048680"/>
              <a:gd name="connsiteX0" fmla="*/ 0 w 796022"/>
              <a:gd name="connsiteY0" fmla="*/ 0 h 2048680"/>
              <a:gd name="connsiteX1" fmla="*/ 791962 w 796022"/>
              <a:gd name="connsiteY1" fmla="*/ 1127348 h 2048680"/>
              <a:gd name="connsiteX2" fmla="*/ 464983 w 796022"/>
              <a:gd name="connsiteY2" fmla="*/ 2048680 h 2048680"/>
              <a:gd name="connsiteX0" fmla="*/ 0 w 796022"/>
              <a:gd name="connsiteY0" fmla="*/ 0 h 2048680"/>
              <a:gd name="connsiteX1" fmla="*/ 678877 w 796022"/>
              <a:gd name="connsiteY1" fmla="*/ 981007 h 2048680"/>
              <a:gd name="connsiteX2" fmla="*/ 442151 w 796022"/>
              <a:gd name="connsiteY2" fmla="*/ 2016727 h 2048680"/>
              <a:gd name="connsiteX3" fmla="*/ 0 w 796022"/>
              <a:gd name="connsiteY3" fmla="*/ 1143000 h 2048680"/>
              <a:gd name="connsiteX4" fmla="*/ 0 w 796022"/>
              <a:gd name="connsiteY4" fmla="*/ 0 h 2048680"/>
              <a:gd name="connsiteX0" fmla="*/ 0 w 796022"/>
              <a:gd name="connsiteY0" fmla="*/ 0 h 2048680"/>
              <a:gd name="connsiteX1" fmla="*/ 335225 w 796022"/>
              <a:gd name="connsiteY1" fmla="*/ 196677 h 2048680"/>
              <a:gd name="connsiteX2" fmla="*/ 791962 w 796022"/>
              <a:gd name="connsiteY2" fmla="*/ 1127348 h 2048680"/>
              <a:gd name="connsiteX3" fmla="*/ 464983 w 796022"/>
              <a:gd name="connsiteY3" fmla="*/ 2048680 h 2048680"/>
              <a:gd name="connsiteX0" fmla="*/ 0 w 796022"/>
              <a:gd name="connsiteY0" fmla="*/ 0 h 2048680"/>
              <a:gd name="connsiteX1" fmla="*/ 678877 w 796022"/>
              <a:gd name="connsiteY1" fmla="*/ 981007 h 2048680"/>
              <a:gd name="connsiteX2" fmla="*/ 442151 w 796022"/>
              <a:gd name="connsiteY2" fmla="*/ 2016727 h 2048680"/>
              <a:gd name="connsiteX3" fmla="*/ 0 w 796022"/>
              <a:gd name="connsiteY3" fmla="*/ 1143000 h 2048680"/>
              <a:gd name="connsiteX4" fmla="*/ 0 w 796022"/>
              <a:gd name="connsiteY4" fmla="*/ 0 h 2048680"/>
              <a:gd name="connsiteX0" fmla="*/ 0 w 796022"/>
              <a:gd name="connsiteY0" fmla="*/ 0 h 2048680"/>
              <a:gd name="connsiteX1" fmla="*/ 335225 w 796022"/>
              <a:gd name="connsiteY1" fmla="*/ 196677 h 2048680"/>
              <a:gd name="connsiteX2" fmla="*/ 791962 w 796022"/>
              <a:gd name="connsiteY2" fmla="*/ 1127348 h 2048680"/>
              <a:gd name="connsiteX3" fmla="*/ 464983 w 796022"/>
              <a:gd name="connsiteY3" fmla="*/ 2048680 h 2048680"/>
              <a:gd name="connsiteX0" fmla="*/ 0 w 796022"/>
              <a:gd name="connsiteY0" fmla="*/ 0 h 2048680"/>
              <a:gd name="connsiteX1" fmla="*/ 678877 w 796022"/>
              <a:gd name="connsiteY1" fmla="*/ 981007 h 2048680"/>
              <a:gd name="connsiteX2" fmla="*/ 442151 w 796022"/>
              <a:gd name="connsiteY2" fmla="*/ 2016727 h 2048680"/>
              <a:gd name="connsiteX3" fmla="*/ 0 w 796022"/>
              <a:gd name="connsiteY3" fmla="*/ 1143000 h 2048680"/>
              <a:gd name="connsiteX4" fmla="*/ 0 w 796022"/>
              <a:gd name="connsiteY4" fmla="*/ 0 h 2048680"/>
              <a:gd name="connsiteX0" fmla="*/ 0 w 796022"/>
              <a:gd name="connsiteY0" fmla="*/ 0 h 2048680"/>
              <a:gd name="connsiteX1" fmla="*/ 335225 w 796022"/>
              <a:gd name="connsiteY1" fmla="*/ 196677 h 2048680"/>
              <a:gd name="connsiteX2" fmla="*/ 791962 w 796022"/>
              <a:gd name="connsiteY2" fmla="*/ 1127348 h 2048680"/>
              <a:gd name="connsiteX3" fmla="*/ 464983 w 796022"/>
              <a:gd name="connsiteY3" fmla="*/ 2048680 h 2048680"/>
              <a:gd name="connsiteX0" fmla="*/ 0 w 796022"/>
              <a:gd name="connsiteY0" fmla="*/ 0 h 2048680"/>
              <a:gd name="connsiteX1" fmla="*/ 678877 w 796022"/>
              <a:gd name="connsiteY1" fmla="*/ 981007 h 2048680"/>
              <a:gd name="connsiteX2" fmla="*/ 442151 w 796022"/>
              <a:gd name="connsiteY2" fmla="*/ 2016727 h 2048680"/>
              <a:gd name="connsiteX3" fmla="*/ 0 w 796022"/>
              <a:gd name="connsiteY3" fmla="*/ 1143000 h 2048680"/>
              <a:gd name="connsiteX4" fmla="*/ 0 w 796022"/>
              <a:gd name="connsiteY4" fmla="*/ 0 h 2048680"/>
              <a:gd name="connsiteX0" fmla="*/ 0 w 796022"/>
              <a:gd name="connsiteY0" fmla="*/ 0 h 2048680"/>
              <a:gd name="connsiteX1" fmla="*/ 331203 w 796022"/>
              <a:gd name="connsiteY1" fmla="*/ 230784 h 2048680"/>
              <a:gd name="connsiteX2" fmla="*/ 791962 w 796022"/>
              <a:gd name="connsiteY2" fmla="*/ 1127348 h 2048680"/>
              <a:gd name="connsiteX3" fmla="*/ 464983 w 796022"/>
              <a:gd name="connsiteY3" fmla="*/ 2048680 h 2048680"/>
              <a:gd name="connsiteX0" fmla="*/ 0 w 796022"/>
              <a:gd name="connsiteY0" fmla="*/ 0 h 2048680"/>
              <a:gd name="connsiteX1" fmla="*/ 678877 w 796022"/>
              <a:gd name="connsiteY1" fmla="*/ 981007 h 2048680"/>
              <a:gd name="connsiteX2" fmla="*/ 442151 w 796022"/>
              <a:gd name="connsiteY2" fmla="*/ 2016727 h 2048680"/>
              <a:gd name="connsiteX3" fmla="*/ 0 w 796022"/>
              <a:gd name="connsiteY3" fmla="*/ 1143000 h 2048680"/>
              <a:gd name="connsiteX4" fmla="*/ 0 w 796022"/>
              <a:gd name="connsiteY4" fmla="*/ 0 h 2048680"/>
              <a:gd name="connsiteX0" fmla="*/ 0 w 796022"/>
              <a:gd name="connsiteY0" fmla="*/ 0 h 2048680"/>
              <a:gd name="connsiteX1" fmla="*/ 331203 w 796022"/>
              <a:gd name="connsiteY1" fmla="*/ 230784 h 2048680"/>
              <a:gd name="connsiteX2" fmla="*/ 791962 w 796022"/>
              <a:gd name="connsiteY2" fmla="*/ 1127348 h 2048680"/>
              <a:gd name="connsiteX3" fmla="*/ 464983 w 796022"/>
              <a:gd name="connsiteY3" fmla="*/ 2048680 h 2048680"/>
              <a:gd name="connsiteX0" fmla="*/ 0 w 797188"/>
              <a:gd name="connsiteY0" fmla="*/ 0 h 2048680"/>
              <a:gd name="connsiteX1" fmla="*/ 678877 w 797188"/>
              <a:gd name="connsiteY1" fmla="*/ 981007 h 2048680"/>
              <a:gd name="connsiteX2" fmla="*/ 442151 w 797188"/>
              <a:gd name="connsiteY2" fmla="*/ 2016727 h 2048680"/>
              <a:gd name="connsiteX3" fmla="*/ 0 w 797188"/>
              <a:gd name="connsiteY3" fmla="*/ 1143000 h 2048680"/>
              <a:gd name="connsiteX4" fmla="*/ 0 w 797188"/>
              <a:gd name="connsiteY4" fmla="*/ 0 h 2048680"/>
              <a:gd name="connsiteX0" fmla="*/ 0 w 797188"/>
              <a:gd name="connsiteY0" fmla="*/ 0 h 2048680"/>
              <a:gd name="connsiteX1" fmla="*/ 331203 w 797188"/>
              <a:gd name="connsiteY1" fmla="*/ 230784 h 2048680"/>
              <a:gd name="connsiteX2" fmla="*/ 791962 w 797188"/>
              <a:gd name="connsiteY2" fmla="*/ 1127348 h 2048680"/>
              <a:gd name="connsiteX3" fmla="*/ 464983 w 797188"/>
              <a:gd name="connsiteY3" fmla="*/ 2048680 h 20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188" h="2048680" stroke="0" extrusionOk="0">
                <a:moveTo>
                  <a:pt x="0" y="0"/>
                </a:moveTo>
                <a:cubicBezTo>
                  <a:pt x="341208" y="0"/>
                  <a:pt x="630519" y="418067"/>
                  <a:pt x="678877" y="981007"/>
                </a:cubicBezTo>
                <a:cubicBezTo>
                  <a:pt x="712394" y="1371181"/>
                  <a:pt x="622929" y="1762607"/>
                  <a:pt x="442151" y="2016727"/>
                </a:cubicBezTo>
                <a:lnTo>
                  <a:pt x="0" y="1143000"/>
                </a:lnTo>
                <a:lnTo>
                  <a:pt x="0" y="0"/>
                </a:lnTo>
                <a:close/>
              </a:path>
              <a:path w="797188" h="2048680" fill="none">
                <a:moveTo>
                  <a:pt x="0" y="0"/>
                </a:moveTo>
                <a:cubicBezTo>
                  <a:pt x="59988" y="27945"/>
                  <a:pt x="141477" y="81306"/>
                  <a:pt x="331203" y="230784"/>
                </a:cubicBezTo>
                <a:cubicBezTo>
                  <a:pt x="481723" y="396919"/>
                  <a:pt x="703520" y="603315"/>
                  <a:pt x="791962" y="1127348"/>
                </a:cubicBezTo>
                <a:cubicBezTo>
                  <a:pt x="830862" y="1584659"/>
                  <a:pt x="645761" y="1794560"/>
                  <a:pt x="464983" y="204868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266629" y="2419350"/>
            <a:ext cx="533721" cy="971550"/>
          </a:xfrm>
          <a:custGeom>
            <a:avLst/>
            <a:gdLst>
              <a:gd name="connsiteX0" fmla="*/ 400371 w 533721"/>
              <a:gd name="connsiteY0" fmla="*/ 0 h 971550"/>
              <a:gd name="connsiteX1" fmla="*/ 190821 w 533721"/>
              <a:gd name="connsiteY1" fmla="*/ 57150 h 971550"/>
              <a:gd name="connsiteX2" fmla="*/ 76521 w 533721"/>
              <a:gd name="connsiteY2" fmla="*/ 114300 h 971550"/>
              <a:gd name="connsiteX3" fmla="*/ 321 w 533721"/>
              <a:gd name="connsiteY3" fmla="*/ 228600 h 971550"/>
              <a:gd name="connsiteX4" fmla="*/ 19371 w 533721"/>
              <a:gd name="connsiteY4" fmla="*/ 400050 h 971550"/>
              <a:gd name="connsiteX5" fmla="*/ 57471 w 533721"/>
              <a:gd name="connsiteY5" fmla="*/ 457200 h 971550"/>
              <a:gd name="connsiteX6" fmla="*/ 95571 w 533721"/>
              <a:gd name="connsiteY6" fmla="*/ 571500 h 971550"/>
              <a:gd name="connsiteX7" fmla="*/ 228921 w 533721"/>
              <a:gd name="connsiteY7" fmla="*/ 742950 h 971550"/>
              <a:gd name="connsiteX8" fmla="*/ 267021 w 533721"/>
              <a:gd name="connsiteY8" fmla="*/ 800100 h 971550"/>
              <a:gd name="connsiteX9" fmla="*/ 324171 w 533721"/>
              <a:gd name="connsiteY9" fmla="*/ 819150 h 971550"/>
              <a:gd name="connsiteX10" fmla="*/ 381321 w 533721"/>
              <a:gd name="connsiteY10" fmla="*/ 857250 h 971550"/>
              <a:gd name="connsiteX11" fmla="*/ 438471 w 533721"/>
              <a:gd name="connsiteY11" fmla="*/ 914400 h 971550"/>
              <a:gd name="connsiteX12" fmla="*/ 533721 w 533721"/>
              <a:gd name="connsiteY12" fmla="*/ 97155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3721" h="971550">
                <a:moveTo>
                  <a:pt x="400371" y="0"/>
                </a:moveTo>
                <a:cubicBezTo>
                  <a:pt x="349252" y="10224"/>
                  <a:pt x="232254" y="29528"/>
                  <a:pt x="190821" y="57150"/>
                </a:cubicBezTo>
                <a:cubicBezTo>
                  <a:pt x="116963" y="106389"/>
                  <a:pt x="155391" y="88010"/>
                  <a:pt x="76521" y="114300"/>
                </a:cubicBezTo>
                <a:cubicBezTo>
                  <a:pt x="51121" y="152400"/>
                  <a:pt x="-4736" y="183090"/>
                  <a:pt x="321" y="228600"/>
                </a:cubicBezTo>
                <a:cubicBezTo>
                  <a:pt x="6671" y="285750"/>
                  <a:pt x="5425" y="344265"/>
                  <a:pt x="19371" y="400050"/>
                </a:cubicBezTo>
                <a:cubicBezTo>
                  <a:pt x="24924" y="422262"/>
                  <a:pt x="48172" y="436278"/>
                  <a:pt x="57471" y="457200"/>
                </a:cubicBezTo>
                <a:cubicBezTo>
                  <a:pt x="73782" y="493900"/>
                  <a:pt x="73294" y="538084"/>
                  <a:pt x="95571" y="571500"/>
                </a:cubicBezTo>
                <a:cubicBezTo>
                  <a:pt x="288161" y="860386"/>
                  <a:pt x="79706" y="563892"/>
                  <a:pt x="228921" y="742950"/>
                </a:cubicBezTo>
                <a:cubicBezTo>
                  <a:pt x="243578" y="760539"/>
                  <a:pt x="249143" y="785797"/>
                  <a:pt x="267021" y="800100"/>
                </a:cubicBezTo>
                <a:cubicBezTo>
                  <a:pt x="282701" y="812644"/>
                  <a:pt x="306210" y="810170"/>
                  <a:pt x="324171" y="819150"/>
                </a:cubicBezTo>
                <a:cubicBezTo>
                  <a:pt x="344649" y="829389"/>
                  <a:pt x="363732" y="842593"/>
                  <a:pt x="381321" y="857250"/>
                </a:cubicBezTo>
                <a:cubicBezTo>
                  <a:pt x="402017" y="874497"/>
                  <a:pt x="417775" y="897153"/>
                  <a:pt x="438471" y="914400"/>
                </a:cubicBezTo>
                <a:cubicBezTo>
                  <a:pt x="472953" y="943135"/>
                  <a:pt x="496528" y="952953"/>
                  <a:pt x="533721" y="97155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648450" y="2895600"/>
            <a:ext cx="1409700" cy="419100"/>
          </a:xfrm>
          <a:custGeom>
            <a:avLst/>
            <a:gdLst>
              <a:gd name="connsiteX0" fmla="*/ 0 w 1409700"/>
              <a:gd name="connsiteY0" fmla="*/ 0 h 419100"/>
              <a:gd name="connsiteX1" fmla="*/ 95250 w 1409700"/>
              <a:gd name="connsiteY1" fmla="*/ 19050 h 419100"/>
              <a:gd name="connsiteX2" fmla="*/ 152400 w 1409700"/>
              <a:gd name="connsiteY2" fmla="*/ 38100 h 419100"/>
              <a:gd name="connsiteX3" fmla="*/ 838200 w 1409700"/>
              <a:gd name="connsiteY3" fmla="*/ 57150 h 419100"/>
              <a:gd name="connsiteX4" fmla="*/ 990600 w 1409700"/>
              <a:gd name="connsiteY4" fmla="*/ 95250 h 419100"/>
              <a:gd name="connsiteX5" fmla="*/ 1104900 w 1409700"/>
              <a:gd name="connsiteY5" fmla="*/ 133350 h 419100"/>
              <a:gd name="connsiteX6" fmla="*/ 1219200 w 1409700"/>
              <a:gd name="connsiteY6" fmla="*/ 209550 h 419100"/>
              <a:gd name="connsiteX7" fmla="*/ 1276350 w 1409700"/>
              <a:gd name="connsiteY7" fmla="*/ 247650 h 419100"/>
              <a:gd name="connsiteX8" fmla="*/ 1314450 w 1409700"/>
              <a:gd name="connsiteY8" fmla="*/ 304800 h 419100"/>
              <a:gd name="connsiteX9" fmla="*/ 1371600 w 1409700"/>
              <a:gd name="connsiteY9" fmla="*/ 342900 h 419100"/>
              <a:gd name="connsiteX10" fmla="*/ 1409700 w 1409700"/>
              <a:gd name="connsiteY10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9700" h="419100">
                <a:moveTo>
                  <a:pt x="0" y="0"/>
                </a:moveTo>
                <a:cubicBezTo>
                  <a:pt x="31750" y="6350"/>
                  <a:pt x="63838" y="11197"/>
                  <a:pt x="95250" y="19050"/>
                </a:cubicBezTo>
                <a:cubicBezTo>
                  <a:pt x="114731" y="23920"/>
                  <a:pt x="132346" y="37072"/>
                  <a:pt x="152400" y="38100"/>
                </a:cubicBezTo>
                <a:cubicBezTo>
                  <a:pt x="380788" y="49812"/>
                  <a:pt x="609600" y="50800"/>
                  <a:pt x="838200" y="57150"/>
                </a:cubicBezTo>
                <a:cubicBezTo>
                  <a:pt x="1011607" y="114952"/>
                  <a:pt x="737731" y="26286"/>
                  <a:pt x="990600" y="95250"/>
                </a:cubicBezTo>
                <a:cubicBezTo>
                  <a:pt x="1029346" y="105817"/>
                  <a:pt x="1071484" y="111073"/>
                  <a:pt x="1104900" y="133350"/>
                </a:cubicBezTo>
                <a:lnTo>
                  <a:pt x="1219200" y="209550"/>
                </a:lnTo>
                <a:lnTo>
                  <a:pt x="1276350" y="247650"/>
                </a:lnTo>
                <a:cubicBezTo>
                  <a:pt x="1289050" y="266700"/>
                  <a:pt x="1298261" y="288611"/>
                  <a:pt x="1314450" y="304800"/>
                </a:cubicBezTo>
                <a:cubicBezTo>
                  <a:pt x="1330639" y="320989"/>
                  <a:pt x="1356943" y="325311"/>
                  <a:pt x="1371600" y="342900"/>
                </a:cubicBezTo>
                <a:cubicBezTo>
                  <a:pt x="1389780" y="364716"/>
                  <a:pt x="1409700" y="419100"/>
                  <a:pt x="1409700" y="41910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686283" y="2438400"/>
            <a:ext cx="1638567" cy="857250"/>
          </a:xfrm>
          <a:custGeom>
            <a:avLst/>
            <a:gdLst>
              <a:gd name="connsiteX0" fmla="*/ 1638567 w 1638567"/>
              <a:gd name="connsiteY0" fmla="*/ 0 h 857250"/>
              <a:gd name="connsiteX1" fmla="*/ 1486167 w 1638567"/>
              <a:gd name="connsiteY1" fmla="*/ 57150 h 857250"/>
              <a:gd name="connsiteX2" fmla="*/ 1238517 w 1638567"/>
              <a:gd name="connsiteY2" fmla="*/ 95250 h 857250"/>
              <a:gd name="connsiteX3" fmla="*/ 1124217 w 1638567"/>
              <a:gd name="connsiteY3" fmla="*/ 152400 h 857250"/>
              <a:gd name="connsiteX4" fmla="*/ 1009917 w 1638567"/>
              <a:gd name="connsiteY4" fmla="*/ 190500 h 857250"/>
              <a:gd name="connsiteX5" fmla="*/ 952767 w 1638567"/>
              <a:gd name="connsiteY5" fmla="*/ 228600 h 857250"/>
              <a:gd name="connsiteX6" fmla="*/ 895617 w 1638567"/>
              <a:gd name="connsiteY6" fmla="*/ 247650 h 857250"/>
              <a:gd name="connsiteX7" fmla="*/ 781317 w 1638567"/>
              <a:gd name="connsiteY7" fmla="*/ 323850 h 857250"/>
              <a:gd name="connsiteX8" fmla="*/ 724167 w 1638567"/>
              <a:gd name="connsiteY8" fmla="*/ 361950 h 857250"/>
              <a:gd name="connsiteX9" fmla="*/ 667017 w 1638567"/>
              <a:gd name="connsiteY9" fmla="*/ 381000 h 857250"/>
              <a:gd name="connsiteX10" fmla="*/ 514617 w 1638567"/>
              <a:gd name="connsiteY10" fmla="*/ 514350 h 857250"/>
              <a:gd name="connsiteX11" fmla="*/ 457467 w 1638567"/>
              <a:gd name="connsiteY11" fmla="*/ 552450 h 857250"/>
              <a:gd name="connsiteX12" fmla="*/ 419367 w 1638567"/>
              <a:gd name="connsiteY12" fmla="*/ 609600 h 857250"/>
              <a:gd name="connsiteX13" fmla="*/ 362217 w 1638567"/>
              <a:gd name="connsiteY13" fmla="*/ 628650 h 857250"/>
              <a:gd name="connsiteX14" fmla="*/ 305067 w 1638567"/>
              <a:gd name="connsiteY14" fmla="*/ 666750 h 857250"/>
              <a:gd name="connsiteX15" fmla="*/ 209817 w 1638567"/>
              <a:gd name="connsiteY15" fmla="*/ 685800 h 857250"/>
              <a:gd name="connsiteX16" fmla="*/ 76467 w 1638567"/>
              <a:gd name="connsiteY16" fmla="*/ 723900 h 857250"/>
              <a:gd name="connsiteX17" fmla="*/ 19317 w 1638567"/>
              <a:gd name="connsiteY17" fmla="*/ 762000 h 857250"/>
              <a:gd name="connsiteX18" fmla="*/ 267 w 1638567"/>
              <a:gd name="connsiteY18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38567" h="857250">
                <a:moveTo>
                  <a:pt x="1638567" y="0"/>
                </a:moveTo>
                <a:cubicBezTo>
                  <a:pt x="1609433" y="11654"/>
                  <a:pt x="1525985" y="47195"/>
                  <a:pt x="1486167" y="57150"/>
                </a:cubicBezTo>
                <a:cubicBezTo>
                  <a:pt x="1398896" y="78968"/>
                  <a:pt x="1331054" y="83683"/>
                  <a:pt x="1238517" y="95250"/>
                </a:cubicBezTo>
                <a:cubicBezTo>
                  <a:pt x="1030091" y="164725"/>
                  <a:pt x="1345791" y="53923"/>
                  <a:pt x="1124217" y="152400"/>
                </a:cubicBezTo>
                <a:cubicBezTo>
                  <a:pt x="1087517" y="168711"/>
                  <a:pt x="1043333" y="168223"/>
                  <a:pt x="1009917" y="190500"/>
                </a:cubicBezTo>
                <a:cubicBezTo>
                  <a:pt x="990867" y="203200"/>
                  <a:pt x="973245" y="218361"/>
                  <a:pt x="952767" y="228600"/>
                </a:cubicBezTo>
                <a:cubicBezTo>
                  <a:pt x="934806" y="237580"/>
                  <a:pt x="913170" y="237898"/>
                  <a:pt x="895617" y="247650"/>
                </a:cubicBezTo>
                <a:cubicBezTo>
                  <a:pt x="855589" y="269888"/>
                  <a:pt x="819417" y="298450"/>
                  <a:pt x="781317" y="323850"/>
                </a:cubicBezTo>
                <a:cubicBezTo>
                  <a:pt x="762267" y="336550"/>
                  <a:pt x="745887" y="354710"/>
                  <a:pt x="724167" y="361950"/>
                </a:cubicBezTo>
                <a:lnTo>
                  <a:pt x="667017" y="381000"/>
                </a:lnTo>
                <a:cubicBezTo>
                  <a:pt x="603517" y="476250"/>
                  <a:pt x="647967" y="425450"/>
                  <a:pt x="514617" y="514350"/>
                </a:cubicBezTo>
                <a:lnTo>
                  <a:pt x="457467" y="552450"/>
                </a:lnTo>
                <a:cubicBezTo>
                  <a:pt x="444767" y="571500"/>
                  <a:pt x="437245" y="595297"/>
                  <a:pt x="419367" y="609600"/>
                </a:cubicBezTo>
                <a:cubicBezTo>
                  <a:pt x="403687" y="622144"/>
                  <a:pt x="380178" y="619670"/>
                  <a:pt x="362217" y="628650"/>
                </a:cubicBezTo>
                <a:cubicBezTo>
                  <a:pt x="341739" y="638889"/>
                  <a:pt x="326504" y="658711"/>
                  <a:pt x="305067" y="666750"/>
                </a:cubicBezTo>
                <a:cubicBezTo>
                  <a:pt x="274750" y="678119"/>
                  <a:pt x="241425" y="678776"/>
                  <a:pt x="209817" y="685800"/>
                </a:cubicBezTo>
                <a:cubicBezTo>
                  <a:pt x="187844" y="690683"/>
                  <a:pt x="101924" y="711172"/>
                  <a:pt x="76467" y="723900"/>
                </a:cubicBezTo>
                <a:cubicBezTo>
                  <a:pt x="55989" y="734139"/>
                  <a:pt x="38367" y="749300"/>
                  <a:pt x="19317" y="762000"/>
                </a:cubicBezTo>
                <a:cubicBezTo>
                  <a:pt x="-3749" y="831198"/>
                  <a:pt x="267" y="799070"/>
                  <a:pt x="267" y="85725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886200" y="4305300"/>
            <a:ext cx="1752600" cy="1543050"/>
          </a:xfrm>
          <a:custGeom>
            <a:avLst/>
            <a:gdLst>
              <a:gd name="connsiteX0" fmla="*/ 0 w 1752600"/>
              <a:gd name="connsiteY0" fmla="*/ 1543050 h 1543050"/>
              <a:gd name="connsiteX1" fmla="*/ 190500 w 1752600"/>
              <a:gd name="connsiteY1" fmla="*/ 1447800 h 1543050"/>
              <a:gd name="connsiteX2" fmla="*/ 304800 w 1752600"/>
              <a:gd name="connsiteY2" fmla="*/ 1371600 h 1543050"/>
              <a:gd name="connsiteX3" fmla="*/ 342900 w 1752600"/>
              <a:gd name="connsiteY3" fmla="*/ 1314450 h 1543050"/>
              <a:gd name="connsiteX4" fmla="*/ 400050 w 1752600"/>
              <a:gd name="connsiteY4" fmla="*/ 1200150 h 1543050"/>
              <a:gd name="connsiteX5" fmla="*/ 514350 w 1752600"/>
              <a:gd name="connsiteY5" fmla="*/ 1085850 h 1543050"/>
              <a:gd name="connsiteX6" fmla="*/ 590550 w 1752600"/>
              <a:gd name="connsiteY6" fmla="*/ 971550 h 1543050"/>
              <a:gd name="connsiteX7" fmla="*/ 647700 w 1752600"/>
              <a:gd name="connsiteY7" fmla="*/ 876300 h 1543050"/>
              <a:gd name="connsiteX8" fmla="*/ 704850 w 1752600"/>
              <a:gd name="connsiteY8" fmla="*/ 838200 h 1543050"/>
              <a:gd name="connsiteX9" fmla="*/ 742950 w 1752600"/>
              <a:gd name="connsiteY9" fmla="*/ 781050 h 1543050"/>
              <a:gd name="connsiteX10" fmla="*/ 800100 w 1752600"/>
              <a:gd name="connsiteY10" fmla="*/ 723900 h 1543050"/>
              <a:gd name="connsiteX11" fmla="*/ 819150 w 1752600"/>
              <a:gd name="connsiteY11" fmla="*/ 609600 h 1543050"/>
              <a:gd name="connsiteX12" fmla="*/ 838200 w 1752600"/>
              <a:gd name="connsiteY12" fmla="*/ 552450 h 1543050"/>
              <a:gd name="connsiteX13" fmla="*/ 933450 w 1752600"/>
              <a:gd name="connsiteY13" fmla="*/ 438150 h 1543050"/>
              <a:gd name="connsiteX14" fmla="*/ 1047750 w 1752600"/>
              <a:gd name="connsiteY14" fmla="*/ 361950 h 1543050"/>
              <a:gd name="connsiteX15" fmla="*/ 1104900 w 1752600"/>
              <a:gd name="connsiteY15" fmla="*/ 323850 h 1543050"/>
              <a:gd name="connsiteX16" fmla="*/ 1162050 w 1752600"/>
              <a:gd name="connsiteY16" fmla="*/ 285750 h 1543050"/>
              <a:gd name="connsiteX17" fmla="*/ 1219200 w 1752600"/>
              <a:gd name="connsiteY17" fmla="*/ 266700 h 1543050"/>
              <a:gd name="connsiteX18" fmla="*/ 1276350 w 1752600"/>
              <a:gd name="connsiteY18" fmla="*/ 228600 h 1543050"/>
              <a:gd name="connsiteX19" fmla="*/ 1447800 w 1752600"/>
              <a:gd name="connsiteY19" fmla="*/ 171450 h 1543050"/>
              <a:gd name="connsiteX20" fmla="*/ 1504950 w 1752600"/>
              <a:gd name="connsiteY20" fmla="*/ 152400 h 1543050"/>
              <a:gd name="connsiteX21" fmla="*/ 1562100 w 1752600"/>
              <a:gd name="connsiteY21" fmla="*/ 114300 h 1543050"/>
              <a:gd name="connsiteX22" fmla="*/ 1619250 w 1752600"/>
              <a:gd name="connsiteY22" fmla="*/ 95250 h 1543050"/>
              <a:gd name="connsiteX23" fmla="*/ 1752600 w 1752600"/>
              <a:gd name="connsiteY23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52600" h="1543050">
                <a:moveTo>
                  <a:pt x="0" y="1543050"/>
                </a:moveTo>
                <a:cubicBezTo>
                  <a:pt x="63500" y="1511300"/>
                  <a:pt x="131428" y="1487181"/>
                  <a:pt x="190500" y="1447800"/>
                </a:cubicBezTo>
                <a:lnTo>
                  <a:pt x="304800" y="1371600"/>
                </a:lnTo>
                <a:cubicBezTo>
                  <a:pt x="317500" y="1352550"/>
                  <a:pt x="332661" y="1334928"/>
                  <a:pt x="342900" y="1314450"/>
                </a:cubicBezTo>
                <a:cubicBezTo>
                  <a:pt x="380728" y="1238794"/>
                  <a:pt x="337656" y="1270343"/>
                  <a:pt x="400050" y="1200150"/>
                </a:cubicBezTo>
                <a:cubicBezTo>
                  <a:pt x="435847" y="1159878"/>
                  <a:pt x="484462" y="1130682"/>
                  <a:pt x="514350" y="1085850"/>
                </a:cubicBezTo>
                <a:cubicBezTo>
                  <a:pt x="539750" y="1047750"/>
                  <a:pt x="566991" y="1010815"/>
                  <a:pt x="590550" y="971550"/>
                </a:cubicBezTo>
                <a:cubicBezTo>
                  <a:pt x="609600" y="939800"/>
                  <a:pt x="623603" y="904413"/>
                  <a:pt x="647700" y="876300"/>
                </a:cubicBezTo>
                <a:cubicBezTo>
                  <a:pt x="662600" y="858917"/>
                  <a:pt x="685800" y="850900"/>
                  <a:pt x="704850" y="838200"/>
                </a:cubicBezTo>
                <a:cubicBezTo>
                  <a:pt x="717550" y="819150"/>
                  <a:pt x="728293" y="798639"/>
                  <a:pt x="742950" y="781050"/>
                </a:cubicBezTo>
                <a:cubicBezTo>
                  <a:pt x="760197" y="760354"/>
                  <a:pt x="789158" y="748519"/>
                  <a:pt x="800100" y="723900"/>
                </a:cubicBezTo>
                <a:cubicBezTo>
                  <a:pt x="815787" y="688604"/>
                  <a:pt x="810771" y="647306"/>
                  <a:pt x="819150" y="609600"/>
                </a:cubicBezTo>
                <a:cubicBezTo>
                  <a:pt x="823506" y="589998"/>
                  <a:pt x="829220" y="570411"/>
                  <a:pt x="838200" y="552450"/>
                </a:cubicBezTo>
                <a:cubicBezTo>
                  <a:pt x="858212" y="512426"/>
                  <a:pt x="898979" y="464961"/>
                  <a:pt x="933450" y="438150"/>
                </a:cubicBezTo>
                <a:cubicBezTo>
                  <a:pt x="969595" y="410037"/>
                  <a:pt x="1009650" y="387350"/>
                  <a:pt x="1047750" y="361950"/>
                </a:cubicBezTo>
                <a:lnTo>
                  <a:pt x="1104900" y="323850"/>
                </a:lnTo>
                <a:cubicBezTo>
                  <a:pt x="1123950" y="311150"/>
                  <a:pt x="1140330" y="292990"/>
                  <a:pt x="1162050" y="285750"/>
                </a:cubicBezTo>
                <a:cubicBezTo>
                  <a:pt x="1181100" y="279400"/>
                  <a:pt x="1201239" y="275680"/>
                  <a:pt x="1219200" y="266700"/>
                </a:cubicBezTo>
                <a:cubicBezTo>
                  <a:pt x="1239678" y="256461"/>
                  <a:pt x="1255428" y="237899"/>
                  <a:pt x="1276350" y="228600"/>
                </a:cubicBezTo>
                <a:lnTo>
                  <a:pt x="1447800" y="171450"/>
                </a:lnTo>
                <a:cubicBezTo>
                  <a:pt x="1466850" y="165100"/>
                  <a:pt x="1488242" y="163539"/>
                  <a:pt x="1504950" y="152400"/>
                </a:cubicBezTo>
                <a:cubicBezTo>
                  <a:pt x="1524000" y="139700"/>
                  <a:pt x="1541622" y="124539"/>
                  <a:pt x="1562100" y="114300"/>
                </a:cubicBezTo>
                <a:cubicBezTo>
                  <a:pt x="1580061" y="105320"/>
                  <a:pt x="1601697" y="105002"/>
                  <a:pt x="1619250" y="95250"/>
                </a:cubicBezTo>
                <a:cubicBezTo>
                  <a:pt x="1710579" y="44512"/>
                  <a:pt x="1707142" y="45458"/>
                  <a:pt x="1752600" y="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9505950" y="4343400"/>
            <a:ext cx="238035" cy="1371600"/>
          </a:xfrm>
          <a:custGeom>
            <a:avLst/>
            <a:gdLst>
              <a:gd name="connsiteX0" fmla="*/ 0 w 238035"/>
              <a:gd name="connsiteY0" fmla="*/ 1371600 h 1371600"/>
              <a:gd name="connsiteX1" fmla="*/ 171450 w 238035"/>
              <a:gd name="connsiteY1" fmla="*/ 1238250 h 1371600"/>
              <a:gd name="connsiteX2" fmla="*/ 209550 w 238035"/>
              <a:gd name="connsiteY2" fmla="*/ 1181100 h 1371600"/>
              <a:gd name="connsiteX3" fmla="*/ 209550 w 238035"/>
              <a:gd name="connsiteY3" fmla="*/ 476250 h 1371600"/>
              <a:gd name="connsiteX4" fmla="*/ 190500 w 238035"/>
              <a:gd name="connsiteY4" fmla="*/ 419100 h 1371600"/>
              <a:gd name="connsiteX5" fmla="*/ 152400 w 238035"/>
              <a:gd name="connsiteY5" fmla="*/ 190500 h 1371600"/>
              <a:gd name="connsiteX6" fmla="*/ 76200 w 238035"/>
              <a:gd name="connsiteY6" fmla="*/ 76200 h 1371600"/>
              <a:gd name="connsiteX7" fmla="*/ 19050 w 238035"/>
              <a:gd name="connsiteY7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035" h="1371600">
                <a:moveTo>
                  <a:pt x="0" y="1371600"/>
                </a:moveTo>
                <a:cubicBezTo>
                  <a:pt x="79652" y="1318498"/>
                  <a:pt x="115495" y="1305397"/>
                  <a:pt x="171450" y="1238250"/>
                </a:cubicBezTo>
                <a:cubicBezTo>
                  <a:pt x="186107" y="1220661"/>
                  <a:pt x="196850" y="1200150"/>
                  <a:pt x="209550" y="1181100"/>
                </a:cubicBezTo>
                <a:cubicBezTo>
                  <a:pt x="252775" y="878523"/>
                  <a:pt x="241899" y="1010006"/>
                  <a:pt x="209550" y="476250"/>
                </a:cubicBezTo>
                <a:cubicBezTo>
                  <a:pt x="208335" y="456206"/>
                  <a:pt x="194438" y="438791"/>
                  <a:pt x="190500" y="419100"/>
                </a:cubicBezTo>
                <a:cubicBezTo>
                  <a:pt x="175350" y="343349"/>
                  <a:pt x="195251" y="254777"/>
                  <a:pt x="152400" y="190500"/>
                </a:cubicBezTo>
                <a:lnTo>
                  <a:pt x="76200" y="76200"/>
                </a:lnTo>
                <a:cubicBezTo>
                  <a:pt x="33119" y="11578"/>
                  <a:pt x="54289" y="35239"/>
                  <a:pt x="19050" y="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4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157</Words>
  <Application>Microsoft Office PowerPoint</Application>
  <PresentationFormat>Custom</PresentationFormat>
  <Paragraphs>82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114</cp:revision>
  <dcterms:created xsi:type="dcterms:W3CDTF">2021-05-23T10:25:42Z</dcterms:created>
  <dcterms:modified xsi:type="dcterms:W3CDTF">2024-10-15T14:26:13Z</dcterms:modified>
</cp:coreProperties>
</file>