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389" r:id="rId3"/>
    <p:sldId id="257" r:id="rId4"/>
    <p:sldId id="283" r:id="rId5"/>
    <p:sldId id="379" r:id="rId6"/>
    <p:sldId id="380" r:id="rId7"/>
    <p:sldId id="381" r:id="rId8"/>
    <p:sldId id="382" r:id="rId9"/>
    <p:sldId id="386" r:id="rId10"/>
    <p:sldId id="262" r:id="rId11"/>
    <p:sldId id="273" r:id="rId12"/>
    <p:sldId id="274" r:id="rId13"/>
    <p:sldId id="260" r:id="rId14"/>
    <p:sldId id="276" r:id="rId15"/>
    <p:sldId id="277" r:id="rId16"/>
    <p:sldId id="263" r:id="rId17"/>
    <p:sldId id="390" r:id="rId18"/>
  </p:sldIdLst>
  <p:sldSz cx="12192000" cy="6858000"/>
  <p:notesSz cx="6858000" cy="9144000"/>
  <p:embeddedFontLst>
    <p:embeddedFont>
      <p:font typeface="Tahoma" pitchFamily="34" charset="0"/>
      <p:regular r:id="rId20"/>
      <p:bold r:id="rId21"/>
    </p:embeddedFont>
    <p:embeddedFont>
      <p:font typeface="Gluten" charset="0"/>
      <p:regular r:id="rId22"/>
      <p:bold r:id="rId23"/>
    </p:embeddedFont>
    <p:embeddedFont>
      <p:font typeface="Muli Regular Bold" charset="0"/>
      <p:regular r:id="rId24"/>
    </p:embeddedFont>
    <p:embeddedFont>
      <p:font typeface="Open Sans" charset="0"/>
      <p:regular r:id="rId25"/>
      <p:bold r:id="rId26"/>
      <p:italic r:id="rId27"/>
      <p:bold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Sigmar One" charset="0"/>
      <p:regular r:id="rId33"/>
    </p:embeddedFont>
    <p:embeddedFont>
      <p:font typeface="Calibri Light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20"/>
    <a:srgbClr val="FFE921"/>
    <a:srgbClr val="73CCFB"/>
    <a:srgbClr val="68CEFF"/>
    <a:srgbClr val="FFFFFF"/>
    <a:srgbClr val="C377AA"/>
    <a:srgbClr val="FBA1B4"/>
    <a:srgbClr val="FF99FF"/>
    <a:srgbClr val="8E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81" d="100"/>
          <a:sy n="81" d="100"/>
        </p:scale>
        <p:origin x="-28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67F32-7162-4FA7-B388-D72A8A1AB676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F845C-DE80-4A49-8013-3C8637367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7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711C95-8FCC-4B5A-B6D6-C2431FD31C3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1450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68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10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E2816-7C5C-4F9E-8DED-5281245E70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438BEDBC-45DE-4E66-9EDE-04741E6D4D2A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65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EEE0-0B87-4544-9655-A56B37C7B1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5A752755-7FF0-4FAC-B6D2-610DE8513988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227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EE683-21BE-45CF-BB24-66692DC0C4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95E5CE5E-CB8E-4FAF-947E-CED236A8A529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052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75173-1393-4045-81AB-F61E048F9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0A73782C-48E0-4CF8-93AC-B2E46465BDCD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007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EA24-2971-47EE-84C4-99CC714879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F3ABFA9B-8495-47DB-B3C7-F7A36E1DAC8E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371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218BD-34EF-4402-9215-07D75885A3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7EAE4BB1-1B0E-40EA-9318-46121671B8B4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044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A0E16-634E-4B8D-AD85-79DB5FF64A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E2023BD3-A9C4-42D1-B957-BA02756A8759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534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1A8A-7647-4E17-AA2B-6DFE08A125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B0951F7E-7BB8-42A0-B9A4-EF92022F1F76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36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42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480A-20D3-4ECC-B1B3-AD70D3B11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BAA9C6D5-E326-4DBF-93B4-53DA950C1863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557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DEBF2-D09C-4710-8A27-FF0135AA3C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21AB1CD1-3075-4D09-96A0-EC81EA9D2198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371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AE1DE-99EE-4351-AB3F-36353A4DF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6D961782-A92A-4A6B-A2E0-DE685B71ACE9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55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18/10/2024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10017" y="275035"/>
            <a:ext cx="109719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17" y="1600200"/>
            <a:ext cx="10971967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252" tIns="72626" rIns="145252" bIns="72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016" y="6356748"/>
            <a:ext cx="2844364" cy="364331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 defTabSz="1087940" eaLnBrk="1" fontAlgn="auto" hangingPunct="1">
              <a:spcBef>
                <a:spcPts val="0"/>
              </a:spcBef>
              <a:spcAft>
                <a:spcPts val="0"/>
              </a:spcAft>
              <a:defRPr sz="14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702A580-7443-4663-A684-EEEC08122E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472" y="6356748"/>
            <a:ext cx="3861057" cy="364331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 defTabSz="1087940" eaLnBrk="1" fontAlgn="auto" hangingPunct="1">
              <a:spcBef>
                <a:spcPts val="0"/>
              </a:spcBef>
              <a:spcAft>
                <a:spcPts val="0"/>
              </a:spcAft>
              <a:defRPr sz="14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20" y="6356748"/>
            <a:ext cx="2844364" cy="364331"/>
          </a:xfrm>
          <a:prstGeom prst="rect">
            <a:avLst/>
          </a:prstGeom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23">
                <a:solidFill>
                  <a:srgbClr val="898989"/>
                </a:solidFill>
              </a:defRPr>
            </a:lvl1pPr>
          </a:lstStyle>
          <a:p>
            <a:pPr defTabSz="1086780" fontAlgn="base">
              <a:spcBef>
                <a:spcPct val="0"/>
              </a:spcBef>
              <a:spcAft>
                <a:spcPct val="0"/>
              </a:spcAft>
              <a:defRPr/>
            </a:pPr>
            <a:fld id="{8C2315D7-C4DA-4011-8E9B-819DFFAAE465}" type="slidenum">
              <a:rPr lang="en-US" altLang="en-US" smtClean="0"/>
              <a:pPr defTabSz="108678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79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86780" rtl="0" eaLnBrk="0" fontAlgn="base" hangingPunct="0">
        <a:spcBef>
          <a:spcPct val="0"/>
        </a:spcBef>
        <a:spcAft>
          <a:spcPct val="0"/>
        </a:spcAft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2pPr>
      <a:lvl3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3pPr>
      <a:lvl4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4pPr>
      <a:lvl5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5pPr>
      <a:lvl6pPr marL="342443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6pPr>
      <a:lvl7pPr marL="684886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7pPr>
      <a:lvl8pPr marL="1027328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8pPr>
      <a:lvl9pPr marL="1369771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07840" indent="-407840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455" indent="-338876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070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649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039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jpg"/><Relationship Id="rId5" Type="http://schemas.openxmlformats.org/officeDocument/2006/relationships/image" Target="../media/image8.png"/><Relationship Id="rId10" Type="http://schemas.openxmlformats.org/officeDocument/2006/relationships/image" Target="../media/image12.gif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gif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71EE1A-0146-6E1F-3573-C027A685818D}"/>
              </a:ext>
            </a:extLst>
          </p:cNvPr>
          <p:cNvSpPr txBox="1"/>
          <p:nvPr/>
        </p:nvSpPr>
        <p:spPr>
          <a:xfrm>
            <a:off x="2189473" y="527970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6F824A-F998-D290-5066-4BD0B0859B47}"/>
              </a:ext>
            </a:extLst>
          </p:cNvPr>
          <p:cNvSpPr txBox="1"/>
          <p:nvPr/>
        </p:nvSpPr>
        <p:spPr>
          <a:xfrm>
            <a:off x="3146408" y="560579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09E96B-EF43-1FD9-AC99-D00236FE2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92" b="89011" l="1778" r="94667">
                        <a14:foregroundMark x1="48889" y1="48352" x2="53778" y2="59341"/>
                        <a14:foregroundMark x1="56000" y1="48352" x2="56444" y2="62637"/>
                        <a14:foregroundMark x1="68444" y1="41758" x2="74222" y2="51648"/>
                        <a14:foregroundMark x1="47111" y1="40659" x2="47111" y2="40659"/>
                        <a14:foregroundMark x1="55556" y1="38462" x2="55556" y2="38462"/>
                        <a14:foregroundMark x1="9333" y1="27473" x2="36000" y2="34066"/>
                        <a14:foregroundMark x1="36000" y1="34066" x2="56889" y2="34066"/>
                        <a14:foregroundMark x1="9778" y1="15385" x2="53333" y2="20879"/>
                        <a14:foregroundMark x1="58667" y1="14286" x2="82667" y2="28571"/>
                        <a14:foregroundMark x1="82222" y1="14286" x2="95111" y2="26374"/>
                        <a14:foregroundMark x1="82222" y1="40659" x2="86667" y2="73626"/>
                        <a14:foregroundMark x1="79111" y1="58242" x2="78667" y2="83516"/>
                        <a14:foregroundMark x1="64444" y1="79121" x2="89333" y2="75824"/>
                        <a14:foregroundMark x1="30667" y1="78022" x2="54667" y2="78022"/>
                        <a14:foregroundMark x1="1778" y1="48352" x2="34222" y2="63736"/>
                        <a14:foregroundMark x1="37333" y1="50549" x2="40444" y2="63736"/>
                        <a14:foregroundMark x1="39111" y1="50549" x2="42667" y2="72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89" y="1814495"/>
            <a:ext cx="3214790" cy="1823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7B6F9F-C6FB-5FD9-A6EF-17AC039F5FF2}"/>
              </a:ext>
            </a:extLst>
          </p:cNvPr>
          <p:cNvSpPr txBox="1"/>
          <p:nvPr/>
        </p:nvSpPr>
        <p:spPr>
          <a:xfrm>
            <a:off x="2743529" y="1624370"/>
            <a:ext cx="831866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E8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 6  BẢNG CHIA 6 </a:t>
            </a: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xmlns="" id="{DF081EAD-C467-555A-1DE1-3E306A9A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93990"/>
            <a:ext cx="3230843" cy="23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0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E1269AD4-3946-4194-B643-48594BB21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8" y="155208"/>
            <a:ext cx="2278577" cy="9678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44B183-71EB-4277-989F-A14D161FB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941" y="1340473"/>
            <a:ext cx="8656720" cy="5476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B1C7DA46-A749-4EBC-ABB8-2F555DFDB8C4}"/>
              </a:ext>
            </a:extLst>
          </p:cNvPr>
          <p:cNvSpPr/>
          <p:nvPr/>
        </p:nvSpPr>
        <p:spPr>
          <a:xfrm>
            <a:off x="6473397" y="905590"/>
            <a:ext cx="5325026" cy="27875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B7093DD-7941-4065-B65F-C9E97B7E6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11259">
            <a:off x="6714149" y="1114568"/>
            <a:ext cx="1692232" cy="1692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2D14B94-F4DA-4080-BDA1-79A9583403A4}"/>
              </a:ext>
            </a:extLst>
          </p:cNvPr>
          <p:cNvSpPr txBox="1"/>
          <p:nvPr/>
        </p:nvSpPr>
        <p:spPr>
          <a:xfrm>
            <a:off x="8065478" y="1527856"/>
            <a:ext cx="3271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con bọ rùa có 6 chấm ở cánh. Hỏi 4 con bọ rùa như vậy có bao nhiêu chấm ở cánh?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BFB6762-2CBC-41D5-98C1-3778B7BF9ED8}"/>
              </a:ext>
            </a:extLst>
          </p:cNvPr>
          <p:cNvSpPr/>
          <p:nvPr/>
        </p:nvSpPr>
        <p:spPr>
          <a:xfrm>
            <a:off x="1910862" y="4295073"/>
            <a:ext cx="6482861" cy="252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2870E8-0071-46E4-9C68-34E9B062D866}"/>
              </a:ext>
            </a:extLst>
          </p:cNvPr>
          <p:cNvSpPr txBox="1"/>
          <p:nvPr/>
        </p:nvSpPr>
        <p:spPr>
          <a:xfrm>
            <a:off x="2673714" y="4289135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B5B30FD-1375-4EB1-B853-2A7529B3661C}"/>
              </a:ext>
            </a:extLst>
          </p:cNvPr>
          <p:cNvSpPr txBox="1"/>
          <p:nvPr/>
        </p:nvSpPr>
        <p:spPr>
          <a:xfrm>
            <a:off x="2561492" y="5014560"/>
            <a:ext cx="2836985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+ 6 + 6 + 6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1E13388-46DC-4EF4-AC4B-00A4A907150C}"/>
              </a:ext>
            </a:extLst>
          </p:cNvPr>
          <p:cNvSpPr txBox="1"/>
          <p:nvPr/>
        </p:nvSpPr>
        <p:spPr>
          <a:xfrm>
            <a:off x="2561492" y="5836618"/>
            <a:ext cx="1822940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 = 24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640C9A1-E251-425D-A5CF-3D767DF04B91}"/>
              </a:ext>
            </a:extLst>
          </p:cNvPr>
          <p:cNvCxnSpPr>
            <a:stCxn id="16" idx="3"/>
          </p:cNvCxnSpPr>
          <p:nvPr/>
        </p:nvCxnSpPr>
        <p:spPr>
          <a:xfrm>
            <a:off x="4384432" y="6161212"/>
            <a:ext cx="838199" cy="5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C7D686D-1463-4911-9D86-A76319659C14}"/>
              </a:ext>
            </a:extLst>
          </p:cNvPr>
          <p:cNvSpPr txBox="1"/>
          <p:nvPr/>
        </p:nvSpPr>
        <p:spPr>
          <a:xfrm>
            <a:off x="5281818" y="5818402"/>
            <a:ext cx="1687554" cy="649188"/>
          </a:xfrm>
          <a:prstGeom prst="flowChartTerminator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6 = 4</a:t>
            </a:r>
          </a:p>
        </p:txBody>
      </p:sp>
    </p:spTree>
    <p:extLst>
      <p:ext uri="{BB962C8B-B14F-4D97-AF65-F5344CB8AC3E}">
        <p14:creationId xmlns:p14="http://schemas.microsoft.com/office/powerpoint/2010/main" val="13398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843F77-7DC5-4146-BF01-CD23BD71F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42D6C2-18FC-4D27-B4C2-B7DE14EB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A1217676-2E48-46EF-9D6C-ACEC5A404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8" y="175049"/>
            <a:ext cx="2278577" cy="967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1FA36A-F182-4300-9FE9-81AFC2BD4300}"/>
              </a:ext>
            </a:extLst>
          </p:cNvPr>
          <p:cNvSpPr txBox="1"/>
          <p:nvPr/>
        </p:nvSpPr>
        <p:spPr>
          <a:xfrm>
            <a:off x="4651200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41FD78-C3AD-484D-B4B9-A203C6B82255}"/>
              </a:ext>
            </a:extLst>
          </p:cNvPr>
          <p:cNvSpPr txBox="1"/>
          <p:nvPr/>
        </p:nvSpPr>
        <p:spPr>
          <a:xfrm>
            <a:off x="4651200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891B80-D7BE-4599-B94A-FE1269CAD0D5}"/>
              </a:ext>
            </a:extLst>
          </p:cNvPr>
          <p:cNvSpPr txBox="1"/>
          <p:nvPr/>
        </p:nvSpPr>
        <p:spPr>
          <a:xfrm>
            <a:off x="4651200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7A5D14A-6C26-49CA-92CC-850470D0BCA3}"/>
              </a:ext>
            </a:extLst>
          </p:cNvPr>
          <p:cNvSpPr txBox="1"/>
          <p:nvPr/>
        </p:nvSpPr>
        <p:spPr>
          <a:xfrm>
            <a:off x="4651200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725070-C91D-4957-9577-8939D291135D}"/>
              </a:ext>
            </a:extLst>
          </p:cNvPr>
          <p:cNvSpPr txBox="1"/>
          <p:nvPr/>
        </p:nvSpPr>
        <p:spPr>
          <a:xfrm>
            <a:off x="4651200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523101-90AF-4AE6-BC08-6CAE07CF6272}"/>
              </a:ext>
            </a:extLst>
          </p:cNvPr>
          <p:cNvSpPr txBox="1"/>
          <p:nvPr/>
        </p:nvSpPr>
        <p:spPr>
          <a:xfrm>
            <a:off x="4659600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0DA9336-F59B-46B3-A9EB-E0C815E129E8}"/>
              </a:ext>
            </a:extLst>
          </p:cNvPr>
          <p:cNvSpPr txBox="1"/>
          <p:nvPr/>
        </p:nvSpPr>
        <p:spPr>
          <a:xfrm>
            <a:off x="4668000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A5B1B88-9499-46AD-B0A8-CC1B9D5CEFCA}"/>
              </a:ext>
            </a:extLst>
          </p:cNvPr>
          <p:cNvSpPr txBox="1"/>
          <p:nvPr/>
        </p:nvSpPr>
        <p:spPr>
          <a:xfrm>
            <a:off x="4662000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F39D97-C478-423A-8E41-C9CF11A17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70" b="2859"/>
          <a:stretch/>
        </p:blipFill>
        <p:spPr>
          <a:xfrm>
            <a:off x="6747903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21B05E-5B38-4D4C-8F1F-6E4AC560EE99}"/>
              </a:ext>
            </a:extLst>
          </p:cNvPr>
          <p:cNvSpPr txBox="1"/>
          <p:nvPr/>
        </p:nvSpPr>
        <p:spPr>
          <a:xfrm>
            <a:off x="9004950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7D9557-E806-4E7D-891F-992231314D79}"/>
              </a:ext>
            </a:extLst>
          </p:cNvPr>
          <p:cNvSpPr txBox="1"/>
          <p:nvPr/>
        </p:nvSpPr>
        <p:spPr>
          <a:xfrm>
            <a:off x="9004950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C0C9A2-0281-46C3-B2C1-FD823C53B423}"/>
              </a:ext>
            </a:extLst>
          </p:cNvPr>
          <p:cNvSpPr txBox="1"/>
          <p:nvPr/>
        </p:nvSpPr>
        <p:spPr>
          <a:xfrm>
            <a:off x="9004950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D7D3253-CB4D-42C0-BF9A-93A48BB8F5D7}"/>
              </a:ext>
            </a:extLst>
          </p:cNvPr>
          <p:cNvSpPr txBox="1"/>
          <p:nvPr/>
        </p:nvSpPr>
        <p:spPr>
          <a:xfrm>
            <a:off x="9004950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4C51121-71BE-43E2-8FB9-F91B313BC5D1}"/>
              </a:ext>
            </a:extLst>
          </p:cNvPr>
          <p:cNvSpPr txBox="1"/>
          <p:nvPr/>
        </p:nvSpPr>
        <p:spPr>
          <a:xfrm>
            <a:off x="9004950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17BD170-4251-4BA4-99B0-35B88613756C}"/>
              </a:ext>
            </a:extLst>
          </p:cNvPr>
          <p:cNvSpPr txBox="1"/>
          <p:nvPr/>
        </p:nvSpPr>
        <p:spPr>
          <a:xfrm>
            <a:off x="9013350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54289B4-8521-4E7E-8014-3D652C2D12FC}"/>
              </a:ext>
            </a:extLst>
          </p:cNvPr>
          <p:cNvSpPr txBox="1"/>
          <p:nvPr/>
        </p:nvSpPr>
        <p:spPr>
          <a:xfrm>
            <a:off x="9021750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23362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6252299E-8BF3-417F-B6ED-60283A150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1" b="2597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450BDB-9604-4C62-A9BC-326D529B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152" y="681037"/>
            <a:ext cx="5917441" cy="1627636"/>
          </a:xfrm>
        </p:spPr>
        <p:txBody>
          <a:bodyPr>
            <a:noAutofit/>
          </a:bodyPr>
          <a:lstStyle/>
          <a:p>
            <a:r>
              <a:rPr lang="en-US" sz="6600" dirty="0" err="1">
                <a:solidFill>
                  <a:srgbClr val="FFFFFF"/>
                </a:solidFill>
                <a:latin typeface="Sigmar One" panose="00000500000000000000" pitchFamily="2" charset="0"/>
              </a:rPr>
              <a:t>Hoạt</a:t>
            </a:r>
            <a:r>
              <a:rPr lang="en-US" sz="6600" dirty="0">
                <a:solidFill>
                  <a:srgbClr val="FFFFFF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FFFFFF"/>
              </a:solidFill>
              <a:latin typeface="Sigmar One" panose="00000500000000000000" pitchFamily="2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xmlns="" id="{D63099F7-2173-4320-9D7F-7CB1E43D46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185909"/>
            <a:ext cx="3815352" cy="66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1232"/>
      </p:ext>
    </p:extLst>
  </p:cSld>
  <p:clrMapOvr>
    <a:masterClrMapping/>
  </p:clrMapOvr>
  <p:transition spd="slow" advClick="0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F50BD3-7618-4A55-A71D-7E18B90F6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0" y="117805"/>
            <a:ext cx="10285833" cy="527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679D38-C988-4DAA-98EA-1B4E67CC883A}"/>
              </a:ext>
            </a:extLst>
          </p:cNvPr>
          <p:cNvSpPr txBox="1"/>
          <p:nvPr/>
        </p:nvSpPr>
        <p:spPr>
          <a:xfrm>
            <a:off x="2378400" y="2894626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1178FFC-A02E-46D4-824E-E530F0F155CE}"/>
              </a:ext>
            </a:extLst>
          </p:cNvPr>
          <p:cNvSpPr txBox="1"/>
          <p:nvPr/>
        </p:nvSpPr>
        <p:spPr>
          <a:xfrm>
            <a:off x="2378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3AB33B-C9B1-413A-9917-AD01DDF7211A}"/>
              </a:ext>
            </a:extLst>
          </p:cNvPr>
          <p:cNvSpPr txBox="1"/>
          <p:nvPr/>
        </p:nvSpPr>
        <p:spPr>
          <a:xfrm>
            <a:off x="23784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9369B5-F2D4-4603-8122-08F21B814901}"/>
              </a:ext>
            </a:extLst>
          </p:cNvPr>
          <p:cNvSpPr txBox="1"/>
          <p:nvPr/>
        </p:nvSpPr>
        <p:spPr>
          <a:xfrm>
            <a:off x="54420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6A9790-2EE5-4FC8-8D22-126D2117F586}"/>
              </a:ext>
            </a:extLst>
          </p:cNvPr>
          <p:cNvSpPr txBox="1"/>
          <p:nvPr/>
        </p:nvSpPr>
        <p:spPr>
          <a:xfrm>
            <a:off x="54420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3428C4A-1561-4201-9ECA-80FDFA539947}"/>
              </a:ext>
            </a:extLst>
          </p:cNvPr>
          <p:cNvSpPr txBox="1"/>
          <p:nvPr/>
        </p:nvSpPr>
        <p:spPr>
          <a:xfrm>
            <a:off x="54420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92F2F9-7143-42D7-8083-7A7AA9C0581B}"/>
              </a:ext>
            </a:extLst>
          </p:cNvPr>
          <p:cNvSpPr txBox="1"/>
          <p:nvPr/>
        </p:nvSpPr>
        <p:spPr>
          <a:xfrm>
            <a:off x="8834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3FDBBE-B822-413A-88D4-B008AFD719B3}"/>
              </a:ext>
            </a:extLst>
          </p:cNvPr>
          <p:cNvSpPr txBox="1"/>
          <p:nvPr/>
        </p:nvSpPr>
        <p:spPr>
          <a:xfrm>
            <a:off x="8847600" y="44026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2BF7834-6237-419B-B9C0-5E8CEDE61E4B}"/>
              </a:ext>
            </a:extLst>
          </p:cNvPr>
          <p:cNvSpPr txBox="1"/>
          <p:nvPr/>
        </p:nvSpPr>
        <p:spPr>
          <a:xfrm>
            <a:off x="88128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30</a:t>
            </a:r>
          </a:p>
        </p:txBody>
      </p:sp>
      <p:pic>
        <p:nvPicPr>
          <p:cNvPr id="19" name="Picture 4" descr="Cậu Bé Làm Bài Tập Về Nhà Hình ảnh | Định dạng hình ảnh PSD 401452661|  vn.lovepik.com">
            <a:extLst>
              <a:ext uri="{FF2B5EF4-FFF2-40B4-BE49-F238E27FC236}">
                <a16:creationId xmlns:a16="http://schemas.microsoft.com/office/drawing/2014/main" xmlns="" id="{825EE359-6653-4980-A325-65A10E1E3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605" r="93953">
                        <a14:foregroundMark x1="8605" y1="88023" x2="12093" y2="88023"/>
                        <a14:foregroundMark x1="89302" y1="83721" x2="93953" y2="8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" r="5678"/>
          <a:stretch/>
        </p:blipFill>
        <p:spPr bwMode="auto">
          <a:xfrm>
            <a:off x="4203700" y="203629"/>
            <a:ext cx="4367800" cy="268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9F11C2-A2CA-478D-873A-669F6A5A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2" t="-111" r="882" b="111"/>
          <a:stretch/>
        </p:blipFill>
        <p:spPr>
          <a:xfrm>
            <a:off x="241950" y="969617"/>
            <a:ext cx="10828800" cy="573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59BEEDD6-7B67-4D12-910E-E4CB92A7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00" y="-100800"/>
            <a:ext cx="2637251" cy="12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C4DF94A-DDB7-411D-9E7C-95272340A20C}"/>
              </a:ext>
            </a:extLst>
          </p:cNvPr>
          <p:cNvSpPr txBox="1"/>
          <p:nvPr/>
        </p:nvSpPr>
        <p:spPr>
          <a:xfrm>
            <a:off x="324500" y="16209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3536AD2-F824-4284-9407-F102BD4B0349}"/>
              </a:ext>
            </a:extLst>
          </p:cNvPr>
          <p:cNvSpPr txBox="1"/>
          <p:nvPr/>
        </p:nvSpPr>
        <p:spPr>
          <a:xfrm>
            <a:off x="10835800" y="36656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4AC88EF-C0F7-43D9-B0FE-9827EE4EC6B8}"/>
              </a:ext>
            </a:extLst>
          </p:cNvPr>
          <p:cNvSpPr txBox="1"/>
          <p:nvPr/>
        </p:nvSpPr>
        <p:spPr>
          <a:xfrm>
            <a:off x="324500" y="2551333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39BE6C3-077F-4D1E-BAF1-F6E87CBEA34D}"/>
              </a:ext>
            </a:extLst>
          </p:cNvPr>
          <p:cNvSpPr txBox="1"/>
          <p:nvPr/>
        </p:nvSpPr>
        <p:spPr>
          <a:xfrm>
            <a:off x="10835800" y="1609726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2E52A2F-C2CF-4494-8A34-D1B7B0A739BD}"/>
              </a:ext>
            </a:extLst>
          </p:cNvPr>
          <p:cNvSpPr txBox="1"/>
          <p:nvPr/>
        </p:nvSpPr>
        <p:spPr>
          <a:xfrm>
            <a:off x="324500" y="3572382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232545F-0EAF-4D9F-9A27-F073B590331B}"/>
              </a:ext>
            </a:extLst>
          </p:cNvPr>
          <p:cNvSpPr txBox="1"/>
          <p:nvPr/>
        </p:nvSpPr>
        <p:spPr>
          <a:xfrm>
            <a:off x="10835800" y="5696088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65DE6B3-97C6-403E-A5DA-80C7843498B6}"/>
              </a:ext>
            </a:extLst>
          </p:cNvPr>
          <p:cNvSpPr txBox="1"/>
          <p:nvPr/>
        </p:nvSpPr>
        <p:spPr>
          <a:xfrm>
            <a:off x="336000" y="4593431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332494C-4A73-4EE4-B595-44BD06720037}"/>
              </a:ext>
            </a:extLst>
          </p:cNvPr>
          <p:cNvSpPr txBox="1"/>
          <p:nvPr/>
        </p:nvSpPr>
        <p:spPr>
          <a:xfrm>
            <a:off x="10835800" y="26686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3ED0A3E-46C4-4CB4-B51B-63696A84D6F8}"/>
              </a:ext>
            </a:extLst>
          </p:cNvPr>
          <p:cNvSpPr txBox="1"/>
          <p:nvPr/>
        </p:nvSpPr>
        <p:spPr>
          <a:xfrm>
            <a:off x="341200" y="56595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964E6A8-996B-4F3A-9670-A196CCCD3E55}"/>
              </a:ext>
            </a:extLst>
          </p:cNvPr>
          <p:cNvSpPr txBox="1"/>
          <p:nvPr/>
        </p:nvSpPr>
        <p:spPr>
          <a:xfrm>
            <a:off x="10835800" y="46625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0107565-BC33-4CA5-A99C-9022FE810B17}"/>
              </a:ext>
            </a:extLst>
          </p:cNvPr>
          <p:cNvSpPr/>
          <p:nvPr/>
        </p:nvSpPr>
        <p:spPr>
          <a:xfrm>
            <a:off x="3063050" y="1762953"/>
            <a:ext cx="5526900" cy="4665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xmlns="" id="{45A80C85-2772-416A-80D3-B17DD87C6765}"/>
              </a:ext>
            </a:extLst>
          </p:cNvPr>
          <p:cNvCxnSpPr/>
          <p:nvPr/>
        </p:nvCxnSpPr>
        <p:spPr>
          <a:xfrm>
            <a:off x="3041650" y="2076450"/>
            <a:ext cx="5784850" cy="19431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xmlns="" id="{CBEF4F2B-2532-4B1D-894A-2331FAA7DC76}"/>
              </a:ext>
            </a:extLst>
          </p:cNvPr>
          <p:cNvCxnSpPr>
            <a:cxnSpLocks/>
          </p:cNvCxnSpPr>
          <p:nvPr/>
        </p:nvCxnSpPr>
        <p:spPr>
          <a:xfrm flipV="1">
            <a:off x="2895600" y="1974850"/>
            <a:ext cx="5930900" cy="115296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xmlns="" id="{4C83AAC3-2B69-4E6B-AD9D-E75BC79F907F}"/>
              </a:ext>
            </a:extLst>
          </p:cNvPr>
          <p:cNvCxnSpPr>
            <a:cxnSpLocks/>
          </p:cNvCxnSpPr>
          <p:nvPr/>
        </p:nvCxnSpPr>
        <p:spPr>
          <a:xfrm>
            <a:off x="3041650" y="4095750"/>
            <a:ext cx="5784850" cy="19177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xmlns="" id="{6F9395CD-5FCB-480A-82A2-B9F324CD1F34}"/>
              </a:ext>
            </a:extLst>
          </p:cNvPr>
          <p:cNvCxnSpPr>
            <a:cxnSpLocks/>
          </p:cNvCxnSpPr>
          <p:nvPr/>
        </p:nvCxnSpPr>
        <p:spPr>
          <a:xfrm flipV="1">
            <a:off x="2895600" y="3048000"/>
            <a:ext cx="5930900" cy="20828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42432770-E999-4A19-BFA2-E3FF6363196B}"/>
              </a:ext>
            </a:extLst>
          </p:cNvPr>
          <p:cNvCxnSpPr/>
          <p:nvPr/>
        </p:nvCxnSpPr>
        <p:spPr>
          <a:xfrm flipV="1">
            <a:off x="3041650" y="4978400"/>
            <a:ext cx="5784850" cy="11176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45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đọc sách vector | Công cụ đồ họa PSD Tải xuống miễn phí - Pikbest">
            <a:extLst>
              <a:ext uri="{FF2B5EF4-FFF2-40B4-BE49-F238E27FC236}">
                <a16:creationId xmlns:a16="http://schemas.microsoft.com/office/drawing/2014/main" xmlns="" id="{CB43FFB4-27F2-41D3-B2D4-74E4B0FDC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571" r="98571">
                        <a14:foregroundMark x1="13714" y1="35143" x2="34571" y2="56571"/>
                        <a14:foregroundMark x1="34571" y1="56571" x2="34857" y2="55286"/>
                        <a14:foregroundMark x1="29429" y1="33143" x2="24286" y2="42429"/>
                        <a14:foregroundMark x1="24286" y1="42429" x2="21571" y2="58143"/>
                        <a14:foregroundMark x1="21571" y1="58143" x2="25714" y2="65429"/>
                        <a14:foregroundMark x1="25714" y1="65429" x2="25857" y2="65286"/>
                        <a14:foregroundMark x1="11857" y1="47857" x2="21857" y2="71286"/>
                        <a14:foregroundMark x1="5857" y1="67143" x2="6143" y2="75571"/>
                        <a14:foregroundMark x1="26714" y1="68429" x2="42000" y2="66000"/>
                        <a14:foregroundMark x1="15143" y1="50000" x2="18429" y2="56429"/>
                        <a14:foregroundMark x1="36571" y1="65143" x2="43000" y2="65857"/>
                        <a14:foregroundMark x1="40857" y1="64000" x2="43571" y2="65857"/>
                        <a14:foregroundMark x1="44286" y1="72429" x2="44571" y2="76714"/>
                        <a14:foregroundMark x1="30857" y1="34429" x2="33143" y2="42000"/>
                        <a14:foregroundMark x1="33143" y1="42000" x2="29714" y2="39571"/>
                        <a14:foregroundMark x1="54714" y1="43143" x2="55000" y2="74429"/>
                        <a14:foregroundMark x1="55000" y1="74429" x2="55286" y2="75571"/>
                        <a14:foregroundMark x1="59857" y1="49857" x2="61571" y2="75857"/>
                        <a14:foregroundMark x1="62857" y1="51857" x2="68714" y2="72000"/>
                        <a14:foregroundMark x1="69429" y1="54571" x2="76286" y2="73143"/>
                        <a14:foregroundMark x1="75000" y1="43857" x2="86571" y2="73000"/>
                        <a14:foregroundMark x1="86571" y1="73000" x2="86429" y2="71857"/>
                        <a14:foregroundMark x1="81286" y1="41286" x2="94429" y2="72429"/>
                        <a14:foregroundMark x1="94429" y1="72429" x2="94000" y2="70286"/>
                        <a14:foregroundMark x1="86571" y1="40571" x2="93429" y2="63571"/>
                        <a14:foregroundMark x1="97429" y1="56714" x2="98571" y2="56714"/>
                        <a14:foregroundMark x1="38857" y1="50571" x2="39714" y2="5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68" b="14599"/>
          <a:stretch/>
        </p:blipFill>
        <p:spPr bwMode="auto">
          <a:xfrm>
            <a:off x="-676801" y="273437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2F969C-460C-4869-881F-BE4303E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91" y="1056782"/>
            <a:ext cx="6074132" cy="2776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Củng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cố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dặn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dò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/>
            </a:r>
            <a:b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</a:b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6</a:t>
            </a:r>
            <a:b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huẩn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lang="en-US" sz="3600" kern="12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xmlns="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clipart, toy, doll&#10;&#10;Description automatically generated">
            <a:extLst>
              <a:ext uri="{FF2B5EF4-FFF2-40B4-BE49-F238E27FC236}">
                <a16:creationId xmlns:a16="http://schemas.microsoft.com/office/drawing/2014/main" xmlns="" id="{7553E31B-48A9-4F5A-B236-9AA770798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6782"/>
          <a:stretch/>
        </p:blipFill>
        <p:spPr>
          <a:xfrm>
            <a:off x="6021086" y="1518082"/>
            <a:ext cx="5315698" cy="5339947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047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4" y="168446"/>
            <a:ext cx="10798356" cy="633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473314" y="2744070"/>
            <a:ext cx="9474871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0867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CÁC EM!</a:t>
            </a:r>
          </a:p>
        </p:txBody>
      </p:sp>
    </p:spTree>
    <p:extLst>
      <p:ext uri="{BB962C8B-B14F-4D97-AF65-F5344CB8AC3E}">
        <p14:creationId xmlns:p14="http://schemas.microsoft.com/office/powerpoint/2010/main" val="1437000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4426AB7-D619-4515-962A-BC83909EC0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7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E47DF98-723F-4AAC-ABCF-CACBC438F7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A29FC7C-9308-4FDE-8DCA-405668055B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87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5D0063-C7F6-4E5F-87F7-E4C4201E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604886"/>
            <a:ext cx="6236070" cy="11633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Sigmar One" panose="00000500000000000000" pitchFamily="2" charset="0"/>
              </a:rPr>
              <a:t>Khởi</a:t>
            </a:r>
            <a:r>
              <a:rPr lang="en-US" sz="80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80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7" name="图片 1" descr="10578206ea82fb2">
            <a:extLst>
              <a:ext uri="{FF2B5EF4-FFF2-40B4-BE49-F238E27FC236}">
                <a16:creationId xmlns:a16="http://schemas.microsoft.com/office/drawing/2014/main" xmlns="" id="{960FDA4F-A24C-41ED-BC24-14C3CFC73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8276" b="1"/>
          <a:stretch/>
        </p:blipFill>
        <p:spPr>
          <a:xfrm>
            <a:off x="243840" y="548575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7642"/>
      </p:ext>
    </p:extLst>
  </p:cSld>
  <p:clrMapOvr>
    <a:masterClrMapping/>
  </p:clrMapOvr>
  <p:transition spd="slow" advClick="0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 lang="en-US" sz="1816">
                <a:solidFill>
                  <a:srgbClr val="FFFFFF"/>
                </a:solidFill>
                <a:latin typeface="Muli Regular Bold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xmlns="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0"/>
              </a:lnSpc>
            </a:pP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Chào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mừng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các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em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đến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với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trò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chơi</a:t>
            </a:r>
            <a:endParaRPr lang="en-US" sz="2667" dirty="0">
              <a:solidFill>
                <a:srgbClr val="FFFFFF"/>
              </a:solidFill>
              <a:latin typeface="Sigmar One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EA41672-59C3-4C16-9F79-01BAD6801610}"/>
              </a:ext>
            </a:extLst>
          </p:cNvPr>
          <p:cNvGrpSpPr/>
          <p:nvPr/>
        </p:nvGrpSpPr>
        <p:grpSpPr>
          <a:xfrm>
            <a:off x="2043387" y="584200"/>
            <a:ext cx="10558760" cy="6353233"/>
            <a:chOff x="3065081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081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A,B,C,D.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nào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một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bị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mất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quyền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hết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bộ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nhận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được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phần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thưởng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5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5" y="29572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x 9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8712AA-6B81-42E4-BE29-4FC1D2023F0D}"/>
              </a:ext>
            </a:extLst>
          </p:cNvPr>
          <p:cNvSpPr txBox="1"/>
          <p:nvPr/>
        </p:nvSpPr>
        <p:spPr>
          <a:xfrm>
            <a:off x="7571336" y="3656396"/>
            <a:ext cx="3241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27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D5A9C1-FFF0-4AEA-93EB-54FE883D631E}"/>
              </a:ext>
            </a:extLst>
          </p:cNvPr>
          <p:cNvSpPr txBox="1"/>
          <p:nvPr/>
        </p:nvSpPr>
        <p:spPr>
          <a:xfrm>
            <a:off x="7207254" y="405765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C9643A-5BA2-4FAB-988D-D2C6E3EB9AE1}"/>
              </a:ext>
            </a:extLst>
          </p:cNvPr>
          <p:cNvSpPr txBox="1"/>
          <p:nvPr/>
        </p:nvSpPr>
        <p:spPr>
          <a:xfrm>
            <a:off x="4011736" y="3614615"/>
            <a:ext cx="311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25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DE90C0-3399-4BB9-81D1-1B0D744C9CC2}"/>
              </a:ext>
            </a:extLst>
          </p:cNvPr>
          <p:cNvSpPr txBox="1"/>
          <p:nvPr/>
        </p:nvSpPr>
        <p:spPr>
          <a:xfrm>
            <a:off x="4041686" y="4392954"/>
            <a:ext cx="308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5D1C9D-5715-4F79-AD42-8F86263A7985}"/>
              </a:ext>
            </a:extLst>
          </p:cNvPr>
          <p:cNvSpPr txBox="1"/>
          <p:nvPr/>
        </p:nvSpPr>
        <p:spPr>
          <a:xfrm>
            <a:off x="7618536" y="4430024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12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    24 : x 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4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F9E0BE-0F36-4517-B2AC-D82DAB02F1F7}"/>
              </a:ext>
            </a:extLst>
          </p:cNvPr>
          <p:cNvSpPr txBox="1"/>
          <p:nvPr/>
        </p:nvSpPr>
        <p:spPr>
          <a:xfrm>
            <a:off x="7302507" y="4479215"/>
            <a:ext cx="35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199D13-84DD-4ED2-8588-BBF40795FA58}"/>
              </a:ext>
            </a:extLst>
          </p:cNvPr>
          <p:cNvSpPr txBox="1"/>
          <p:nvPr/>
        </p:nvSpPr>
        <p:spPr>
          <a:xfrm>
            <a:off x="3552933" y="3591838"/>
            <a:ext cx="3882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30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97E405-714E-4616-9486-1E7E3399AEF4}"/>
              </a:ext>
            </a:extLst>
          </p:cNvPr>
          <p:cNvSpPr txBox="1"/>
          <p:nvPr/>
        </p:nvSpPr>
        <p:spPr>
          <a:xfrm>
            <a:off x="7110222" y="3525237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060519-1DC0-4F8E-9754-DA0356EC2D9C}"/>
              </a:ext>
            </a:extLst>
          </p:cNvPr>
          <p:cNvSpPr txBox="1"/>
          <p:nvPr/>
        </p:nvSpPr>
        <p:spPr>
          <a:xfrm>
            <a:off x="3548867" y="4384471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24 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758142D-64A4-4C3B-ADE5-139386CD1C80}"/>
              </a:ext>
            </a:extLst>
          </p:cNvPr>
          <p:cNvSpPr txBox="1"/>
          <p:nvPr/>
        </p:nvSpPr>
        <p:spPr>
          <a:xfrm>
            <a:off x="7110222" y="4410539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649C9A7-D566-43DB-BBAF-F369ED44E84F}"/>
              </a:ext>
            </a:extLst>
          </p:cNvPr>
          <p:cNvSpPr txBox="1"/>
          <p:nvPr/>
        </p:nvSpPr>
        <p:spPr>
          <a:xfrm>
            <a:off x="3282863" y="1982864"/>
            <a:ext cx="6934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+ 6 + 6 + 6 + 6 = ? 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xmlns="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Tranh tô màu ông mặt trời và đám mây đẹp nhất cho bé">
            <a:extLst>
              <a:ext uri="{FF2B5EF4-FFF2-40B4-BE49-F238E27FC236}">
                <a16:creationId xmlns:a16="http://schemas.microsoft.com/office/drawing/2014/main" xmlns="" id="{F3F85A13-36FB-4D82-B616-A9FD5AACF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21022"/>
          <a:stretch/>
        </p:blipFill>
        <p:spPr bwMode="auto">
          <a:xfrm>
            <a:off x="1460597" y="532800"/>
            <a:ext cx="9270806" cy="60012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C14CA1-8917-4E02-86F2-2F90E5F31614}"/>
              </a:ext>
            </a:extLst>
          </p:cNvPr>
          <p:cNvSpPr txBox="1"/>
          <p:nvPr/>
        </p:nvSpPr>
        <p:spPr>
          <a:xfrm>
            <a:off x="3423920" y="324000"/>
            <a:ext cx="5777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Khám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phá</a:t>
            </a:r>
            <a:endParaRPr lang="en-US" sz="66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04562"/>
      </p:ext>
    </p:extLst>
  </p:cSld>
  <p:clrMapOvr>
    <a:masterClrMapping/>
  </p:clrMapOvr>
  <p:transition spd="slow" advClick="0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264</Words>
  <Application>Microsoft Office PowerPoint</Application>
  <PresentationFormat>Custom</PresentationFormat>
  <Paragraphs>71</Paragraphs>
  <Slides>16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Tahoma</vt:lpstr>
      <vt:lpstr>Gluten</vt:lpstr>
      <vt:lpstr>Muli Regular Bold</vt:lpstr>
      <vt:lpstr>Open Sans</vt:lpstr>
      <vt:lpstr>Calibri</vt:lpstr>
      <vt:lpstr>Sigmar One</vt:lpstr>
      <vt:lpstr>Calibri Light</vt:lpstr>
      <vt:lpstr>Times New Roman</vt:lpstr>
      <vt:lpstr>Office Theme</vt:lpstr>
      <vt:lpstr>1_Office Theme</vt:lpstr>
      <vt:lpstr>PowerPoint Presentation</vt:lpstr>
      <vt:lpstr>Khởi động</vt:lpstr>
      <vt:lpstr>PowerPoint Presentation</vt:lpstr>
      <vt:lpstr>PowerPoint Presentation</vt:lpstr>
      <vt:lpstr>Kết quả của phép tính 3 x 9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Củng cố dặn dò - Ôn lại bảng nhân và chia 6 - Chuẩn bị bài sau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2022-03-29T01:15:13Z</dcterms:created>
  <dcterms:modified xsi:type="dcterms:W3CDTF">2024-10-18T07:46:53Z</dcterms:modified>
</cp:coreProperties>
</file>