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97" r:id="rId4"/>
    <p:sldMasterId id="2147483711" r:id="rId5"/>
    <p:sldMasterId id="2147483735" r:id="rId6"/>
  </p:sldMasterIdLst>
  <p:notesMasterIdLst>
    <p:notesMasterId r:id="rId33"/>
  </p:notesMasterIdLst>
  <p:sldIdLst>
    <p:sldId id="322" r:id="rId7"/>
    <p:sldId id="267" r:id="rId8"/>
    <p:sldId id="259" r:id="rId9"/>
    <p:sldId id="269" r:id="rId10"/>
    <p:sldId id="261" r:id="rId11"/>
    <p:sldId id="323" r:id="rId12"/>
    <p:sldId id="324" r:id="rId13"/>
    <p:sldId id="311" r:id="rId14"/>
    <p:sldId id="325" r:id="rId15"/>
    <p:sldId id="270" r:id="rId16"/>
    <p:sldId id="326" r:id="rId17"/>
    <p:sldId id="271" r:id="rId18"/>
    <p:sldId id="314" r:id="rId19"/>
    <p:sldId id="328" r:id="rId20"/>
    <p:sldId id="329" r:id="rId21"/>
    <p:sldId id="332" r:id="rId22"/>
    <p:sldId id="262" r:id="rId23"/>
    <p:sldId id="274" r:id="rId24"/>
    <p:sldId id="282" r:id="rId25"/>
    <p:sldId id="333" r:id="rId26"/>
    <p:sldId id="275" r:id="rId27"/>
    <p:sldId id="283" r:id="rId28"/>
    <p:sldId id="291" r:id="rId29"/>
    <p:sldId id="330" r:id="rId30"/>
    <p:sldId id="284" r:id="rId31"/>
    <p:sldId id="331" r:id="rId32"/>
  </p:sldIdLst>
  <p:sldSz cx="12192000" cy="6858000"/>
  <p:notesSz cx="6858000" cy="9144000"/>
  <p:embeddedFontLst>
    <p:embeddedFont>
      <p:font typeface="Microsoft YaHei" panose="020B0503020204020204" pitchFamily="34" charset="-122"/>
      <p:regular r:id="rId34"/>
      <p:bold r:id="rId35"/>
    </p:embeddedFont>
    <p:embeddedFont>
      <p:font typeface="#9Slide03 AmpleSoft Bold" panose="020B0604020202020204" charset="0"/>
      <p:regular r:id="rId36"/>
    </p:embeddedFont>
    <p:embeddedFont>
      <p:font typeface="Baloo 2 SemiBold" panose="020B0604020202020204" charset="0"/>
      <p:bold r:id="rId37"/>
    </p:embeddedFont>
    <p:embeddedFont>
      <p:font typeface="Bookman Old Style" panose="02050604050505020204" pitchFamily="18" charset="0"/>
      <p:regular r:id="rId38"/>
      <p:bold r:id="rId39"/>
      <p:italic r:id="rId40"/>
      <p:boldItalic r:id="rId41"/>
    </p:embeddedFont>
    <p:embeddedFont>
      <p:font typeface="Nunito" pitchFamily="2" charset="0"/>
      <p:regular r:id="rId42"/>
      <p:bold r:id="rId43"/>
      <p:italic r:id="rId44"/>
      <p:boldItalic r:id="rId45"/>
    </p:embeddedFont>
    <p:embeddedFont>
      <p:font typeface="Nunito Black" pitchFamily="2" charset="0"/>
      <p:bold r:id="rId46"/>
      <p:boldItalic r:id="rId47"/>
    </p:embeddedFont>
    <p:embeddedFont>
      <p:font typeface="Sigmar One" panose="020B0604020202020204" charset="0"/>
      <p:regular r:id="rId48"/>
    </p:embeddedFont>
    <p:embeddedFont>
      <p:font typeface="Sriracha" panose="020B0604020202020204" charset="-34"/>
      <p:regular r:id="rId4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5" d="100"/>
          <a:sy n="85" d="100"/>
        </p:scale>
        <p:origin x="156" y="96"/>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16/10/2024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9972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6225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79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366188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6485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70" y="4005738"/>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Tree>
    <p:extLst>
      <p:ext uri="{BB962C8B-B14F-4D97-AF65-F5344CB8AC3E}">
        <p14:creationId xmlns:p14="http://schemas.microsoft.com/office/powerpoint/2010/main" val="35829522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7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34580" indent="0" algn="ctr">
              <a:buNone/>
              <a:defRPr>
                <a:solidFill>
                  <a:schemeClr val="tx1">
                    <a:tint val="75000"/>
                  </a:schemeClr>
                </a:solidFill>
              </a:defRPr>
            </a:lvl2pPr>
            <a:lvl3pPr marL="1069161" indent="0" algn="ctr">
              <a:buNone/>
              <a:defRPr>
                <a:solidFill>
                  <a:schemeClr val="tx1">
                    <a:tint val="75000"/>
                  </a:schemeClr>
                </a:solidFill>
              </a:defRPr>
            </a:lvl3pPr>
            <a:lvl4pPr marL="1603742" indent="0" algn="ctr">
              <a:buNone/>
              <a:defRPr>
                <a:solidFill>
                  <a:schemeClr val="tx1">
                    <a:tint val="75000"/>
                  </a:schemeClr>
                </a:solidFill>
              </a:defRPr>
            </a:lvl4pPr>
            <a:lvl5pPr marL="2138322" indent="0" algn="ctr">
              <a:buNone/>
              <a:defRPr>
                <a:solidFill>
                  <a:schemeClr val="tx1">
                    <a:tint val="75000"/>
                  </a:schemeClr>
                </a:solidFill>
              </a:defRPr>
            </a:lvl5pPr>
            <a:lvl6pPr marL="2672902" indent="0" algn="ctr">
              <a:buNone/>
              <a:defRPr>
                <a:solidFill>
                  <a:schemeClr val="tx1">
                    <a:tint val="75000"/>
                  </a:schemeClr>
                </a:solidFill>
              </a:defRPr>
            </a:lvl6pPr>
            <a:lvl7pPr marL="3207483" indent="0" algn="ctr">
              <a:buNone/>
              <a:defRPr>
                <a:solidFill>
                  <a:schemeClr val="tx1">
                    <a:tint val="75000"/>
                  </a:schemeClr>
                </a:solidFill>
              </a:defRPr>
            </a:lvl7pPr>
            <a:lvl8pPr marL="3742064" indent="0" algn="ctr">
              <a:buNone/>
              <a:defRPr>
                <a:solidFill>
                  <a:schemeClr val="tx1">
                    <a:tint val="75000"/>
                  </a:schemeClr>
                </a:solidFill>
              </a:defRPr>
            </a:lvl8pPr>
            <a:lvl9pPr marL="4276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75848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311401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6"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53">
                <a:solidFill>
                  <a:schemeClr val="tx1">
                    <a:tint val="75000"/>
                  </a:schemeClr>
                </a:solidFill>
              </a:defRPr>
            </a:lvl1pPr>
            <a:lvl2pPr marL="534580" indent="0">
              <a:buNone/>
              <a:defRPr sz="2139">
                <a:solidFill>
                  <a:schemeClr val="tx1">
                    <a:tint val="75000"/>
                  </a:schemeClr>
                </a:solidFill>
              </a:defRPr>
            </a:lvl2pPr>
            <a:lvl3pPr marL="1069161" indent="0">
              <a:buNone/>
              <a:defRPr sz="1854">
                <a:solidFill>
                  <a:schemeClr val="tx1">
                    <a:tint val="75000"/>
                  </a:schemeClr>
                </a:solidFill>
              </a:defRPr>
            </a:lvl3pPr>
            <a:lvl4pPr marL="1603742" indent="0">
              <a:buNone/>
              <a:defRPr sz="1640">
                <a:solidFill>
                  <a:schemeClr val="tx1">
                    <a:tint val="75000"/>
                  </a:schemeClr>
                </a:solidFill>
              </a:defRPr>
            </a:lvl4pPr>
            <a:lvl5pPr marL="2138322" indent="0">
              <a:buNone/>
              <a:defRPr sz="1640">
                <a:solidFill>
                  <a:schemeClr val="tx1">
                    <a:tint val="75000"/>
                  </a:schemeClr>
                </a:solidFill>
              </a:defRPr>
            </a:lvl5pPr>
            <a:lvl6pPr marL="2672902" indent="0">
              <a:buNone/>
              <a:defRPr sz="1640">
                <a:solidFill>
                  <a:schemeClr val="tx1">
                    <a:tint val="75000"/>
                  </a:schemeClr>
                </a:solidFill>
              </a:defRPr>
            </a:lvl6pPr>
            <a:lvl7pPr marL="3207483" indent="0">
              <a:buNone/>
              <a:defRPr sz="1640">
                <a:solidFill>
                  <a:schemeClr val="tx1">
                    <a:tint val="75000"/>
                  </a:schemeClr>
                </a:solidFill>
              </a:defRPr>
            </a:lvl7pPr>
            <a:lvl8pPr marL="3742064" indent="0">
              <a:buNone/>
              <a:defRPr sz="1640">
                <a:solidFill>
                  <a:schemeClr val="tx1">
                    <a:tint val="75000"/>
                  </a:schemeClr>
                </a:solidFill>
              </a:defRPr>
            </a:lvl8pPr>
            <a:lvl9pPr marL="4276644" indent="0">
              <a:buNone/>
              <a:defRPr sz="16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465594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0885" y="2133601"/>
            <a:ext cx="10155767" cy="6034088"/>
          </a:xfrm>
        </p:spPr>
        <p:txBody>
          <a:bodyPr/>
          <a:lstStyle>
            <a:lvl1pPr>
              <a:defRPr sz="3280"/>
            </a:lvl1pPr>
            <a:lvl2pPr>
              <a:defRPr sz="2781"/>
            </a:lvl2pPr>
            <a:lvl3pPr>
              <a:defRPr sz="2353"/>
            </a:lvl3pPr>
            <a:lvl4pPr>
              <a:defRPr sz="2139"/>
            </a:lvl4pPr>
            <a:lvl5pPr>
              <a:defRPr sz="2139"/>
            </a:lvl5pPr>
            <a:lvl6pPr>
              <a:defRPr sz="2139"/>
            </a:lvl6pPr>
            <a:lvl7pPr>
              <a:defRPr sz="2139"/>
            </a:lvl7pPr>
            <a:lvl8pPr>
              <a:defRPr sz="2139"/>
            </a:lvl8pPr>
            <a:lvl9pPr>
              <a:defRPr sz="2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499851" y="2133601"/>
            <a:ext cx="10157882" cy="6034088"/>
          </a:xfrm>
        </p:spPr>
        <p:txBody>
          <a:bodyPr/>
          <a:lstStyle>
            <a:lvl1pPr>
              <a:defRPr sz="3280"/>
            </a:lvl1pPr>
            <a:lvl2pPr>
              <a:defRPr sz="2781"/>
            </a:lvl2pPr>
            <a:lvl3pPr>
              <a:defRPr sz="2353"/>
            </a:lvl3pPr>
            <a:lvl4pPr>
              <a:defRPr sz="2139"/>
            </a:lvl4pPr>
            <a:lvl5pPr>
              <a:defRPr sz="2139"/>
            </a:lvl5pPr>
            <a:lvl6pPr>
              <a:defRPr sz="2139"/>
            </a:lvl6pPr>
            <a:lvl7pPr>
              <a:defRPr sz="2139"/>
            </a:lvl7pPr>
            <a:lvl8pPr>
              <a:defRPr sz="2139"/>
            </a:lvl8pPr>
            <a:lvl9pPr>
              <a:defRPr sz="2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76266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781" b="1"/>
            </a:lvl1pPr>
            <a:lvl2pPr marL="534580" indent="0">
              <a:buNone/>
              <a:defRPr sz="2353" b="1"/>
            </a:lvl2pPr>
            <a:lvl3pPr marL="1069161" indent="0">
              <a:buNone/>
              <a:defRPr sz="2139" b="1"/>
            </a:lvl3pPr>
            <a:lvl4pPr marL="1603742" indent="0">
              <a:buNone/>
              <a:defRPr sz="1854" b="1"/>
            </a:lvl4pPr>
            <a:lvl5pPr marL="2138322" indent="0">
              <a:buNone/>
              <a:defRPr sz="1854" b="1"/>
            </a:lvl5pPr>
            <a:lvl6pPr marL="2672902" indent="0">
              <a:buNone/>
              <a:defRPr sz="1854" b="1"/>
            </a:lvl6pPr>
            <a:lvl7pPr marL="3207483" indent="0">
              <a:buNone/>
              <a:defRPr sz="1854" b="1"/>
            </a:lvl7pPr>
            <a:lvl8pPr marL="3742064" indent="0">
              <a:buNone/>
              <a:defRPr sz="1854" b="1"/>
            </a:lvl8pPr>
            <a:lvl9pPr marL="4276644" indent="0">
              <a:buNone/>
              <a:defRPr sz="185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781"/>
            </a:lvl1pPr>
            <a:lvl2pPr>
              <a:defRPr sz="2353"/>
            </a:lvl2pPr>
            <a:lvl3pPr>
              <a:defRPr sz="2139"/>
            </a:lvl3pPr>
            <a:lvl4pPr>
              <a:defRPr sz="1854"/>
            </a:lvl4pPr>
            <a:lvl5pPr>
              <a:defRPr sz="1854"/>
            </a:lvl5pPr>
            <a:lvl6pPr>
              <a:defRPr sz="1854"/>
            </a:lvl6pPr>
            <a:lvl7pPr>
              <a:defRPr sz="1854"/>
            </a:lvl7pPr>
            <a:lvl8pPr>
              <a:defRPr sz="1854"/>
            </a:lvl8pPr>
            <a:lvl9pPr>
              <a:defRPr sz="18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781" b="1"/>
            </a:lvl1pPr>
            <a:lvl2pPr marL="534580" indent="0">
              <a:buNone/>
              <a:defRPr sz="2353" b="1"/>
            </a:lvl2pPr>
            <a:lvl3pPr marL="1069161" indent="0">
              <a:buNone/>
              <a:defRPr sz="2139" b="1"/>
            </a:lvl3pPr>
            <a:lvl4pPr marL="1603742" indent="0">
              <a:buNone/>
              <a:defRPr sz="1854" b="1"/>
            </a:lvl4pPr>
            <a:lvl5pPr marL="2138322" indent="0">
              <a:buNone/>
              <a:defRPr sz="1854" b="1"/>
            </a:lvl5pPr>
            <a:lvl6pPr marL="2672902" indent="0">
              <a:buNone/>
              <a:defRPr sz="1854" b="1"/>
            </a:lvl6pPr>
            <a:lvl7pPr marL="3207483" indent="0">
              <a:buNone/>
              <a:defRPr sz="1854" b="1"/>
            </a:lvl7pPr>
            <a:lvl8pPr marL="3742064" indent="0">
              <a:buNone/>
              <a:defRPr sz="1854" b="1"/>
            </a:lvl8pPr>
            <a:lvl9pPr marL="4276644" indent="0">
              <a:buNone/>
              <a:defRPr sz="185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781"/>
            </a:lvl1pPr>
            <a:lvl2pPr>
              <a:defRPr sz="2353"/>
            </a:lvl2pPr>
            <a:lvl3pPr>
              <a:defRPr sz="2139"/>
            </a:lvl3pPr>
            <a:lvl4pPr>
              <a:defRPr sz="1854"/>
            </a:lvl4pPr>
            <a:lvl5pPr>
              <a:defRPr sz="1854"/>
            </a:lvl5pPr>
            <a:lvl6pPr>
              <a:defRPr sz="1854"/>
            </a:lvl6pPr>
            <a:lvl7pPr>
              <a:defRPr sz="1854"/>
            </a:lvl7pPr>
            <a:lvl8pPr>
              <a:defRPr sz="1854"/>
            </a:lvl8pPr>
            <a:lvl9pPr>
              <a:defRPr sz="18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6916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3775402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6916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62111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6916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913509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53"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708"/>
            </a:lvl1pPr>
            <a:lvl2pPr>
              <a:defRPr sz="3280"/>
            </a:lvl2pPr>
            <a:lvl3pPr>
              <a:defRPr sz="2781"/>
            </a:lvl3pPr>
            <a:lvl4pPr>
              <a:defRPr sz="2353"/>
            </a:lvl4pPr>
            <a:lvl5pPr>
              <a:defRPr sz="2353"/>
            </a:lvl5pPr>
            <a:lvl6pPr>
              <a:defRPr sz="2353"/>
            </a:lvl6pPr>
            <a:lvl7pPr>
              <a:defRPr sz="2353"/>
            </a:lvl7pPr>
            <a:lvl8pPr>
              <a:defRPr sz="2353"/>
            </a:lvl8pPr>
            <a:lvl9pPr>
              <a:defRPr sz="2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0"/>
            </a:lvl1pPr>
            <a:lvl2pPr marL="534580" indent="0">
              <a:buNone/>
              <a:defRPr sz="1426"/>
            </a:lvl2pPr>
            <a:lvl3pPr marL="1069161" indent="0">
              <a:buNone/>
              <a:defRPr sz="1141"/>
            </a:lvl3pPr>
            <a:lvl4pPr marL="1603742" indent="0">
              <a:buNone/>
              <a:defRPr sz="1070"/>
            </a:lvl4pPr>
            <a:lvl5pPr marL="2138322" indent="0">
              <a:buNone/>
              <a:defRPr sz="1070"/>
            </a:lvl5pPr>
            <a:lvl6pPr marL="2672902" indent="0">
              <a:buNone/>
              <a:defRPr sz="1070"/>
            </a:lvl6pPr>
            <a:lvl7pPr marL="3207483" indent="0">
              <a:buNone/>
              <a:defRPr sz="1070"/>
            </a:lvl7pPr>
            <a:lvl8pPr marL="3742064" indent="0">
              <a:buNone/>
              <a:defRPr sz="1070"/>
            </a:lvl8pPr>
            <a:lvl9pPr marL="4276644" indent="0">
              <a:buNone/>
              <a:defRPr sz="107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41374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353"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708"/>
            </a:lvl1pPr>
            <a:lvl2pPr marL="534580" indent="0">
              <a:buNone/>
              <a:defRPr sz="3280"/>
            </a:lvl2pPr>
            <a:lvl3pPr marL="1069161" indent="0">
              <a:buNone/>
              <a:defRPr sz="2781"/>
            </a:lvl3pPr>
            <a:lvl4pPr marL="1603742" indent="0">
              <a:buNone/>
              <a:defRPr sz="2353"/>
            </a:lvl4pPr>
            <a:lvl5pPr marL="2138322" indent="0">
              <a:buNone/>
              <a:defRPr sz="2353"/>
            </a:lvl5pPr>
            <a:lvl6pPr marL="2672902" indent="0">
              <a:buNone/>
              <a:defRPr sz="2353"/>
            </a:lvl6pPr>
            <a:lvl7pPr marL="3207483" indent="0">
              <a:buNone/>
              <a:defRPr sz="2353"/>
            </a:lvl7pPr>
            <a:lvl8pPr marL="3742064" indent="0">
              <a:buNone/>
              <a:defRPr sz="2353"/>
            </a:lvl8pPr>
            <a:lvl9pPr marL="4276644" indent="0">
              <a:buNone/>
              <a:defRPr sz="2353"/>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640"/>
            </a:lvl1pPr>
            <a:lvl2pPr marL="534580" indent="0">
              <a:buNone/>
              <a:defRPr sz="1426"/>
            </a:lvl2pPr>
            <a:lvl3pPr marL="1069161" indent="0">
              <a:buNone/>
              <a:defRPr sz="1141"/>
            </a:lvl3pPr>
            <a:lvl4pPr marL="1603742" indent="0">
              <a:buNone/>
              <a:defRPr sz="1070"/>
            </a:lvl4pPr>
            <a:lvl5pPr marL="2138322" indent="0">
              <a:buNone/>
              <a:defRPr sz="1070"/>
            </a:lvl5pPr>
            <a:lvl6pPr marL="2672902" indent="0">
              <a:buNone/>
              <a:defRPr sz="1070"/>
            </a:lvl6pPr>
            <a:lvl7pPr marL="3207483" indent="0">
              <a:buNone/>
              <a:defRPr sz="1070"/>
            </a:lvl7pPr>
            <a:lvl8pPr marL="3742064" indent="0">
              <a:buNone/>
              <a:defRPr sz="1070"/>
            </a:lvl8pPr>
            <a:lvl9pPr marL="4276644" indent="0">
              <a:buNone/>
              <a:defRPr sz="107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93830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41111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529051" y="366713"/>
            <a:ext cx="512868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0885" y="366713"/>
            <a:ext cx="15184967"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563935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70" y="4005738"/>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Tree>
    <p:extLst>
      <p:ext uri="{BB962C8B-B14F-4D97-AF65-F5344CB8AC3E}">
        <p14:creationId xmlns:p14="http://schemas.microsoft.com/office/powerpoint/2010/main" val="7115656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995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991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901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13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131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9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007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7814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794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443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455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4171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7933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249808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24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226384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55774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048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82783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609940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94362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4695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630824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i="1"/>
            </a:lvl1pPr>
          </a:lstStyle>
          <a:p>
            <a:pPr defTabSz="914400">
              <a:defRPr/>
            </a:pPr>
            <a:fld id="{70FCD176-A9F4-4050-B8F0-1A34639E4EA0}" type="datetimeFigureOut">
              <a:rPr lang="en-US" smtClean="0"/>
              <a:pPr defTabSz="914400">
                <a:defRPr/>
              </a:pPr>
              <a:t>16/10/2024</a:t>
            </a:fld>
            <a:endParaRPr lang="en-US"/>
          </a:p>
        </p:txBody>
      </p:sp>
      <p:sp>
        <p:nvSpPr>
          <p:cNvPr id="5" name="Footer Placeholder 4"/>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FF555086-53BD-4D41-A6AA-01EF893E673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86827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defTabSz="914400">
              <a:defRPr/>
            </a:pPr>
            <a:fld id="{C7D28199-1CD0-41DB-AC4D-FAD8791E2DF1}" type="datetimeFigureOut">
              <a:rPr lang="en-US" smtClean="0"/>
              <a:pPr defTabSz="914400">
                <a:defRPr/>
              </a:pPr>
              <a:t>16/10/2024</a:t>
            </a:fld>
            <a:endParaRPr lang="en-US"/>
          </a:p>
        </p:txBody>
      </p:sp>
      <p:sp>
        <p:nvSpPr>
          <p:cNvPr id="5" name="Footer Placeholder 4"/>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7EC9FD17-E9AD-4483-A668-160809CB551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3259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i="1"/>
            </a:lvl1pPr>
          </a:lstStyle>
          <a:p>
            <a:pPr defTabSz="914400">
              <a:defRPr/>
            </a:pPr>
            <a:fld id="{65EE556E-BCFF-4DDC-878B-0D7084A6D1C0}" type="datetimeFigureOut">
              <a:rPr lang="en-US" smtClean="0"/>
              <a:pPr defTabSz="914400">
                <a:defRPr/>
              </a:pPr>
              <a:t>16/10/2024</a:t>
            </a:fld>
            <a:endParaRPr lang="en-US"/>
          </a:p>
        </p:txBody>
      </p:sp>
      <p:sp>
        <p:nvSpPr>
          <p:cNvPr id="5" name="Footer Placeholder 4"/>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37A77EB6-EAE8-407D-8FC0-BB4262FE8161}"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4099913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i="1"/>
            </a:lvl1pPr>
          </a:lstStyle>
          <a:p>
            <a:pPr defTabSz="914400">
              <a:defRPr/>
            </a:pPr>
            <a:fld id="{C01707E1-5D7C-498F-9010-7C843634E881}" type="datetimeFigureOut">
              <a:rPr lang="en-US" smtClean="0"/>
              <a:pPr defTabSz="914400">
                <a:defRPr/>
              </a:pPr>
              <a:t>16/10/2024</a:t>
            </a:fld>
            <a:endParaRPr lang="en-US"/>
          </a:p>
        </p:txBody>
      </p:sp>
      <p:sp>
        <p:nvSpPr>
          <p:cNvPr id="6" name="Footer Placeholder 4"/>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C0547893-E4A4-4E88-A4A5-CCBA5E5678D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1423842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i="1"/>
            </a:lvl1pPr>
          </a:lstStyle>
          <a:p>
            <a:pPr defTabSz="914400">
              <a:defRPr/>
            </a:pPr>
            <a:fld id="{02AF52CE-2D7E-412F-83AE-7E92C2BC0155}" type="datetimeFigureOut">
              <a:rPr lang="en-US" smtClean="0"/>
              <a:pPr defTabSz="914400">
                <a:defRPr/>
              </a:pPr>
              <a:t>16/10/2024</a:t>
            </a:fld>
            <a:endParaRPr lang="en-US"/>
          </a:p>
        </p:txBody>
      </p:sp>
      <p:sp>
        <p:nvSpPr>
          <p:cNvPr id="8" name="Footer Placeholder 4"/>
          <p:cNvSpPr>
            <a:spLocks noGrp="1"/>
          </p:cNvSpPr>
          <p:nvPr>
            <p:ph type="ftr" sz="quarter" idx="11"/>
          </p:nvPr>
        </p:nvSpPr>
        <p:spPr/>
        <p:txBody>
          <a:bodyPr/>
          <a:lstStyle>
            <a:lvl1pPr>
              <a:defRPr i="1"/>
            </a:lvl1pPr>
          </a:lstStyle>
          <a:p>
            <a:pPr defTabSz="914400">
              <a:defRPr/>
            </a:pPr>
            <a:endParaRPr lang="en-US"/>
          </a:p>
        </p:txBody>
      </p:sp>
      <p:sp>
        <p:nvSpPr>
          <p:cNvPr id="9"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4FBCA54B-97AD-492E-9855-DA4C9B763312}"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3431211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i="1"/>
            </a:lvl1pPr>
          </a:lstStyle>
          <a:p>
            <a:pPr defTabSz="914400">
              <a:defRPr/>
            </a:pPr>
            <a:fld id="{C877FC52-D9BA-4511-98C4-F7CC99C128F9}" type="datetimeFigureOut">
              <a:rPr lang="en-US" smtClean="0"/>
              <a:pPr defTabSz="914400">
                <a:defRPr/>
              </a:pPr>
              <a:t>16/10/2024</a:t>
            </a:fld>
            <a:endParaRPr lang="en-US"/>
          </a:p>
        </p:txBody>
      </p:sp>
      <p:sp>
        <p:nvSpPr>
          <p:cNvPr id="4" name="Footer Placeholder 4"/>
          <p:cNvSpPr>
            <a:spLocks noGrp="1"/>
          </p:cNvSpPr>
          <p:nvPr>
            <p:ph type="ftr" sz="quarter" idx="11"/>
          </p:nvPr>
        </p:nvSpPr>
        <p:spPr/>
        <p:txBody>
          <a:bodyPr/>
          <a:lstStyle>
            <a:lvl1pPr>
              <a:defRPr i="1"/>
            </a:lvl1pPr>
          </a:lstStyle>
          <a:p>
            <a:pPr defTabSz="914400">
              <a:defRPr/>
            </a:pPr>
            <a:endParaRPr lang="en-US"/>
          </a:p>
        </p:txBody>
      </p:sp>
      <p:sp>
        <p:nvSpPr>
          <p:cNvPr id="5"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17786934-C79B-4C8B-B788-6130D842E3E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128212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a:lvl1pPr>
          </a:lstStyle>
          <a:p>
            <a:pPr defTabSz="914400">
              <a:defRPr/>
            </a:pPr>
            <a:fld id="{25E88EC0-1149-421A-8A9B-C39F8F5B5449}" type="datetimeFigureOut">
              <a:rPr lang="en-US" smtClean="0"/>
              <a:pPr defTabSz="914400">
                <a:defRPr/>
              </a:pPr>
              <a:t>16/10/2024</a:t>
            </a:fld>
            <a:endParaRPr lang="en-US"/>
          </a:p>
        </p:txBody>
      </p:sp>
      <p:sp>
        <p:nvSpPr>
          <p:cNvPr id="3" name="Footer Placeholder 4"/>
          <p:cNvSpPr>
            <a:spLocks noGrp="1"/>
          </p:cNvSpPr>
          <p:nvPr>
            <p:ph type="ftr" sz="quarter" idx="11"/>
          </p:nvPr>
        </p:nvSpPr>
        <p:spPr/>
        <p:txBody>
          <a:bodyPr/>
          <a:lstStyle>
            <a:lvl1pPr>
              <a:defRPr i="1"/>
            </a:lvl1pPr>
          </a:lstStyle>
          <a:p>
            <a:pPr defTabSz="914400">
              <a:defRPr/>
            </a:pPr>
            <a:endParaRPr lang="en-US"/>
          </a:p>
        </p:txBody>
      </p:sp>
      <p:sp>
        <p:nvSpPr>
          <p:cNvPr id="4"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B95A929E-60A6-4D49-BF90-761FF518E26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480429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defTabSz="914400">
              <a:defRPr/>
            </a:pPr>
            <a:fld id="{9BC6E829-1CF2-4056-B65B-CD33DD32C6A0}" type="datetimeFigureOut">
              <a:rPr lang="en-US" smtClean="0"/>
              <a:pPr defTabSz="914400">
                <a:defRPr/>
              </a:pPr>
              <a:t>16/10/2024</a:t>
            </a:fld>
            <a:endParaRPr lang="en-US"/>
          </a:p>
        </p:txBody>
      </p:sp>
      <p:sp>
        <p:nvSpPr>
          <p:cNvPr id="6" name="Footer Placeholder 4"/>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BC42B506-313C-4C0D-A578-D72A56424576}"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190059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defTabSz="914400">
              <a:defRPr/>
            </a:pPr>
            <a:fld id="{2144BBFC-C761-4EC3-B026-518441CE24B0}" type="datetimeFigureOut">
              <a:rPr lang="en-US" smtClean="0"/>
              <a:pPr defTabSz="914400">
                <a:defRPr/>
              </a:pPr>
              <a:t>16/10/2024</a:t>
            </a:fld>
            <a:endParaRPr lang="en-US"/>
          </a:p>
        </p:txBody>
      </p:sp>
      <p:sp>
        <p:nvSpPr>
          <p:cNvPr id="6" name="Footer Placeholder 4"/>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AEA612D1-306D-41F4-ADD0-43196FC83E78}"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618407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defTabSz="914400">
              <a:defRPr/>
            </a:pPr>
            <a:fld id="{C9F4AB0A-4A3C-4BB1-B021-2C18FBF35D64}" type="datetimeFigureOut">
              <a:rPr lang="en-US" smtClean="0"/>
              <a:pPr defTabSz="914400">
                <a:defRPr/>
              </a:pPr>
              <a:t>16/10/2024</a:t>
            </a:fld>
            <a:endParaRPr lang="en-US"/>
          </a:p>
        </p:txBody>
      </p:sp>
      <p:sp>
        <p:nvSpPr>
          <p:cNvPr id="5" name="Footer Placeholder 4"/>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B2F77357-FBD7-426A-80CE-837FA50D6335}"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3537733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defTabSz="914400">
              <a:defRPr/>
            </a:pPr>
            <a:fld id="{7A8AA30F-A9D7-492D-936E-064CAADA4356}" type="datetimeFigureOut">
              <a:rPr lang="en-US" smtClean="0"/>
              <a:pPr defTabSz="914400">
                <a:defRPr/>
              </a:pPr>
              <a:t>16/10/2024</a:t>
            </a:fld>
            <a:endParaRPr lang="en-US"/>
          </a:p>
        </p:txBody>
      </p:sp>
      <p:sp>
        <p:nvSpPr>
          <p:cNvPr id="5" name="Footer Placeholder 4"/>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p:cNvSpPr>
            <a:spLocks noGrp="1"/>
          </p:cNvSpPr>
          <p:nvPr>
            <p:ph type="sldNum" sz="quarter" idx="12"/>
          </p:nvPr>
        </p:nvSpPr>
        <p:spPr/>
        <p:txBody>
          <a:bodyPr/>
          <a:lstStyle>
            <a:lvl1pPr>
              <a:defRPr i="1"/>
            </a:lvl1pPr>
          </a:lstStyle>
          <a:p>
            <a:pPr defTabSz="914400" fontAlgn="base">
              <a:spcBef>
                <a:spcPct val="0"/>
              </a:spcBef>
              <a:spcAft>
                <a:spcPct val="0"/>
              </a:spcAft>
            </a:pPr>
            <a:fld id="{548A63CD-7B55-4A27-A450-5F42E9C8FA47}"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79784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802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978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7227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0233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6009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68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3092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156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0068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945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266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230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700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3768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96072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49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97879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734252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7015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5446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544856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13905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545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17681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3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2.jp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image" Target="../media/image2.jp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6.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 id="214748373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9952" tIns="74976" rIns="149952" bIns="7497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9952" tIns="74976" rIns="149952" bIns="749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9952" tIns="74976" rIns="149952" bIns="74976" rtlCol="0" anchor="ctr"/>
          <a:lstStyle>
            <a:lvl1pPr algn="l">
              <a:defRPr sz="1426">
                <a:solidFill>
                  <a:schemeClr val="tx1">
                    <a:tint val="75000"/>
                  </a:schemeClr>
                </a:solidFill>
              </a:defRPr>
            </a:lvl1pPr>
          </a:lstStyle>
          <a:p>
            <a:pPr defTabSz="1069161"/>
            <a:fld id="{69B3D045-F87F-4081-A8E0-D02E3BC8C0EB}" type="datetimeFigureOut">
              <a:rPr lang="en-US" smtClean="0">
                <a:solidFill>
                  <a:prstClr val="black">
                    <a:tint val="75000"/>
                  </a:prstClr>
                </a:solidFill>
              </a:rPr>
              <a:pPr defTabSz="1069161"/>
              <a:t>16/10/2024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9952" tIns="74976" rIns="149952" bIns="74976" rtlCol="0" anchor="ctr"/>
          <a:lstStyle>
            <a:lvl1pPr algn="ctr">
              <a:defRPr sz="1426">
                <a:solidFill>
                  <a:schemeClr val="tx1">
                    <a:tint val="75000"/>
                  </a:schemeClr>
                </a:solidFill>
              </a:defRPr>
            </a:lvl1pPr>
          </a:lstStyle>
          <a:p>
            <a:pPr defTabSz="10691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9952" tIns="74976" rIns="149952" bIns="74976" rtlCol="0" anchor="ctr"/>
          <a:lstStyle>
            <a:lvl1pPr algn="r">
              <a:defRPr sz="1426">
                <a:solidFill>
                  <a:schemeClr val="tx1">
                    <a:tint val="75000"/>
                  </a:schemeClr>
                </a:solidFill>
              </a:defRPr>
            </a:lvl1p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val="2838020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069161" rtl="0" eaLnBrk="1" latinLnBrk="0" hangingPunct="1">
        <a:spcBef>
          <a:spcPct val="0"/>
        </a:spcBef>
        <a:buNone/>
        <a:defRPr sz="5134" kern="1200">
          <a:solidFill>
            <a:schemeClr val="tx1"/>
          </a:solidFill>
          <a:latin typeface="+mj-lt"/>
          <a:ea typeface="+mj-ea"/>
          <a:cs typeface="+mj-cs"/>
        </a:defRPr>
      </a:lvl1pPr>
    </p:titleStyle>
    <p:bodyStyle>
      <a:lvl1pPr marL="400936" indent="-400936" algn="l" defTabSz="1069161" rtl="0" eaLnBrk="1" latinLnBrk="0" hangingPunct="1">
        <a:spcBef>
          <a:spcPct val="20000"/>
        </a:spcBef>
        <a:buFont typeface="Arial" pitchFamily="34" charset="0"/>
        <a:buChar char="•"/>
        <a:defRPr sz="3708" kern="1200">
          <a:solidFill>
            <a:schemeClr val="tx1"/>
          </a:solidFill>
          <a:latin typeface="+mn-lt"/>
          <a:ea typeface="+mn-ea"/>
          <a:cs typeface="+mn-cs"/>
        </a:defRPr>
      </a:lvl1pPr>
      <a:lvl2pPr marL="868694" indent="-334113" algn="l" defTabSz="1069161" rtl="0" eaLnBrk="1" latinLnBrk="0" hangingPunct="1">
        <a:spcBef>
          <a:spcPct val="20000"/>
        </a:spcBef>
        <a:buFont typeface="Arial" pitchFamily="34" charset="0"/>
        <a:buChar char="–"/>
        <a:defRPr sz="3280" kern="1200">
          <a:solidFill>
            <a:schemeClr val="tx1"/>
          </a:solidFill>
          <a:latin typeface="+mn-lt"/>
          <a:ea typeface="+mn-ea"/>
          <a:cs typeface="+mn-cs"/>
        </a:defRPr>
      </a:lvl2pPr>
      <a:lvl3pPr marL="1336451" indent="-267290" algn="l" defTabSz="1069161" rtl="0" eaLnBrk="1" latinLnBrk="0" hangingPunct="1">
        <a:spcBef>
          <a:spcPct val="20000"/>
        </a:spcBef>
        <a:buFont typeface="Arial" pitchFamily="34" charset="0"/>
        <a:buChar char="•"/>
        <a:defRPr sz="2781" kern="1200">
          <a:solidFill>
            <a:schemeClr val="tx1"/>
          </a:solidFill>
          <a:latin typeface="+mn-lt"/>
          <a:ea typeface="+mn-ea"/>
          <a:cs typeface="+mn-cs"/>
        </a:defRPr>
      </a:lvl3pPr>
      <a:lvl4pPr marL="1871032"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4pPr>
      <a:lvl5pPr marL="2405612"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5pPr>
      <a:lvl6pPr marL="2940193"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474773"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009354"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543934"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9pPr>
    </p:bodyStyle>
    <p:otherStyle>
      <a:defPPr>
        <a:defRPr lang="en-US"/>
      </a:defPPr>
      <a:lvl1pPr marL="0" algn="l" defTabSz="1069161" rtl="0" eaLnBrk="1" latinLnBrk="0" hangingPunct="1">
        <a:defRPr sz="2139" kern="1200">
          <a:solidFill>
            <a:schemeClr val="tx1"/>
          </a:solidFill>
          <a:latin typeface="+mn-lt"/>
          <a:ea typeface="+mn-ea"/>
          <a:cs typeface="+mn-cs"/>
        </a:defRPr>
      </a:lvl1pPr>
      <a:lvl2pPr marL="534580" algn="l" defTabSz="1069161" rtl="0" eaLnBrk="1" latinLnBrk="0" hangingPunct="1">
        <a:defRPr sz="2139" kern="1200">
          <a:solidFill>
            <a:schemeClr val="tx1"/>
          </a:solidFill>
          <a:latin typeface="+mn-lt"/>
          <a:ea typeface="+mn-ea"/>
          <a:cs typeface="+mn-cs"/>
        </a:defRPr>
      </a:lvl2pPr>
      <a:lvl3pPr marL="1069161" algn="l" defTabSz="1069161" rtl="0" eaLnBrk="1" latinLnBrk="0" hangingPunct="1">
        <a:defRPr sz="2139" kern="1200">
          <a:solidFill>
            <a:schemeClr val="tx1"/>
          </a:solidFill>
          <a:latin typeface="+mn-lt"/>
          <a:ea typeface="+mn-ea"/>
          <a:cs typeface="+mn-cs"/>
        </a:defRPr>
      </a:lvl3pPr>
      <a:lvl4pPr marL="1603742" algn="l" defTabSz="1069161" rtl="0" eaLnBrk="1" latinLnBrk="0" hangingPunct="1">
        <a:defRPr sz="2139" kern="1200">
          <a:solidFill>
            <a:schemeClr val="tx1"/>
          </a:solidFill>
          <a:latin typeface="+mn-lt"/>
          <a:ea typeface="+mn-ea"/>
          <a:cs typeface="+mn-cs"/>
        </a:defRPr>
      </a:lvl4pPr>
      <a:lvl5pPr marL="2138322" algn="l" defTabSz="1069161" rtl="0" eaLnBrk="1" latinLnBrk="0" hangingPunct="1">
        <a:defRPr sz="2139" kern="1200">
          <a:solidFill>
            <a:schemeClr val="tx1"/>
          </a:solidFill>
          <a:latin typeface="+mn-lt"/>
          <a:ea typeface="+mn-ea"/>
          <a:cs typeface="+mn-cs"/>
        </a:defRPr>
      </a:lvl5pPr>
      <a:lvl6pPr marL="2672902" algn="l" defTabSz="1069161" rtl="0" eaLnBrk="1" latinLnBrk="0" hangingPunct="1">
        <a:defRPr sz="2139" kern="1200">
          <a:solidFill>
            <a:schemeClr val="tx1"/>
          </a:solidFill>
          <a:latin typeface="+mn-lt"/>
          <a:ea typeface="+mn-ea"/>
          <a:cs typeface="+mn-cs"/>
        </a:defRPr>
      </a:lvl6pPr>
      <a:lvl7pPr marL="3207483" algn="l" defTabSz="1069161" rtl="0" eaLnBrk="1" latinLnBrk="0" hangingPunct="1">
        <a:defRPr sz="2139" kern="1200">
          <a:solidFill>
            <a:schemeClr val="tx1"/>
          </a:solidFill>
          <a:latin typeface="+mn-lt"/>
          <a:ea typeface="+mn-ea"/>
          <a:cs typeface="+mn-cs"/>
        </a:defRPr>
      </a:lvl7pPr>
      <a:lvl8pPr marL="3742064" algn="l" defTabSz="1069161" rtl="0" eaLnBrk="1" latinLnBrk="0" hangingPunct="1">
        <a:defRPr sz="2139" kern="1200">
          <a:solidFill>
            <a:schemeClr val="tx1"/>
          </a:solidFill>
          <a:latin typeface="+mn-lt"/>
          <a:ea typeface="+mn-ea"/>
          <a:cs typeface="+mn-cs"/>
        </a:defRPr>
      </a:lvl8pPr>
      <a:lvl9pPr marL="4276644" algn="l" defTabSz="1069161" rtl="0" eaLnBrk="1" latinLnBrk="0" hangingPunct="1">
        <a:defRPr sz="213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7537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63"/>
            <a:ext cx="2844800" cy="366713"/>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defTabSz="914400">
              <a:defRPr/>
            </a:pPr>
            <a:fld id="{BD4BBBAB-BACD-45AE-9C95-E8F969D052DC}" type="datetimeFigureOut">
              <a:rPr lang="en-US" smtClean="0"/>
              <a:pPr defTabSz="914400">
                <a:defRPr/>
              </a:pPr>
              <a:t>16/10/2024</a:t>
            </a:fld>
            <a:endParaRPr lang="en-US"/>
          </a:p>
        </p:txBody>
      </p:sp>
      <p:sp>
        <p:nvSpPr>
          <p:cNvPr id="5" name="Footer Placeholder 4"/>
          <p:cNvSpPr>
            <a:spLocks noGrp="1"/>
          </p:cNvSpPr>
          <p:nvPr>
            <p:ph type="ftr" sz="quarter" idx="3"/>
          </p:nvPr>
        </p:nvSpPr>
        <p:spPr>
          <a:xfrm>
            <a:off x="4165600" y="6356363"/>
            <a:ext cx="3860800" cy="366713"/>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defTabSz="914400">
              <a:defRPr/>
            </a:pPr>
            <a:endParaRPr lang="en-US"/>
          </a:p>
        </p:txBody>
      </p:sp>
      <p:sp>
        <p:nvSpPr>
          <p:cNvPr id="6" name="Slide Number Placeholder 5"/>
          <p:cNvSpPr>
            <a:spLocks noGrp="1"/>
          </p:cNvSpPr>
          <p:nvPr>
            <p:ph type="sldNum" sz="quarter" idx="4"/>
          </p:nvPr>
        </p:nvSpPr>
        <p:spPr>
          <a:xfrm>
            <a:off x="8737600" y="6356363"/>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itchFamily="34" charset="0"/>
                <a:cs typeface="Arial" pitchFamily="34" charset="0"/>
              </a:defRPr>
            </a:lvl1pPr>
          </a:lstStyle>
          <a:p>
            <a:pPr defTabSz="914400" fontAlgn="base">
              <a:spcBef>
                <a:spcPct val="0"/>
              </a:spcBef>
              <a:spcAft>
                <a:spcPct val="0"/>
              </a:spcAft>
            </a:pPr>
            <a:fld id="{6681C526-364D-4AE4-AB0D-1EC8743CFA4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7990756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64579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2"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59266"/>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gif"/><Relationship Id="rId7" Type="http://schemas.openxmlformats.org/officeDocument/2006/relationships/image" Target="../media/image19.wmf"/><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1.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4.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a:extLst>
              <a:ext uri="{FF2B5EF4-FFF2-40B4-BE49-F238E27FC236}">
                <a16:creationId xmlns:a16="http://schemas.microsoft.com/office/drawing/2014/main" id="{05E30AD5-0357-8EFF-55B7-3BC636F0B7EF}"/>
              </a:ext>
            </a:extLst>
          </p:cNvPr>
          <p:cNvSpPr txBox="1">
            <a:spLocks noChangeArrowheads="1"/>
          </p:cNvSpPr>
          <p:nvPr/>
        </p:nvSpPr>
        <p:spPr bwMode="auto">
          <a:xfrm>
            <a:off x="3560480" y="4416264"/>
            <a:ext cx="7316785" cy="56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069161" eaLnBrk="1" hangingPunct="1">
              <a:spcBef>
                <a:spcPct val="50000"/>
              </a:spcBef>
            </a:pPr>
            <a:r>
              <a:rPr lang="en-US" altLang="en-US" sz="2472" i="1" dirty="0">
                <a:solidFill>
                  <a:srgbClr val="A50021"/>
                </a:solidFill>
              </a:rPr>
              <a:t> </a:t>
            </a:r>
            <a:r>
              <a:rPr lang="en-US" altLang="en-US" sz="3042" i="1" dirty="0" err="1">
                <a:solidFill>
                  <a:srgbClr val="FF0000"/>
                </a:solidFill>
              </a:rPr>
              <a:t>Giáo</a:t>
            </a:r>
            <a:r>
              <a:rPr lang="en-US" altLang="en-US" sz="3042" i="1" dirty="0">
                <a:solidFill>
                  <a:srgbClr val="FF0000"/>
                </a:solidFill>
              </a:rPr>
              <a:t> </a:t>
            </a:r>
            <a:r>
              <a:rPr lang="en-US" altLang="en-US" sz="3042" i="1" dirty="0" err="1">
                <a:solidFill>
                  <a:srgbClr val="FF0000"/>
                </a:solidFill>
              </a:rPr>
              <a:t>viên</a:t>
            </a:r>
            <a:r>
              <a:rPr lang="en-US" altLang="en-US" sz="3042" i="1" dirty="0">
                <a:solidFill>
                  <a:srgbClr val="FF0000"/>
                </a:solidFill>
              </a:rPr>
              <a:t> </a:t>
            </a:r>
            <a:r>
              <a:rPr lang="vi-VN" altLang="en-US" sz="3042" i="1" dirty="0">
                <a:solidFill>
                  <a:srgbClr val="FF0000"/>
                </a:solidFill>
              </a:rPr>
              <a:t>thực</a:t>
            </a:r>
            <a:r>
              <a:rPr lang="en-US" altLang="en-US" sz="3042" i="1" dirty="0">
                <a:solidFill>
                  <a:srgbClr val="FF0000"/>
                </a:solidFill>
              </a:rPr>
              <a:t> </a:t>
            </a:r>
            <a:r>
              <a:rPr lang="vi-VN" altLang="en-US" sz="3042" i="1" dirty="0">
                <a:solidFill>
                  <a:srgbClr val="FF0000"/>
                </a:solidFill>
              </a:rPr>
              <a:t>hi</a:t>
            </a:r>
            <a:r>
              <a:rPr lang="en-US" altLang="en-US" sz="3042" i="1" dirty="0" err="1">
                <a:solidFill>
                  <a:srgbClr val="FF0000"/>
                </a:solidFill>
              </a:rPr>
              <a:t>ện</a:t>
            </a:r>
            <a:r>
              <a:rPr lang="en-US" altLang="en-US" sz="3042" i="1" dirty="0">
                <a:solidFill>
                  <a:srgbClr val="FF0000"/>
                </a:solidFill>
              </a:rPr>
              <a:t>: Lê </a:t>
            </a:r>
            <a:r>
              <a:rPr lang="en-US" altLang="en-US" sz="3042" i="1" dirty="0" err="1">
                <a:solidFill>
                  <a:srgbClr val="FF0000"/>
                </a:solidFill>
              </a:rPr>
              <a:t>Thị</a:t>
            </a:r>
            <a:r>
              <a:rPr lang="en-US" altLang="en-US" sz="3042" i="1" dirty="0">
                <a:solidFill>
                  <a:srgbClr val="FF0000"/>
                </a:solidFill>
              </a:rPr>
              <a:t> Nga</a:t>
            </a:r>
          </a:p>
        </p:txBody>
      </p:sp>
      <p:sp>
        <p:nvSpPr>
          <p:cNvPr id="132099" name="WordArt 3">
            <a:extLst>
              <a:ext uri="{FF2B5EF4-FFF2-40B4-BE49-F238E27FC236}">
                <a16:creationId xmlns:a16="http://schemas.microsoft.com/office/drawing/2014/main" id="{879A8A68-A33B-5A60-449F-C10F9AFF7A29}"/>
              </a:ext>
            </a:extLst>
          </p:cNvPr>
          <p:cNvSpPr>
            <a:spLocks noChangeArrowheads="1" noChangeShapeType="1" noTextEdit="1"/>
          </p:cNvSpPr>
          <p:nvPr/>
        </p:nvSpPr>
        <p:spPr bwMode="auto">
          <a:xfrm>
            <a:off x="4466023" y="1907688"/>
            <a:ext cx="3522561" cy="9779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1069161"/>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Môn</a:t>
            </a:r>
            <a:r>
              <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 </a:t>
            </a:r>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Tiếng</a:t>
            </a:r>
            <a:r>
              <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 </a:t>
            </a:r>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Việt</a:t>
            </a:r>
            <a:endPar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endParaRPr>
          </a:p>
        </p:txBody>
      </p:sp>
      <p:grpSp>
        <p:nvGrpSpPr>
          <p:cNvPr id="3076" name="Group 4">
            <a:extLst>
              <a:ext uri="{FF2B5EF4-FFF2-40B4-BE49-F238E27FC236}">
                <a16:creationId xmlns:a16="http://schemas.microsoft.com/office/drawing/2014/main" id="{7F1A0E70-B2B9-D2DC-0B6F-7AEC74F08CD1}"/>
              </a:ext>
            </a:extLst>
          </p:cNvPr>
          <p:cNvGrpSpPr>
            <a:grpSpLocks/>
          </p:cNvGrpSpPr>
          <p:nvPr/>
        </p:nvGrpSpPr>
        <p:grpSpPr bwMode="auto">
          <a:xfrm>
            <a:off x="-260909" y="1"/>
            <a:ext cx="12550821" cy="6729704"/>
            <a:chOff x="0" y="-17"/>
            <a:chExt cx="5874" cy="4364"/>
          </a:xfrm>
        </p:grpSpPr>
        <p:sp>
          <p:nvSpPr>
            <p:cNvPr id="3087" name="Line 5">
              <a:extLst>
                <a:ext uri="{FF2B5EF4-FFF2-40B4-BE49-F238E27FC236}">
                  <a16:creationId xmlns:a16="http://schemas.microsoft.com/office/drawing/2014/main" id="{B14A1464-BD81-2B6C-BD53-C95E045447E0}"/>
                </a:ext>
              </a:extLst>
            </p:cNvPr>
            <p:cNvSpPr>
              <a:spLocks noChangeShapeType="1"/>
            </p:cNvSpPr>
            <p:nvPr/>
          </p:nvSpPr>
          <p:spPr bwMode="auto">
            <a:xfrm>
              <a:off x="113" y="4201"/>
              <a:ext cx="5534"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sp>
          <p:nvSpPr>
            <p:cNvPr id="3088" name="Line 6">
              <a:extLst>
                <a:ext uri="{FF2B5EF4-FFF2-40B4-BE49-F238E27FC236}">
                  <a16:creationId xmlns:a16="http://schemas.microsoft.com/office/drawing/2014/main" id="{F070F670-700D-0DCB-BFCB-EFAA44C544E2}"/>
                </a:ext>
              </a:extLst>
            </p:cNvPr>
            <p:cNvSpPr>
              <a:spLocks noChangeShapeType="1"/>
            </p:cNvSpPr>
            <p:nvPr/>
          </p:nvSpPr>
          <p:spPr bwMode="auto">
            <a:xfrm>
              <a:off x="68" y="4246"/>
              <a:ext cx="5602" cy="0"/>
            </a:xfrm>
            <a:prstGeom prst="line">
              <a:avLst/>
            </a:prstGeom>
            <a:noFill/>
            <a:ln w="9525">
              <a:solidFill>
                <a:srgbClr val="2CCB07"/>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grpSp>
          <p:nvGrpSpPr>
            <p:cNvPr id="3089" name="Group 7">
              <a:extLst>
                <a:ext uri="{FF2B5EF4-FFF2-40B4-BE49-F238E27FC236}">
                  <a16:creationId xmlns:a16="http://schemas.microsoft.com/office/drawing/2014/main" id="{065F5A92-EB80-08D6-A633-B31D60D01169}"/>
                </a:ext>
              </a:extLst>
            </p:cNvPr>
            <p:cNvGrpSpPr>
              <a:grpSpLocks/>
            </p:cNvGrpSpPr>
            <p:nvPr/>
          </p:nvGrpSpPr>
          <p:grpSpPr bwMode="auto">
            <a:xfrm>
              <a:off x="0" y="73"/>
              <a:ext cx="5738" cy="45"/>
              <a:chOff x="0" y="2160"/>
              <a:chExt cx="5602" cy="45"/>
            </a:xfrm>
          </p:grpSpPr>
          <p:sp>
            <p:nvSpPr>
              <p:cNvPr id="3107" name="Line 8">
                <a:extLst>
                  <a:ext uri="{FF2B5EF4-FFF2-40B4-BE49-F238E27FC236}">
                    <a16:creationId xmlns:a16="http://schemas.microsoft.com/office/drawing/2014/main" id="{A31F193F-4090-597D-A26C-9E59B366FD60}"/>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sp>
            <p:nvSpPr>
              <p:cNvPr id="3108" name="Line 9">
                <a:extLst>
                  <a:ext uri="{FF2B5EF4-FFF2-40B4-BE49-F238E27FC236}">
                    <a16:creationId xmlns:a16="http://schemas.microsoft.com/office/drawing/2014/main" id="{0128982B-1B48-54E8-C213-9CD2B3C6D415}"/>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grpSp>
        <p:grpSp>
          <p:nvGrpSpPr>
            <p:cNvPr id="3090" name="Group 10">
              <a:extLst>
                <a:ext uri="{FF2B5EF4-FFF2-40B4-BE49-F238E27FC236}">
                  <a16:creationId xmlns:a16="http://schemas.microsoft.com/office/drawing/2014/main" id="{C8EA2DEB-0AF1-42CB-CC42-41DEDDB63F4E}"/>
                </a:ext>
              </a:extLst>
            </p:cNvPr>
            <p:cNvGrpSpPr>
              <a:grpSpLocks/>
            </p:cNvGrpSpPr>
            <p:nvPr/>
          </p:nvGrpSpPr>
          <p:grpSpPr bwMode="auto">
            <a:xfrm rot="5400000" flipV="1">
              <a:off x="3464" y="2137"/>
              <a:ext cx="4320" cy="46"/>
              <a:chOff x="0" y="2160"/>
              <a:chExt cx="5602" cy="45"/>
            </a:xfrm>
          </p:grpSpPr>
          <p:sp>
            <p:nvSpPr>
              <p:cNvPr id="3105" name="Line 11">
                <a:extLst>
                  <a:ext uri="{FF2B5EF4-FFF2-40B4-BE49-F238E27FC236}">
                    <a16:creationId xmlns:a16="http://schemas.microsoft.com/office/drawing/2014/main" id="{039920B2-B98D-8901-CEFB-E44CB5F435FA}"/>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sp>
            <p:nvSpPr>
              <p:cNvPr id="3106" name="Line 12">
                <a:extLst>
                  <a:ext uri="{FF2B5EF4-FFF2-40B4-BE49-F238E27FC236}">
                    <a16:creationId xmlns:a16="http://schemas.microsoft.com/office/drawing/2014/main" id="{DED168DB-F499-912D-FB9C-D0F914041E4D}"/>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grpSp>
        <p:grpSp>
          <p:nvGrpSpPr>
            <p:cNvPr id="3091" name="Group 13">
              <a:extLst>
                <a:ext uri="{FF2B5EF4-FFF2-40B4-BE49-F238E27FC236}">
                  <a16:creationId xmlns:a16="http://schemas.microsoft.com/office/drawing/2014/main" id="{C68EAE83-38DF-18E8-06AB-7F6E782CB877}"/>
                </a:ext>
              </a:extLst>
            </p:cNvPr>
            <p:cNvGrpSpPr>
              <a:grpSpLocks/>
            </p:cNvGrpSpPr>
            <p:nvPr/>
          </p:nvGrpSpPr>
          <p:grpSpPr bwMode="auto">
            <a:xfrm rot="-5400000" flipH="1" flipV="1">
              <a:off x="-2024" y="2120"/>
              <a:ext cx="4320" cy="45"/>
              <a:chOff x="0" y="2160"/>
              <a:chExt cx="5602" cy="45"/>
            </a:xfrm>
          </p:grpSpPr>
          <p:sp>
            <p:nvSpPr>
              <p:cNvPr id="3103" name="Line 14">
                <a:extLst>
                  <a:ext uri="{FF2B5EF4-FFF2-40B4-BE49-F238E27FC236}">
                    <a16:creationId xmlns:a16="http://schemas.microsoft.com/office/drawing/2014/main" id="{2D18B840-0568-901B-B8FA-195D961EAFCE}"/>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sp>
            <p:nvSpPr>
              <p:cNvPr id="3104" name="Line 15">
                <a:extLst>
                  <a:ext uri="{FF2B5EF4-FFF2-40B4-BE49-F238E27FC236}">
                    <a16:creationId xmlns:a16="http://schemas.microsoft.com/office/drawing/2014/main" id="{40679DBA-F92D-DD49-CFCF-95597CDCE682}"/>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a:noFill/>
                  </a14:hiddenFill>
                </a:ext>
              </a:extLst>
            </p:spPr>
            <p:txBody>
              <a:bodyPr/>
              <a:lstStyle/>
              <a:p>
                <a:pPr defTabSz="1069161"/>
                <a:endParaRPr lang="en-US" sz="2852">
                  <a:solidFill>
                    <a:prstClr val="black"/>
                  </a:solidFill>
                  <a:latin typeface="Calibri"/>
                </a:endParaRPr>
              </a:p>
            </p:txBody>
          </p:sp>
        </p:grpSp>
        <p:grpSp>
          <p:nvGrpSpPr>
            <p:cNvPr id="3092" name="Group 16">
              <a:extLst>
                <a:ext uri="{FF2B5EF4-FFF2-40B4-BE49-F238E27FC236}">
                  <a16:creationId xmlns:a16="http://schemas.microsoft.com/office/drawing/2014/main" id="{F5EC39DB-AC31-C72D-0993-28F186533ED6}"/>
                </a:ext>
              </a:extLst>
            </p:cNvPr>
            <p:cNvGrpSpPr>
              <a:grpSpLocks/>
            </p:cNvGrpSpPr>
            <p:nvPr/>
          </p:nvGrpSpPr>
          <p:grpSpPr bwMode="auto">
            <a:xfrm>
              <a:off x="5284" y="3793"/>
              <a:ext cx="590" cy="527"/>
              <a:chOff x="4694" y="2685"/>
              <a:chExt cx="672" cy="625"/>
            </a:xfrm>
          </p:grpSpPr>
          <p:pic>
            <p:nvPicPr>
              <p:cNvPr id="3099" name="Picture 17">
                <a:extLst>
                  <a:ext uri="{FF2B5EF4-FFF2-40B4-BE49-F238E27FC236}">
                    <a16:creationId xmlns:a16="http://schemas.microsoft.com/office/drawing/2014/main" id="{566D3EDC-2741-6DED-03C6-3CF367A8932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31373" flipV="1">
                <a:off x="4921" y="2886"/>
                <a:ext cx="44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8">
                <a:extLst>
                  <a:ext uri="{FF2B5EF4-FFF2-40B4-BE49-F238E27FC236}">
                    <a16:creationId xmlns:a16="http://schemas.microsoft.com/office/drawing/2014/main" id="{989237DF-588C-3F66-E90A-AEF9735FB92F}"/>
                  </a:ext>
                </a:extLst>
              </p:cNvPr>
              <p:cNvPicPr>
                <a:picLocks noChangeAspect="1" noChangeArrowheads="1"/>
              </p:cNvPicPr>
              <p:nvPr/>
            </p:nvPicPr>
            <p:blipFill>
              <a:blip r:embed="rId2"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rot="6667317" flipV="1">
                <a:off x="4857" y="2795"/>
                <a:ext cx="44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9" descr="sflower">
                <a:extLst>
                  <a:ext uri="{FF2B5EF4-FFF2-40B4-BE49-F238E27FC236}">
                    <a16:creationId xmlns:a16="http://schemas.microsoft.com/office/drawing/2014/main" id="{52AA1252-0BED-95DD-F2D5-2245C5B370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38349">
                <a:off x="4740" y="3022"/>
                <a:ext cx="3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20" descr="sflower">
                <a:extLst>
                  <a:ext uri="{FF2B5EF4-FFF2-40B4-BE49-F238E27FC236}">
                    <a16:creationId xmlns:a16="http://schemas.microsoft.com/office/drawing/2014/main" id="{30EA502F-01B6-5485-16D6-4A8DC08C715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51005">
                <a:off x="4694" y="2886"/>
                <a:ext cx="33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3" name="Picture 21" descr="sflower">
              <a:extLst>
                <a:ext uri="{FF2B5EF4-FFF2-40B4-BE49-F238E27FC236}">
                  <a16:creationId xmlns:a16="http://schemas.microsoft.com/office/drawing/2014/main" id="{94C7D1B4-90BE-94C1-D02B-01984A2369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840141">
              <a:off x="-18" y="1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22" descr="sflower">
              <a:extLst>
                <a:ext uri="{FF2B5EF4-FFF2-40B4-BE49-F238E27FC236}">
                  <a16:creationId xmlns:a16="http://schemas.microsoft.com/office/drawing/2014/main" id="{015D03E7-73CD-CD0C-9BFB-4EBC74558DD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152797">
              <a:off x="5506" y="0"/>
              <a:ext cx="25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23" descr="sflower">
              <a:extLst>
                <a:ext uri="{FF2B5EF4-FFF2-40B4-BE49-F238E27FC236}">
                  <a16:creationId xmlns:a16="http://schemas.microsoft.com/office/drawing/2014/main" id="{0AF2898A-3504-4430-98E3-CEBFA24C11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152797">
              <a:off x="5620" y="210"/>
              <a:ext cx="11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descr="sflower">
              <a:extLst>
                <a:ext uri="{FF2B5EF4-FFF2-40B4-BE49-F238E27FC236}">
                  <a16:creationId xmlns:a16="http://schemas.microsoft.com/office/drawing/2014/main" id="{C02D81F4-14E8-CE2F-779B-5CBA1E4278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22687">
              <a:off x="275" y="19"/>
              <a:ext cx="19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descr="sflower">
              <a:extLst>
                <a:ext uri="{FF2B5EF4-FFF2-40B4-BE49-F238E27FC236}">
                  <a16:creationId xmlns:a16="http://schemas.microsoft.com/office/drawing/2014/main" id="{13A469D2-D2A9-9ABF-513B-52F4745A90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803588">
              <a:off x="-18" y="4050"/>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descr="sflower">
              <a:extLst>
                <a:ext uri="{FF2B5EF4-FFF2-40B4-BE49-F238E27FC236}">
                  <a16:creationId xmlns:a16="http://schemas.microsoft.com/office/drawing/2014/main" id="{B0A20C76-9D52-9765-CD0A-E953362910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53276">
              <a:off x="273" y="4178"/>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7" name="Picture 27" descr="TIERE128">
            <a:extLst>
              <a:ext uri="{FF2B5EF4-FFF2-40B4-BE49-F238E27FC236}">
                <a16:creationId xmlns:a16="http://schemas.microsoft.com/office/drawing/2014/main" id="{14EE53C7-E265-963B-4CF4-81E1F849BCB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14735" y="4230626"/>
            <a:ext cx="2680406" cy="257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8" descr="Copy (2) of blumen-pflanzen111">
            <a:extLst>
              <a:ext uri="{FF2B5EF4-FFF2-40B4-BE49-F238E27FC236}">
                <a16:creationId xmlns:a16="http://schemas.microsoft.com/office/drawing/2014/main" id="{8043D397-80DE-5154-5153-91DA975864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80704" y="646851"/>
            <a:ext cx="1738642" cy="180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9" descr="POINSET2">
            <a:extLst>
              <a:ext uri="{FF2B5EF4-FFF2-40B4-BE49-F238E27FC236}">
                <a16:creationId xmlns:a16="http://schemas.microsoft.com/office/drawing/2014/main" id="{DA80DE07-8651-2380-D1E4-BB6F2CB756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5" y="415052"/>
            <a:ext cx="1159095" cy="115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0" descr="POINSET3">
            <a:extLst>
              <a:ext uri="{FF2B5EF4-FFF2-40B4-BE49-F238E27FC236}">
                <a16:creationId xmlns:a16="http://schemas.microsoft.com/office/drawing/2014/main" id="{39D06B44-F35D-C79F-B6BC-EADB8C63C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6407" y="5102746"/>
            <a:ext cx="1666198" cy="156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31" descr="Flower-06-june">
            <a:extLst>
              <a:ext uri="{FF2B5EF4-FFF2-40B4-BE49-F238E27FC236}">
                <a16:creationId xmlns:a16="http://schemas.microsoft.com/office/drawing/2014/main" id="{3896B7EA-FC03-FF89-C989-7CB76D51C8F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51035" y="2106908"/>
            <a:ext cx="651991" cy="61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 descr="rose9">
            <a:extLst>
              <a:ext uri="{FF2B5EF4-FFF2-40B4-BE49-F238E27FC236}">
                <a16:creationId xmlns:a16="http://schemas.microsoft.com/office/drawing/2014/main" id="{636A81EE-F2DB-AC4E-6437-3D87A879911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995141" y="5573627"/>
            <a:ext cx="4636378" cy="118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 descr="single flower">
            <a:extLst>
              <a:ext uri="{FF2B5EF4-FFF2-40B4-BE49-F238E27FC236}">
                <a16:creationId xmlns:a16="http://schemas.microsoft.com/office/drawing/2014/main" id="{AAAD0913-B064-BD06-16E7-F7E25ABFA73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878672" y="5674746"/>
            <a:ext cx="902524" cy="79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34" descr="Flower-06-june">
            <a:extLst>
              <a:ext uri="{FF2B5EF4-FFF2-40B4-BE49-F238E27FC236}">
                <a16:creationId xmlns:a16="http://schemas.microsoft.com/office/drawing/2014/main" id="{A9BF1A39-BE10-08FC-8830-8B98ACFD467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60637" y="2125019"/>
            <a:ext cx="651991" cy="61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35" descr="Flower-06-june">
            <a:extLst>
              <a:ext uri="{FF2B5EF4-FFF2-40B4-BE49-F238E27FC236}">
                <a16:creationId xmlns:a16="http://schemas.microsoft.com/office/drawing/2014/main" id="{B2E3BA1C-DFA8-D769-483D-534B9511142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96859" y="5149531"/>
            <a:ext cx="651991" cy="61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36">
            <a:extLst>
              <a:ext uri="{FF2B5EF4-FFF2-40B4-BE49-F238E27FC236}">
                <a16:creationId xmlns:a16="http://schemas.microsoft.com/office/drawing/2014/main" id="{35A24931-49D4-4B25-0E13-AC9709C7F78B}"/>
              </a:ext>
            </a:extLst>
          </p:cNvPr>
          <p:cNvSpPr>
            <a:spLocks noChangeArrowheads="1" noChangeShapeType="1" noTextEdit="1"/>
          </p:cNvSpPr>
          <p:nvPr/>
        </p:nvSpPr>
        <p:spPr bwMode="auto">
          <a:xfrm>
            <a:off x="2098858" y="970453"/>
            <a:ext cx="8017752" cy="5718501"/>
          </a:xfrm>
          <a:prstGeom prst="rect">
            <a:avLst/>
          </a:prstGeom>
        </p:spPr>
        <p:txBody>
          <a:bodyPr spcFirstLastPara="1" wrap="none" fromWordArt="1">
            <a:prstTxWarp prst="textArchUp">
              <a:avLst>
                <a:gd name="adj" fmla="val 10883460"/>
              </a:avLst>
            </a:prstTxWarp>
          </a:bodyPr>
          <a:lstStyle/>
          <a:p>
            <a:pPr algn="ctr" defTabSz="1069161"/>
            <a:r>
              <a:rPr lang="en-US" sz="4563" kern="10" dirty="0" err="1">
                <a:ln w="9525">
                  <a:solidFill>
                    <a:srgbClr val="0000FF"/>
                  </a:solidFill>
                  <a:round/>
                  <a:headEnd/>
                  <a:tailEnd/>
                </a:ln>
                <a:solidFill>
                  <a:srgbClr val="FF0000"/>
                </a:solidFill>
                <a:latin typeface="Calibri"/>
                <a:cs typeface="Times New Roman" panose="02020603050405020304" pitchFamily="18" charset="0"/>
              </a:rPr>
              <a:t>Kính</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chào</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quý</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thầy</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cô</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về</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dự</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giờ</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thăm</a:t>
            </a:r>
            <a:r>
              <a:rPr lang="en-US" sz="4563" kern="10" dirty="0">
                <a:ln w="9525">
                  <a:solidFill>
                    <a:srgbClr val="0000FF"/>
                  </a:solidFill>
                  <a:round/>
                  <a:headEnd/>
                  <a:tailEnd/>
                </a:ln>
                <a:solidFill>
                  <a:srgbClr val="FF0000"/>
                </a:solidFill>
                <a:latin typeface="Calibri"/>
                <a:cs typeface="Times New Roman" panose="02020603050405020304" pitchFamily="18" charset="0"/>
              </a:rPr>
              <a:t> </a:t>
            </a:r>
            <a:r>
              <a:rPr lang="en-US" sz="4563" kern="10" dirty="0" err="1">
                <a:ln w="9525">
                  <a:solidFill>
                    <a:srgbClr val="0000FF"/>
                  </a:solidFill>
                  <a:round/>
                  <a:headEnd/>
                  <a:tailEnd/>
                </a:ln>
                <a:solidFill>
                  <a:srgbClr val="FF0000"/>
                </a:solidFill>
                <a:latin typeface="Calibri"/>
                <a:cs typeface="Times New Roman" panose="02020603050405020304" pitchFamily="18" charset="0"/>
              </a:rPr>
              <a:t>lớp</a:t>
            </a:r>
            <a:r>
              <a:rPr lang="en-US" sz="4563" kern="10" dirty="0">
                <a:ln w="9525">
                  <a:solidFill>
                    <a:srgbClr val="0000FF"/>
                  </a:solidFill>
                  <a:round/>
                  <a:headEnd/>
                  <a:tailEnd/>
                </a:ln>
                <a:solidFill>
                  <a:srgbClr val="FF0000"/>
                </a:solidFill>
                <a:latin typeface="Calibri"/>
                <a:cs typeface="Times New Roman" panose="02020603050405020304" pitchFamily="18" charset="0"/>
              </a:rPr>
              <a:t> 3B</a:t>
            </a:r>
          </a:p>
        </p:txBody>
      </p:sp>
      <p:sp>
        <p:nvSpPr>
          <p:cNvPr id="37" name="Rectangle 36"/>
          <p:cNvSpPr/>
          <p:nvPr/>
        </p:nvSpPr>
        <p:spPr>
          <a:xfrm>
            <a:off x="2596768" y="3124017"/>
            <a:ext cx="7345344" cy="618952"/>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defTabSz="1035650"/>
            <a:r>
              <a:rPr lang="en-US" sz="342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4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12: BÀI TẬP LÀM VĂN( </a:t>
            </a:r>
            <a:r>
              <a:rPr lang="en-US" sz="342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4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1,2)</a:t>
            </a:r>
            <a:endParaRPr lang="en-US" sz="3422"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8" name="Rectangle 37"/>
          <p:cNvSpPr/>
          <p:nvPr/>
        </p:nvSpPr>
        <p:spPr>
          <a:xfrm>
            <a:off x="3675929" y="3809328"/>
            <a:ext cx="4782271" cy="575094"/>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defTabSz="1035650"/>
            <a:r>
              <a:rPr lang="en-US" sz="3137"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137"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BÀI TẬP LÀM VĂN</a:t>
            </a:r>
            <a:endParaRPr lang="en-US" sz="3137"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9" name="Rectangle 38"/>
          <p:cNvSpPr/>
          <p:nvPr/>
        </p:nvSpPr>
        <p:spPr>
          <a:xfrm>
            <a:off x="3583548" y="223380"/>
            <a:ext cx="5108098" cy="417023"/>
          </a:xfrm>
          <a:prstGeom prst="rect">
            <a:avLst/>
          </a:prstGeom>
          <a:noFill/>
        </p:spPr>
        <p:txBody>
          <a:bodyPr wrap="none" lIns="65199" tIns="32600" rIns="65199" bIns="32600">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defTabSz="1035650"/>
            <a:r>
              <a:rPr lang="en-US" sz="228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TRƯỜNG TIỂU HỌC NGUYỄN TRÃI</a:t>
            </a:r>
          </a:p>
        </p:txBody>
      </p:sp>
    </p:spTree>
    <p:extLst>
      <p:ext uri="{BB962C8B-B14F-4D97-AF65-F5344CB8AC3E}">
        <p14:creationId xmlns:p14="http://schemas.microsoft.com/office/powerpoint/2010/main" val="28525074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wipe(down)">
                                      <p:cBhvr>
                                        <p:cTn id="7" dur="500"/>
                                        <p:tgtEl>
                                          <p:spTgt spid="132099"/>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32098"/>
                                        </p:tgtEl>
                                        <p:attrNameLst>
                                          <p:attrName>style.visibility</p:attrName>
                                        </p:attrNameLst>
                                      </p:cBhvr>
                                      <p:to>
                                        <p:strVal val="visible"/>
                                      </p:to>
                                    </p:set>
                                    <p:animEffect transition="in" filter="blinds(horizontal)">
                                      <p:cBhvr>
                                        <p:cTn id="11"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363200" y="2743200"/>
            <a:ext cx="1815444" cy="402630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371600" y="12098"/>
            <a:ext cx="9143999" cy="6842759"/>
          </a:xfrm>
          <a:prstGeom prst="rect">
            <a:avLst/>
          </a:prstGeom>
        </p:spPr>
      </p:pic>
      <p:grpSp>
        <p:nvGrpSpPr>
          <p:cNvPr id="20" name="Group 19"/>
          <p:cNvGrpSpPr/>
          <p:nvPr/>
        </p:nvGrpSpPr>
        <p:grpSpPr>
          <a:xfrm>
            <a:off x="1600200" y="1359710"/>
            <a:ext cx="8349084" cy="2076910"/>
            <a:chOff x="1795606" y="1646988"/>
            <a:chExt cx="7847456" cy="2076910"/>
          </a:xfrm>
        </p:grpSpPr>
        <p:sp>
          <p:nvSpPr>
            <p:cNvPr id="9" name="Rectangle 8"/>
            <p:cNvSpPr/>
            <p:nvPr/>
          </p:nvSpPr>
          <p:spPr>
            <a:xfrm>
              <a:off x="1795606"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884734"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77008" y="3200678"/>
              <a:ext cx="1624515" cy="523220"/>
            </a:xfrm>
            <a:prstGeom prst="rect">
              <a:avLst/>
            </a:prstGeom>
          </p:spPr>
          <p:txBody>
            <a:bodyPr wrap="none">
              <a:spAutoFit/>
            </a:bodyPr>
            <a:lstStyle/>
            <a:p>
              <a:pPr lvl="0" algn="ctr"/>
              <a:r>
                <a:rPr lang="en-US" sz="2800">
                  <a:solidFill>
                    <a:srgbClr val="F79646">
                      <a:lumMod val="50000"/>
                    </a:srgbClr>
                  </a:solidFill>
                  <a:latin typeface="Nunito Black" pitchFamily="2" charset="0"/>
                  <a:cs typeface="Baloo 2 SemiBold" pitchFamily="2" charset="0"/>
                </a:rPr>
                <a:t>Tròn xoe</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3657600"/>
            <a:ext cx="2247900" cy="3197257"/>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5" name="TextBox 14">
            <a:extLst>
              <a:ext uri="{FF2B5EF4-FFF2-40B4-BE49-F238E27FC236}">
                <a16:creationId xmlns:a16="http://schemas.microsoft.com/office/drawing/2014/main"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sp>
        <p:nvSpPr>
          <p:cNvPr id="22" name="TextBox 21">
            <a:extLst>
              <a:ext uri="{FF2B5EF4-FFF2-40B4-BE49-F238E27FC236}">
                <a16:creationId xmlns:a16="http://schemas.microsoft.com/office/drawing/2014/main" id="{9D029BD6-555E-62DC-5A01-C87A977BDCD1}"/>
              </a:ext>
            </a:extLst>
          </p:cNvPr>
          <p:cNvSpPr txBox="1"/>
          <p:nvPr/>
        </p:nvSpPr>
        <p:spPr>
          <a:xfrm>
            <a:off x="533400"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cxnSp>
        <p:nvCxnSpPr>
          <p:cNvPr id="5" name="Straight Connector 4"/>
          <p:cNvCxnSpPr/>
          <p:nvPr/>
        </p:nvCxnSpPr>
        <p:spPr>
          <a:xfrm>
            <a:off x="3352800" y="6400800"/>
            <a:ext cx="850151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98172" y="6705600"/>
            <a:ext cx="148782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5011793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2819400" y="3058801"/>
            <a:ext cx="9144000" cy="3953133"/>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2" name="Rectangle 1"/>
          <p:cNvSpPr/>
          <p:nvPr/>
        </p:nvSpPr>
        <p:spPr>
          <a:xfrm>
            <a:off x="2590800" y="1219200"/>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16" name="Straight Connector 15"/>
          <p:cNvCxnSpPr/>
          <p:nvPr/>
        </p:nvCxnSpPr>
        <p:spPr>
          <a:xfrm flipH="1">
            <a:off x="7162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7426036" y="165028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7467600" y="16917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151477" y="76199"/>
            <a:ext cx="2598311" cy="2438401"/>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753600"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007252" y="1143000"/>
              <a:ext cx="5944241" cy="1032590"/>
            </a:xfrm>
            <a:prstGeom prst="rect">
              <a:avLst/>
            </a:prstGeom>
          </p:spPr>
          <p:txBody>
            <a:bodyPr wrap="square">
              <a:spAutoFit/>
            </a:bodyPr>
            <a:lstStyle/>
            <a:p>
              <a:pPr lvl="0">
                <a:lnSpc>
                  <a:spcPct val="120000"/>
                </a:lnSpc>
              </a:pPr>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463195" y="2667000"/>
            <a:ext cx="6241023" cy="4724400"/>
            <a:chOff x="3544815" y="2971800"/>
            <a:chExt cx="6159404" cy="4114800"/>
          </a:xfrm>
        </p:grpSpPr>
        <p:pic>
          <p:nvPicPr>
            <p:cNvPr id="14" name="Picture 13"/>
            <p:cNvPicPr>
              <a:picLocks noChangeAspect="1"/>
            </p:cNvPicPr>
            <p:nvPr/>
          </p:nvPicPr>
          <p:blipFill>
            <a:blip r:embed="rId8"/>
            <a:stretch>
              <a:fillRect/>
            </a:stretch>
          </p:blipFill>
          <p:spPr>
            <a:xfrm>
              <a:off x="3544815" y="2971800"/>
              <a:ext cx="6159404" cy="4114800"/>
            </a:xfrm>
            <a:prstGeom prst="rect">
              <a:avLst/>
            </a:prstGeom>
          </p:spPr>
        </p:pic>
        <p:sp>
          <p:nvSpPr>
            <p:cNvPr id="17" name="Rectangle 16"/>
            <p:cNvSpPr/>
            <p:nvPr/>
          </p:nvSpPr>
          <p:spPr>
            <a:xfrm>
              <a:off x="3917324" y="4830097"/>
              <a:ext cx="5534817" cy="1032590"/>
            </a:xfrm>
            <a:prstGeom prst="rect">
              <a:avLst/>
            </a:prstGeom>
          </p:spPr>
          <p:txBody>
            <a:bodyPr wrap="square">
              <a:spAutoFit/>
            </a:bodyPr>
            <a:lstStyle/>
            <a:p>
              <a:pPr lvl="0" algn="just">
                <a:lnSpc>
                  <a:spcPct val="120000"/>
                </a:lnSpc>
              </a:pPr>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pic>
        <p:nvPicPr>
          <p:cNvPr id="18" name="Picture 4" descr="Ví Giặm đò đưa, Ẩm thực xứ Nghệ-Khăn mùi soa">
            <a:extLst>
              <a:ext uri="{FF2B5EF4-FFF2-40B4-BE49-F238E27FC236}">
                <a16:creationId xmlns:a16="http://schemas.microsoft.com/office/drawing/2014/main" id="{D834E73D-F19A-4167-9074-20F788A564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2139" y="76199"/>
            <a:ext cx="5686225" cy="291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672861" y="1334942"/>
            <a:ext cx="5982900" cy="217433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40295" algn="just" defTabSz="869300">
                <a:lnSpc>
                  <a:spcPct val="120000"/>
                </a:lnSpc>
              </a:pPr>
              <a:r>
                <a:rPr lang="en-US" sz="3422" dirty="0" err="1">
                  <a:solidFill>
                    <a:srgbClr val="000000"/>
                  </a:solidFill>
                  <a:latin typeface="Calibri"/>
                </a:rPr>
                <a:t>Phân</a:t>
              </a:r>
              <a:r>
                <a:rPr lang="en-US" sz="3422" dirty="0">
                  <a:solidFill>
                    <a:srgbClr val="000000"/>
                  </a:solidFill>
                  <a:latin typeface="Calibri"/>
                </a:rPr>
                <a:t> </a:t>
              </a:r>
              <a:r>
                <a:rPr lang="en-US" sz="3422" dirty="0" err="1">
                  <a:solidFill>
                    <a:srgbClr val="000000"/>
                  </a:solidFill>
                  <a:latin typeface="Calibri"/>
                </a:rPr>
                <a:t>công</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theo</a:t>
              </a:r>
              <a:r>
                <a:rPr lang="en-US" sz="3422" dirty="0">
                  <a:solidFill>
                    <a:srgbClr val="000000"/>
                  </a:solidFill>
                  <a:latin typeface="Calibri"/>
                </a:rPr>
                <a:t> </a:t>
              </a:r>
              <a:r>
                <a:rPr lang="en-US" sz="3422" dirty="0" err="1">
                  <a:solidFill>
                    <a:srgbClr val="000000"/>
                  </a:solidFill>
                  <a:latin typeface="Calibri"/>
                </a:rPr>
                <a:t>đoạn</a:t>
              </a:r>
              <a:r>
                <a:rPr lang="en-US" sz="3422" dirty="0">
                  <a:solidFill>
                    <a:srgbClr val="000000"/>
                  </a:solidFill>
                  <a:latin typeface="Calibri"/>
                </a:rPr>
                <a:t>.</a:t>
              </a:r>
            </a:p>
            <a:p>
              <a:pPr marL="540295" algn="just" defTabSz="869300">
                <a:lnSpc>
                  <a:spcPct val="120000"/>
                </a:lnSpc>
              </a:pPr>
              <a:r>
                <a:rPr lang="en-US" sz="3422" dirty="0" err="1">
                  <a:solidFill>
                    <a:srgbClr val="000000"/>
                  </a:solidFill>
                  <a:latin typeface="Calibri"/>
                </a:rPr>
                <a:t>Tất</a:t>
              </a:r>
              <a:r>
                <a:rPr lang="en-US" sz="3422" dirty="0">
                  <a:solidFill>
                    <a:srgbClr val="000000"/>
                  </a:solidFill>
                  <a:latin typeface="Calibri"/>
                </a:rPr>
                <a:t> </a:t>
              </a:r>
              <a:r>
                <a:rPr lang="en-US" sz="3422" dirty="0" err="1">
                  <a:solidFill>
                    <a:srgbClr val="000000"/>
                  </a:solidFill>
                  <a:latin typeface="Calibri"/>
                </a:rPr>
                <a:t>cả</a:t>
              </a:r>
              <a:r>
                <a:rPr lang="en-US" sz="3422" dirty="0">
                  <a:solidFill>
                    <a:srgbClr val="000000"/>
                  </a:solidFill>
                  <a:latin typeface="Calibri"/>
                </a:rPr>
                <a:t> </a:t>
              </a:r>
              <a:r>
                <a:rPr lang="en-US" sz="3422" dirty="0" err="1">
                  <a:solidFill>
                    <a:srgbClr val="000000"/>
                  </a:solidFill>
                  <a:latin typeface="Calibri"/>
                </a:rPr>
                <a:t>thành</a:t>
              </a:r>
              <a:r>
                <a:rPr lang="en-US" sz="3422" dirty="0">
                  <a:solidFill>
                    <a:srgbClr val="000000"/>
                  </a:solidFill>
                  <a:latin typeface="Calibri"/>
                </a:rPr>
                <a:t> </a:t>
              </a:r>
              <a:r>
                <a:rPr lang="en-US" sz="3422" dirty="0" err="1">
                  <a:solidFill>
                    <a:srgbClr val="000000"/>
                  </a:solidFill>
                  <a:latin typeface="Calibri"/>
                </a:rPr>
                <a:t>viên</a:t>
              </a:r>
              <a:r>
                <a:rPr lang="en-US" sz="3422" dirty="0">
                  <a:solidFill>
                    <a:srgbClr val="000000"/>
                  </a:solidFill>
                  <a:latin typeface="Calibri"/>
                </a:rPr>
                <a:t> </a:t>
              </a:r>
              <a:r>
                <a:rPr lang="en-US" sz="3422" dirty="0" err="1">
                  <a:solidFill>
                    <a:srgbClr val="000000"/>
                  </a:solidFill>
                  <a:latin typeface="Calibri"/>
                </a:rPr>
                <a:t>đều</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542804" y="3769436"/>
            <a:ext cx="6725105" cy="2702550"/>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869300">
                  <a:lnSpc>
                    <a:spcPct val="110000"/>
                  </a:lnSpc>
                </a:pPr>
                <a:r>
                  <a:rPr lang="en-US" sz="3422" dirty="0">
                    <a:solidFill>
                      <a:srgbClr val="000000"/>
                    </a:solidFill>
                    <a:latin typeface="Calibri"/>
                  </a:rPr>
                  <a:t>1.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2. </a:t>
                </a:r>
                <a:r>
                  <a:rPr lang="en-US" sz="3422" dirty="0" err="1">
                    <a:solidFill>
                      <a:srgbClr val="000000"/>
                    </a:solidFill>
                    <a:latin typeface="Calibri"/>
                  </a:rPr>
                  <a:t>Đọc</a:t>
                </a:r>
                <a:r>
                  <a:rPr lang="en-US" sz="3422" dirty="0">
                    <a:solidFill>
                      <a:srgbClr val="000000"/>
                    </a:solidFill>
                    <a:latin typeface="Calibri"/>
                  </a:rPr>
                  <a:t> to, </a:t>
                </a:r>
                <a:r>
                  <a:rPr lang="en-US" sz="3422" dirty="0" err="1">
                    <a:solidFill>
                      <a:srgbClr val="000000"/>
                    </a:solidFill>
                    <a:latin typeface="Calibri"/>
                  </a:rPr>
                  <a:t>rõ</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3.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ngắt</a:t>
                </a:r>
                <a:r>
                  <a:rPr lang="en-US" sz="3422" dirty="0">
                    <a:solidFill>
                      <a:srgbClr val="000000"/>
                    </a:solidFill>
                    <a:latin typeface="Calibri"/>
                  </a:rPr>
                  <a:t>, </a:t>
                </a:r>
                <a:r>
                  <a:rPr lang="en-US" sz="3422" dirty="0" err="1">
                    <a:solidFill>
                      <a:srgbClr val="000000"/>
                    </a:solidFill>
                    <a:latin typeface="Calibri"/>
                  </a:rPr>
                  <a:t>nghỉ</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 </a:t>
                </a:r>
                <a:r>
                  <a:rPr lang="en-US" sz="3422" dirty="0" err="1">
                    <a:solidFill>
                      <a:srgbClr val="000000"/>
                    </a:solidFill>
                    <a:latin typeface="Calibri"/>
                  </a:rPr>
                  <a:t>chỗ</a:t>
                </a:r>
                <a:r>
                  <a:rPr lang="en-US" sz="3422"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366338" y="2364203"/>
            <a:ext cx="2423588" cy="854074"/>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3802" b="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4</a:t>
            </a:r>
            <a:endPar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346950" y="2779509"/>
            <a:ext cx="4765017" cy="3812013"/>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252132" y="393688"/>
            <a:ext cx="7505788" cy="794048"/>
          </a:xfrm>
          <a:prstGeom prst="rect">
            <a:avLst/>
          </a:prstGeom>
        </p:spPr>
      </p:pic>
    </p:spTree>
    <p:extLst>
      <p:ext uri="{BB962C8B-B14F-4D97-AF65-F5344CB8AC3E}">
        <p14:creationId xmlns:p14="http://schemas.microsoft.com/office/powerpoint/2010/main" val="25273928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660962" y="1357034"/>
            <a:ext cx="7850983" cy="3243328"/>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38080" y="3714891"/>
            <a:ext cx="4929954" cy="2883984"/>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5"/>
          <a:stretch>
            <a:fillRect/>
          </a:stretch>
        </p:blipFill>
        <p:spPr>
          <a:xfrm>
            <a:off x="198713" y="169047"/>
            <a:ext cx="11394888" cy="944744"/>
          </a:xfrm>
          <a:prstGeom prst="rect">
            <a:avLst/>
          </a:prstGeom>
        </p:spPr>
      </p:pic>
    </p:spTree>
    <p:extLst>
      <p:ext uri="{BB962C8B-B14F-4D97-AF65-F5344CB8AC3E}">
        <p14:creationId xmlns:p14="http://schemas.microsoft.com/office/powerpoint/2010/main" val="71567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nh</a:t>
            </a:r>
            <a:r>
              <a:rPr lang="en-US" sz="2300" noProof="0">
                <a:solidFill>
                  <a:prstClr val="black"/>
                </a:solidFill>
                <a:latin typeface="Times New Roman" pitchFamily="18" charset="0"/>
                <a:cs typeface="Times New Roman" pitchFamily="18" charset="0"/>
              </a:rPr>
              <a:t>ớ</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Cô-li-a này ! Hôm nay con giặt áo sơ mi và quần áo lót đi nhé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TextBox 24">
            <a:extLst>
              <a:ext uri="{FF2B5EF4-FFF2-40B4-BE49-F238E27FC236}">
                <a16:creationId xmlns:a16="http://schemas.microsoft.com/office/drawing/2014/main"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fontScale="92500" lnSpcReduction="10000"/>
          </a:bodyPr>
          <a:lstStyle/>
          <a:p>
            <a:pPr algn="ctr">
              <a:spcBef>
                <a:spcPct val="0"/>
              </a:spcBef>
              <a:spcAft>
                <a:spcPts val="400"/>
              </a:spcAft>
            </a:pP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Thứ</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Tư</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ngày</a:t>
            </a:r>
            <a:r>
              <a:rPr lang="en-US" sz="2800" b="1" dirty="0">
                <a:solidFill>
                  <a:srgbClr val="0070C0"/>
                </a:solidFill>
                <a:latin typeface="Times New Roman" panose="02020603050405020304" pitchFamily="18" charset="0"/>
                <a:ea typeface="+mj-ea"/>
                <a:cs typeface="Times New Roman" panose="02020603050405020304" pitchFamily="18" charset="0"/>
              </a:rPr>
              <a:t> 16 </a:t>
            </a:r>
            <a:r>
              <a:rPr lang="en-US" sz="2800" b="1" dirty="0" err="1">
                <a:solidFill>
                  <a:srgbClr val="0070C0"/>
                </a:solidFill>
                <a:latin typeface="Times New Roman" panose="02020603050405020304" pitchFamily="18" charset="0"/>
                <a:ea typeface="+mj-ea"/>
                <a:cs typeface="Times New Roman" panose="02020603050405020304" pitchFamily="18" charset="0"/>
              </a:rPr>
              <a:t>tháng</a:t>
            </a:r>
            <a:r>
              <a:rPr lang="en-US" sz="2800" b="1" dirty="0">
                <a:solidFill>
                  <a:srgbClr val="0070C0"/>
                </a:solidFill>
                <a:latin typeface="Times New Roman" panose="02020603050405020304" pitchFamily="18" charset="0"/>
                <a:ea typeface="+mj-ea"/>
                <a:cs typeface="Times New Roman" panose="02020603050405020304" pitchFamily="18" charset="0"/>
              </a:rPr>
              <a:t> 10 </a:t>
            </a:r>
            <a:r>
              <a:rPr lang="en-US" sz="2800" b="1" dirty="0" err="1">
                <a:solidFill>
                  <a:srgbClr val="0070C0"/>
                </a:solidFill>
                <a:latin typeface="Times New Roman" panose="02020603050405020304" pitchFamily="18" charset="0"/>
                <a:ea typeface="+mj-ea"/>
                <a:cs typeface="Times New Roman" panose="02020603050405020304" pitchFamily="18" charset="0"/>
              </a:rPr>
              <a:t>năm</a:t>
            </a:r>
            <a:r>
              <a:rPr lang="en-US" sz="2800" b="1" dirty="0">
                <a:solidFill>
                  <a:srgbClr val="0070C0"/>
                </a:solidFill>
                <a:latin typeface="Times New Roman" panose="02020603050405020304" pitchFamily="18" charset="0"/>
                <a:ea typeface="+mj-ea"/>
                <a:cs typeface="Times New Roman" panose="02020603050405020304" pitchFamily="18" charset="0"/>
              </a:rPr>
              <a:t> 2024</a:t>
            </a:r>
          </a:p>
          <a:p>
            <a:pPr algn="ctr">
              <a:spcBef>
                <a:spcPct val="0"/>
              </a:spcBef>
              <a:spcAft>
                <a:spcPts val="400"/>
              </a:spcAft>
            </a:pPr>
            <a:r>
              <a:rPr lang="en-US" sz="2600" b="1" u="sng" dirty="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dirty="0">
                <a:solidFill>
                  <a:srgbClr val="FF0000"/>
                </a:solidFill>
                <a:latin typeface="Times New Roman" panose="02020603050405020304" pitchFamily="18" charset="0"/>
                <a:ea typeface="+mj-ea"/>
                <a:cs typeface="Times New Roman" panose="02020603050405020304" pitchFamily="18" charset="0"/>
              </a:rPr>
              <a:t>ĐỌC: BÀI TẬP LÀM VĂN</a:t>
            </a: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val="347952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61781" y="1352381"/>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62600" y="1955800"/>
            <a:ext cx="592132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a:solidFill>
                  <a:srgbClr val="F9A72D"/>
                </a:solidFill>
                <a:latin typeface="Times New Roman" panose="02020603050405020304" pitchFamily="18" charset="0"/>
                <a:ea typeface="+mj-ea"/>
                <a:cs typeface="Times New Roman" panose="02020603050405020304" pitchFamily="18" charset="0"/>
              </a:rPr>
              <a:t>TÌM HIỂU BÀI</a:t>
            </a:r>
          </a:p>
        </p:txBody>
      </p:sp>
      <p:sp>
        <p:nvSpPr>
          <p:cNvPr id="7" name="TextBox 6">
            <a:extLst>
              <a:ext uri="{FF2B5EF4-FFF2-40B4-BE49-F238E27FC236}">
                <a16:creationId xmlns:a16="http://schemas.microsoft.com/office/drawing/2014/main"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r>
              <a:rPr lang="en-US" sz="2800" b="1">
                <a:solidFill>
                  <a:srgbClr val="0070C0"/>
                </a:solidFill>
                <a:latin typeface="Times New Roman" panose="02020603050405020304" pitchFamily="18" charset="0"/>
                <a:ea typeface="+mj-ea"/>
                <a:cs typeface="Times New Roman" panose="02020603050405020304" pitchFamily="18" charset="0"/>
              </a:rPr>
              <a:t>  Thứ hai ngày 14 tháng 10 năm 2024</a:t>
            </a:r>
          </a:p>
          <a:p>
            <a:pPr algn="ctr">
              <a:spcBef>
                <a:spcPct val="0"/>
              </a:spcBef>
              <a:spcAft>
                <a:spcPts val="400"/>
              </a:spcAft>
            </a:pPr>
            <a:r>
              <a:rPr lang="en-US" sz="2600" b="1" u="sng">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a:solidFill>
                  <a:srgbClr val="FF0000"/>
                </a:solidFill>
                <a:latin typeface="Times New Roman" panose="02020603050405020304" pitchFamily="18" charset="0"/>
                <a:ea typeface="+mj-ea"/>
                <a:cs typeface="Times New Roman" panose="02020603050405020304" pitchFamily="18" charset="0"/>
              </a:rPr>
              <a:t>ĐỌC: BÀI TẬP LÀM VĂN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75679" y="5345421"/>
            <a:ext cx="1616321" cy="1496501"/>
          </a:xfrm>
          <a:prstGeom prst="rect">
            <a:avLst/>
          </a:prstGeom>
        </p:spPr>
      </p:pic>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
            <a:ext cx="1002831" cy="838201"/>
          </a:xfrm>
          <a:prstGeom prst="rect">
            <a:avLst/>
          </a:prstGeom>
        </p:spPr>
      </p:pic>
      <p:sp>
        <p:nvSpPr>
          <p:cNvPr id="13" name="TextBox 12">
            <a:extLst>
              <a:ext uri="{FF2B5EF4-FFF2-40B4-BE49-F238E27FC236}">
                <a16:creationId xmlns:a16="http://schemas.microsoft.com/office/drawing/2014/main" id="{8DB2DD22-29B2-C4C4-DD77-80D26F326D35}"/>
              </a:ext>
            </a:extLst>
          </p:cNvPr>
          <p:cNvSpPr txBox="1"/>
          <p:nvPr/>
        </p:nvSpPr>
        <p:spPr>
          <a:xfrm>
            <a:off x="1330036" y="914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4F790D0A-4802-11CD-89C7-6CEA47F1CFEE}"/>
              </a:ext>
            </a:extLst>
          </p:cNvPr>
          <p:cNvSpPr txBox="1"/>
          <p:nvPr/>
        </p:nvSpPr>
        <p:spPr>
          <a:xfrm>
            <a:off x="1330036" y="3433306"/>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20" name="TextBox 19">
            <a:extLst>
              <a:ext uri="{FF2B5EF4-FFF2-40B4-BE49-F238E27FC236}">
                <a16:creationId xmlns:a16="http://schemas.microsoft.com/office/drawing/2014/main" id="{4F790D0A-4802-11CD-89C7-6CEA47F1CFEE}"/>
              </a:ext>
            </a:extLst>
          </p:cNvPr>
          <p:cNvSpPr txBox="1"/>
          <p:nvPr/>
        </p:nvSpPr>
        <p:spPr>
          <a:xfrm>
            <a:off x="1330036" y="4119106"/>
            <a:ext cx="10058400" cy="1389317"/>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defTabSz="914400">
              <a:lnSpc>
                <a:spcPct val="140000"/>
              </a:lnSpc>
              <a:spcBef>
                <a:spcPct val="0"/>
              </a:spcBef>
              <a:spcAft>
                <a:spcPts val="600"/>
              </a:spcAft>
            </a:pPr>
            <a:r>
              <a:rPr lang="vi-VN" sz="2800" b="1" i="0">
                <a:solidFill>
                  <a:srgbClr val="2888E1"/>
                </a:solidFill>
                <a:effectLst/>
                <a:latin typeface="Nunito Black" pitchFamily="2" charset="0"/>
              </a:rPr>
              <a:t>Câu </a:t>
            </a:r>
            <a:r>
              <a:rPr lang="en-US" sz="2800" b="1" i="0">
                <a:solidFill>
                  <a:srgbClr val="2888E1"/>
                </a:solidFill>
                <a:effectLst/>
                <a:latin typeface="Nunito Black" pitchFamily="2" charset="0"/>
              </a:rPr>
              <a:t>4</a:t>
            </a:r>
            <a:r>
              <a:rPr lang="en-US" sz="2800">
                <a:solidFill>
                  <a:srgbClr val="000000"/>
                </a:solidFill>
                <a:latin typeface="Nunito Black" pitchFamily="2" charset="0"/>
              </a:rPr>
              <a:t>: Em hãy giải thích vì sao Cô-li-a vui vẻ nhận lời mẹ làm việc nhà?</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DB2DD22-29B2-C4C4-DD77-80D26F326D35}"/>
              </a:ext>
            </a:extLst>
          </p:cNvPr>
          <p:cNvSpPr txBox="1"/>
          <p:nvPr/>
        </p:nvSpPr>
        <p:spPr>
          <a:xfrm>
            <a:off x="1330036" y="55167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23" name="Picture 22"/>
          <p:cNvPicPr>
            <a:picLocks noChangeAspect="1"/>
          </p:cNvPicPr>
          <p:nvPr/>
        </p:nvPicPr>
        <p:blipFill>
          <a:blip r:embed="rId5"/>
          <a:stretch>
            <a:fillRect/>
          </a:stretch>
        </p:blipFill>
        <p:spPr>
          <a:xfrm>
            <a:off x="1330036" y="1500398"/>
            <a:ext cx="8229600" cy="1905000"/>
          </a:xfrm>
          <a:prstGeom prst="rect">
            <a:avLst/>
          </a:prstGeom>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228600" y="5334000"/>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394C7F-54D6-6ADA-CA74-0E777B76041C}"/>
              </a:ext>
            </a:extLst>
          </p:cNvPr>
          <p:cNvSpPr txBox="1"/>
          <p:nvPr/>
        </p:nvSpPr>
        <p:spPr>
          <a:xfrm>
            <a:off x="1524000" y="1259601"/>
            <a:ext cx="6235506" cy="118032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30000"/>
              </a:lnSpc>
            </a:pPr>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a:solidFill>
                  <a:schemeClr val="tx2"/>
                </a:solidFill>
                <a:latin typeface="Nunito Black" pitchFamily="2" charset="0"/>
              </a:rPr>
              <a:t>?</a:t>
            </a:r>
            <a:endParaRPr lang="en-US" sz="2800" b="1" dirty="0">
              <a:solidFill>
                <a:schemeClr val="tx2"/>
              </a:solidFill>
              <a:latin typeface="Nunito Black" pitchFamily="2" charset="0"/>
            </a:endParaRPr>
          </a:p>
        </p:txBody>
      </p:sp>
      <p:sp>
        <p:nvSpPr>
          <p:cNvPr id="15" name="TextBox 14">
            <a:extLst>
              <a:ext uri="{FF2B5EF4-FFF2-40B4-BE49-F238E27FC236}">
                <a16:creationId xmlns:a16="http://schemas.microsoft.com/office/drawing/2014/main"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6" name="Arrow: Right 16">
            <a:extLst>
              <a:ext uri="{FF2B5EF4-FFF2-40B4-BE49-F238E27FC236}">
                <a16:creationId xmlns:a16="http://schemas.microsoft.com/office/drawing/2014/main" id="{20A2D69E-61A8-ECFB-AD2D-86A364EF4EC5}"/>
              </a:ext>
            </a:extLst>
          </p:cNvPr>
          <p:cNvSpPr/>
          <p:nvPr/>
        </p:nvSpPr>
        <p:spPr>
          <a:xfrm>
            <a:off x="1007828" y="155188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828" y="990600"/>
            <a:ext cx="8229600" cy="1905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41357" y="152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1219200" y="2317173"/>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056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1516746"/>
            <a:ext cx="9448800" cy="1104918"/>
          </a:xfrm>
          <a:prstGeom prst="rect">
            <a:avLst/>
          </a:prstGeom>
          <a:solidFill>
            <a:srgbClr val="F5F6BC"/>
          </a:solidFill>
        </p:spPr>
        <p:txBody>
          <a:bodyPr wrap="square">
            <a:spAutoFit/>
          </a:bodyPr>
          <a:lstStyle/>
          <a:p>
            <a:pPr>
              <a:lnSpc>
                <a:spcPct val="120000"/>
              </a:lnSpc>
            </a:pPr>
            <a:r>
              <a:rPr lang="vi-VN" sz="2800" dirty="0">
                <a:solidFill>
                  <a:srgbClr val="C00000"/>
                </a:solidFill>
                <a:latin typeface="Nunito Black" pitchFamily="2" charset="0"/>
              </a:rPr>
              <a:t>Để bài văn của mình trở nên dài hơn, Cô-li-a đã viết thêm cả những việc mà bạn ấy chưa làm.</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1" name="Arrow: Right 16">
            <a:extLst>
              <a:ext uri="{FF2B5EF4-FFF2-40B4-BE49-F238E27FC236}">
                <a16:creationId xmlns:a16="http://schemas.microsoft.com/office/drawing/2014/main" id="{20A2D69E-61A8-ECFB-AD2D-86A364EF4EC5}"/>
              </a:ext>
            </a:extLst>
          </p:cNvPr>
          <p:cNvSpPr/>
          <p:nvPr/>
        </p:nvSpPr>
        <p:spPr>
          <a:xfrm>
            <a:off x="685819" y="191680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6163" l="10000" r="90000"/>
                    </a14:imgEffect>
                  </a14:imgLayer>
                </a14:imgProps>
              </a:ext>
            </a:extLst>
          </a:blip>
          <a:stretch>
            <a:fillRect/>
          </a:stretch>
        </p:blipFill>
        <p:spPr>
          <a:xfrm>
            <a:off x="9788321" y="3157472"/>
            <a:ext cx="2969968"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790D0A-4802-11CD-89C7-6CEA47F1CFEE}"/>
              </a:ext>
            </a:extLst>
          </p:cNvPr>
          <p:cNvSpPr txBox="1"/>
          <p:nvPr/>
        </p:nvSpPr>
        <p:spPr>
          <a:xfrm>
            <a:off x="1029164" y="22108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p>
            <a:pPr defTabSz="914400">
              <a:lnSpc>
                <a:spcPct val="14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4</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1233186" y="1140078"/>
            <a:ext cx="7346112" cy="1066800"/>
          </a:xfrm>
          <a:prstGeom prst="rect">
            <a:avLst/>
          </a:prstGeom>
        </p:spPr>
        <p:txBody>
          <a:bodyPr vert="horz" lIns="91440" tIns="45720" rIns="91440" bIns="45720" rtlCol="0">
            <a:noAutofit/>
          </a:bodyPr>
          <a:lstStyle/>
          <a:p>
            <a:pPr algn="just" defTabSz="914400">
              <a:lnSpc>
                <a:spcPct val="130000"/>
              </a:lnSpc>
            </a:pPr>
            <a:r>
              <a:rPr lang="en-US" sz="2400" b="1">
                <a:solidFill>
                  <a:srgbClr val="C00000"/>
                </a:solidFill>
                <a:latin typeface="Nunito Black" pitchFamily="2" charset="0"/>
              </a:rPr>
              <a:t>Vì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phải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thực</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hiện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đúng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với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những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gì</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đã</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viết</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trong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bài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tập</a:t>
            </a:r>
            <a:r>
              <a:rPr lang="en-US" sz="2400" b="1" dirty="0">
                <a:solidFill>
                  <a:srgbClr val="C00000"/>
                </a:solidFill>
                <a:latin typeface="Nunito Black" pitchFamily="2" charset="0"/>
              </a:rPr>
              <a:t> </a:t>
            </a:r>
            <a:r>
              <a:rPr lang="en-US" sz="2400" b="1" err="1">
                <a:solidFill>
                  <a:srgbClr val="C00000"/>
                </a:solidFill>
                <a:latin typeface="Nunito Black" pitchFamily="2" charset="0"/>
              </a:rPr>
              <a:t>làm</a:t>
            </a:r>
            <a:r>
              <a:rPr lang="en-US" sz="2400" b="1">
                <a:solidFill>
                  <a:srgbClr val="C00000"/>
                </a:solidFill>
                <a:latin typeface="Nunito Black" pitchFamily="2" charset="0"/>
              </a:rPr>
              <a:t> văn.</a:t>
            </a:r>
            <a:endParaRPr lang="en-US" sz="2400" b="1" dirty="0">
              <a:solidFill>
                <a:srgbClr val="C00000"/>
              </a:solidFill>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4" name="Arrow: Right 16">
            <a:extLst>
              <a:ext uri="{FF2B5EF4-FFF2-40B4-BE49-F238E27FC236}">
                <a16:creationId xmlns:a16="http://schemas.microsoft.com/office/drawing/2014/main" id="{20A2D69E-61A8-ECFB-AD2D-86A364EF4EC5}"/>
              </a:ext>
            </a:extLst>
          </p:cNvPr>
          <p:cNvSpPr/>
          <p:nvPr/>
        </p:nvSpPr>
        <p:spPr>
          <a:xfrm>
            <a:off x="737864" y="143102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0" y="4345326"/>
            <a:ext cx="4267199" cy="2448478"/>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a:solidFill>
                  <a:srgbClr val="C00000"/>
                </a:solidFill>
                <a:latin typeface="Nunito Black" pitchFamily="2" charset="0"/>
              </a:rPr>
              <a:t>    </a:t>
            </a:r>
            <a:r>
              <a:rPr lang="en-US" sz="2800" dirty="0" err="1">
                <a:solidFill>
                  <a:srgbClr val="C00000"/>
                </a:solidFill>
                <a:latin typeface="Nunito Black" pitchFamily="2" charset="0"/>
              </a:rPr>
              <a:t>Cô</a:t>
            </a:r>
            <a:r>
              <a:rPr lang="en-US" sz="2800" dirty="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id="{8DB2DD22-29B2-C4C4-DD77-80D26F326D35}"/>
              </a:ext>
            </a:extLst>
          </p:cNvPr>
          <p:cNvSpPr txBox="1"/>
          <p:nvPr/>
        </p:nvSpPr>
        <p:spPr>
          <a:xfrm>
            <a:off x="1007828" y="2593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624454" y="3536191"/>
            <a:ext cx="3735383" cy="3159511"/>
          </a:xfrm>
          <a:prstGeom prst="rect">
            <a:avLst/>
          </a:prstGeom>
        </p:spPr>
      </p:pic>
      <p:pic>
        <p:nvPicPr>
          <p:cNvPr id="7" name="Picture 6"/>
          <p:cNvPicPr>
            <a:picLocks noChangeAspect="1"/>
          </p:cNvPicPr>
          <p:nvPr/>
        </p:nvPicPr>
        <p:blipFill>
          <a:blip r:embed="rId5"/>
          <a:stretch>
            <a:fillRect/>
          </a:stretch>
        </p:blipFill>
        <p:spPr>
          <a:xfrm>
            <a:off x="4724400" y="3829540"/>
            <a:ext cx="2900798" cy="2900798"/>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3769" b="99000" l="5170" r="94290"/>
                    </a14:imgEffect>
                  </a14:imgLayer>
                </a14:imgProps>
              </a:ext>
            </a:extLst>
          </a:blip>
          <a:stretch>
            <a:fillRect/>
          </a:stretch>
        </p:blipFill>
        <p:spPr>
          <a:xfrm>
            <a:off x="8610600" y="3864176"/>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E3B216-451D-43D3-9C14-D804E4D3B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7" y="0"/>
            <a:ext cx="12190413" cy="7021063"/>
          </a:xfrm>
          <a:prstGeom prst="rect">
            <a:avLst/>
          </a:prstGeom>
        </p:spPr>
      </p:pic>
      <p:pic>
        <p:nvPicPr>
          <p:cNvPr id="5" name="图片 7">
            <a:extLst>
              <a:ext uri="{FF2B5EF4-FFF2-40B4-BE49-F238E27FC236}">
                <a16:creationId xmlns:a16="http://schemas.microsoft.com/office/drawing/2014/main" id="{DBF19B06-A268-4B7C-80BF-A91BA692F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9875"/>
            <a:ext cx="4600056" cy="2988471"/>
          </a:xfrm>
          <a:prstGeom prst="rect">
            <a:avLst/>
          </a:prstGeom>
        </p:spPr>
      </p:pic>
      <p:pic>
        <p:nvPicPr>
          <p:cNvPr id="6" name="图片 10">
            <a:extLst>
              <a:ext uri="{FF2B5EF4-FFF2-40B4-BE49-F238E27FC236}">
                <a16:creationId xmlns:a16="http://schemas.microsoft.com/office/drawing/2014/main" id="{444CB6C1-FDAB-4A41-A9E3-7CA312506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320" y="3002167"/>
            <a:ext cx="4550094" cy="3857421"/>
          </a:xfrm>
          <a:prstGeom prst="rect">
            <a:avLst/>
          </a:prstGeom>
        </p:spPr>
      </p:pic>
      <p:sp>
        <p:nvSpPr>
          <p:cNvPr id="2" name="TextBox 1">
            <a:extLst>
              <a:ext uri="{FF2B5EF4-FFF2-40B4-BE49-F238E27FC236}">
                <a16:creationId xmlns:a16="http://schemas.microsoft.com/office/drawing/2014/main" id="{9ABA1AED-0B6F-4540-8778-EF74B9BEBC1E}"/>
              </a:ext>
            </a:extLst>
          </p:cNvPr>
          <p:cNvSpPr txBox="1"/>
          <p:nvPr/>
        </p:nvSpPr>
        <p:spPr>
          <a:xfrm>
            <a:off x="3993852" y="941106"/>
            <a:ext cx="4388148" cy="110799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70C0"/>
                </a:solidFill>
                <a:effectLst/>
                <a:uLnTx/>
                <a:uFillTx/>
                <a:latin typeface="Bookman Old Style" panose="02050604050505020204" pitchFamily="18" charset="0"/>
                <a:ea typeface="+mn-ea"/>
                <a:cs typeface="+mn-cs"/>
              </a:rPr>
              <a:t>Nội</a:t>
            </a:r>
            <a:r>
              <a:rPr kumimoji="0" lang="en-US" sz="6600" b="1" i="0" u="none" strike="noStrike" kern="1200" cap="none" spc="0" normalizeH="0" baseline="0" noProof="0" dirty="0">
                <a:ln>
                  <a:noFill/>
                </a:ln>
                <a:solidFill>
                  <a:srgbClr val="0070C0"/>
                </a:solidFill>
                <a:effectLst/>
                <a:uLnTx/>
                <a:uFillTx/>
                <a:latin typeface="Bookman Old Style" panose="02050604050505020204" pitchFamily="18" charset="0"/>
                <a:ea typeface="+mn-ea"/>
                <a:cs typeface="+mn-cs"/>
              </a:rPr>
              <a:t> dung</a:t>
            </a:r>
          </a:p>
        </p:txBody>
      </p:sp>
      <p:sp>
        <p:nvSpPr>
          <p:cNvPr id="11" name="TextBox 10">
            <a:extLst>
              <a:ext uri="{FF2B5EF4-FFF2-40B4-BE49-F238E27FC236}">
                <a16:creationId xmlns:a16="http://schemas.microsoft.com/office/drawing/2014/main" id="{408662CB-748E-4D70-ACD1-DC52ABBD1C86}"/>
              </a:ext>
            </a:extLst>
          </p:cNvPr>
          <p:cNvSpPr txBox="1"/>
          <p:nvPr/>
        </p:nvSpPr>
        <p:spPr>
          <a:xfrm>
            <a:off x="1143000" y="2269737"/>
            <a:ext cx="104127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Khuyên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với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rPr>
              <a:t>việc</a:t>
            </a:r>
            <a:r>
              <a:rPr kumimoji="0" lang="en-US" sz="4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cố</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mình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82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LUYỆN ĐỌC LẠI</a:t>
            </a:r>
            <a:endParaRPr lang="en-US" sz="5400" dirty="0">
              <a:solidFill>
                <a:srgbClr val="F9A72D"/>
              </a:solidFill>
              <a:latin typeface="Sigmar One" panose="00000500000000000000" pitchFamily="2" charset="0"/>
              <a:ea typeface="+mj-ea"/>
              <a:cs typeface="+mj-cs"/>
            </a:endParaRPr>
          </a:p>
        </p:txBody>
      </p:sp>
      <p:sp>
        <p:nvSpPr>
          <p:cNvPr id="8" name="TextBox 7">
            <a:extLst>
              <a:ext uri="{FF2B5EF4-FFF2-40B4-BE49-F238E27FC236}">
                <a16:creationId xmlns:a16="http://schemas.microsoft.com/office/drawing/2014/main"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Thứ</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Tư</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ngày</a:t>
            </a:r>
            <a:r>
              <a:rPr lang="en-US" sz="2800" b="1" dirty="0">
                <a:solidFill>
                  <a:srgbClr val="0070C0"/>
                </a:solidFill>
                <a:latin typeface="Times New Roman" panose="02020603050405020304" pitchFamily="18" charset="0"/>
                <a:ea typeface="+mj-ea"/>
                <a:cs typeface="Times New Roman" panose="02020603050405020304" pitchFamily="18" charset="0"/>
              </a:rPr>
              <a:t> 16 </a:t>
            </a:r>
            <a:r>
              <a:rPr lang="en-US" sz="2800" b="1" dirty="0" err="1">
                <a:solidFill>
                  <a:srgbClr val="0070C0"/>
                </a:solidFill>
                <a:latin typeface="Times New Roman" panose="02020603050405020304" pitchFamily="18" charset="0"/>
                <a:ea typeface="+mj-ea"/>
                <a:cs typeface="Times New Roman" panose="02020603050405020304" pitchFamily="18" charset="0"/>
              </a:rPr>
              <a:t>tháng</a:t>
            </a:r>
            <a:r>
              <a:rPr lang="en-US" sz="2800" b="1" dirty="0">
                <a:solidFill>
                  <a:srgbClr val="0070C0"/>
                </a:solidFill>
                <a:latin typeface="Times New Roman" panose="02020603050405020304" pitchFamily="18" charset="0"/>
                <a:ea typeface="+mj-ea"/>
                <a:cs typeface="Times New Roman" panose="02020603050405020304" pitchFamily="18" charset="0"/>
              </a:rPr>
              <a:t> 10 </a:t>
            </a:r>
            <a:r>
              <a:rPr lang="en-US" sz="2800" b="1" dirty="0" err="1">
                <a:solidFill>
                  <a:srgbClr val="0070C0"/>
                </a:solidFill>
                <a:latin typeface="Times New Roman" panose="02020603050405020304" pitchFamily="18" charset="0"/>
                <a:ea typeface="+mj-ea"/>
                <a:cs typeface="Times New Roman" panose="02020603050405020304" pitchFamily="18" charset="0"/>
              </a:rPr>
              <a:t>năm</a:t>
            </a:r>
            <a:r>
              <a:rPr lang="en-US" sz="2800" b="1" dirty="0">
                <a:solidFill>
                  <a:srgbClr val="0070C0"/>
                </a:solidFill>
                <a:latin typeface="Times New Roman" panose="02020603050405020304" pitchFamily="18" charset="0"/>
                <a:ea typeface="+mj-ea"/>
                <a:cs typeface="Times New Roman" panose="02020603050405020304" pitchFamily="18" charset="0"/>
              </a:rPr>
              <a:t> 2024</a:t>
            </a:r>
          </a:p>
          <a:p>
            <a:pPr algn="ctr">
              <a:spcBef>
                <a:spcPct val="0"/>
              </a:spcBef>
              <a:spcAft>
                <a:spcPts val="400"/>
              </a:spcAft>
            </a:pPr>
            <a:r>
              <a:rPr lang="en-US" sz="2600" b="1" u="sng" dirty="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dirty="0">
                <a:solidFill>
                  <a:srgbClr val="FF0000"/>
                </a:solidFill>
                <a:latin typeface="Times New Roman" panose="02020603050405020304" pitchFamily="18" charset="0"/>
                <a:ea typeface="+mj-ea"/>
                <a:cs typeface="Times New Roman" panose="02020603050405020304" pitchFamily="18" charset="0"/>
              </a:rPr>
              <a:t>ĐỌC: BÀI TẬP LÀM VĂN</a:t>
            </a: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7" y="0"/>
            <a:ext cx="9148763" cy="691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2"/>
          <p:cNvSpPr/>
          <p:nvPr/>
        </p:nvSpPr>
        <p:spPr>
          <a:xfrm>
            <a:off x="2538414" y="2795588"/>
            <a:ext cx="7343775" cy="1993900"/>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0" name="矩形 93"/>
          <p:cNvSpPr/>
          <p:nvPr/>
        </p:nvSpPr>
        <p:spPr>
          <a:xfrm>
            <a:off x="2500314" y="2781300"/>
            <a:ext cx="287337" cy="287338"/>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1" name="矩形 93"/>
          <p:cNvSpPr/>
          <p:nvPr/>
        </p:nvSpPr>
        <p:spPr>
          <a:xfrm rot="10800000">
            <a:off x="9645657" y="4556138"/>
            <a:ext cx="288925" cy="28892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2" name="TextBox 7"/>
          <p:cNvSpPr txBox="1">
            <a:spLocks noChangeArrowheads="1"/>
          </p:cNvSpPr>
          <p:nvPr/>
        </p:nvSpPr>
        <p:spPr bwMode="auto">
          <a:xfrm>
            <a:off x="4502151" y="4330700"/>
            <a:ext cx="969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i="1">
                <a:solidFill>
                  <a:schemeClr val="tx1"/>
                </a:solidFill>
                <a:latin typeface="Arial" pitchFamily="34" charset="0"/>
              </a:defRPr>
            </a:lvl1pPr>
            <a:lvl2pPr marL="742950" indent="-285750" defTabSz="342900">
              <a:defRPr i="1">
                <a:solidFill>
                  <a:schemeClr val="tx1"/>
                </a:solidFill>
                <a:latin typeface="Arial" pitchFamily="34" charset="0"/>
              </a:defRPr>
            </a:lvl2pPr>
            <a:lvl3pPr marL="1143000" indent="-228600" defTabSz="342900">
              <a:defRPr i="1">
                <a:solidFill>
                  <a:schemeClr val="tx1"/>
                </a:solidFill>
                <a:latin typeface="Arial" pitchFamily="34" charset="0"/>
              </a:defRPr>
            </a:lvl3pPr>
            <a:lvl4pPr marL="1600200" indent="-228600" defTabSz="342900">
              <a:defRPr i="1">
                <a:solidFill>
                  <a:schemeClr val="tx1"/>
                </a:solidFill>
                <a:latin typeface="Arial" pitchFamily="34" charset="0"/>
              </a:defRPr>
            </a:lvl4pPr>
            <a:lvl5pPr marL="2057400" indent="-228600" defTabSz="342900">
              <a:defRPr i="1">
                <a:solidFill>
                  <a:schemeClr val="tx1"/>
                </a:solidFill>
                <a:latin typeface="Arial" pitchFamily="34" charset="0"/>
              </a:defRPr>
            </a:lvl5pPr>
            <a:lvl6pPr marL="2514600" indent="-228600" defTabSz="342900" eaLnBrk="0" fontAlgn="base" hangingPunct="0">
              <a:spcBef>
                <a:spcPct val="0"/>
              </a:spcBef>
              <a:spcAft>
                <a:spcPct val="0"/>
              </a:spcAft>
              <a:defRPr i="1">
                <a:solidFill>
                  <a:schemeClr val="tx1"/>
                </a:solidFill>
                <a:latin typeface="Arial" pitchFamily="34" charset="0"/>
              </a:defRPr>
            </a:lvl6pPr>
            <a:lvl7pPr marL="2971800" indent="-228600" defTabSz="342900" eaLnBrk="0" fontAlgn="base" hangingPunct="0">
              <a:spcBef>
                <a:spcPct val="0"/>
              </a:spcBef>
              <a:spcAft>
                <a:spcPct val="0"/>
              </a:spcAft>
              <a:defRPr i="1">
                <a:solidFill>
                  <a:schemeClr val="tx1"/>
                </a:solidFill>
                <a:latin typeface="Arial" pitchFamily="34" charset="0"/>
              </a:defRPr>
            </a:lvl7pPr>
            <a:lvl8pPr marL="3429000" indent="-228600" defTabSz="342900" eaLnBrk="0" fontAlgn="base" hangingPunct="0">
              <a:spcBef>
                <a:spcPct val="0"/>
              </a:spcBef>
              <a:spcAft>
                <a:spcPct val="0"/>
              </a:spcAft>
              <a:defRPr i="1">
                <a:solidFill>
                  <a:schemeClr val="tx1"/>
                </a:solidFill>
                <a:latin typeface="Arial" pitchFamily="34" charset="0"/>
              </a:defRPr>
            </a:lvl8pPr>
            <a:lvl9pPr marL="3886200" indent="-228600" defTabSz="342900" eaLnBrk="0" fontAlgn="base" hangingPunct="0">
              <a:spcBef>
                <a:spcPct val="0"/>
              </a:spcBef>
              <a:spcAft>
                <a:spcPct val="0"/>
              </a:spcAft>
              <a:defRPr i="1">
                <a:solidFill>
                  <a:schemeClr val="tx1"/>
                </a:solidFill>
                <a:latin typeface="Arial" pitchFamily="34" charset="0"/>
              </a:defRPr>
            </a:lvl9pPr>
          </a:lstStyle>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添加</a:t>
            </a:r>
            <a:endParaRPr lang="en-US" altLang="zh-CN" b="1" i="0">
              <a:solidFill>
                <a:srgbClr val="E5E5E5"/>
              </a:solidFill>
              <a:latin typeface="Microsoft YaHei" pitchFamily="34" charset="-122"/>
              <a:ea typeface="Microsoft YaHei" pitchFamily="34" charset="-122"/>
            </a:endParaRPr>
          </a:p>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关键字</a:t>
            </a:r>
          </a:p>
        </p:txBody>
      </p:sp>
      <p:sp>
        <p:nvSpPr>
          <p:cNvPr id="14" name="Rectangle 13">
            <a:extLst>
              <a:ext uri="{FF2B5EF4-FFF2-40B4-BE49-F238E27FC236}">
                <a16:creationId xmlns:a16="http://schemas.microsoft.com/office/drawing/2014/main" id="{3A0D3455-C87A-4B52-BDCE-09EAC2882C53}"/>
              </a:ext>
            </a:extLst>
          </p:cNvPr>
          <p:cNvSpPr/>
          <p:nvPr/>
        </p:nvSpPr>
        <p:spPr>
          <a:xfrm>
            <a:off x="4080958" y="473032"/>
            <a:ext cx="4049138" cy="96753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defTabSz="342900">
              <a:defRPr/>
            </a:pPr>
            <a:r>
              <a:rPr lang="en-US" sz="4000" b="1">
                <a:ln>
                  <a:solidFill>
                    <a:srgbClr val="329061"/>
                  </a:solidFill>
                </a:ln>
                <a:solidFill>
                  <a:srgbClr val="0000FF"/>
                </a:solidFill>
                <a:latin typeface="Times New Roman" panose="02020603050405020304" pitchFamily="18" charset="0"/>
                <a:cs typeface="Times New Roman" panose="02020603050405020304" pitchFamily="18" charset="0"/>
              </a:rPr>
              <a:t>Vận dụng</a:t>
            </a:r>
            <a:endParaRPr lang="en-US" sz="4000" b="1" dirty="0">
              <a:ln>
                <a:solidFill>
                  <a:srgbClr val="329061"/>
                </a:solidFill>
              </a:ln>
              <a:solidFill>
                <a:srgbClr val="0000FF"/>
              </a:solidFill>
              <a:latin typeface="Times New Roman" panose="02020603050405020304" pitchFamily="18" charset="0"/>
              <a:cs typeface="Times New Roman" panose="02020603050405020304" pitchFamily="18" charset="0"/>
            </a:endParaRPr>
          </a:p>
        </p:txBody>
      </p:sp>
      <p:pic>
        <p:nvPicPr>
          <p:cNvPr id="15" name="图片 17"/>
          <p:cNvPicPr>
            <a:picLocks noChangeAspect="1"/>
          </p:cNvPicPr>
          <p:nvPr/>
        </p:nvPicPr>
        <p:blipFill>
          <a:blip r:embed="rId3">
            <a:extLst>
              <a:ext uri="{28A0092B-C50C-407E-A947-70E740481C1C}">
                <a14:useLocalDpi xmlns:a14="http://schemas.microsoft.com/office/drawing/2010/main" val="0"/>
              </a:ext>
            </a:extLst>
          </a:blip>
          <a:srcRect l="20023" t="67764"/>
          <a:stretch>
            <a:fillRect/>
          </a:stretch>
        </p:blipFill>
        <p:spPr bwMode="auto">
          <a:xfrm>
            <a:off x="6594477" y="71438"/>
            <a:ext cx="41084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A picture containing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7689" y="1282704"/>
            <a:ext cx="156686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rcRect t="22717"/>
          <a:stretch>
            <a:fillRect/>
          </a:stretch>
        </p:blipFill>
        <p:spPr bwMode="auto">
          <a:xfrm>
            <a:off x="1495425" y="30163"/>
            <a:ext cx="28400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extLst>
              <a:ext uri="{FF2B5EF4-FFF2-40B4-BE49-F238E27FC236}">
                <a16:creationId xmlns:a16="http://schemas.microsoft.com/office/drawing/2014/main" id="{C0755511-67E4-33FC-055D-EE6DCEC743C0}"/>
              </a:ext>
            </a:extLst>
          </p:cNvPr>
          <p:cNvSpPr/>
          <p:nvPr/>
        </p:nvSpPr>
        <p:spPr>
          <a:xfrm>
            <a:off x="2500314" y="2608840"/>
            <a:ext cx="7434268"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C00000"/>
                </a:solidFill>
                <a:latin typeface="Times New Roman" panose="02020603050405020304" pitchFamily="18" charset="0"/>
                <a:cs typeface="Times New Roman" panose="02020603050405020304" pitchFamily="18" charset="0"/>
              </a:rPr>
              <a:t>Ở nhà, em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gì</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err="1">
                <a:solidFill>
                  <a:srgbClr val="C00000"/>
                </a:solidFill>
                <a:latin typeface="Times New Roman" panose="02020603050405020304" pitchFamily="18" charset="0"/>
                <a:cs typeface="Times New Roman" panose="02020603050405020304" pitchFamily="18" charset="0"/>
              </a:rPr>
              <a:t>giúp</a:t>
            </a:r>
            <a:r>
              <a:rPr lang="en-US" sz="3200" b="1">
                <a:solidFill>
                  <a:srgbClr val="C00000"/>
                </a:solidFill>
                <a:latin typeface="Times New Roman" panose="02020603050405020304" pitchFamily="18" charset="0"/>
                <a:cs typeface="Times New Roman" panose="02020603050405020304" pitchFamily="18" charset="0"/>
              </a:rPr>
              <a:t> đỡ </a:t>
            </a:r>
            <a:r>
              <a:rPr lang="en-US" sz="3200" b="1" dirty="0" err="1">
                <a:solidFill>
                  <a:srgbClr val="C00000"/>
                </a:solidFill>
                <a:latin typeface="Times New Roman" panose="02020603050405020304" pitchFamily="18" charset="0"/>
                <a:cs typeface="Times New Roman" panose="02020603050405020304" pitchFamily="18" charset="0"/>
              </a:rPr>
              <a:t>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mẹ</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bè</a:t>
            </a:r>
            <a:r>
              <a:rPr lang="en-US" sz="32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51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err="1">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a:ln w="0"/>
                <a:solidFill>
                  <a:schemeClr val="accent1"/>
                </a:solidFill>
                <a:effectLst>
                  <a:outerShdw blurRad="38100" dist="25400" dir="5400000" algn="ctr" rotWithShape="0">
                    <a:srgbClr val="6E747A">
                      <a:alpha val="43000"/>
                    </a:srgbClr>
                  </a:outerShdw>
                </a:effectLst>
                <a:latin typeface="Nunito Black" pitchFamily="2" charset="0"/>
              </a:rPr>
              <a:t> luận</a:t>
            </a:r>
          </a:p>
          <a:p>
            <a:pPr algn="ctr"/>
            <a:r>
              <a:rPr lang="en-US" sz="260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a:ln w="0"/>
                <a:solidFill>
                  <a:schemeClr val="accent1"/>
                </a:solidFill>
                <a:effectLst>
                  <a:outerShdw blurRad="38100" dist="25400" dir="5400000" algn="ctr" rotWithShape="0">
                    <a:srgbClr val="6E747A">
                      <a:alpha val="43000"/>
                    </a:srgbClr>
                  </a:outerShdw>
                </a:effectLst>
                <a:latin typeface="Nunito Black" pitchFamily="2" charset="0"/>
              </a:rPr>
              <a:t>nhóm đôi</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Ý </a:t>
            </a: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a:solidFill>
                    <a:srgbClr val="0070C0"/>
                  </a:solidFill>
                  <a:latin typeface="Nunito Black" pitchFamily="2" charset="0"/>
                </a:rPr>
                <a:t>Đề</a:t>
              </a:r>
              <a:r>
                <a:rPr lang="en-US" sz="2400" dirty="0">
                  <a:solidFill>
                    <a:srgbClr val="0070C0"/>
                  </a:solidFill>
                  <a:latin typeface="Nunito Black" pitchFamily="2" charset="0"/>
                </a:rPr>
                <a:t> </a:t>
              </a:r>
              <a:r>
                <a:rPr lang="en-US" sz="2400" dirty="0" err="1">
                  <a:solidFill>
                    <a:srgbClr val="0070C0"/>
                  </a:solidFill>
                  <a:latin typeface="Nunito Black" pitchFamily="2" charset="0"/>
                </a:rPr>
                <a:t>số</a:t>
              </a:r>
              <a:r>
                <a:rPr lang="en-US" sz="2400" dirty="0">
                  <a:solidFill>
                    <a:srgbClr val="0070C0"/>
                  </a:solidFill>
                  <a:latin typeface="Nunito Black" pitchFamily="2" charset="0"/>
                </a:rPr>
                <a:t> 2 </a:t>
              </a:r>
              <a:r>
                <a:rPr lang="en-US" sz="2400" dirty="0" err="1">
                  <a:solidFill>
                    <a:srgbClr val="0070C0"/>
                  </a:solidFill>
                  <a:latin typeface="Nunito Black" pitchFamily="2" charset="0"/>
                </a:rPr>
                <a:t>kể</a:t>
              </a:r>
              <a:r>
                <a:rPr lang="en-US" sz="2400" dirty="0">
                  <a:solidFill>
                    <a:srgbClr val="0070C0"/>
                  </a:solidFill>
                  <a:latin typeface="Nunito Black" pitchFamily="2" charset="0"/>
                </a:rPr>
                <a:t> </a:t>
              </a:r>
              <a:r>
                <a:rPr lang="en-US" sz="2400" dirty="0" err="1">
                  <a:solidFill>
                    <a:srgbClr val="0070C0"/>
                  </a:solidFill>
                  <a:latin typeface="Nunito Black" pitchFamily="2" charset="0"/>
                </a:rPr>
                <a:t>về</a:t>
              </a:r>
              <a:r>
                <a:rPr lang="en-US" sz="2400" dirty="0">
                  <a:solidFill>
                    <a:srgbClr val="0070C0"/>
                  </a:solidFill>
                  <a:latin typeface="Nunito Black" pitchFamily="2" charset="0"/>
                </a:rPr>
                <a:t> </a:t>
              </a:r>
              <a:r>
                <a:rPr lang="en-US" sz="2400" dirty="0" err="1">
                  <a:solidFill>
                    <a:srgbClr val="0070C0"/>
                  </a:solidFill>
                  <a:latin typeface="Nunito Black" pitchFamily="2" charset="0"/>
                </a:rPr>
                <a:t>một</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không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có</a:t>
              </a:r>
              <a:r>
                <a:rPr lang="en-US" sz="2400" dirty="0">
                  <a:solidFill>
                    <a:srgbClr val="0070C0"/>
                  </a:solidFill>
                  <a:latin typeface="Nunito Black" pitchFamily="2" charset="0"/>
                </a:rPr>
                <a:t> </a:t>
              </a:r>
              <a:r>
                <a:rPr lang="en-US" sz="2400" dirty="0" err="1">
                  <a:solidFill>
                    <a:srgbClr val="0070C0"/>
                  </a:solidFill>
                  <a:latin typeface="Nunito Black" pitchFamily="2" charset="0"/>
                </a:rPr>
                <a:t>thật</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chưa</a:t>
              </a:r>
              <a:r>
                <a:rPr lang="en-US" sz="2400" dirty="0">
                  <a:solidFill>
                    <a:srgbClr val="0070C0"/>
                  </a:solidFill>
                  <a:latin typeface="Nunito Black" pitchFamily="2" charset="0"/>
                </a:rPr>
                <a:t> </a:t>
              </a:r>
              <a:r>
                <a:rPr lang="en-US" sz="2400" dirty="0" err="1">
                  <a:solidFill>
                    <a:srgbClr val="0070C0"/>
                  </a:solidFill>
                  <a:latin typeface="Nunito Black" pitchFamily="2" charset="0"/>
                </a:rPr>
                <a:t>từng</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cần</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tưởng</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tượng</a:t>
              </a:r>
              <a:r>
                <a:rPr lang="en-US" sz="2400" dirty="0">
                  <a:solidFill>
                    <a:srgbClr val="0070C0"/>
                  </a:solidFill>
                  <a:latin typeface="Nunito Black" pitchFamily="2" charset="0"/>
                </a:rPr>
                <a:t> </a:t>
              </a:r>
              <a:r>
                <a:rPr lang="en-US" sz="2400" dirty="0" err="1">
                  <a:solidFill>
                    <a:srgbClr val="0070C0"/>
                  </a:solidFill>
                  <a:latin typeface="Nunito Black" pitchFamily="2" charset="0"/>
                </a:rPr>
                <a:t>rồi</a:t>
              </a:r>
              <a:r>
                <a:rPr lang="en-US" sz="2400" dirty="0">
                  <a:solidFill>
                    <a:srgbClr val="0070C0"/>
                  </a:solidFill>
                  <a:latin typeface="Nunito Black" pitchFamily="2" charset="0"/>
                </a:rPr>
                <a:t> </a:t>
              </a:r>
              <a:r>
                <a:rPr lang="en-US" sz="2400" dirty="0" err="1">
                  <a:solidFill>
                    <a:srgbClr val="0070C0"/>
                  </a:solidFill>
                  <a:latin typeface="Nunito Black" pitchFamily="2" charset="0"/>
                </a:rPr>
                <a:t>nói</a:t>
              </a:r>
              <a:r>
                <a:rPr lang="en-US" sz="2400" dirty="0">
                  <a:solidFill>
                    <a:srgbClr val="0070C0"/>
                  </a:solidFill>
                  <a:latin typeface="Nunito Black" pitchFamily="2" charset="0"/>
                </a:rPr>
                <a:t> </a:t>
              </a:r>
              <a:r>
                <a:rPr lang="en-US" sz="2400" dirty="0" err="1">
                  <a:solidFill>
                    <a:srgbClr val="0070C0"/>
                  </a:solidFill>
                  <a:latin typeface="Nunito Black" pitchFamily="2" charset="0"/>
                </a:rPr>
                <a:t>hoặc</a:t>
              </a:r>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263630" y="561653"/>
            <a:ext cx="11013970" cy="1952947"/>
          </a:xfrm>
          <a:prstGeom prst="rect">
            <a:avLst/>
          </a:prstGeom>
          <a:noFill/>
        </p:spPr>
        <p:txBody>
          <a:bodyPr vert="horz" lIns="60960" tIns="30480" rIns="60960" bIns="30480" rtlCol="0" anchor="ctr">
            <a:normAutofit/>
          </a:bodyPr>
          <a:lstStyle/>
          <a:p>
            <a:pPr algn="ctr">
              <a:spcBef>
                <a:spcPct val="0"/>
              </a:spcBef>
              <a:spcAft>
                <a:spcPts val="400"/>
              </a:spcAft>
            </a:pPr>
            <a:r>
              <a:rPr lang="en-US" sz="3600" b="1" dirty="0" err="1">
                <a:solidFill>
                  <a:srgbClr val="0070C0"/>
                </a:solidFill>
                <a:latin typeface="Times New Roman" panose="02020603050405020304" pitchFamily="18" charset="0"/>
                <a:ea typeface="+mj-ea"/>
                <a:cs typeface="Times New Roman" panose="02020603050405020304" pitchFamily="18" charset="0"/>
              </a:rPr>
              <a:t>Thứ</a:t>
            </a:r>
            <a:r>
              <a:rPr lang="en-US" sz="3600" b="1" dirty="0">
                <a:solidFill>
                  <a:srgbClr val="0070C0"/>
                </a:solidFill>
                <a:latin typeface="Times New Roman" panose="02020603050405020304" pitchFamily="18" charset="0"/>
                <a:ea typeface="+mj-ea"/>
                <a:cs typeface="Times New Roman" panose="02020603050405020304" pitchFamily="18" charset="0"/>
              </a:rPr>
              <a:t> </a:t>
            </a:r>
            <a:r>
              <a:rPr lang="en-US" sz="3600" b="1" dirty="0" err="1">
                <a:solidFill>
                  <a:srgbClr val="0070C0"/>
                </a:solidFill>
                <a:latin typeface="Times New Roman" panose="02020603050405020304" pitchFamily="18" charset="0"/>
                <a:ea typeface="+mj-ea"/>
                <a:cs typeface="Times New Roman" panose="02020603050405020304" pitchFamily="18" charset="0"/>
              </a:rPr>
              <a:t>Tư</a:t>
            </a:r>
            <a:r>
              <a:rPr lang="en-US" sz="3600" b="1" dirty="0">
                <a:solidFill>
                  <a:srgbClr val="0070C0"/>
                </a:solidFill>
                <a:latin typeface="Times New Roman" panose="02020603050405020304" pitchFamily="18" charset="0"/>
                <a:ea typeface="+mj-ea"/>
                <a:cs typeface="Times New Roman" panose="02020603050405020304" pitchFamily="18" charset="0"/>
              </a:rPr>
              <a:t> </a:t>
            </a:r>
            <a:r>
              <a:rPr lang="en-US" sz="3600" b="1" dirty="0" err="1">
                <a:solidFill>
                  <a:srgbClr val="0070C0"/>
                </a:solidFill>
                <a:latin typeface="Times New Roman" panose="02020603050405020304" pitchFamily="18" charset="0"/>
                <a:ea typeface="+mj-ea"/>
                <a:cs typeface="Times New Roman" panose="02020603050405020304" pitchFamily="18" charset="0"/>
              </a:rPr>
              <a:t>ngày</a:t>
            </a:r>
            <a:r>
              <a:rPr lang="en-US" sz="3600" b="1" dirty="0">
                <a:solidFill>
                  <a:srgbClr val="0070C0"/>
                </a:solidFill>
                <a:latin typeface="Times New Roman" panose="02020603050405020304" pitchFamily="18" charset="0"/>
                <a:ea typeface="+mj-ea"/>
                <a:cs typeface="Times New Roman" panose="02020603050405020304" pitchFamily="18" charset="0"/>
              </a:rPr>
              <a:t> 16 </a:t>
            </a:r>
            <a:r>
              <a:rPr lang="en-US" sz="3600" b="1" dirty="0" err="1">
                <a:solidFill>
                  <a:srgbClr val="0070C0"/>
                </a:solidFill>
                <a:latin typeface="Times New Roman" panose="02020603050405020304" pitchFamily="18" charset="0"/>
                <a:ea typeface="+mj-ea"/>
                <a:cs typeface="Times New Roman" panose="02020603050405020304" pitchFamily="18" charset="0"/>
              </a:rPr>
              <a:t>tháng</a:t>
            </a:r>
            <a:r>
              <a:rPr lang="en-US" sz="3600" b="1" dirty="0">
                <a:solidFill>
                  <a:srgbClr val="0070C0"/>
                </a:solidFill>
                <a:latin typeface="Times New Roman" panose="02020603050405020304" pitchFamily="18" charset="0"/>
                <a:ea typeface="+mj-ea"/>
                <a:cs typeface="Times New Roman" panose="02020603050405020304" pitchFamily="18" charset="0"/>
              </a:rPr>
              <a:t> 10 </a:t>
            </a:r>
            <a:r>
              <a:rPr lang="en-US" sz="3600" b="1" dirty="0" err="1">
                <a:solidFill>
                  <a:srgbClr val="0070C0"/>
                </a:solidFill>
                <a:latin typeface="Times New Roman" panose="02020603050405020304" pitchFamily="18" charset="0"/>
                <a:ea typeface="+mj-ea"/>
                <a:cs typeface="Times New Roman" panose="02020603050405020304" pitchFamily="18" charset="0"/>
              </a:rPr>
              <a:t>năm</a:t>
            </a:r>
            <a:r>
              <a:rPr lang="en-US" sz="3600" b="1" dirty="0">
                <a:solidFill>
                  <a:srgbClr val="0070C0"/>
                </a:solidFill>
                <a:latin typeface="Times New Roman" panose="02020603050405020304" pitchFamily="18" charset="0"/>
                <a:ea typeface="+mj-ea"/>
                <a:cs typeface="Times New Roman" panose="02020603050405020304" pitchFamily="18" charset="0"/>
              </a:rPr>
              <a:t> 2024</a:t>
            </a:r>
          </a:p>
          <a:p>
            <a:pPr algn="ctr">
              <a:spcBef>
                <a:spcPct val="0"/>
              </a:spcBef>
              <a:spcAft>
                <a:spcPts val="400"/>
              </a:spcAft>
            </a:pPr>
            <a:r>
              <a:rPr lang="en-US" sz="3600" b="1" u="sng" dirty="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3600" b="1" dirty="0">
                <a:solidFill>
                  <a:srgbClr val="FF0000"/>
                </a:solidFill>
                <a:latin typeface="Times New Roman" panose="02020603050405020304" pitchFamily="18" charset="0"/>
                <a:ea typeface="+mj-ea"/>
                <a:cs typeface="Times New Roman" panose="02020603050405020304" pitchFamily="18" charset="0"/>
              </a:rPr>
              <a:t>ĐỌC: BÀI TẬP LÀM VĂN</a:t>
            </a: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285453" y="286035"/>
            <a:ext cx="3284526" cy="584776"/>
            <a:chOff x="-217500" y="512264"/>
            <a:chExt cx="1905607" cy="438582"/>
          </a:xfrm>
        </p:grpSpPr>
        <p:sp>
          <p:nvSpPr>
            <p:cNvPr id="3" name="TextBox 2">
              <a:extLst>
                <a:ext uri="{FF2B5EF4-FFF2-40B4-BE49-F238E27FC236}">
                  <a16:creationId xmlns:a16="http://schemas.microsoft.com/office/drawing/2014/main" id="{C07B3502-F58A-46C0-88F8-3DE26F98CD3F}"/>
                </a:ext>
              </a:extLst>
            </p:cNvPr>
            <p:cNvSpPr txBox="1"/>
            <p:nvPr/>
          </p:nvSpPr>
          <p:spPr>
            <a:xfrm>
              <a:off x="-35644" y="512264"/>
              <a:ext cx="1723751" cy="438582"/>
            </a:xfrm>
            <a:prstGeom prst="rect">
              <a:avLst/>
            </a:prstGeom>
            <a:noFill/>
          </p:spPr>
          <p:txBody>
            <a:bodyPr wrap="square"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MẪU</a:t>
              </a: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7500" y="537534"/>
              <a:ext cx="426589" cy="384731"/>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1235311" y="372532"/>
            <a:ext cx="9248600" cy="707886"/>
          </a:xfrm>
          <a:prstGeom prst="rect">
            <a:avLst/>
          </a:prstGeom>
          <a:noFill/>
        </p:spPr>
        <p:txBody>
          <a:bodyPr wrap="square" lIns="91428" tIns="45714" rIns="91428" bIns="45714"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tập</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endPar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23" name="Cloud 22">
            <a:extLst>
              <a:ext uri="{FF2B5EF4-FFF2-40B4-BE49-F238E27FC236}">
                <a16:creationId xmlns:a16="http://schemas.microsoft.com/office/drawing/2014/main" id="{6BBAF353-26CD-4411-8CC9-9D53EB475F83}"/>
              </a:ext>
            </a:extLst>
          </p:cNvPr>
          <p:cNvSpPr/>
          <p:nvPr/>
        </p:nvSpPr>
        <p:spPr>
          <a:xfrm>
            <a:off x="8040610" y="36848"/>
            <a:ext cx="3763925" cy="839221"/>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86366" y="1076578"/>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nh</a:t>
            </a:r>
            <a:r>
              <a:rPr lang="en-US" sz="2300" noProof="0">
                <a:solidFill>
                  <a:prstClr val="black"/>
                </a:solidFill>
                <a:latin typeface="Times New Roman" pitchFamily="18" charset="0"/>
                <a:cs typeface="Times New Roman" pitchFamily="18" charset="0"/>
              </a:rPr>
              <a:t>ớ</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Cô-li-a này ! Hôm nay con giặt áo sơ mi và quần áo lót đi nhé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34692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Hộp Văn bản 5"/>
          <p:cNvSpPr txBox="1">
            <a:spLocks noChangeArrowheads="1"/>
          </p:cNvSpPr>
          <p:nvPr/>
        </p:nvSpPr>
        <p:spPr bwMode="auto">
          <a:xfrm>
            <a:off x="2286000" y="1676400"/>
            <a:ext cx="762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None/>
              <a:defRPr/>
            </a:pP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Chú</a:t>
            </a:r>
            <a:r>
              <a:rPr lang="en-US" altLang="en-US" sz="3600" b="1" dirty="0">
                <a:solidFill>
                  <a:srgbClr val="FF0000"/>
                </a:solidFill>
                <a:latin typeface="Times New Roman" panose="02020603050405020304" pitchFamily="18" charset="0"/>
                <a:cs typeface="Times New Roman" panose="02020603050405020304" pitchFamily="18" charset="0"/>
              </a:rPr>
              <a:t> ý </a:t>
            </a:r>
            <a:r>
              <a:rPr lang="en-US" altLang="en-US" sz="3600" b="1" dirty="0" err="1">
                <a:solidFill>
                  <a:srgbClr val="FF0000"/>
                </a:solidFill>
                <a:latin typeface="Times New Roman" panose="02020603050405020304" pitchFamily="18" charset="0"/>
                <a:cs typeface="Times New Roman" panose="02020603050405020304" pitchFamily="18" charset="0"/>
              </a:rPr>
              <a:t>giọng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vật</a:t>
            </a:r>
            <a:r>
              <a:rPr lang="en-US" altLang="en-US" sz="3600" b="1">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FF0000"/>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None/>
              <a:defRPr/>
            </a:pPr>
            <a:r>
              <a:rPr lang="en-US" altLang="en-US" sz="3600">
                <a:solidFill>
                  <a:prstClr val="black"/>
                </a:solidFill>
                <a:latin typeface="Times New Roman" panose="02020603050405020304" pitchFamily="18" charset="0"/>
                <a:cs typeface="Times New Roman" panose="02020603050405020304" pitchFamily="18" charset="0"/>
              </a:rPr>
              <a:t>- Giọng </a:t>
            </a:r>
            <a:r>
              <a:rPr lang="en-US" altLang="en-US" sz="3600" dirty="0" err="1">
                <a:solidFill>
                  <a:prstClr val="black"/>
                </a:solidFill>
                <a:latin typeface="Times New Roman" panose="02020603050405020304" pitchFamily="18" charset="0"/>
                <a:cs typeface="Times New Roman" panose="02020603050405020304" pitchFamily="18" charset="0"/>
              </a:rPr>
              <a:t>nhân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vật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tôi</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hồn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nhiên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nhẹ</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nhàng</a:t>
            </a:r>
            <a:r>
              <a:rPr lang="en-US" altLang="en-US" sz="3600" dirty="0">
                <a:solidFill>
                  <a:srgbClr val="0000FF"/>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buNone/>
              <a:defRPr/>
            </a:pP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Giọng</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mẹ</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ấm</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áp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dịu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dàng</a:t>
            </a:r>
            <a:r>
              <a:rPr lang="en-US" altLang="en-US" sz="3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394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outVertic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out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3" name="Group 2"/>
          <p:cNvGrpSpPr/>
          <p:nvPr/>
        </p:nvGrpSpPr>
        <p:grpSpPr>
          <a:xfrm>
            <a:off x="259673" y="505800"/>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2" name="Group 1"/>
          <p:cNvGrpSpPr/>
          <p:nvPr/>
        </p:nvGrpSpPr>
        <p:grpSpPr>
          <a:xfrm>
            <a:off x="291416" y="1868839"/>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66305" y="0"/>
            <a:ext cx="2757086" cy="47801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Chia đoạn</a:t>
            </a:r>
            <a:endParaRPr lang="en-US" sz="2800" dirty="0">
              <a:solidFill>
                <a:srgbClr val="C00000"/>
              </a:solidFill>
              <a:latin typeface="#9Slide03 AmpleSoft Bold" panose="02000000000000000000" pitchFamily="2" charset="0"/>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grpSp>
        <p:nvGrpSpPr>
          <p:cNvPr id="19" name="Group 18"/>
          <p:cNvGrpSpPr/>
          <p:nvPr/>
        </p:nvGrpSpPr>
        <p:grpSpPr>
          <a:xfrm>
            <a:off x="139506" y="3657600"/>
            <a:ext cx="851094" cy="584333"/>
            <a:chOff x="17282" y="4884387"/>
            <a:chExt cx="851094" cy="584333"/>
          </a:xfrm>
        </p:grpSpPr>
        <p:pic>
          <p:nvPicPr>
            <p:cNvPr id="20" name="Picture 19">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1" name="TextBox 20">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2" name="TextBox 21">
            <a:extLst>
              <a:ext uri="{FF2B5EF4-FFF2-40B4-BE49-F238E27FC236}">
                <a16:creationId xmlns:a16="http://schemas.microsoft.com/office/drawing/2014/main" id="{9D029BD6-555E-62DC-5A01-C87A977BDCD1}"/>
              </a:ext>
            </a:extLst>
          </p:cNvPr>
          <p:cNvSpPr txBox="1"/>
          <p:nvPr/>
        </p:nvSpPr>
        <p:spPr>
          <a:xfrm>
            <a:off x="609885"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grpSp>
        <p:nvGrpSpPr>
          <p:cNvPr id="23" name="Group 22"/>
          <p:cNvGrpSpPr/>
          <p:nvPr/>
        </p:nvGrpSpPr>
        <p:grpSpPr>
          <a:xfrm>
            <a:off x="259673" y="5366440"/>
            <a:ext cx="851094" cy="584333"/>
            <a:chOff x="4038600" y="3505200"/>
            <a:chExt cx="851094" cy="584333"/>
          </a:xfrm>
        </p:grpSpPr>
        <p:pic>
          <p:nvPicPr>
            <p:cNvPr id="24" name="Picture 23">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6" name="TextBox 25">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5" grpId="0" animBg="1"/>
      <p:bldP spid="1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bỗng nhỡ có lần tôi nhặt thêm cả bít tất của mình, bèn viết thêm : "Em còn giặt bít tất."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Cô-li-a này ! Hôm nay con giặt áo sơ mi và quần áo lót đi nhé !</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6" name="Straight Connector 5"/>
          <p:cNvCxnSpPr/>
          <p:nvPr/>
        </p:nvCxnSpPr>
        <p:spPr>
          <a:xfrm>
            <a:off x="1447800" y="1905000"/>
            <a:ext cx="1097280" cy="0"/>
          </a:xfrm>
          <a:prstGeom prst="line">
            <a:avLst/>
          </a:prstGeom>
          <a:ln w="25400">
            <a:solidFill>
              <a:srgbClr val="FF0000"/>
            </a:solidFill>
          </a:ln>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2667000" y="3276600"/>
            <a:ext cx="914400" cy="0"/>
          </a:xfrm>
          <a:prstGeom prst="line">
            <a:avLst/>
          </a:prstGeom>
          <a:ln w="25400">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063099" y="57150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248400" y="3276600"/>
            <a:ext cx="7620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990600" y="6096000"/>
            <a:ext cx="9144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724400" y="39624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fontScale="92500" lnSpcReduction="10000"/>
          </a:bodyPr>
          <a:lstStyle/>
          <a:p>
            <a:pPr algn="ctr">
              <a:spcBef>
                <a:spcPct val="0"/>
              </a:spcBef>
              <a:spcAft>
                <a:spcPts val="400"/>
              </a:spcAft>
            </a:pP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Thứ</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Tư</a:t>
            </a:r>
            <a:r>
              <a:rPr lang="en-US" sz="2800" b="1" dirty="0">
                <a:solidFill>
                  <a:srgbClr val="0070C0"/>
                </a:solidFill>
                <a:latin typeface="Times New Roman" panose="02020603050405020304" pitchFamily="18" charset="0"/>
                <a:ea typeface="+mj-ea"/>
                <a:cs typeface="Times New Roman" panose="02020603050405020304" pitchFamily="18" charset="0"/>
              </a:rPr>
              <a:t> </a:t>
            </a:r>
            <a:r>
              <a:rPr lang="en-US" sz="2800" b="1" dirty="0" err="1">
                <a:solidFill>
                  <a:srgbClr val="0070C0"/>
                </a:solidFill>
                <a:latin typeface="Times New Roman" panose="02020603050405020304" pitchFamily="18" charset="0"/>
                <a:ea typeface="+mj-ea"/>
                <a:cs typeface="Times New Roman" panose="02020603050405020304" pitchFamily="18" charset="0"/>
              </a:rPr>
              <a:t>ngày</a:t>
            </a:r>
            <a:r>
              <a:rPr lang="en-US" sz="2800" b="1" dirty="0">
                <a:solidFill>
                  <a:srgbClr val="0070C0"/>
                </a:solidFill>
                <a:latin typeface="Times New Roman" panose="02020603050405020304" pitchFamily="18" charset="0"/>
                <a:ea typeface="+mj-ea"/>
                <a:cs typeface="Times New Roman" panose="02020603050405020304" pitchFamily="18" charset="0"/>
              </a:rPr>
              <a:t> 16 </a:t>
            </a:r>
            <a:r>
              <a:rPr lang="en-US" sz="2800" b="1" dirty="0" err="1">
                <a:solidFill>
                  <a:srgbClr val="0070C0"/>
                </a:solidFill>
                <a:latin typeface="Times New Roman" panose="02020603050405020304" pitchFamily="18" charset="0"/>
                <a:ea typeface="+mj-ea"/>
                <a:cs typeface="Times New Roman" panose="02020603050405020304" pitchFamily="18" charset="0"/>
              </a:rPr>
              <a:t>tháng</a:t>
            </a:r>
            <a:r>
              <a:rPr lang="en-US" sz="2800" b="1" dirty="0">
                <a:solidFill>
                  <a:srgbClr val="0070C0"/>
                </a:solidFill>
                <a:latin typeface="Times New Roman" panose="02020603050405020304" pitchFamily="18" charset="0"/>
                <a:ea typeface="+mj-ea"/>
                <a:cs typeface="Times New Roman" panose="02020603050405020304" pitchFamily="18" charset="0"/>
              </a:rPr>
              <a:t> 10 </a:t>
            </a:r>
            <a:r>
              <a:rPr lang="en-US" sz="2800" b="1" dirty="0" err="1">
                <a:solidFill>
                  <a:srgbClr val="0070C0"/>
                </a:solidFill>
                <a:latin typeface="Times New Roman" panose="02020603050405020304" pitchFamily="18" charset="0"/>
                <a:ea typeface="+mj-ea"/>
                <a:cs typeface="Times New Roman" panose="02020603050405020304" pitchFamily="18" charset="0"/>
              </a:rPr>
              <a:t>năm</a:t>
            </a:r>
            <a:r>
              <a:rPr lang="en-US" sz="2800" b="1" dirty="0">
                <a:solidFill>
                  <a:srgbClr val="0070C0"/>
                </a:solidFill>
                <a:latin typeface="Times New Roman" panose="02020603050405020304" pitchFamily="18" charset="0"/>
                <a:ea typeface="+mj-ea"/>
                <a:cs typeface="Times New Roman" panose="02020603050405020304" pitchFamily="18" charset="0"/>
              </a:rPr>
              <a:t> 2024</a:t>
            </a:r>
          </a:p>
          <a:p>
            <a:pPr algn="ctr">
              <a:spcBef>
                <a:spcPct val="0"/>
              </a:spcBef>
              <a:spcAft>
                <a:spcPts val="400"/>
              </a:spcAft>
            </a:pPr>
            <a:r>
              <a:rPr lang="en-US" sz="2600" b="1" u="sng" dirty="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dirty="0">
                <a:solidFill>
                  <a:srgbClr val="FF0000"/>
                </a:solidFill>
                <a:latin typeface="Times New Roman" panose="02020603050405020304" pitchFamily="18" charset="0"/>
                <a:ea typeface="+mj-ea"/>
                <a:cs typeface="Times New Roman" panose="02020603050405020304" pitchFamily="18" charset="0"/>
              </a:rPr>
              <a:t>ĐỌC: BÀI TẬP LÀM VĂN</a:t>
            </a: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val="422397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2205</Words>
  <Application>Microsoft Office PowerPoint</Application>
  <PresentationFormat>Widescreen</PresentationFormat>
  <Paragraphs>130</Paragraphs>
  <Slides>26</Slides>
  <Notes>5</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26</vt:i4>
      </vt:variant>
    </vt:vector>
  </HeadingPairs>
  <TitlesOfParts>
    <vt:vector size="47" baseType="lpstr">
      <vt:lpstr>Times New Roman</vt:lpstr>
      <vt:lpstr>Nunito</vt:lpstr>
      <vt:lpstr>Calibri Light</vt:lpstr>
      <vt:lpstr>Calibri</vt:lpstr>
      <vt:lpstr>Arial</vt:lpstr>
      <vt:lpstr>TsangerYuMo W04</vt:lpstr>
      <vt:lpstr>Sriracha</vt:lpstr>
      <vt:lpstr>思源黑体 CN Light</vt:lpstr>
      <vt:lpstr>Nunito Black</vt:lpstr>
      <vt:lpstr>Arial-Rounded</vt:lpstr>
      <vt:lpstr>Sigmar One</vt:lpstr>
      <vt:lpstr>Baloo 2 SemiBold</vt:lpstr>
      <vt:lpstr>Microsoft YaHei</vt:lpstr>
      <vt:lpstr>#9Slide03 AmpleSoft Bold</vt:lpstr>
      <vt:lpstr>Bookman Old Style</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142</cp:revision>
  <dcterms:created xsi:type="dcterms:W3CDTF">2006-08-16T00:00:00Z</dcterms:created>
  <dcterms:modified xsi:type="dcterms:W3CDTF">2024-10-15T23:24:27Z</dcterms:modified>
  <dc:identifier>DAFDiO2oNAs</dc:identifier>
</cp:coreProperties>
</file>