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58"/>
  </p:notesMasterIdLst>
  <p:sldIdLst>
    <p:sldId id="267" r:id="rId4"/>
    <p:sldId id="269" r:id="rId5"/>
    <p:sldId id="260" r:id="rId6"/>
    <p:sldId id="271" r:id="rId7"/>
    <p:sldId id="256" r:id="rId8"/>
    <p:sldId id="273" r:id="rId9"/>
    <p:sldId id="274" r:id="rId10"/>
    <p:sldId id="268" r:id="rId11"/>
    <p:sldId id="275" r:id="rId12"/>
    <p:sldId id="279" r:id="rId13"/>
    <p:sldId id="277" r:id="rId14"/>
    <p:sldId id="329" r:id="rId15"/>
    <p:sldId id="542" r:id="rId16"/>
    <p:sldId id="538" r:id="rId17"/>
    <p:sldId id="539" r:id="rId18"/>
    <p:sldId id="540" r:id="rId19"/>
    <p:sldId id="544" r:id="rId20"/>
    <p:sldId id="336" r:id="rId21"/>
    <p:sldId id="332" r:id="rId22"/>
    <p:sldId id="546" r:id="rId23"/>
    <p:sldId id="312" r:id="rId24"/>
    <p:sldId id="547" r:id="rId25"/>
    <p:sldId id="333" r:id="rId26"/>
    <p:sldId id="549" r:id="rId27"/>
    <p:sldId id="334" r:id="rId28"/>
    <p:sldId id="552" r:id="rId29"/>
    <p:sldId id="276" r:id="rId30"/>
    <p:sldId id="551" r:id="rId31"/>
    <p:sldId id="550" r:id="rId32"/>
    <p:sldId id="553" r:id="rId33"/>
    <p:sldId id="555" r:id="rId34"/>
    <p:sldId id="562" r:id="rId35"/>
    <p:sldId id="565" r:id="rId36"/>
    <p:sldId id="559" r:id="rId37"/>
    <p:sldId id="563" r:id="rId38"/>
    <p:sldId id="284" r:id="rId39"/>
    <p:sldId id="556" r:id="rId40"/>
    <p:sldId id="567" r:id="rId41"/>
    <p:sldId id="299" r:id="rId42"/>
    <p:sldId id="300" r:id="rId43"/>
    <p:sldId id="301" r:id="rId44"/>
    <p:sldId id="566" r:id="rId45"/>
    <p:sldId id="557" r:id="rId46"/>
    <p:sldId id="568" r:id="rId47"/>
    <p:sldId id="569" r:id="rId48"/>
    <p:sldId id="561" r:id="rId49"/>
    <p:sldId id="570" r:id="rId50"/>
    <p:sldId id="585" r:id="rId51"/>
    <p:sldId id="558" r:id="rId52"/>
    <p:sldId id="571" r:id="rId53"/>
    <p:sldId id="572" r:id="rId54"/>
    <p:sldId id="554" r:id="rId55"/>
    <p:sldId id="584" r:id="rId56"/>
    <p:sldId id="266" r:id="rId57"/>
  </p:sldIdLst>
  <p:sldSz cx="12192000" cy="6858000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93DBFF"/>
    <a:srgbClr val="0000FF"/>
    <a:srgbClr val="AFE4FF"/>
    <a:srgbClr val="F22CF7"/>
    <a:srgbClr val="D846B9"/>
    <a:srgbClr val="B2DE82"/>
    <a:srgbClr val="FF0066"/>
    <a:srgbClr val="EC8EFC"/>
    <a:srgbClr val="F5B5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0B3B8-A7D1-4B55-A55B-C70DC023A472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610A2-2D14-4AB0-9D0B-D6814D61C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21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61925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1">
            <a:extLst>
              <a:ext uri="{FF2B5EF4-FFF2-40B4-BE49-F238E27FC236}">
                <a16:creationId xmlns:a16="http://schemas.microsoft.com/office/drawing/2014/main" xmlns="" id="{9FA79648-B497-438F-A530-9FB9205FE3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50179" name="备注占位符 2">
            <a:extLst>
              <a:ext uri="{FF2B5EF4-FFF2-40B4-BE49-F238E27FC236}">
                <a16:creationId xmlns:a16="http://schemas.microsoft.com/office/drawing/2014/main" xmlns="" id="{7FDF052A-C226-4107-8559-C9B7CDAF2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  <a:sym typeface="+mn-ea"/>
              </a:rPr>
              <a:t>Bài giảng thiết kế bởi: Hương Thảo - tranthao121004@gmail.com</a:t>
            </a:r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0180" name="灯片编号占位符 3">
            <a:extLst>
              <a:ext uri="{FF2B5EF4-FFF2-40B4-BE49-F238E27FC236}">
                <a16:creationId xmlns:a16="http://schemas.microsoft.com/office/drawing/2014/main" xmlns="" id="{4A3CF04B-6FAD-4419-AE89-AD15613219E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D75D3847-F9A6-4271-BEB4-F0B7C7F17ECB}" type="slidenum">
              <a:rPr lang="zh-CN" altLang="en-US" sz="1200">
                <a:solidFill>
                  <a:srgbClr val="000000"/>
                </a:solidFill>
                <a:latin typeface="DengXian" panose="02010600030101010101" pitchFamily="2" charset="-122"/>
                <a:ea typeface="DengXian" panose="02010600030101010101" pitchFamily="2" charset="-122"/>
              </a:rPr>
              <a:pPr/>
              <a:t>53</a:t>
            </a:fld>
            <a:endParaRPr lang="zh-CN" altLang="en-US" sz="1200">
              <a:solidFill>
                <a:srgbClr val="000000"/>
              </a:solidFill>
              <a:latin typeface="DengXian" panose="02010600030101010101" pitchFamily="2" charset="-122"/>
              <a:ea typeface="DengXia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62254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042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0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7249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66813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9497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58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690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350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2749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461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8378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791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315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0945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198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11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36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6766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349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74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5FFBF4-D5B3-4FD2-B4EC-6A89EB968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CFDA71-6D90-4B7C-9B88-DFD5C188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00E2AB5-6105-4FB7-B0E9-FED33E95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39234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9523DA-2439-47F9-BE35-F435E98A6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1575B4-C5D7-4EBE-8DF2-B5B84331C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02098E-13DE-442E-8E60-2F6A54BB5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66030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E8CCAD-156D-4C7F-A42D-DB8312A7E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29AED4-B17D-4549-BAF3-45F69F479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CB7AC2E-478F-4CE6-974C-CB2C9DCEC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855873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34409D2-3CC6-4618-9EB8-6C96D063C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8A67738-D938-4301-84A7-62810E73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6D3B1C6-5705-460A-8DBE-720104C5A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5200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0829ABC6-7F2C-434D-961F-2DA18892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F03A03E2-291B-4482-AD39-FD8B62CA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23F8825A-AFA8-457F-B989-9280EE8E0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68011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35D9DE2-D334-43D7-8F4A-E6DD27E83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2489F8D-5A1E-4B7C-A710-9382B520D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1916487A-8371-495B-861B-FCC8E8D2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1170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738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87DF9E16-A86D-4702-AD9F-C3A035DC6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907E34F7-4E75-4F47-AB85-2478225DE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8F905AA9-820E-4ED0-907B-9F9EB5AE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341244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A5DB692-A64E-481C-B6E0-E6E4BEB5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7344280-F83B-48FE-A93F-3633B967D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B50598E-C7D5-4889-AB18-6EC3DA1ED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68671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2AAE52DA-897B-44A3-A833-86ED7DF81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AF609D7-AB39-40EE-BE84-7CC931974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137412D-0DD3-4550-84F5-6F84F680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00790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B5375DB-9FEC-4263-A3DA-E427F125D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B0C97A-D7F6-4F8F-B5A2-9D5757350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0D22147-B6D5-408A-832C-E3DEA58B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08616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B7CA04-E1D6-4AB8-BCD5-5D2E0AC8B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213630B-7EB5-48ED-A49E-F94E706A8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4BBF66-B726-4956-827D-7B06795D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07974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1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15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52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46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9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53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5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6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>
            <a:extLst>
              <a:ext uri="{FF2B5EF4-FFF2-40B4-BE49-F238E27FC236}">
                <a16:creationId xmlns:a16="http://schemas.microsoft.com/office/drawing/2014/main" xmlns="" id="{59776AB1-2DA2-4463-BB8B-9A6BE1815B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5123" name="Text Placeholder 2">
            <a:extLst>
              <a:ext uri="{FF2B5EF4-FFF2-40B4-BE49-F238E27FC236}">
                <a16:creationId xmlns:a16="http://schemas.microsoft.com/office/drawing/2014/main" xmlns="" id="{3743E13D-58C2-4851-A047-9DD3B7DE80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22248C-9161-4FAF-B36E-13FB0837D7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C094D4-2376-4C60-98C2-0F70F108006B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827C8C9-FB99-41D3-9CFB-696491BDD9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3BE279-4BD1-4EA2-AF4A-26AE711A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2D96E-EA7D-4721-8FB0-65ABF5ACA01A}" type="slidenum">
              <a:rPr lang="en-US" smtClean="0"/>
              <a:t>‹#›</a:t>
            </a:fld>
            <a:endParaRPr lang="en-US"/>
          </a:p>
        </p:txBody>
      </p:sp>
      <p:pic>
        <p:nvPicPr>
          <p:cNvPr id="5127" name="图片 7" descr="444">
            <a:extLst>
              <a:ext uri="{FF2B5EF4-FFF2-40B4-BE49-F238E27FC236}">
                <a16:creationId xmlns:a16="http://schemas.microsoft.com/office/drawing/2014/main" xmlns="" id="{866E2EFB-21BE-45B1-A44A-5FF5B5A3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3175"/>
            <a:ext cx="1220893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972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ransition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audio" Target="../media/audio2.wav"/><Relationship Id="rId17" Type="http://schemas.openxmlformats.org/officeDocument/2006/relationships/image" Target="../media/image10.gif"/><Relationship Id="rId2" Type="http://schemas.openxmlformats.org/officeDocument/2006/relationships/audio" Target="NULL" TargetMode="External"/><Relationship Id="rId16" Type="http://schemas.openxmlformats.org/officeDocument/2006/relationships/image" Target="../media/image9.gif"/><Relationship Id="rId20" Type="http://schemas.openxmlformats.org/officeDocument/2006/relationships/image" Target="../media/image13.gif"/><Relationship Id="rId1" Type="http://schemas.openxmlformats.org/officeDocument/2006/relationships/themeOverride" Target="../theme/themeOverride1.xml"/><Relationship Id="rId6" Type="http://schemas.microsoft.com/office/2007/relationships/media" Target="../media/media3.mp3"/><Relationship Id="rId11" Type="http://schemas.openxmlformats.org/officeDocument/2006/relationships/audio" Target="../media/audio1.wav"/><Relationship Id="rId5" Type="http://schemas.openxmlformats.org/officeDocument/2006/relationships/audio" Target="../media/media2.mp3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13.xml"/><Relationship Id="rId19" Type="http://schemas.openxmlformats.org/officeDocument/2006/relationships/image" Target="../media/image12.png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gif"/><Relationship Id="rId1" Type="http://schemas.openxmlformats.org/officeDocument/2006/relationships/themeOverride" Target="../theme/themeOverride2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4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gif"/><Relationship Id="rId3" Type="http://schemas.openxmlformats.org/officeDocument/2006/relationships/audio" Target="../media/audio3.wav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Admin\My%20Documents\Downloads\Music\LOP%20CHUNG%20MINH%20DOAN%20KET.mp3" TargetMode="External"/><Relationship Id="rId6" Type="http://schemas.openxmlformats.org/officeDocument/2006/relationships/image" Target="../media/image47.gif"/><Relationship Id="rId11" Type="http://schemas.openxmlformats.org/officeDocument/2006/relationships/image" Target="../media/image52.png"/><Relationship Id="rId5" Type="http://schemas.openxmlformats.org/officeDocument/2006/relationships/image" Target="../media/image46.gif"/><Relationship Id="rId10" Type="http://schemas.openxmlformats.org/officeDocument/2006/relationships/image" Target="../media/image51.gif"/><Relationship Id="rId4" Type="http://schemas.openxmlformats.org/officeDocument/2006/relationships/image" Target="../media/image45.wmf"/><Relationship Id="rId9" Type="http://schemas.openxmlformats.org/officeDocument/2006/relationships/image" Target="../media/image5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6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3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4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19" Type="http://schemas.openxmlformats.org/officeDocument/2006/relationships/image" Target="../media/image18.png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0.png"/><Relationship Id="rId18" Type="http://schemas.openxmlformats.org/officeDocument/2006/relationships/image" Target="../media/image13.gif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19.png"/><Relationship Id="rId17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1.png"/><Relationship Id="rId1" Type="http://schemas.openxmlformats.org/officeDocument/2006/relationships/themeOverride" Target="../theme/themeOverride5.xml"/><Relationship Id="rId6" Type="http://schemas.microsoft.com/office/2007/relationships/media" Target="../media/media3.mp3"/><Relationship Id="rId11" Type="http://schemas.openxmlformats.org/officeDocument/2006/relationships/image" Target="../media/image6.png"/><Relationship Id="rId5" Type="http://schemas.openxmlformats.org/officeDocument/2006/relationships/audio" Target="../media/media2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21.png"/><Relationship Id="rId18" Type="http://schemas.openxmlformats.org/officeDocument/2006/relationships/image" Target="../media/image12.png"/><Relationship Id="rId3" Type="http://schemas.microsoft.com/office/2007/relationships/media" Target="../media/media1.mp3"/><Relationship Id="rId7" Type="http://schemas.openxmlformats.org/officeDocument/2006/relationships/audio" Target="../media/media3.mp3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audio" Target="NULL" TargetMode="External"/><Relationship Id="rId16" Type="http://schemas.openxmlformats.org/officeDocument/2006/relationships/image" Target="../media/image10.gif"/><Relationship Id="rId1" Type="http://schemas.openxmlformats.org/officeDocument/2006/relationships/themeOverride" Target="../theme/themeOverride6.xml"/><Relationship Id="rId6" Type="http://schemas.microsoft.com/office/2007/relationships/media" Target="../media/media3.mp3"/><Relationship Id="rId11" Type="http://schemas.openxmlformats.org/officeDocument/2006/relationships/audio" Target="../media/audio3.wav"/><Relationship Id="rId5" Type="http://schemas.openxmlformats.org/officeDocument/2006/relationships/audio" Target="../media/media2.mp3"/><Relationship Id="rId15" Type="http://schemas.openxmlformats.org/officeDocument/2006/relationships/image" Target="../media/image9.gif"/><Relationship Id="rId10" Type="http://schemas.openxmlformats.org/officeDocument/2006/relationships/audio" Target="../media/audio1.wav"/><Relationship Id="rId19" Type="http://schemas.openxmlformats.org/officeDocument/2006/relationships/image" Target="../media/image13.gif"/><Relationship Id="rId4" Type="http://schemas.microsoft.com/office/2007/relationships/media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10" descr="Paper bag"/>
          <p:cNvSpPr>
            <a:spLocks noChangeArrowheads="1" noChangeShapeType="1" noTextEdit="1"/>
          </p:cNvSpPr>
          <p:nvPr/>
        </p:nvSpPr>
        <p:spPr bwMode="auto">
          <a:xfrm>
            <a:off x="4499429" y="2000538"/>
            <a:ext cx="6366590" cy="208333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MÔN: TIẾNG VIỆT</a:t>
            </a:r>
          </a:p>
          <a:p>
            <a:pPr algn="ctr"/>
            <a:r>
              <a:rPr lang="en-US" sz="2800" kern="10" dirty="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38" name="Picture 17" descr="SPARKLES">
            <a:extLst>
              <a:ext uri="{FF2B5EF4-FFF2-40B4-BE49-F238E27FC236}">
                <a16:creationId xmlns:a16="http://schemas.microsoft.com/office/drawing/2014/main" xmlns="" id="{70E34E42-F6CB-4B4C-A246-F919976AC7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96" y="2998897"/>
            <a:ext cx="2098580" cy="1210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22" descr="SPARKLES">
            <a:extLst>
              <a:ext uri="{FF2B5EF4-FFF2-40B4-BE49-F238E27FC236}">
                <a16:creationId xmlns:a16="http://schemas.microsoft.com/office/drawing/2014/main" xmlns="" id="{2BB0AB26-6148-47C0-87EF-82D8AF5F25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539" y="1559929"/>
            <a:ext cx="992187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3" descr="SPARKLES">
            <a:extLst>
              <a:ext uri="{FF2B5EF4-FFF2-40B4-BE49-F238E27FC236}">
                <a16:creationId xmlns:a16="http://schemas.microsoft.com/office/drawing/2014/main" xmlns="" id="{02365975-F6CA-4941-92CB-54B1545CB9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237" y="4208914"/>
            <a:ext cx="2798763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24" descr="SPARKLES">
            <a:extLst>
              <a:ext uri="{FF2B5EF4-FFF2-40B4-BE49-F238E27FC236}">
                <a16:creationId xmlns:a16="http://schemas.microsoft.com/office/drawing/2014/main" xmlns="" id="{CFD41AB0-A478-4D2C-87BF-BA842BB227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203" y="2963171"/>
            <a:ext cx="1738424" cy="1116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58" descr="SPARKLES">
            <a:extLst>
              <a:ext uri="{FF2B5EF4-FFF2-40B4-BE49-F238E27FC236}">
                <a16:creationId xmlns:a16="http://schemas.microsoft.com/office/drawing/2014/main" xmlns="" id="{D9F87542-8C0B-4E46-B429-38150E6D24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5405438"/>
            <a:ext cx="128905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6" name="Picture 17" descr="SPARKLES">
            <a:extLst>
              <a:ext uri="{FF2B5EF4-FFF2-40B4-BE49-F238E27FC236}">
                <a16:creationId xmlns:a16="http://schemas.microsoft.com/office/drawing/2014/main" xmlns="" id="{789555E7-457B-4A29-9860-6A263153A7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1205" y="51652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" name="Picture 17" descr="SPARKLES">
            <a:extLst>
              <a:ext uri="{FF2B5EF4-FFF2-40B4-BE49-F238E27FC236}">
                <a16:creationId xmlns:a16="http://schemas.microsoft.com/office/drawing/2014/main" xmlns="" id="{31794EC3-B5D5-4F28-83D8-8BA82BBA86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0" y="3916789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8" name="Picture 17" descr="SPARKLES">
            <a:extLst>
              <a:ext uri="{FF2B5EF4-FFF2-40B4-BE49-F238E27FC236}">
                <a16:creationId xmlns:a16="http://schemas.microsoft.com/office/drawing/2014/main" xmlns="" id="{6A1AC64B-634D-4AE1-8EEF-9CD03BEA07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188" y="5253585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9" name="Picture 17" descr="SPARKLES">
            <a:extLst>
              <a:ext uri="{FF2B5EF4-FFF2-40B4-BE49-F238E27FC236}">
                <a16:creationId xmlns:a16="http://schemas.microsoft.com/office/drawing/2014/main" xmlns="" id="{56CD3F37-55A4-4A66-B993-3DCE891A0B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35" y="732196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0" name="Picture 17" descr="SPARKLES">
            <a:extLst>
              <a:ext uri="{FF2B5EF4-FFF2-40B4-BE49-F238E27FC236}">
                <a16:creationId xmlns:a16="http://schemas.microsoft.com/office/drawing/2014/main" xmlns="" id="{4461F4B5-BB0B-45F9-9DE3-D0C0AFC60D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325" y="503394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" name="Picture 17" descr="SPARKLES">
            <a:extLst>
              <a:ext uri="{FF2B5EF4-FFF2-40B4-BE49-F238E27FC236}">
                <a16:creationId xmlns:a16="http://schemas.microsoft.com/office/drawing/2014/main" xmlns="" id="{6BE80545-4603-4B1D-A9F5-5E94732983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50" y="585083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2" name="Picture 17" descr="SPARKLES">
            <a:extLst>
              <a:ext uri="{FF2B5EF4-FFF2-40B4-BE49-F238E27FC236}">
                <a16:creationId xmlns:a16="http://schemas.microsoft.com/office/drawing/2014/main" xmlns="" id="{A44DC37D-40F4-4C6F-AC11-55491FE284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73" y="2429777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" name="Picture 17" descr="SPARKLES">
            <a:extLst>
              <a:ext uri="{FF2B5EF4-FFF2-40B4-BE49-F238E27FC236}">
                <a16:creationId xmlns:a16="http://schemas.microsoft.com/office/drawing/2014/main" xmlns="" id="{4B62D502-0C74-410C-A8AC-239A328137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923" y="1414673"/>
            <a:ext cx="14700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41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6D3C50A-694C-47C7-8D5B-FC4FEF7E0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6887" y="928444"/>
            <a:ext cx="61182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latin typeface="Arial-SGK-TV" charset="0"/>
                <a:cs typeface="Arial-SGK-TV" charset="0"/>
              </a:rPr>
              <a:t>Thứ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…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ngày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…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tháng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.. </a:t>
            </a:r>
            <a:r>
              <a:rPr lang="en-US" altLang="en-US" sz="2800" dirty="0" err="1">
                <a:latin typeface="Arial-SGK-TV" charset="0"/>
                <a:cs typeface="Arial-SGK-TV" charset="0"/>
              </a:rPr>
              <a:t>năm</a:t>
            </a:r>
            <a:r>
              <a:rPr lang="en-US" altLang="en-US" sz="2800" dirty="0">
                <a:latin typeface="Arial-SGK-TV" charset="0"/>
                <a:cs typeface="Arial-SGK-TV" charset="0"/>
              </a:rPr>
              <a:t> 20…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Tiếng</a:t>
            </a:r>
            <a:r>
              <a:rPr lang="en-US" altLang="en-US" sz="2800" b="1" u="sng" dirty="0">
                <a:solidFill>
                  <a:srgbClr val="FF0000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Arial-SGK-TV" charset="0"/>
                <a:cs typeface="Arial-SGK-TV" charset="0"/>
              </a:rPr>
              <a:t>việt</a:t>
            </a:r>
            <a:endParaRPr lang="en-US" altLang="en-US" sz="2800" b="1" u="sng" dirty="0">
              <a:solidFill>
                <a:srgbClr val="FF0000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BA43EA2-04E3-46E6-9226-8588A25F3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9" y="1882531"/>
            <a:ext cx="6118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Nhím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nâu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28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bạn</a:t>
            </a:r>
            <a:endParaRPr lang="en-US" altLang="en-US" sz="28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92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161734" y="1855060"/>
            <a:ext cx="3113650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1188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1CA9DC0C-7C67-4645-B084-AF52312D038C}"/>
              </a:ext>
            </a:extLst>
          </p:cNvPr>
          <p:cNvSpPr/>
          <p:nvPr/>
        </p:nvSpPr>
        <p:spPr>
          <a:xfrm>
            <a:off x="9120188" y="4292600"/>
            <a:ext cx="3052762" cy="1944688"/>
          </a:xfrm>
          <a:prstGeom prst="cloud">
            <a:avLst/>
          </a:prstGeom>
          <a:solidFill>
            <a:srgbClr val="66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defRPr/>
            </a:pPr>
            <a:r>
              <a:rPr lang="en-US" altLang="en-US" sz="3200">
                <a:solidFill>
                  <a:srgbClr val="FFFFFF"/>
                </a:solidFill>
                <a:latin typeface="Arial-Rounded"/>
                <a:ea typeface="Arial-Rounded"/>
                <a:cs typeface="Arial-Rounded"/>
              </a:rPr>
              <a:t>Đọc mẫu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C643B0B-107A-4211-B513-1602CC36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8984273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F5A3E58-80F5-4F89-9D22-CC4EC080F4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322" y="620712"/>
            <a:ext cx="3188678" cy="3504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0888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                   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 </a:t>
            </a:r>
            <a:r>
              <a:rPr lang="en-US" sz="2500" i="0" u="none" strike="noStrike" dirty="0">
                <a:effectLst/>
                <a:latin typeface="+mj-lt"/>
              </a:rPr>
              <a:t>           </a:t>
            </a:r>
            <a:r>
              <a:rPr lang="vi-VN" sz="2500" i="0" u="none" strike="noStrike" dirty="0">
                <a:effectLst/>
                <a:latin typeface="+mj-lt"/>
              </a:rPr>
              <a:t>. 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dirty="0">
                <a:latin typeface="+mj-lt"/>
              </a:rPr>
              <a:t>             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8736" y="4295808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8749" y="425565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373" y="6050159"/>
            <a:ext cx="106187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khó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6" name="TextBox 25">
            <a:hlinkClick r:id="rId2" action="ppaction://hlinksldjump"/>
            <a:extLst>
              <a:ext uri="{FF2B5EF4-FFF2-40B4-BE49-F238E27FC236}">
                <a16:creationId xmlns:a16="http://schemas.microsoft.com/office/drawing/2014/main" xmlns="" id="{996EC2BE-1457-4E2B-A1D6-FF72D55A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1641" y="810347"/>
            <a:ext cx="150568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hlinkClick r:id="rId2" action="ppaction://hlinksldjump"/>
            <a:extLst>
              <a:ext uri="{FF2B5EF4-FFF2-40B4-BE49-F238E27FC236}">
                <a16:creationId xmlns:a16="http://schemas.microsoft.com/office/drawing/2014/main" xmlns="" id="{88C437C7-8DF2-4A31-948C-37907EA83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5248" y="2432533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hlinkClick r:id="rId3" action="ppaction://hlinksldjump"/>
            <a:extLst>
              <a:ext uri="{FF2B5EF4-FFF2-40B4-BE49-F238E27FC236}">
                <a16:creationId xmlns:a16="http://schemas.microsoft.com/office/drawing/2014/main" xmlns="" id="{5C5067C8-DE1B-41F8-8637-436365D73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36" y="4931029"/>
            <a:ext cx="13597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25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56" y="477957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47795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6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xmlns="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0D7BBFB-EDB4-4916-A934-464E8CEE9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3962" y="199265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1741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xmlns="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8436" name="Rectangle: Rounded Corners 4">
            <a:extLst>
              <a:ext uri="{FF2B5EF4-FFF2-40B4-BE49-F238E27FC236}">
                <a16:creationId xmlns:a16="http://schemas.microsoft.com/office/drawing/2014/main" xmlns="" id="{6482A3E8-89A9-4DE3-AD13-58287269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1BD80FA9-1E2D-494C-83C2-906C9A4CCE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18">
            <a:hlinkClick r:id="rId2" action="ppaction://hlinksldjump"/>
            <a:extLst>
              <a:ext uri="{FF2B5EF4-FFF2-40B4-BE49-F238E27FC236}">
                <a16:creationId xmlns:a16="http://schemas.microsoft.com/office/drawing/2014/main" xmlns="" id="{FFE3F564-2A6A-47DF-A5FA-A3C77CD5D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/>
          <a:stretch>
            <a:fillRect/>
          </a:stretch>
        </p:blipFill>
        <p:spPr bwMode="auto">
          <a:xfrm>
            <a:off x="0" y="1989138"/>
            <a:ext cx="4176713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5A6A33C7-FEEE-4928-BD9C-7A2BFB525748}"/>
              </a:ext>
            </a:extLst>
          </p:cNvPr>
          <p:cNvSpPr/>
          <p:nvPr/>
        </p:nvSpPr>
        <p:spPr>
          <a:xfrm>
            <a:off x="3359150" y="333375"/>
            <a:ext cx="6950075" cy="1098550"/>
          </a:xfrm>
          <a:prstGeom prst="roundRect">
            <a:avLst>
              <a:gd name="adj" fmla="val 50000"/>
            </a:avLst>
          </a:prstGeom>
          <a:solidFill>
            <a:schemeClr val="bg2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kern="0" dirty="0" err="1">
                <a:cs typeface="Times New Roman" panose="02020603050405020304" pitchFamily="18" charset="0"/>
              </a:rPr>
              <a:t>Luyện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đọc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từ</a:t>
            </a:r>
            <a:r>
              <a:rPr lang="en-US" sz="6000" kern="0" dirty="0"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cs typeface="Times New Roman" panose="02020603050405020304" pitchFamily="18" charset="0"/>
              </a:rPr>
              <a:t>khó</a:t>
            </a:r>
            <a:endParaRPr lang="en-US" sz="6000" kern="0" dirty="0"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4">
            <a:extLst>
              <a:ext uri="{FF2B5EF4-FFF2-40B4-BE49-F238E27FC236}">
                <a16:creationId xmlns:a16="http://schemas.microsoft.com/office/drawing/2014/main" xmlns="" id="{86C6B59B-04A6-433D-AFC7-75FBADDC6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449" y="1897313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1D7DC9D-CBED-4344-9953-1F786CD62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9736" y="1897313"/>
            <a:ext cx="3600450" cy="864096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:a16="http://schemas.microsoft.com/office/drawing/2014/main" xmlns="" id="{4DA052FB-4B62-423E-9ECC-16FFF5D0F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3950" y="3737836"/>
            <a:ext cx="3600450" cy="916585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alt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lang="en-US" alt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347CCAC-D37A-4B54-B7F7-54BC043A4157}"/>
              </a:ext>
            </a:extLst>
          </p:cNvPr>
          <p:cNvSpPr txBox="1"/>
          <p:nvPr/>
        </p:nvSpPr>
        <p:spPr>
          <a:xfrm>
            <a:off x="196947" y="204520"/>
            <a:ext cx="11830929" cy="6191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4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ctr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4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ch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ú</a:t>
            </a:r>
            <a:r>
              <a:rPr lang="vi-VN" sz="2500" i="0" u="none" strike="noStrike" dirty="0">
                <a:effectLst/>
                <a:latin typeface="+mj-lt"/>
              </a:rPr>
              <a:t> 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5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</a:t>
            </a:r>
            <a:endParaRPr lang="en-US" sz="25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EE0CA256-04F8-4620-BB7E-B2B8BE6EC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550" y="661816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BA9506EE-FED1-42B5-B897-853558F6E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943" y="594121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0CFBDF80-8C76-462A-9CE1-D2F5EE541B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9147" y="102169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60DFF133-5A5E-4399-A5C0-437436D36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461" y="142077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B0DC6DD3-A330-44F2-9935-EC23D40B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782" y="1434787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793158B-AC22-4949-8FEA-DC42C441D7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73" y="2245444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BC6F633-4374-41C0-8622-B5FE0B97AE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1641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FC6DA6F-7FD7-4E63-B781-3BCA00F2D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13037" y="2268598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17519D73-DC3F-4BF5-B7E6-B87EA7897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203" y="2677799"/>
            <a:ext cx="503237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09AE61C-3797-4E1F-9299-E3AFF56EE3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03741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9CD17A5B-07C9-4CAF-ADCF-570F17371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91484" y="303741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E035CBB-7F93-4FB6-BF05-77DA13764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3937" y="34544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3E18F657-F737-4EF5-983C-D629132F0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878" y="3890266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2D984116-9F40-4224-BB72-5B538634E6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3535" y="3903610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C0C0843-29C5-442B-9949-EDEA4570F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6274" y="3890265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DFF2A839-2F65-4932-8288-66EA9B19CE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6247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6AC3C7BE-F516-4230-BECD-D505919B1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672" y="4281531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7410D3B-F59E-4AC5-9995-B143456605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57974" y="6046375"/>
            <a:ext cx="969100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luyện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câu</a:t>
            </a:r>
            <a:r>
              <a:rPr lang="en-US" altLang="en-US" sz="36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36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dài</a:t>
            </a:r>
            <a:endParaRPr lang="en-US" altLang="en-US" sz="36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694680E2-4FB6-4D7C-9BB7-0583EB7A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7252" y="4678737"/>
            <a:ext cx="620580" cy="57626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25" name="TextBox 24">
            <a:hlinkClick r:id="rId3" action="ppaction://hlinksldjump"/>
            <a:extLst>
              <a:ext uri="{FF2B5EF4-FFF2-40B4-BE49-F238E27FC236}">
                <a16:creationId xmlns:a16="http://schemas.microsoft.com/office/drawing/2014/main" xmlns="" id="{C37B9B81-9513-4047-8692-28B997DA84E9}"/>
              </a:ext>
            </a:extLst>
          </p:cNvPr>
          <p:cNvSpPr txBox="1"/>
          <p:nvPr/>
        </p:nvSpPr>
        <p:spPr>
          <a:xfrm>
            <a:off x="3347542" y="4857794"/>
            <a:ext cx="856690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Chúng trải qua những ngày vui vẻ, ấm áp vì không phải sống một</a:t>
            </a:r>
            <a:endParaRPr lang="en-US" sz="25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B928274-6BEA-4C6F-BAFF-78D14DA11C08}"/>
              </a:ext>
            </a:extLst>
          </p:cNvPr>
          <p:cNvSpPr txBox="1"/>
          <p:nvPr/>
        </p:nvSpPr>
        <p:spPr>
          <a:xfrm>
            <a:off x="242098" y="5236599"/>
            <a:ext cx="4155731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 giữa mùa đông lạnh giá.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3476787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60"/>
                            </p:stCondLst>
                            <p:childTnLst>
                              <p:par>
                                <p:cTn id="1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BFC61B-705B-4D78-83DE-86E45187BA8E}"/>
              </a:ext>
            </a:extLst>
          </p:cNvPr>
          <p:cNvSpPr txBox="1">
            <a:spLocks/>
          </p:cNvSpPr>
          <p:nvPr/>
        </p:nvSpPr>
        <p:spPr>
          <a:xfrm>
            <a:off x="3037058" y="1214099"/>
            <a:ext cx="5330372" cy="8250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E2B5B00-38AF-466C-9F29-E59107AB014D}"/>
              </a:ext>
            </a:extLst>
          </p:cNvPr>
          <p:cNvSpPr txBox="1">
            <a:spLocks/>
          </p:cNvSpPr>
          <p:nvPr/>
        </p:nvSpPr>
        <p:spPr>
          <a:xfrm>
            <a:off x="211015" y="2609396"/>
            <a:ext cx="11591779" cy="16723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None/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FBB597B3-0893-4F11-8452-EEB6478C332F}"/>
              </a:ext>
            </a:extLst>
          </p:cNvPr>
          <p:cNvCxnSpPr/>
          <p:nvPr/>
        </p:nvCxnSpPr>
        <p:spPr>
          <a:xfrm flipH="1">
            <a:off x="7250762" y="2816915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083EA453-DBE4-41F8-8855-12B1B8B50349}"/>
              </a:ext>
            </a:extLst>
          </p:cNvPr>
          <p:cNvCxnSpPr/>
          <p:nvPr/>
        </p:nvCxnSpPr>
        <p:spPr>
          <a:xfrm flipH="1">
            <a:off x="3263704" y="2785263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D85AC292-33F0-4C07-ADB7-1236D7AB27B3}"/>
              </a:ext>
            </a:extLst>
          </p:cNvPr>
          <p:cNvCxnSpPr/>
          <p:nvPr/>
        </p:nvCxnSpPr>
        <p:spPr>
          <a:xfrm flipH="1">
            <a:off x="3308171" y="3530850"/>
            <a:ext cx="239151" cy="7139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D86231F-807A-4ADC-B615-AA63DF496469}"/>
              </a:ext>
            </a:extLst>
          </p:cNvPr>
          <p:cNvGrpSpPr/>
          <p:nvPr/>
        </p:nvGrpSpPr>
        <p:grpSpPr>
          <a:xfrm>
            <a:off x="8361062" y="3429000"/>
            <a:ext cx="328085" cy="730490"/>
            <a:chOff x="8361062" y="3429000"/>
            <a:chExt cx="328085" cy="730490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23CEBB33-2E4C-43B2-B428-37CE34BAB7D0}"/>
                </a:ext>
              </a:extLst>
            </p:cNvPr>
            <p:cNvCxnSpPr/>
            <p:nvPr/>
          </p:nvCxnSpPr>
          <p:spPr>
            <a:xfrm flipH="1">
              <a:off x="8361062" y="3429000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27084FB6-ED92-4C3E-8546-43C515786E0A}"/>
                </a:ext>
              </a:extLst>
            </p:cNvPr>
            <p:cNvCxnSpPr/>
            <p:nvPr/>
          </p:nvCxnSpPr>
          <p:spPr>
            <a:xfrm flipH="1">
              <a:off x="8449996" y="3445555"/>
              <a:ext cx="239151" cy="71393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86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6AF9B0-8566-4102-A414-6C37C3152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49975"/>
            <a:ext cx="9907734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Đọc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nối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tiếp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đoạn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kết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hợp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giải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nghĩa</a:t>
            </a:r>
            <a:r>
              <a:rPr lang="en-US" altLang="en-US" sz="4000" b="1" dirty="0">
                <a:solidFill>
                  <a:srgbClr val="0000FF"/>
                </a:solidFill>
                <a:latin typeface="Arial-SGK-TV" charset="0"/>
                <a:cs typeface="Arial-SGK-TV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Arial-SGK-TV" charset="0"/>
                <a:cs typeface="Arial-SGK-TV" charset="0"/>
              </a:rPr>
              <a:t>từ</a:t>
            </a:r>
            <a:endParaRPr lang="en-US" altLang="en-US" sz="4000" b="1" u="sng" dirty="0">
              <a:solidFill>
                <a:srgbClr val="0000FF"/>
              </a:solidFill>
              <a:latin typeface="Arial-SGK-TV" charset="0"/>
              <a:cs typeface="Arial-SGK-TV" charset="0"/>
            </a:endParaRPr>
          </a:p>
        </p:txBody>
      </p:sp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Một buổi sáng, </a:t>
            </a:r>
            <a:r>
              <a:rPr lang="vi-VN" sz="2500" dirty="0">
                <a:latin typeface="+mj-lt"/>
              </a:rPr>
              <a:t>chú </a:t>
            </a:r>
            <a:r>
              <a:rPr lang="vi-VN" sz="2500" i="0" u="none" strike="noStrike" dirty="0">
                <a:effectLst/>
                <a:latin typeface="+mj-lt"/>
              </a:rPr>
              <a:t>đang kiếm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626F8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30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xmlns="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xmlns="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1+ 2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5042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97550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/>
          <p:cNvGrpSpPr/>
          <p:nvPr/>
        </p:nvGrpSpPr>
        <p:grpSpPr>
          <a:xfrm>
            <a:off x="5079879" y="16985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solidFill>
              <a:srgbClr val="66CCFF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82458" y="2412622"/>
            <a:ext cx="5330894" cy="3287012"/>
            <a:chOff x="156834" y="1993081"/>
            <a:chExt cx="2109019" cy="2109019"/>
          </a:xfrm>
        </p:grpSpPr>
        <p:sp>
          <p:nvSpPr>
            <p:cNvPr id="43" name="Hexagon 42"/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3842" y="2197760"/>
              <a:ext cx="1814199" cy="15600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vồn</a:t>
              </a:r>
              <a:r>
                <a:rPr lang="en-US" sz="44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vã</a:t>
              </a:r>
              <a:endParaRPr lang="en-US" sz="4400" b="0" u="none" strike="noStrike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niềm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nở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nhiệt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tình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trò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khác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AC0A798-66CC-4A4A-AD1D-4992CA527BD5}"/>
              </a:ext>
            </a:extLst>
          </p:cNvPr>
          <p:cNvGrpSpPr/>
          <p:nvPr/>
        </p:nvGrpSpPr>
        <p:grpSpPr>
          <a:xfrm>
            <a:off x="6551029" y="2367581"/>
            <a:ext cx="5330894" cy="3287012"/>
            <a:chOff x="156834" y="1993081"/>
            <a:chExt cx="2109019" cy="2109019"/>
          </a:xfrm>
        </p:grpSpPr>
        <p:sp>
          <p:nvSpPr>
            <p:cNvPr id="24" name="Hexagon 23">
              <a:extLst>
                <a:ext uri="{FF2B5EF4-FFF2-40B4-BE49-F238E27FC236}">
                  <a16:creationId xmlns:a16="http://schemas.microsoft.com/office/drawing/2014/main" xmlns="" id="{B6087FEE-96DF-4A4C-9078-E63C01709881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42C2A029-C41F-46F3-B41E-7E6659818A32}"/>
                </a:ext>
              </a:extLst>
            </p:cNvPr>
            <p:cNvSpPr txBox="1"/>
            <p:nvPr/>
          </p:nvSpPr>
          <p:spPr>
            <a:xfrm>
              <a:off x="277360" y="2443883"/>
              <a:ext cx="1867966" cy="112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trú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0" u="none" strike="noStrike" dirty="0" err="1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ngụ</a:t>
              </a:r>
              <a:r>
                <a:rPr lang="en-US" sz="3600" b="0" u="none" strike="noStrike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sinh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sống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ở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một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nơi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lang="en-US" altLang="vi-VN" sz="36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altLang="vi-VN" sz="3600" b="0" i="0" u="none" strike="noStrike" dirty="0" err="1">
                  <a:solidFill>
                    <a:srgbClr val="231F2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endParaRPr lang="en-US" altLang="vi-VN" sz="3600" b="0" i="0" u="none" strike="noStrike" dirty="0">
                <a:solidFill>
                  <a:srgbClr val="231F2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EB4D06CE-2C11-4D6A-B9B3-67FCD0FBCF9E}"/>
              </a:ext>
            </a:extLst>
          </p:cNvPr>
          <p:cNvSpPr txBox="1"/>
          <p:nvPr/>
        </p:nvSpPr>
        <p:spPr>
          <a:xfrm>
            <a:off x="218208" y="921296"/>
            <a:ext cx="1165492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Trong khu rừng nọ, có chú nhím nâu hiền lành,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Một buổi sáng, </a:t>
            </a:r>
            <a:r>
              <a:rPr lang="vi-VN" sz="2500" dirty="0">
                <a:solidFill>
                  <a:srgbClr val="0000FF"/>
                </a:solidFill>
                <a:latin typeface="+mj-lt"/>
              </a:rPr>
              <a:t>chú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đang kiếm</a:t>
            </a:r>
            <a:r>
              <a:rPr lang="en-US" sz="2500" dirty="0">
                <a:solidFill>
                  <a:srgbClr val="0000FF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quả Cây thì thấy nhím trắng chạy tới. Nhím trắng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500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500" i="0" u="none" strike="noStrike" dirty="0">
                <a:solidFill>
                  <a:srgbClr val="0000FF"/>
                </a:solidFill>
                <a:effectLst/>
                <a:latin typeface="+mj-lt"/>
              </a:rPr>
              <a:t>: “Chào bạn! Rất vui được gặp bạn!”. Nhím nâu lúng túng, nói lí nhí: “Chào bạn!”, rồi nấp vào bụi cây. Chú cuộn tròn người lại mà vẫn sợ hãi.</a:t>
            </a:r>
            <a:endParaRPr lang="en-US" sz="25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1" name="TextBox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DEEA673F-364F-4BCD-9801-62D893D7DB43}"/>
              </a:ext>
            </a:extLst>
          </p:cNvPr>
          <p:cNvSpPr txBox="1"/>
          <p:nvPr/>
        </p:nvSpPr>
        <p:spPr>
          <a:xfrm>
            <a:off x="178043" y="2552512"/>
            <a:ext cx="1152698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500" i="0" u="none" strike="noStrike" dirty="0">
                <a:effectLst/>
                <a:latin typeface="+mj-lt"/>
              </a:rPr>
              <a:t>           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Mùa đông đến, nhím nâu đi tìm nơi để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500" i="0" u="none" strike="noStrike" dirty="0">
                <a:solidFill>
                  <a:srgbClr val="FF33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500" dirty="0">
                <a:solidFill>
                  <a:srgbClr val="FF3300"/>
                </a:solidFill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FF3300"/>
                </a:solidFill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en-US" sz="2500" dirty="0">
              <a:solidFill>
                <a:srgbClr val="FF33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371DB2D-AF6A-48EA-B7CE-0733BBAEC575}"/>
              </a:ext>
            </a:extLst>
          </p:cNvPr>
          <p:cNvSpPr txBox="1"/>
          <p:nvPr/>
        </p:nvSpPr>
        <p:spPr>
          <a:xfrm>
            <a:off x="218207" y="4152950"/>
            <a:ext cx="11526984" cy="2067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500" i="0" u="none" strike="noStrike" dirty="0">
                <a:effectLst/>
                <a:latin typeface="+mj-lt"/>
              </a:rPr>
              <a:t>         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50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500" i="0" u="none" strike="noStrike" dirty="0">
                <a:solidFill>
                  <a:srgbClr val="00B050"/>
                </a:solidFill>
                <a:effectLst/>
                <a:latin typeface="+mj-lt"/>
              </a:rPr>
              <a:t>chỗ ở cho đẹp. Chúng trải qua những ngày vui vẻ, ấm áp vì không phải sống một mình giữa mùa đông lạnh giá.</a:t>
            </a:r>
            <a:endParaRPr lang="vi-VN" sz="2500" dirty="0">
              <a:solidFill>
                <a:srgbClr val="00B050"/>
              </a:solidFill>
              <a:effectLst/>
              <a:latin typeface="+mj-lt"/>
            </a:endParaRPr>
          </a:p>
          <a:p>
            <a:pPr algn="r" rtl="0"/>
            <a:r>
              <a:rPr lang="vi-VN" sz="2500" i="0" u="none" strike="noStrike" dirty="0">
                <a:effectLst/>
                <a:latin typeface="+mj-lt"/>
              </a:rPr>
              <a:t>(Theo Minh Anh)</a:t>
            </a:r>
            <a:endParaRPr lang="vi-VN" sz="2500" dirty="0">
              <a:effectLst/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EFC67F6-E3B5-4473-BA4A-D44B45ED9872}"/>
              </a:ext>
            </a:extLst>
          </p:cNvPr>
          <p:cNvSpPr txBox="1"/>
          <p:nvPr/>
        </p:nvSpPr>
        <p:spPr>
          <a:xfrm>
            <a:off x="2653555" y="247027"/>
            <a:ext cx="62038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32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3200" b="1" i="0" u="none" strike="noStrike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4848B9C9-7671-4B48-92A5-BAA6D7EC9DEB}"/>
              </a:ext>
            </a:extLst>
          </p:cNvPr>
          <p:cNvSpPr/>
          <p:nvPr/>
        </p:nvSpPr>
        <p:spPr>
          <a:xfrm>
            <a:off x="656492" y="78242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E5BFB932-444B-4B53-97FB-D622AACE6FDF}"/>
              </a:ext>
            </a:extLst>
          </p:cNvPr>
          <p:cNvSpPr/>
          <p:nvPr/>
        </p:nvSpPr>
        <p:spPr>
          <a:xfrm>
            <a:off x="486973" y="2462781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F987DFC-48CB-4CDF-9380-2FB5DCF9F5F4}"/>
              </a:ext>
            </a:extLst>
          </p:cNvPr>
          <p:cNvSpPr/>
          <p:nvPr/>
        </p:nvSpPr>
        <p:spPr>
          <a:xfrm>
            <a:off x="467863" y="4072507"/>
            <a:ext cx="457200" cy="45720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3708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7C8654D-460B-4046-81CD-C7D99F101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99" y="0"/>
            <a:ext cx="12141201" cy="6858000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xmlns="" id="{C89E4E54-9C90-4538-BCFD-E0E7D8932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14484" y="0"/>
            <a:ext cx="2895600" cy="548640"/>
          </a:xfrm>
          <a:prstGeom prst="wedgeRoundRectCallout">
            <a:avLst>
              <a:gd name="adj1" fmla="val -25745"/>
              <a:gd name="adj2" fmla="val 72153"/>
              <a:gd name="adj3" fmla="val 1666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Đọc toàn bài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1280161" y="1631853"/>
            <a:ext cx="5359790" cy="2672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/>
            <a:r>
              <a:rPr lang="en-US" sz="8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 LỜI CÂU HỎI</a:t>
            </a:r>
          </a:p>
        </p:txBody>
      </p:sp>
    </p:spTree>
    <p:extLst>
      <p:ext uri="{BB962C8B-B14F-4D97-AF65-F5344CB8AC3E}">
        <p14:creationId xmlns:p14="http://schemas.microsoft.com/office/powerpoint/2010/main" val="1802444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319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8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4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</a:t>
            </a:r>
            <a:r>
              <a:rPr lang="vi-VN" sz="28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Một buổi sáng</a:t>
            </a:r>
            <a:r>
              <a:rPr lang="vi-VN" sz="2800" dirty="0">
                <a:latin typeface="+mj-lt"/>
              </a:rPr>
              <a:t>, chú </a:t>
            </a:r>
            <a:r>
              <a:rPr lang="vi-VN" sz="2800" i="0" u="none" strike="noStrike" dirty="0">
                <a:effectLst/>
                <a:latin typeface="+mj-lt"/>
              </a:rPr>
              <a:t>đang kiếm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quả Cây thì thấy nhím trắng chạy tới. Nhím trắng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800" i="0" u="none" strike="noStrike" dirty="0">
                <a:effectLst/>
                <a:latin typeface="+mj-lt"/>
              </a:rPr>
              <a:t>: “Chào bạn! Rất vui được gặp bạn!”. </a:t>
            </a:r>
            <a:r>
              <a:rPr lang="en-US" sz="2800" i="0" u="none" strike="noStrike" dirty="0">
                <a:effectLst/>
                <a:latin typeface="+mj-lt"/>
              </a:rPr>
              <a:t>                                                      </a:t>
            </a:r>
            <a:r>
              <a:rPr lang="vi-VN" sz="2800" i="0" u="none" strike="noStrike" dirty="0">
                <a:effectLst/>
                <a:latin typeface="+mj-lt"/>
              </a:rPr>
              <a:t>: “Chào bạn!”, rồi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</a:p>
          <a:p>
            <a:pPr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                   </a:t>
            </a:r>
            <a:r>
              <a:rPr lang="vi-VN" sz="2800" i="0" u="none" strike="noStrike" dirty="0">
                <a:effectLst/>
                <a:latin typeface="+mj-lt"/>
              </a:rPr>
              <a:t>. Chú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endParaRPr lang="en-US" sz="28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i="0" u="none" strike="noStrike" dirty="0">
                <a:effectLst/>
                <a:latin typeface="+mj-lt"/>
              </a:rPr>
              <a:t>Bất chợt, mưa kéo đến. Nhím nâu vội bước vào cái hang nhỏ. Thì ra là nhà nhím trắng. Nhím nâu run run: “Xin lỗi, tôi không biết đây là nhà của bạn.”. Nhím trắng tươi cười:</a:t>
            </a:r>
            <a:r>
              <a:rPr lang="en-US" sz="2800" dirty="0"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8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800" i="0" u="none" strike="noStrike" dirty="0">
                <a:effectLst/>
                <a:latin typeface="+mj-lt"/>
              </a:rPr>
              <a:t>        </a:t>
            </a:r>
            <a:r>
              <a:rPr lang="vi-VN" sz="28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800" i="0" u="none" strike="noStrike" dirty="0">
                <a:effectLst/>
                <a:latin typeface="+mj-lt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0" u="none" strike="noStrike" dirty="0">
                <a:effectLst/>
                <a:latin typeface="+mj-lt"/>
              </a:rPr>
              <a:t>chỗ ở cho đẹp. </a:t>
            </a:r>
            <a:endParaRPr lang="vi-VN" sz="2800" dirty="0">
              <a:effectLst/>
              <a:latin typeface="+mj-lt"/>
            </a:endParaRPr>
          </a:p>
          <a:p>
            <a:pPr algn="r" rtl="0"/>
            <a:r>
              <a:rPr lang="vi-VN" sz="2800" i="0" u="none" strike="noStrike" dirty="0">
                <a:effectLst/>
                <a:latin typeface="+mj-lt"/>
              </a:rPr>
              <a:t>(Theo Minh Anh)</a:t>
            </a:r>
            <a:endParaRPr lang="vi-VN" sz="28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xmlns="" id="{73C17C4E-4FE8-4A3D-8F82-B10B3710DAEE}"/>
              </a:ext>
            </a:extLst>
          </p:cNvPr>
          <p:cNvSpPr/>
          <p:nvPr/>
        </p:nvSpPr>
        <p:spPr>
          <a:xfrm>
            <a:off x="180535" y="6007294"/>
            <a:ext cx="8678936" cy="7442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Chi tiết nào cho thấy nhím nâu rất nhút nhát?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004C735-D0D1-45B6-A947-DD9136615BAE}"/>
              </a:ext>
            </a:extLst>
          </p:cNvPr>
          <p:cNvSpPr txBox="1"/>
          <p:nvPr/>
        </p:nvSpPr>
        <p:spPr>
          <a:xfrm>
            <a:off x="4396179" y="1707475"/>
            <a:ext cx="45923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Nhím nâu lúng túng, nói lí nhí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26B9F0-59B1-438A-80E8-B961421B0336}"/>
              </a:ext>
            </a:extLst>
          </p:cNvPr>
          <p:cNvSpPr txBox="1"/>
          <p:nvPr/>
        </p:nvSpPr>
        <p:spPr>
          <a:xfrm>
            <a:off x="180535" y="2210559"/>
            <a:ext cx="25885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nấp vào bụi cây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07F52D9-93B5-4FA2-ABE2-3C0E2BE07C9C}"/>
              </a:ext>
            </a:extLst>
          </p:cNvPr>
          <p:cNvSpPr txBox="1"/>
          <p:nvPr/>
        </p:nvSpPr>
        <p:spPr>
          <a:xfrm>
            <a:off x="3221504" y="2230695"/>
            <a:ext cx="50503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563062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60"/>
                            </p:stCondLst>
                            <p:childTnLst>
                              <p:par>
                                <p:cTn id="1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80"/>
                            </p:stCondLst>
                            <p:childTnLst>
                              <p:par>
                                <p:cTn id="20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2DB54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/>
      <p:bldP spid="5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436C2DE-52ED-403A-BDD0-D2C12611D9AA}"/>
              </a:ext>
            </a:extLst>
          </p:cNvPr>
          <p:cNvSpPr txBox="1"/>
          <p:nvPr/>
        </p:nvSpPr>
        <p:spPr>
          <a:xfrm>
            <a:off x="180535" y="162317"/>
            <a:ext cx="11830929" cy="605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vi-VN" sz="2600" b="1" i="0" u="none" strike="noStrike" dirty="0">
                <a:solidFill>
                  <a:srgbClr val="FF0000"/>
                </a:solidFill>
                <a:effectLst/>
                <a:latin typeface="+mj-lt"/>
              </a:rPr>
              <a:t>NHÍM NÂU KẾT BẠN</a:t>
            </a:r>
            <a:endParaRPr lang="en-US" sz="2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 algn="just" rtl="0"/>
            <a:endParaRPr lang="en-US" sz="1600" b="1" i="0" u="none" strike="noStrike" dirty="0">
              <a:solidFill>
                <a:srgbClr val="FF0000"/>
              </a:solidFill>
              <a:effectLst/>
              <a:latin typeface="+mj-lt"/>
            </a:endParaRP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</a:t>
            </a:r>
            <a:r>
              <a:rPr lang="vi-VN" sz="2600" i="0" u="none" strike="noStrike" dirty="0">
                <a:effectLst/>
                <a:latin typeface="+mj-lt"/>
              </a:rPr>
              <a:t>Trong khu rừng nọ, có chú nhím nâu hiền lành,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nhút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nhát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                                          </a:t>
            </a:r>
          </a:p>
          <a:p>
            <a:pPr>
              <a:spcBef>
                <a:spcPts val="400"/>
              </a:spcBef>
              <a:spcAft>
                <a:spcPts val="400"/>
              </a:spcAft>
            </a:pP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trắng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ồn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vi-VN" sz="2600" i="0" u="none" strike="noStrike" dirty="0">
                <a:effectLst/>
                <a:latin typeface="+mj-lt"/>
              </a:rPr>
              <a:t>: “Chào bạn! Rất vui được gặp bạn!”. Nhím nâu lúng túng, nói lí nhí: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“Chào bạn!”, rồi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nấp vào bụi cây. Chú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cuộn tròn người lại mà vẫn sợ hãi.</a:t>
            </a:r>
            <a:endParaRPr lang="en-US" sz="2600" dirty="0"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endParaRPr lang="en-US" sz="2600" i="0" u="none" strike="noStrike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                                                                                      </a:t>
            </a:r>
            <a:r>
              <a:rPr lang="vi-VN" sz="2600" i="0" u="none" strike="noStrike" dirty="0">
                <a:effectLst/>
                <a:latin typeface="+mj-lt"/>
              </a:rPr>
              <a:t>Nhím nâu run run: “Xin lỗi, tôi không biết đây là nhà của bạn.”. Nhím trắng tươi cười:</a:t>
            </a:r>
            <a:r>
              <a:rPr lang="en-US" sz="2600" dirty="0"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“Đừng ngại! Gặp lại bạn, tôi rất vui. Tôi Ở đây một mình, buồn lắm. Bạn ở lại cùng tôi nhé!”.</a:t>
            </a:r>
            <a:endParaRPr lang="vi-VN" sz="2600" dirty="0">
              <a:effectLst/>
              <a:latin typeface="+mj-lt"/>
            </a:endParaRPr>
          </a:p>
          <a:p>
            <a:pPr algn="just" rtl="0">
              <a:spcBef>
                <a:spcPts val="400"/>
              </a:spcBef>
              <a:spcAft>
                <a:spcPts val="400"/>
              </a:spcAft>
            </a:pPr>
            <a:r>
              <a:rPr lang="en-US" sz="2600" i="0" u="none" strike="noStrike" dirty="0">
                <a:effectLst/>
                <a:latin typeface="+mj-lt"/>
              </a:rPr>
              <a:t>        </a:t>
            </a:r>
            <a:r>
              <a:rPr lang="vi-VN" sz="2600" i="0" u="none" strike="noStrike" dirty="0">
                <a:effectLst/>
                <a:latin typeface="+mj-lt"/>
              </a:rPr>
              <a:t>“Nhím trắng tốt bụng quả. Bạn ấy nói đúng, không có bạn bè thì thật buồn.”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Nghĩ thế, nhím nấu mạnh dạn hẳn lên. Chú nhận lời kết bạn với nhím trắng. Cả hai cùng thu dọn,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i="0" u="none" strike="noStrike" dirty="0">
                <a:effectLst/>
                <a:latin typeface="+mj-lt"/>
              </a:rPr>
              <a:t>chỗ ở cho đẹp. </a:t>
            </a:r>
            <a:endParaRPr lang="vi-VN" sz="2600" dirty="0">
              <a:effectLst/>
              <a:latin typeface="+mj-lt"/>
            </a:endParaRPr>
          </a:p>
          <a:p>
            <a:pPr algn="r" rtl="0"/>
            <a:r>
              <a:rPr lang="vi-VN" sz="2600" i="0" u="none" strike="noStrike" dirty="0">
                <a:effectLst/>
                <a:latin typeface="+mj-lt"/>
              </a:rPr>
              <a:t>(Theo Minh Anh)</a:t>
            </a:r>
            <a:endParaRPr lang="vi-VN" sz="2600" dirty="0">
              <a:effectLst/>
              <a:latin typeface="+mj-lt"/>
            </a:endParaRPr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xmlns="" id="{73C17C4E-4FE8-4A3D-8F82-B10B3710DAEE}"/>
              </a:ext>
            </a:extLst>
          </p:cNvPr>
          <p:cNvSpPr/>
          <p:nvPr/>
        </p:nvSpPr>
        <p:spPr>
          <a:xfrm>
            <a:off x="180534" y="6007294"/>
            <a:ext cx="9610579" cy="744220"/>
          </a:xfrm>
          <a:prstGeom prst="roundRect">
            <a:avLst/>
          </a:prstGeom>
          <a:solidFill>
            <a:srgbClr val="B2DE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b="1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26B9F0-59B1-438A-80E8-B961421B0336}"/>
              </a:ext>
            </a:extLst>
          </p:cNvPr>
          <p:cNvSpPr txBox="1"/>
          <p:nvPr/>
        </p:nvSpPr>
        <p:spPr>
          <a:xfrm>
            <a:off x="8658980" y="853483"/>
            <a:ext cx="353302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12B480-4498-4BCD-89B0-A9A7BFD7349E}"/>
              </a:ext>
            </a:extLst>
          </p:cNvPr>
          <p:cNvSpPr txBox="1"/>
          <p:nvPr/>
        </p:nvSpPr>
        <p:spPr>
          <a:xfrm>
            <a:off x="215386" y="1316898"/>
            <a:ext cx="588061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nhím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7CE518E-E3A7-401E-BB5D-F77C9F7B8694}"/>
              </a:ext>
            </a:extLst>
          </p:cNvPr>
          <p:cNvSpPr txBox="1"/>
          <p:nvPr/>
        </p:nvSpPr>
        <p:spPr>
          <a:xfrm>
            <a:off x="1094936" y="2636414"/>
            <a:ext cx="11097064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i="0" u="none" strike="noStrike" dirty="0">
                <a:effectLst/>
                <a:latin typeface="+mj-lt"/>
              </a:rPr>
              <a:t>Mùa đông đến, nhím nâu đi tìm nơi để</a:t>
            </a:r>
            <a:r>
              <a:rPr lang="en-US" sz="2600" i="0" u="none" strike="noStrike" dirty="0">
                <a:effectLst/>
                <a:latin typeface="+mj-lt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0" u="none" strike="noStrike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lang="en-US" sz="260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600" i="0" u="none" strike="noStrike" dirty="0">
                <a:effectLst/>
                <a:latin typeface="+mj-lt"/>
              </a:rPr>
              <a:t>Bất chợt, mưa kéo đến. Nhím nâu</a:t>
            </a:r>
            <a:endParaRPr lang="en-US" sz="2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8BE130F-97CF-47AB-AC7B-5B4F18985DD7}"/>
              </a:ext>
            </a:extLst>
          </p:cNvPr>
          <p:cNvSpPr txBox="1"/>
          <p:nvPr/>
        </p:nvSpPr>
        <p:spPr>
          <a:xfrm>
            <a:off x="142813" y="3099829"/>
            <a:ext cx="73465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vội bước vào cái hang nhỏ. Thì ra là nhà nhím trắng.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E9BD5F6-A862-4C47-93D4-BE4FBEBF3DB5}"/>
              </a:ext>
            </a:extLst>
          </p:cNvPr>
          <p:cNvSpPr txBox="1"/>
          <p:nvPr/>
        </p:nvSpPr>
        <p:spPr>
          <a:xfrm>
            <a:off x="8658980" y="499985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endParaRPr lang="en-US" sz="2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26EC90E-B1B4-4EC7-9C21-5A50EE529BA9}"/>
              </a:ext>
            </a:extLst>
          </p:cNvPr>
          <p:cNvSpPr txBox="1"/>
          <p:nvPr/>
        </p:nvSpPr>
        <p:spPr>
          <a:xfrm>
            <a:off x="142813" y="2599852"/>
            <a:ext cx="127725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b="1" i="0" u="none" strike="noStrike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i="0" u="none" strike="noStrike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endParaRPr lang="en-US" sz="2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221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3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5" grpId="0"/>
      <p:bldP spid="8" grpId="0"/>
      <p:bldP spid="9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060" y="222885"/>
            <a:ext cx="10710740" cy="1035685"/>
          </a:xfrm>
          <a:solidFill>
            <a:srgbClr val="AFE4FF"/>
          </a:solidFill>
        </p:spPr>
        <p:txBody>
          <a:bodyPr>
            <a:normAutofit/>
          </a:bodyPr>
          <a:lstStyle/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nhận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342362" y="3715702"/>
            <a:ext cx="11507275" cy="1035685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Nhờ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mùa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đông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ấm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11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áp</a:t>
            </a:r>
            <a:r>
              <a:rPr lang="en-US" sz="311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949C9BC7-012E-4789-8CEC-580CAC57C1CC}"/>
              </a:ext>
            </a:extLst>
          </p:cNvPr>
          <p:cNvGrpSpPr/>
          <p:nvPr/>
        </p:nvGrpSpPr>
        <p:grpSpPr>
          <a:xfrm>
            <a:off x="168811" y="1258571"/>
            <a:ext cx="11680825" cy="2384962"/>
            <a:chOff x="168811" y="1258571"/>
            <a:chExt cx="11680825" cy="2384962"/>
          </a:xfrm>
        </p:grpSpPr>
        <p:sp>
          <p:nvSpPr>
            <p:cNvPr id="5" name="Cloud 4"/>
            <p:cNvSpPr/>
            <p:nvPr/>
          </p:nvSpPr>
          <p:spPr>
            <a:xfrm>
              <a:off x="168811" y="1258571"/>
              <a:ext cx="11680825" cy="238496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3F20528F-5322-4736-A33C-ACF63DDA00A2}"/>
                </a:ext>
              </a:extLst>
            </p:cNvPr>
            <p:cNvSpPr/>
            <p:nvPr/>
          </p:nvSpPr>
          <p:spPr>
            <a:xfrm>
              <a:off x="1800664" y="1731034"/>
              <a:ext cx="8989255" cy="13645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thấy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tốt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bụng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bè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thật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buồn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4B1D2E9-5CA1-4922-9B90-EEFDB3F1210B}"/>
              </a:ext>
            </a:extLst>
          </p:cNvPr>
          <p:cNvGrpSpPr/>
          <p:nvPr/>
        </p:nvGrpSpPr>
        <p:grpSpPr>
          <a:xfrm>
            <a:off x="342362" y="4751388"/>
            <a:ext cx="11643312" cy="2106612"/>
            <a:chOff x="342362" y="4751388"/>
            <a:chExt cx="11643312" cy="2106612"/>
          </a:xfrm>
        </p:grpSpPr>
        <p:sp>
          <p:nvSpPr>
            <p:cNvPr id="7" name="Cloud 6"/>
            <p:cNvSpPr/>
            <p:nvPr/>
          </p:nvSpPr>
          <p:spPr>
            <a:xfrm>
              <a:off x="342362" y="4751388"/>
              <a:ext cx="11643312" cy="2106612"/>
            </a:xfrm>
            <a:prstGeom prst="cloud">
              <a:avLst/>
            </a:prstGeom>
            <a:solidFill>
              <a:srgbClr val="B2DE82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5831F471-4015-480E-A3B8-7FBFFCB720AA}"/>
                </a:ext>
              </a:extLst>
            </p:cNvPr>
            <p:cNvSpPr/>
            <p:nvPr/>
          </p:nvSpPr>
          <p:spPr>
            <a:xfrm>
              <a:off x="2067950" y="5143720"/>
              <a:ext cx="8989255" cy="1321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đông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vui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vẻ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ấm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áp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nhờ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mạnh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dạn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Nhím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nâu</a:t>
              </a:r>
              <a:r>
                <a:rPr lang="en-US" sz="3200" dirty="0">
                  <a:solidFill>
                    <a:srgbClr val="0000FF"/>
                  </a:solidFill>
                  <a:latin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  <p:bldP spid="5" grpId="1" animBg="1"/>
      <p:bldP spid="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xmlns="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xmlns="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xmlns="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xmlns="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xmlns="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642504" y="2467767"/>
              <a:ext cx="8073960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6000" kern="0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000" kern="0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6000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388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67892-8170-4A2B-920E-1D1378B03C36}"/>
              </a:ext>
            </a:extLst>
          </p:cNvPr>
          <p:cNvSpPr>
            <a:spLocks noGrp="1"/>
          </p:cNvSpPr>
          <p:nvPr/>
        </p:nvSpPr>
        <p:spPr>
          <a:xfrm>
            <a:off x="398145" y="720679"/>
            <a:ext cx="11793855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Nhím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xmlns="" id="{45D0A9CF-E944-4D2A-ADE6-B6B1F8EB323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780" y="1944914"/>
            <a:ext cx="9465677" cy="4913085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CF4A67CB-7F59-4F0C-8040-2BA3CE44F76D}"/>
              </a:ext>
            </a:extLst>
          </p:cNvPr>
          <p:cNvSpPr/>
          <p:nvPr/>
        </p:nvSpPr>
        <p:spPr>
          <a:xfrm>
            <a:off x="9013371" y="2402500"/>
            <a:ext cx="3178629" cy="2351270"/>
          </a:xfrm>
          <a:prstGeom prst="cloudCallout">
            <a:avLst>
              <a:gd name="adj1" fmla="val -79057"/>
              <a:gd name="adj2" fmla="val 68344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7E9C4D5A-0C94-44EB-9E12-28FC5B6E1CBC}"/>
              </a:ext>
            </a:extLst>
          </p:cNvPr>
          <p:cNvSpPr>
            <a:spLocks noGrp="1"/>
          </p:cNvSpPr>
          <p:nvPr/>
        </p:nvSpPr>
        <p:spPr>
          <a:xfrm>
            <a:off x="9364843" y="2766060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656492" y="1814733"/>
            <a:ext cx="5913121" cy="1853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Khởi động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B383200-056A-4264-B064-9615C4CD2C30}"/>
              </a:ext>
            </a:extLst>
          </p:cNvPr>
          <p:cNvSpPr>
            <a:spLocks noGrp="1"/>
          </p:cNvSpPr>
          <p:nvPr/>
        </p:nvSpPr>
        <p:spPr>
          <a:xfrm>
            <a:off x="547913" y="856344"/>
            <a:ext cx="11049001" cy="1654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b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Đóng vai Bình và An để nói và đáp lời xin lỗi trong tình huống: Bình vô tình va vào An, làm An ngã.</a:t>
            </a:r>
          </a:p>
        </p:txBody>
      </p:sp>
      <p:sp>
        <p:nvSpPr>
          <p:cNvPr id="3" name="Rounded Rectangle 3">
            <a:extLst>
              <a:ext uri="{FF2B5EF4-FFF2-40B4-BE49-F238E27FC236}">
                <a16:creationId xmlns:a16="http://schemas.microsoft.com/office/drawing/2014/main" xmlns="" id="{DE66536B-052F-4DF1-B56C-547327944198}"/>
              </a:ext>
            </a:extLst>
          </p:cNvPr>
          <p:cNvSpPr/>
          <p:nvPr/>
        </p:nvSpPr>
        <p:spPr>
          <a:xfrm>
            <a:off x="1204686" y="2888343"/>
            <a:ext cx="9695543" cy="75474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lỗi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xmlns="" id="{01B08058-C52F-4A8E-A769-94526737F9F6}"/>
              </a:ext>
            </a:extLst>
          </p:cNvPr>
          <p:cNvSpPr/>
          <p:nvPr/>
        </p:nvSpPr>
        <p:spPr>
          <a:xfrm>
            <a:off x="1204685" y="3802743"/>
            <a:ext cx="9695543" cy="75474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An: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ý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nha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17FE295E-4B18-47EE-8E33-32A429E74B8A}"/>
              </a:ext>
            </a:extLst>
          </p:cNvPr>
          <p:cNvSpPr/>
          <p:nvPr/>
        </p:nvSpPr>
        <p:spPr>
          <a:xfrm>
            <a:off x="5936343" y="2061028"/>
            <a:ext cx="4702629" cy="1988457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7E15588-00FB-42DC-BFE5-3CCC971A3AF0}"/>
              </a:ext>
            </a:extLst>
          </p:cNvPr>
          <p:cNvSpPr>
            <a:spLocks noGrp="1"/>
          </p:cNvSpPr>
          <p:nvPr/>
        </p:nvSpPr>
        <p:spPr>
          <a:xfrm>
            <a:off x="7056074" y="2314666"/>
            <a:ext cx="2475684" cy="1325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555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55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đôi</a:t>
            </a:r>
            <a:endParaRPr lang="en-US" sz="3555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42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6" grpId="1" animBg="1"/>
      <p:bldP spid="7" grpId="1"/>
      <p:bldP spid="7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xmlns="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xmlns="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8552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264227" y="1840546"/>
            <a:ext cx="2902857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945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xmlns="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xmlns="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xmlns="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xmlns="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xmlns="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4611896" y="2452176"/>
              <a:ext cx="4135176" cy="94475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en-US" sz="8000" kern="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– </a:t>
              </a:r>
              <a:r>
                <a:rPr lang="en-US" sz="8000" kern="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endParaRPr lang="en-US" sz="80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1005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A9F85A8B-CCFB-47C9-9301-72B01388FA3C}"/>
              </a:ext>
            </a:extLst>
          </p:cNvPr>
          <p:cNvSpPr/>
          <p:nvPr/>
        </p:nvSpPr>
        <p:spPr>
          <a:xfrm>
            <a:off x="3302091" y="5284621"/>
            <a:ext cx="8301990" cy="777240"/>
          </a:xfrm>
          <a:prstGeom prst="roundRect">
            <a:avLst/>
          </a:prstGeom>
          <a:solidFill>
            <a:srgbClr val="B2DE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62CDC2B-32F2-4192-9CCA-959DAF7BACDA}"/>
              </a:ext>
            </a:extLst>
          </p:cNvPr>
          <p:cNvSpPr/>
          <p:nvPr/>
        </p:nvSpPr>
        <p:spPr>
          <a:xfrm>
            <a:off x="3302091" y="5284621"/>
            <a:ext cx="8301990" cy="777240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chữ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nào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cần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hoa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8B8E5144-5DC9-4703-8CFD-39214B8AAFF4}"/>
              </a:ext>
            </a:extLst>
          </p:cNvPr>
          <p:cNvSpPr/>
          <p:nvPr/>
        </p:nvSpPr>
        <p:spPr>
          <a:xfrm>
            <a:off x="2743291" y="5284621"/>
            <a:ext cx="8301990" cy="7772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nói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HP001 4 hàng" panose="020B0603050302020204" pitchFamily="34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9134B249-2074-4480-BD2C-FFBDF7FE48E5}"/>
              </a:ext>
            </a:extLst>
          </p:cNvPr>
          <p:cNvSpPr/>
          <p:nvPr/>
        </p:nvSpPr>
        <p:spPr>
          <a:xfrm>
            <a:off x="2743291" y="5284621"/>
            <a:ext cx="9216390" cy="77724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Đoạn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văn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nói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về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tình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bạn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chú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nhím</a:t>
            </a:r>
            <a:r>
              <a:rPr lang="en-US" sz="3200" b="1" dirty="0">
                <a:solidFill>
                  <a:srgbClr val="0000FF"/>
                </a:solidFill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17BAA7E-C2A1-46CD-89DC-EB5E5492C0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184" y="1497885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BDFEF4B-CAD1-4AF6-A945-CA8B7441AF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2928" y="2188833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6FC11BC1-49D5-4842-A689-3417D658F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412" y="2883355"/>
            <a:ext cx="585230" cy="53588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1064B02C-787C-49F7-A579-4E8C09E3EA77}"/>
              </a:ext>
            </a:extLst>
          </p:cNvPr>
          <p:cNvSpPr txBox="1"/>
          <p:nvPr/>
        </p:nvSpPr>
        <p:spPr>
          <a:xfrm>
            <a:off x="522515" y="767278"/>
            <a:ext cx="11234056" cy="4360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nâu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kết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bạn</a:t>
            </a:r>
            <a:endParaRPr lang="en-US" sz="4000" b="1" i="0" u="none" strike="noStrike" dirty="0" smtClean="0">
              <a:solidFill>
                <a:srgbClr val="0000FF"/>
              </a:solidFill>
              <a:effectLst/>
              <a:latin typeface="HP001 4H" panose="020B0603050302020204" pitchFamily="34" charset="0"/>
            </a:endParaRPr>
          </a:p>
          <a:p>
            <a:pPr algn="ctr">
              <a:spcBef>
                <a:spcPts val="400"/>
              </a:spcBef>
              <a:spcAft>
                <a:spcPts val="400"/>
              </a:spcAft>
            </a:pPr>
            <a:endParaRPr lang="en-US" sz="2400" b="1" dirty="0" smtClean="0">
              <a:solidFill>
                <a:srgbClr val="0000FF"/>
              </a:solidFill>
              <a:latin typeface="HP001 4H" panose="020B0603050302020204" pitchFamily="34" charset="0"/>
            </a:endParaRPr>
          </a:p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en-US" sz="4000" b="1" i="0" u="none" strike="noStrike" dirty="0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     </a:t>
            </a:r>
            <a:r>
              <a:rPr lang="en-US" sz="4000" b="1" i="0" u="none" strike="noStrike" dirty="0" err="1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hấy</a:t>
            </a:r>
            <a:r>
              <a:rPr lang="en-US" sz="4000" b="1" i="0" u="none" strike="noStrike" dirty="0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trắng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tốt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bụng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,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nhím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nâu</a:t>
            </a:r>
            <a:r>
              <a:rPr lang="en-US" sz="4000" b="1" i="0" u="none" strike="noStrike" dirty="0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đã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nhận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lời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kết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bạn</a:t>
            </a:r>
            <a:r>
              <a:rPr lang="en-US" sz="4000" b="1" i="0" u="none" strike="noStrike" dirty="0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   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ả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hai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cùng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trang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trí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chỗ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ở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cho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đẹp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  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húng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trải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qua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những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ngày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vui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vẻ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,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ấm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áp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vì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không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phải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sống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một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mình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giữa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mùa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đông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lạnh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 </a:t>
            </a:r>
            <a:r>
              <a:rPr lang="en-US" sz="4000" b="1" i="0" u="none" strike="noStrike" dirty="0" err="1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giá</a:t>
            </a:r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.</a:t>
            </a:r>
            <a:endParaRPr lang="en-US" sz="4000" b="1" dirty="0">
              <a:solidFill>
                <a:srgbClr val="0000FF"/>
              </a:solidFill>
              <a:latin typeface="HP001 4H" panose="020B06030503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DE4F51A-3F48-4CBB-A875-FFBBDE2F2429}"/>
              </a:ext>
            </a:extLst>
          </p:cNvPr>
          <p:cNvSpPr txBox="1"/>
          <p:nvPr/>
        </p:nvSpPr>
        <p:spPr>
          <a:xfrm>
            <a:off x="3715657" y="789999"/>
            <a:ext cx="8998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HP001 4H" panose="020B0603050302020204" pitchFamily="34" charset="0"/>
              </a:rPr>
              <a:t>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413ED2D-946E-4108-B486-4187FCB9C308}"/>
              </a:ext>
            </a:extLst>
          </p:cNvPr>
          <p:cNvSpPr txBox="1"/>
          <p:nvPr/>
        </p:nvSpPr>
        <p:spPr>
          <a:xfrm>
            <a:off x="1046656" y="1990439"/>
            <a:ext cx="71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 smtClean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T</a:t>
            </a:r>
            <a:endParaRPr lang="en-US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F2E127DA-32D3-4734-8D40-D6A71531FE95}"/>
              </a:ext>
            </a:extLst>
          </p:cNvPr>
          <p:cNvSpPr txBox="1"/>
          <p:nvPr/>
        </p:nvSpPr>
        <p:spPr>
          <a:xfrm>
            <a:off x="4870243" y="2593419"/>
            <a:ext cx="711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</a:t>
            </a:r>
            <a:endParaRPr lang="en-US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ACC7AEB-CFD9-496E-9629-B045045584E8}"/>
              </a:ext>
            </a:extLst>
          </p:cNvPr>
          <p:cNvSpPr txBox="1"/>
          <p:nvPr/>
        </p:nvSpPr>
        <p:spPr>
          <a:xfrm>
            <a:off x="2923309" y="3243249"/>
            <a:ext cx="7343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u="none" strike="noStrike" dirty="0">
                <a:solidFill>
                  <a:srgbClr val="0000FF"/>
                </a:solidFill>
                <a:effectLst/>
                <a:latin typeface="HP001 4H" panose="020B0603050302020204" pitchFamily="34" charset="0"/>
              </a:rPr>
              <a:t>C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50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6" grpId="0" animBg="1"/>
      <p:bldP spid="6" grpId="1" animBg="1"/>
      <p:bldP spid="12" grpId="0" animBg="1"/>
      <p:bldP spid="12" grpId="1" animBg="1"/>
      <p:bldP spid="13" grpId="0"/>
      <p:bldP spid="14" grpId="0"/>
      <p:bldP spid="15" grpId="0"/>
      <p:bldP spid="25" grpId="0"/>
      <p:bldP spid="26" grpId="0"/>
      <p:bldP spid="27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86;p32">
            <a:extLst>
              <a:ext uri="{FF2B5EF4-FFF2-40B4-BE49-F238E27FC236}">
                <a16:creationId xmlns:a16="http://schemas.microsoft.com/office/drawing/2014/main" xmlns="" id="{8CD7DD5A-7595-48D2-A9D2-291AC140B4F8}"/>
              </a:ext>
            </a:extLst>
          </p:cNvPr>
          <p:cNvSpPr txBox="1">
            <a:spLocks/>
          </p:cNvSpPr>
          <p:nvPr/>
        </p:nvSpPr>
        <p:spPr>
          <a:xfrm>
            <a:off x="134372" y="432117"/>
            <a:ext cx="7166760" cy="8480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6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36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xmlns="" id="{5C524ED3-22EB-4466-ADEB-15FE51E38EF5}"/>
              </a:ext>
            </a:extLst>
          </p:cNvPr>
          <p:cNvSpPr txBox="1"/>
          <p:nvPr/>
        </p:nvSpPr>
        <p:spPr>
          <a:xfrm>
            <a:off x="363354" y="1269298"/>
            <a:ext cx="50552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ặp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óp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mênh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mông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Bao)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xmlns="" id="{E56BAEB3-1263-4A50-9075-E54DDE993CF3}"/>
              </a:ext>
            </a:extLst>
          </p:cNvPr>
          <p:cNvSpPr txBox="1"/>
          <p:nvPr/>
        </p:nvSpPr>
        <p:spPr>
          <a:xfrm>
            <a:off x="6554974" y="1269298"/>
            <a:ext cx="531176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ấc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ặp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Quang)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xmlns="" id="{AEBB5619-1676-4C4E-A4D6-A85010065142}"/>
              </a:ext>
            </a:extLst>
          </p:cNvPr>
          <p:cNvSpPr txBox="1"/>
          <p:nvPr/>
        </p:nvSpPr>
        <p:spPr>
          <a:xfrm>
            <a:off x="6554974" y="3429000"/>
            <a:ext cx="48540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gh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2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(Theo Nguyễn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Xuân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D651AE6-18E7-4711-BA2A-4982A55F432D}"/>
              </a:ext>
            </a:extLst>
          </p:cNvPr>
          <p:cNvSpPr/>
          <p:nvPr/>
        </p:nvSpPr>
        <p:spPr>
          <a:xfrm>
            <a:off x="1708969" y="1460755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905E092-979E-4C9C-B03F-01379EBB0856}"/>
              </a:ext>
            </a:extLst>
          </p:cNvPr>
          <p:cNvSpPr/>
          <p:nvPr/>
        </p:nvSpPr>
        <p:spPr>
          <a:xfrm>
            <a:off x="7670800" y="1411149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DCC7D179-8D79-4A1B-B88D-F0FF86511AB1}"/>
              </a:ext>
            </a:extLst>
          </p:cNvPr>
          <p:cNvSpPr/>
          <p:nvPr/>
        </p:nvSpPr>
        <p:spPr>
          <a:xfrm>
            <a:off x="325265" y="2080256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48E98AC-8415-4909-8B5D-2AF7F8403A89}"/>
              </a:ext>
            </a:extLst>
          </p:cNvPr>
          <p:cNvSpPr/>
          <p:nvPr/>
        </p:nvSpPr>
        <p:spPr>
          <a:xfrm>
            <a:off x="7656732" y="2083697"/>
            <a:ext cx="304801" cy="377371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5530BF8-42ED-47F0-8850-E060D49DECB7}"/>
              </a:ext>
            </a:extLst>
          </p:cNvPr>
          <p:cNvSpPr/>
          <p:nvPr/>
        </p:nvSpPr>
        <p:spPr>
          <a:xfrm>
            <a:off x="7975601" y="3529365"/>
            <a:ext cx="442686" cy="410235"/>
          </a:xfrm>
          <a:prstGeom prst="rect">
            <a:avLst/>
          </a:prstGeom>
          <a:solidFill>
            <a:srgbClr val="D846B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5BD8069-1547-4FBE-B1CB-D04D1D0B2EBC}"/>
              </a:ext>
            </a:extLst>
          </p:cNvPr>
          <p:cNvSpPr txBox="1"/>
          <p:nvPr/>
        </p:nvSpPr>
        <p:spPr>
          <a:xfrm>
            <a:off x="3444939" y="5671516"/>
            <a:ext cx="2740156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g?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5BD6073-2B52-4977-B60E-AF086D2FF530}"/>
              </a:ext>
            </a:extLst>
          </p:cNvPr>
          <p:cNvSpPr txBox="1"/>
          <p:nvPr/>
        </p:nvSpPr>
        <p:spPr>
          <a:xfrm>
            <a:off x="3337921" y="5639383"/>
            <a:ext cx="783057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</a:t>
            </a:r>
            <a:r>
              <a:rPr lang="en-US" sz="32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, ê, e” thì viết âm gh.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6C17B1A-53DA-4B57-9645-A9BBFA3F3D11}"/>
              </a:ext>
            </a:extLst>
          </p:cNvPr>
          <p:cNvSpPr txBox="1"/>
          <p:nvPr/>
        </p:nvSpPr>
        <p:spPr>
          <a:xfrm>
            <a:off x="3581628" y="5645032"/>
            <a:ext cx="297014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</a:t>
            </a:r>
            <a:r>
              <a:rPr lang="en-US" sz="3200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3D3A97D-E4CD-4049-A682-0233C47A1B6B}"/>
              </a:ext>
            </a:extLst>
          </p:cNvPr>
          <p:cNvSpPr txBox="1"/>
          <p:nvPr/>
        </p:nvSpPr>
        <p:spPr>
          <a:xfrm>
            <a:off x="2639685" y="5681773"/>
            <a:ext cx="9227049" cy="584775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Khi đứng trước các âm còn lại o, a, ư,… thì viết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lang="en-US" sz="3200" dirty="0">
                <a:solidFill>
                  <a:srgbClr val="FFFF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24" name="Flowchart: Alternate Process 23">
            <a:extLst>
              <a:ext uri="{FF2B5EF4-FFF2-40B4-BE49-F238E27FC236}">
                <a16:creationId xmlns:a16="http://schemas.microsoft.com/office/drawing/2014/main" xmlns="" id="{C2452D73-8543-4482-8CAC-FC4D9311DA30}"/>
              </a:ext>
            </a:extLst>
          </p:cNvPr>
          <p:cNvSpPr/>
          <p:nvPr/>
        </p:nvSpPr>
        <p:spPr>
          <a:xfrm>
            <a:off x="4586068" y="1879488"/>
            <a:ext cx="1965706" cy="1314604"/>
          </a:xfrm>
          <a:prstGeom prst="flowChartAlternateProces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</a:rPr>
              <a:t>Hoạt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động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nhóm</a:t>
            </a:r>
            <a:r>
              <a:rPr lang="en-US" sz="3200" b="1" dirty="0">
                <a:solidFill>
                  <a:srgbClr val="00B050"/>
                </a:solidFill>
              </a:rPr>
              <a:t> </a:t>
            </a:r>
            <a:r>
              <a:rPr lang="en-US" sz="3200" b="1" dirty="0" err="1">
                <a:solidFill>
                  <a:srgbClr val="00B050"/>
                </a:solidFill>
              </a:rPr>
              <a:t>đôi</a:t>
            </a:r>
            <a:endParaRPr 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11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6" grpId="0" animBg="1"/>
      <p:bldP spid="17" grpId="0" animBg="1"/>
      <p:bldP spid="18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62" y="318821"/>
            <a:ext cx="4507523" cy="897109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a </a:t>
            </a:r>
            <a:r>
              <a:rPr lang="en-US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b</a:t>
            </a: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14680" y="1182907"/>
            <a:ext cx="10515600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36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5" name="Cloud 4"/>
          <p:cNvSpPr/>
          <p:nvPr/>
        </p:nvSpPr>
        <p:spPr>
          <a:xfrm>
            <a:off x="-56272" y="1913207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ríu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rít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nâng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niu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thiu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rìu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bĩu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khẳng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khiu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nặng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trĩu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chịu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,...</a:t>
            </a:r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614680" y="3823971"/>
            <a:ext cx="10515600" cy="944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endParaRPr lang="en-US" dirty="0">
              <a:solidFill>
                <a:srgbClr val="00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8"/>
          <p:cNvSpPr/>
          <p:nvPr/>
        </p:nvSpPr>
        <p:spPr>
          <a:xfrm>
            <a:off x="1" y="4768949"/>
            <a:ext cx="5706796" cy="1760758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mái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hiên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24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,...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xmlns="" id="{C8C96F3C-E5FB-4460-9FA2-DB32EE609F32}"/>
              </a:ext>
            </a:extLst>
          </p:cNvPr>
          <p:cNvSpPr/>
          <p:nvPr/>
        </p:nvSpPr>
        <p:spPr>
          <a:xfrm>
            <a:off x="6307012" y="1732452"/>
            <a:ext cx="5763068" cy="1910764"/>
          </a:xfrm>
          <a:prstGeom prst="cloud">
            <a:avLst/>
          </a:prstGeom>
          <a:solidFill>
            <a:srgbClr val="F5B5C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ưu</a:t>
            </a:r>
            <a:r>
              <a:rPr lang="en-US" sz="2400" b="1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lưu luyến, bưu thiếp, cứu giúp, hạt lựu, mưu trí, sưu tầm, tựu trường...</a:t>
            </a:r>
            <a:endParaRPr lang="en-US" sz="2400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40A08CF3-EA2B-4123-99FC-8170144FD385}"/>
              </a:ext>
            </a:extLst>
          </p:cNvPr>
          <p:cNvSpPr/>
          <p:nvPr/>
        </p:nvSpPr>
        <p:spPr>
          <a:xfrm>
            <a:off x="6307011" y="4693946"/>
            <a:ext cx="5763069" cy="191076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iêng</a:t>
            </a:r>
            <a:r>
              <a:rPr lang="en-US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24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chao liệng, ngả nghiêng, siêng năng, lười biếng,...</a:t>
            </a:r>
            <a:endParaRPr lang="en-US" sz="2400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:a16="http://schemas.microsoft.com/office/drawing/2014/main" xmlns="" id="{94A38CDE-A1A9-4D9B-8768-5A1295A65998}"/>
              </a:ext>
            </a:extLst>
          </p:cNvPr>
          <p:cNvSpPr/>
          <p:nvPr/>
        </p:nvSpPr>
        <p:spPr>
          <a:xfrm rot="10800000">
            <a:off x="6307010" y="138064"/>
            <a:ext cx="3033937" cy="1077865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9E715D84-4FED-491C-8012-90658C4F3303}"/>
              </a:ext>
            </a:extLst>
          </p:cNvPr>
          <p:cNvSpPr>
            <a:spLocks noGrp="1"/>
          </p:cNvSpPr>
          <p:nvPr/>
        </p:nvSpPr>
        <p:spPr>
          <a:xfrm>
            <a:off x="6758744" y="318821"/>
            <a:ext cx="2582203" cy="7302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Làm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việc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cá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nhân</a:t>
            </a:r>
            <a:endParaRPr lang="en-US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3"/>
      <p:bldP spid="4" grpId="0"/>
      <p:bldP spid="4" grpId="1"/>
      <p:bldP spid="4" grpId="3"/>
      <p:bldP spid="5" grpId="0" animBg="1"/>
      <p:bldP spid="5" grpId="1" animBg="1"/>
      <p:bldP spid="6" grpId="0"/>
      <p:bldP spid="6" grpId="1"/>
      <p:bldP spid="6" grpId="3"/>
      <p:bldP spid="9" grpId="0" bldLvl="0" animBg="1"/>
      <p:bldP spid="9" grpId="1" animBg="1"/>
      <p:bldP spid="8" grpId="0" bldLvl="0" animBg="1"/>
      <p:bldP spid="8" grpId="1" animBg="1"/>
      <p:bldP spid="10" grpId="0" animBg="1"/>
      <p:bldP spid="10" grpId="1" animBg="1"/>
      <p:bldP spid="3" grpId="0" animBg="1"/>
      <p:bldP spid="11" grpId="1"/>
      <p:bldP spid="11" grpId="2"/>
      <p:bldP spid="11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xmlns="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xmlns="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81567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81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C0730D8E-2290-4410-A75A-B42269972D52}"/>
              </a:ext>
            </a:extLst>
          </p:cNvPr>
          <p:cNvSpPr txBox="1"/>
          <p:nvPr/>
        </p:nvSpPr>
        <p:spPr>
          <a:xfrm>
            <a:off x="506437" y="179485"/>
            <a:ext cx="10681677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Xếp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5EF9D28-AA76-4B56-AC6D-C8BD7F00A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07" y="1036955"/>
            <a:ext cx="2320144" cy="800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65DC621-AC24-47AD-92C3-B2800E9E4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777" y="1051242"/>
            <a:ext cx="2161223" cy="7715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03B9376-85BE-40DB-B166-00CDC220F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25" y="1070292"/>
            <a:ext cx="2433199" cy="7524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6E523C6B-221D-435B-A261-B7D9C24D8B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2629" y="1932901"/>
            <a:ext cx="2161222" cy="7524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8943D31-87F6-46F3-9CDB-C8AFCD68C1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3050" y="1913850"/>
            <a:ext cx="2100848" cy="79057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5CDF7FE0-D987-4C8C-B3E2-F236FCF65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30602" y="1951950"/>
            <a:ext cx="2285927" cy="752475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xmlns="" id="{55801FAC-A890-471C-BB1A-97E1119A93DE}"/>
              </a:ext>
            </a:extLst>
          </p:cNvPr>
          <p:cNvSpPr/>
          <p:nvPr/>
        </p:nvSpPr>
        <p:spPr>
          <a:xfrm>
            <a:off x="351692" y="3081635"/>
            <a:ext cx="4987714" cy="78105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xmlns="" id="{7B98591C-29FB-4C57-9261-AC592487A13F}"/>
              </a:ext>
            </a:extLst>
          </p:cNvPr>
          <p:cNvSpPr/>
          <p:nvPr/>
        </p:nvSpPr>
        <p:spPr>
          <a:xfrm>
            <a:off x="6738228" y="3049509"/>
            <a:ext cx="5048675" cy="781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pitchFamily="34" charset="0"/>
                <a:cs typeface="Arial-Rounded" panose="020B0500000000000000" pitchFamily="34" charset="0"/>
              </a:rPr>
              <a:t>Từ ngữ chỉ đặc điểm</a:t>
            </a: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F9A499DA-56C9-4278-AB2C-2175C05B9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629" y="6118504"/>
            <a:ext cx="6347973" cy="739496"/>
          </a:xfrm>
          <a:solidFill>
            <a:srgbClr val="EC8EFC"/>
          </a:solidFill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xmlns="" id="{94999165-DDEC-4282-88C3-6BDD0B87962A}"/>
              </a:ext>
            </a:extLst>
          </p:cNvPr>
          <p:cNvSpPr txBox="1">
            <a:spLocks/>
          </p:cNvSpPr>
          <p:nvPr/>
        </p:nvSpPr>
        <p:spPr>
          <a:xfrm>
            <a:off x="2282629" y="6105570"/>
            <a:ext cx="6347973" cy="739496"/>
          </a:xfrm>
          <a:prstGeom prst="rect">
            <a:avLst/>
          </a:prstGeom>
          <a:solidFill>
            <a:srgbClr val="B2DE8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đặc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lang="en-US" sz="32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246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-0.01563 0.46736 " pathEditMode="relative" rAng="0" ptsTypes="AA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" y="2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7.40741E-7 L 0.22422 0.45093 " pathEditMode="relative" rAng="0" ptsTypes="AA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11" y="2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7 L -0.31848 0.47222 " pathEditMode="relative" rAng="0" ptsTypes="AA">
                                      <p:cBhvr>
                                        <p:cTn id="9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924" y="2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03112 0.49606 " pathEditMode="relative" rAng="0" ptsTypes="AA">
                                      <p:cBhvr>
                                        <p:cTn id="9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3" y="2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44444E-6 L 0.37031 0.32361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1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3.33333E-6 L -0.01367 0.49121 " pathEditMode="relative" rAng="0" ptsTypes="AA">
                                      <p:cBhvr>
                                        <p:cTn id="10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2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1" animBg="1"/>
      <p:bldP spid="6" grpId="2" animBg="1"/>
      <p:bldP spid="7" grpId="1" animBg="1"/>
      <p:bldP spid="7" grpId="2" animBg="1"/>
      <p:bldP spid="33" grpId="0" animBg="1"/>
      <p:bldP spid="33" grpId="1"/>
      <p:bldP spid="33" grpId="2"/>
      <p:bldP spid="33" grpId="3" animBg="1"/>
      <p:bldP spid="36" grpId="0" animBg="1"/>
      <p:bldP spid="36" grpId="1"/>
      <p:bldP spid="36" grpId="2"/>
      <p:bldP spid="36" grpId="3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xmlns="" id="{6249DC35-A39E-4559-9AC3-76A8A3BFD1C4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DE2964B3-CD65-412E-B134-84ECE9422224}"/>
              </a:ext>
            </a:extLst>
          </p:cNvPr>
          <p:cNvSpPr txBox="1"/>
          <p:nvPr/>
        </p:nvSpPr>
        <p:spPr>
          <a:xfrm>
            <a:off x="154745" y="330835"/>
            <a:ext cx="11968675" cy="1076325"/>
          </a:xfrm>
          <a:prstGeom prst="rect">
            <a:avLst/>
          </a:prstGeom>
          <a:solidFill>
            <a:srgbClr val="92D050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200" b="1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r>
              <a:rPr lang="en-US" sz="3200" b="1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0C59C36C-798D-4787-83FF-5FAF0CFF4104}"/>
              </a:ext>
            </a:extLst>
          </p:cNvPr>
          <p:cNvGrpSpPr/>
          <p:nvPr/>
        </p:nvGrpSpPr>
        <p:grpSpPr>
          <a:xfrm>
            <a:off x="154745" y="1547446"/>
            <a:ext cx="11968675" cy="1569660"/>
            <a:chOff x="154745" y="1547446"/>
            <a:chExt cx="11968675" cy="156966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D92191D1-888D-4FA8-AD57-50FA9C66EBE0}"/>
                </a:ext>
              </a:extLst>
            </p:cNvPr>
            <p:cNvSpPr/>
            <p:nvPr/>
          </p:nvSpPr>
          <p:spPr>
            <a:xfrm>
              <a:off x="154745" y="1547446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a.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Mẹ cho Hải cái bánh rất ngon. Hải mang</a:t>
              </a:r>
              <a:r>
                <a:rPr lang="en-US" sz="320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cho Hà và Xuân cùng ăn. Mẹ khen: “Con biết</a:t>
              </a:r>
              <a:endParaRPr lang="en-US" sz="3200" b="0" i="0" u="none" strike="noStrike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</a:t>
              </a:r>
              <a:r>
                <a:rPr lang="vi-VN" sz="3200" b="0" i="0" u="none" strike="noStrike" dirty="0">
                  <a:solidFill>
                    <a:srgbClr val="00B05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 bạn bè rồi đấy.”</a:t>
              </a:r>
              <a:endParaRPr lang="vi-VN" sz="3200" b="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88AC547-F4C2-47CF-A109-54EB2C933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93834" y="1547446"/>
              <a:ext cx="3429586" cy="1569659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05BF127-73A0-438C-84DD-ECA561CD59B5}"/>
              </a:ext>
            </a:extLst>
          </p:cNvPr>
          <p:cNvGrpSpPr/>
          <p:nvPr/>
        </p:nvGrpSpPr>
        <p:grpSpPr>
          <a:xfrm>
            <a:off x="120455" y="3229191"/>
            <a:ext cx="12037254" cy="1657350"/>
            <a:chOff x="154745" y="3213547"/>
            <a:chExt cx="12037254" cy="165735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C608DFF0-C16E-43DD-BF8C-8D9A58C0793B}"/>
                </a:ext>
              </a:extLst>
            </p:cNvPr>
            <p:cNvSpPr/>
            <p:nvPr/>
          </p:nvSpPr>
          <p:spPr>
            <a:xfrm>
              <a:off x="154745" y="3257392"/>
              <a:ext cx="8398412" cy="1569660"/>
            </a:xfrm>
            <a:prstGeom prst="roundRect">
              <a:avLst>
                <a:gd name="adj" fmla="val 33695"/>
              </a:avLst>
            </a:prstGeom>
            <a:solidFill>
              <a:srgbClr val="AFE4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Biết Hải ốm, phải nghỉ học, Xuân mang sách vở sang, giảng bài cho bạn. Hải xúc động vì bạn đã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vi-VN" sz="3200" b="0" i="0" u="none" strike="noStrike" dirty="0">
                  <a:solidFill>
                    <a:srgbClr val="00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khi mình bị ốm.</a:t>
              </a:r>
              <a:endParaRPr lang="vi-VN" sz="3200" b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D7B892CF-8B00-46D2-BC84-AA7D45D1B5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93834" y="3213547"/>
              <a:ext cx="3498165" cy="16573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E18C782E-A179-47CC-966D-6752B1EEECF8}"/>
              </a:ext>
            </a:extLst>
          </p:cNvPr>
          <p:cNvGrpSpPr/>
          <p:nvPr/>
        </p:nvGrpSpPr>
        <p:grpSpPr>
          <a:xfrm>
            <a:off x="154745" y="5094673"/>
            <a:ext cx="12037255" cy="1627042"/>
            <a:chOff x="154745" y="4953993"/>
            <a:chExt cx="12037255" cy="1627042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F29927F3-F168-4AF9-AAC9-D6530575536F}"/>
                </a:ext>
              </a:extLst>
            </p:cNvPr>
            <p:cNvSpPr/>
            <p:nvPr/>
          </p:nvSpPr>
          <p:spPr>
            <a:xfrm>
              <a:off x="154745" y="5011375"/>
              <a:ext cx="8721970" cy="1569660"/>
            </a:xfrm>
            <a:prstGeom prst="roundRect">
              <a:avLst>
                <a:gd name="adj" fmla="val 33695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rtl="0">
                <a:spcBef>
                  <a:spcPts val="600"/>
                </a:spcBef>
                <a:spcAft>
                  <a:spcPts val="600"/>
                </a:spcAft>
              </a:pP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 Hải và Xuân đều muốn ngồi bàn đầu. Nhưng ở đó chỉ còn một chỗ. Xuân xin </a:t>
              </a:r>
              <a:r>
                <a:rPr lang="en-US" sz="3200" b="0" i="0" u="none" strike="noStrike" dirty="0" err="1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cô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cho Hải được</a:t>
              </a:r>
              <a:r>
                <a:rPr lang="en-US" sz="3200" dirty="0">
                  <a:solidFill>
                    <a:srgbClr val="66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 chỗ mới. Cô khen Xuân đã biế</a:t>
              </a:r>
              <a:r>
                <a:rPr lang="en-US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                    </a:t>
              </a:r>
              <a:r>
                <a:rPr lang="vi-VN" sz="3200" b="0" i="0" u="none" strike="noStrike" dirty="0">
                  <a:solidFill>
                    <a:srgbClr val="6600FF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3200" b="0" dirty="0">
                <a:solidFill>
                  <a:srgbClr val="6600FF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611A2A72-30AF-4CC6-901C-6CCEFD409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31458" y="4953993"/>
              <a:ext cx="3160542" cy="1627042"/>
            </a:xfrm>
            <a:prstGeom prst="rect">
              <a:avLst/>
            </a:prstGeom>
          </p:spPr>
        </p:pic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xmlns="" id="{B0C65CEA-66CA-4AA8-8F5A-DB75A7EC8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64" y="2613688"/>
            <a:ext cx="1482968" cy="623714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xmlns="" id="{3510EC59-C024-4C76-A199-B47CD85645E0}"/>
              </a:ext>
            </a:extLst>
          </p:cNvPr>
          <p:cNvSpPr txBox="1">
            <a:spLocks/>
          </p:cNvSpPr>
          <p:nvPr/>
        </p:nvSpPr>
        <p:spPr>
          <a:xfrm>
            <a:off x="753795" y="4272867"/>
            <a:ext cx="151110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xmlns="" id="{2595FC6F-3479-4B57-9A6D-83FB4E5A9473}"/>
              </a:ext>
            </a:extLst>
          </p:cNvPr>
          <p:cNvSpPr txBox="1">
            <a:spLocks/>
          </p:cNvSpPr>
          <p:nvPr/>
        </p:nvSpPr>
        <p:spPr>
          <a:xfrm>
            <a:off x="6307894" y="6126137"/>
            <a:ext cx="2245263" cy="62371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5F186F2C-3D93-45C4-B1BB-E899941170AF}"/>
              </a:ext>
            </a:extLst>
          </p:cNvPr>
          <p:cNvSpPr/>
          <p:nvPr/>
        </p:nvSpPr>
        <p:spPr>
          <a:xfrm>
            <a:off x="753795" y="2613688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E9BFC74-C211-4016-A025-6255CC2D430D}"/>
              </a:ext>
            </a:extLst>
          </p:cNvPr>
          <p:cNvSpPr/>
          <p:nvPr/>
        </p:nvSpPr>
        <p:spPr>
          <a:xfrm>
            <a:off x="1157068" y="4303644"/>
            <a:ext cx="724486" cy="510916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D6A10CEE-BB31-4963-AFEF-7DA8D55B1799}"/>
              </a:ext>
            </a:extLst>
          </p:cNvPr>
          <p:cNvSpPr/>
          <p:nvPr/>
        </p:nvSpPr>
        <p:spPr>
          <a:xfrm>
            <a:off x="6449746" y="6197031"/>
            <a:ext cx="633046" cy="481925"/>
          </a:xfrm>
          <a:prstGeom prst="rect">
            <a:avLst/>
          </a:prstGeom>
          <a:solidFill>
            <a:srgbClr val="F22CF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5" grpId="0"/>
      <p:bldP spid="25" grpId="1"/>
      <p:bldP spid="25" grpId="2"/>
      <p:bldP spid="26" grpId="0"/>
      <p:bldP spid="26" grpId="1"/>
      <p:bldP spid="26" grpId="2"/>
      <p:bldP spid="30" grpId="0"/>
      <p:bldP spid="30" grpId="1"/>
      <p:bldP spid="30" grpId="2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9D156A37-8C95-4AC0-AAEA-7EAD03FECF2C}"/>
              </a:ext>
            </a:extLst>
          </p:cNvPr>
          <p:cNvSpPr txBox="1"/>
          <p:nvPr/>
        </p:nvSpPr>
        <p:spPr>
          <a:xfrm>
            <a:off x="608378" y="186495"/>
            <a:ext cx="10741905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6261846-F114-4EEF-B46E-B3C205717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4435" y="880388"/>
            <a:ext cx="6245836" cy="44052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27090118-F40B-40DE-9913-782776491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4435" y="5669280"/>
            <a:ext cx="6245836" cy="622551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n-US" sz="2800" dirty="0" err="1">
                <a:solidFill>
                  <a:srgbClr val="FFFF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41BA167-037A-4404-90D3-4551F758AE3E}"/>
              </a:ext>
            </a:extLst>
          </p:cNvPr>
          <p:cNvSpPr txBox="1">
            <a:spLocks/>
          </p:cNvSpPr>
          <p:nvPr/>
        </p:nvSpPr>
        <p:spPr>
          <a:xfrm>
            <a:off x="3109070" y="5633517"/>
            <a:ext cx="5317588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Lan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D945CE49-88DA-46DF-BE7B-F419581E7CF7}"/>
              </a:ext>
            </a:extLst>
          </p:cNvPr>
          <p:cNvSpPr txBox="1">
            <a:spLocks/>
          </p:cNvSpPr>
          <p:nvPr/>
        </p:nvSpPr>
        <p:spPr>
          <a:xfrm>
            <a:off x="2954435" y="5677783"/>
            <a:ext cx="6245836" cy="622551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mượn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4A106C6F-D9B4-405C-B875-F7363FA10001}"/>
              </a:ext>
            </a:extLst>
          </p:cNvPr>
          <p:cNvSpPr txBox="1">
            <a:spLocks/>
          </p:cNvSpPr>
          <p:nvPr/>
        </p:nvSpPr>
        <p:spPr>
          <a:xfrm>
            <a:off x="2283546" y="5669280"/>
            <a:ext cx="8815864" cy="622551"/>
          </a:xfrm>
          <a:prstGeom prst="rect">
            <a:avLst/>
          </a:prstGeom>
          <a:solidFill>
            <a:srgbClr val="AFE4FF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xit" presetSubtype="0" ac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9" grpId="0" animBg="1"/>
      <p:bldP spid="9" grpId="1" animBg="1"/>
      <p:bldP spid="9" grpId="2" animBg="1"/>
      <p:bldP spid="9" grpId="3" animBg="1"/>
      <p:bldP spid="10" grpId="0" animBg="1"/>
      <p:bldP spid="10" grpId="1"/>
      <p:bldP spid="10" grpId="2"/>
      <p:bldP spid="11" grpId="0" animBg="1"/>
      <p:bldP spid="11" grpId="1" animBg="1"/>
      <p:bldP spid="11" grpId="2" animBg="1"/>
      <p:bldP spid="11" grpId="3" animBg="1"/>
      <p:bldP spid="12" grpId="0" animBg="1"/>
      <p:bldP spid="12" grpId="1"/>
      <p:bldP spid="12" grpId="2"/>
      <p:bldP spid="12" grpId="3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66F7E56-7710-47E7-8B66-1EDD89E9F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42862"/>
            <a:ext cx="4943475" cy="3390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DB2EAD-FA72-4087-A950-096A145850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3350" y="0"/>
            <a:ext cx="4438650" cy="31718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8AC1D1-423B-417E-9309-BE1C88C5E7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3565" y="3581400"/>
            <a:ext cx="4572000" cy="3276600"/>
          </a:xfrm>
          <a:prstGeom prst="rect">
            <a:avLst/>
          </a:prstGeom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xmlns="" id="{3D4F00C8-5B4A-4752-8D2D-A6F725FEB545}"/>
              </a:ext>
            </a:extLst>
          </p:cNvPr>
          <p:cNvSpPr/>
          <p:nvPr/>
        </p:nvSpPr>
        <p:spPr>
          <a:xfrm>
            <a:off x="5291138" y="1139483"/>
            <a:ext cx="2462212" cy="203234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8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xmlns="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xmlns="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5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81324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717452" y="184054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Luyện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tập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31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03CCC67-2A7A-4D80-B8FD-253B2E5B6D08}"/>
              </a:ext>
            </a:extLst>
          </p:cNvPr>
          <p:cNvGrpSpPr/>
          <p:nvPr/>
        </p:nvGrpSpPr>
        <p:grpSpPr>
          <a:xfrm>
            <a:off x="188686" y="798286"/>
            <a:ext cx="12003314" cy="4804229"/>
            <a:chOff x="1588126" y="1353865"/>
            <a:chExt cx="9762045" cy="3435849"/>
          </a:xfrm>
        </p:grpSpPr>
        <p:grpSp>
          <p:nvGrpSpPr>
            <p:cNvPr id="2" name="Google Shape;378;p32">
              <a:extLst>
                <a:ext uri="{FF2B5EF4-FFF2-40B4-BE49-F238E27FC236}">
                  <a16:creationId xmlns:a16="http://schemas.microsoft.com/office/drawing/2014/main" xmlns="" id="{FF162AFD-A931-438C-A2FA-D20E6097EA65}"/>
                </a:ext>
              </a:extLst>
            </p:cNvPr>
            <p:cNvGrpSpPr/>
            <p:nvPr/>
          </p:nvGrpSpPr>
          <p:grpSpPr>
            <a:xfrm>
              <a:off x="1588126" y="1353865"/>
              <a:ext cx="9762045" cy="3435849"/>
              <a:chOff x="589295" y="2199196"/>
              <a:chExt cx="2577800" cy="446948"/>
            </a:xfrm>
          </p:grpSpPr>
          <p:sp>
            <p:nvSpPr>
              <p:cNvPr id="3" name="Google Shape;379;p32">
                <a:extLst>
                  <a:ext uri="{FF2B5EF4-FFF2-40B4-BE49-F238E27FC236}">
                    <a16:creationId xmlns:a16="http://schemas.microsoft.com/office/drawing/2014/main" xmlns="" id="{554E8570-BD99-47A8-8E11-8A90CAA85A39}"/>
                  </a:ext>
                </a:extLst>
              </p:cNvPr>
              <p:cNvSpPr/>
              <p:nvPr/>
            </p:nvSpPr>
            <p:spPr>
              <a:xfrm>
                <a:off x="589295" y="2337204"/>
                <a:ext cx="2577800" cy="191900"/>
              </a:xfrm>
              <a:custGeom>
                <a:avLst/>
                <a:gdLst/>
                <a:ahLst/>
                <a:cxnLst/>
                <a:rect l="l" t="t" r="r" b="b"/>
                <a:pathLst>
                  <a:path w="103112" h="7676" extrusionOk="0">
                    <a:moveTo>
                      <a:pt x="68689" y="0"/>
                    </a:moveTo>
                    <a:cubicBezTo>
                      <a:pt x="68006" y="0"/>
                      <a:pt x="67325" y="39"/>
                      <a:pt x="66659" y="122"/>
                    </a:cubicBezTo>
                    <a:cubicBezTo>
                      <a:pt x="65933" y="183"/>
                      <a:pt x="64838" y="202"/>
                      <a:pt x="63559" y="202"/>
                    </a:cubicBezTo>
                    <a:cubicBezTo>
                      <a:pt x="61490" y="202"/>
                      <a:pt x="58940" y="153"/>
                      <a:pt x="56701" y="153"/>
                    </a:cubicBezTo>
                    <a:cubicBezTo>
                      <a:pt x="55317" y="153"/>
                      <a:pt x="54051" y="172"/>
                      <a:pt x="53091" y="233"/>
                    </a:cubicBezTo>
                    <a:cubicBezTo>
                      <a:pt x="52810" y="253"/>
                      <a:pt x="52614" y="261"/>
                      <a:pt x="52472" y="261"/>
                    </a:cubicBezTo>
                    <a:cubicBezTo>
                      <a:pt x="51814" y="261"/>
                      <a:pt x="52362" y="85"/>
                      <a:pt x="51205" y="85"/>
                    </a:cubicBezTo>
                    <a:cubicBezTo>
                      <a:pt x="50650" y="85"/>
                      <a:pt x="48580" y="122"/>
                      <a:pt x="45770" y="159"/>
                    </a:cubicBezTo>
                    <a:cubicBezTo>
                      <a:pt x="34074" y="411"/>
                      <a:pt x="26612" y="643"/>
                      <a:pt x="23595" y="643"/>
                    </a:cubicBezTo>
                    <a:cubicBezTo>
                      <a:pt x="22636" y="643"/>
                      <a:pt x="22126" y="619"/>
                      <a:pt x="22072" y="566"/>
                    </a:cubicBezTo>
                    <a:cubicBezTo>
                      <a:pt x="22049" y="537"/>
                      <a:pt x="22015" y="525"/>
                      <a:pt x="21972" y="525"/>
                    </a:cubicBezTo>
                    <a:cubicBezTo>
                      <a:pt x="21774" y="525"/>
                      <a:pt x="21400" y="777"/>
                      <a:pt x="21177" y="777"/>
                    </a:cubicBezTo>
                    <a:cubicBezTo>
                      <a:pt x="21137" y="777"/>
                      <a:pt x="21102" y="769"/>
                      <a:pt x="21074" y="751"/>
                    </a:cubicBezTo>
                    <a:cubicBezTo>
                      <a:pt x="12013" y="1258"/>
                      <a:pt x="5487" y="1610"/>
                      <a:pt x="3815" y="1610"/>
                    </a:cubicBezTo>
                    <a:cubicBezTo>
                      <a:pt x="3659" y="1610"/>
                      <a:pt x="3545" y="1607"/>
                      <a:pt x="3476" y="1601"/>
                    </a:cubicBezTo>
                    <a:cubicBezTo>
                      <a:pt x="3243" y="1568"/>
                      <a:pt x="3047" y="1551"/>
                      <a:pt x="2878" y="1551"/>
                    </a:cubicBezTo>
                    <a:cubicBezTo>
                      <a:pt x="2484" y="1551"/>
                      <a:pt x="2241" y="1642"/>
                      <a:pt x="2034" y="1823"/>
                    </a:cubicBezTo>
                    <a:cubicBezTo>
                      <a:pt x="1221" y="2599"/>
                      <a:pt x="1" y="7442"/>
                      <a:pt x="925" y="7664"/>
                    </a:cubicBezTo>
                    <a:cubicBezTo>
                      <a:pt x="979" y="7672"/>
                      <a:pt x="1071" y="7675"/>
                      <a:pt x="1197" y="7675"/>
                    </a:cubicBezTo>
                    <a:cubicBezTo>
                      <a:pt x="3026" y="7675"/>
                      <a:pt x="12055" y="6926"/>
                      <a:pt x="16854" y="6926"/>
                    </a:cubicBezTo>
                    <a:cubicBezTo>
                      <a:pt x="18119" y="6926"/>
                      <a:pt x="19090" y="6978"/>
                      <a:pt x="19558" y="7109"/>
                    </a:cubicBezTo>
                    <a:cubicBezTo>
                      <a:pt x="22240" y="6905"/>
                      <a:pt x="30321" y="6242"/>
                      <a:pt x="35306" y="6242"/>
                    </a:cubicBezTo>
                    <a:cubicBezTo>
                      <a:pt x="36644" y="6242"/>
                      <a:pt x="37759" y="6290"/>
                      <a:pt x="38487" y="6407"/>
                    </a:cubicBezTo>
                    <a:cubicBezTo>
                      <a:pt x="39300" y="6074"/>
                      <a:pt x="43626" y="6000"/>
                      <a:pt x="45327" y="6000"/>
                    </a:cubicBezTo>
                    <a:cubicBezTo>
                      <a:pt x="46783" y="5990"/>
                      <a:pt x="47769" y="5986"/>
                      <a:pt x="48537" y="5986"/>
                    </a:cubicBezTo>
                    <a:cubicBezTo>
                      <a:pt x="50634" y="5986"/>
                      <a:pt x="51099" y="6020"/>
                      <a:pt x="55050" y="6074"/>
                    </a:cubicBezTo>
                    <a:cubicBezTo>
                      <a:pt x="56788" y="6074"/>
                      <a:pt x="58008" y="6074"/>
                      <a:pt x="58156" y="6037"/>
                    </a:cubicBezTo>
                    <a:cubicBezTo>
                      <a:pt x="58465" y="5944"/>
                      <a:pt x="59242" y="5903"/>
                      <a:pt x="60073" y="5903"/>
                    </a:cubicBezTo>
                    <a:cubicBezTo>
                      <a:pt x="61225" y="5903"/>
                      <a:pt x="62482" y="5982"/>
                      <a:pt x="62740" y="6111"/>
                    </a:cubicBezTo>
                    <a:cubicBezTo>
                      <a:pt x="63078" y="6286"/>
                      <a:pt x="63481" y="6341"/>
                      <a:pt x="63892" y="6341"/>
                    </a:cubicBezTo>
                    <a:cubicBezTo>
                      <a:pt x="64610" y="6341"/>
                      <a:pt x="65357" y="6173"/>
                      <a:pt x="65839" y="6173"/>
                    </a:cubicBezTo>
                    <a:cubicBezTo>
                      <a:pt x="66018" y="6173"/>
                      <a:pt x="66161" y="6196"/>
                      <a:pt x="66252" y="6259"/>
                    </a:cubicBezTo>
                    <a:cubicBezTo>
                      <a:pt x="68041" y="6144"/>
                      <a:pt x="68659" y="6018"/>
                      <a:pt x="71435" y="6018"/>
                    </a:cubicBezTo>
                    <a:cubicBezTo>
                      <a:pt x="73993" y="6018"/>
                      <a:pt x="78384" y="6125"/>
                      <a:pt x="87215" y="6444"/>
                    </a:cubicBezTo>
                    <a:lnTo>
                      <a:pt x="90283" y="6555"/>
                    </a:lnTo>
                    <a:cubicBezTo>
                      <a:pt x="90895" y="6498"/>
                      <a:pt x="91521" y="6475"/>
                      <a:pt x="92148" y="6475"/>
                    </a:cubicBezTo>
                    <a:cubicBezTo>
                      <a:pt x="94856" y="6475"/>
                      <a:pt x="97587" y="6904"/>
                      <a:pt x="99283" y="6904"/>
                    </a:cubicBezTo>
                    <a:cubicBezTo>
                      <a:pt x="100019" y="6904"/>
                      <a:pt x="100560" y="6823"/>
                      <a:pt x="100820" y="6592"/>
                    </a:cubicBezTo>
                    <a:cubicBezTo>
                      <a:pt x="101781" y="5742"/>
                      <a:pt x="103112" y="2044"/>
                      <a:pt x="102779" y="1120"/>
                    </a:cubicBezTo>
                    <a:cubicBezTo>
                      <a:pt x="102704" y="895"/>
                      <a:pt x="98934" y="805"/>
                      <a:pt x="96381" y="805"/>
                    </a:cubicBezTo>
                    <a:cubicBezTo>
                      <a:pt x="95163" y="805"/>
                      <a:pt x="94222" y="826"/>
                      <a:pt x="94091" y="861"/>
                    </a:cubicBezTo>
                    <a:cubicBezTo>
                      <a:pt x="94040" y="879"/>
                      <a:pt x="93986" y="886"/>
                      <a:pt x="93934" y="886"/>
                    </a:cubicBezTo>
                    <a:cubicBezTo>
                      <a:pt x="93761" y="886"/>
                      <a:pt x="93602" y="807"/>
                      <a:pt x="93573" y="751"/>
                    </a:cubicBezTo>
                    <a:cubicBezTo>
                      <a:pt x="93573" y="714"/>
                      <a:pt x="89802" y="492"/>
                      <a:pt x="89729" y="492"/>
                    </a:cubicBezTo>
                    <a:cubicBezTo>
                      <a:pt x="89433" y="455"/>
                      <a:pt x="86179" y="270"/>
                      <a:pt x="85884" y="270"/>
                    </a:cubicBezTo>
                    <a:cubicBezTo>
                      <a:pt x="85884" y="198"/>
                      <a:pt x="85791" y="157"/>
                      <a:pt x="85646" y="157"/>
                    </a:cubicBezTo>
                    <a:cubicBezTo>
                      <a:pt x="85566" y="157"/>
                      <a:pt x="85471" y="170"/>
                      <a:pt x="85366" y="196"/>
                    </a:cubicBezTo>
                    <a:cubicBezTo>
                      <a:pt x="84886" y="309"/>
                      <a:pt x="83003" y="357"/>
                      <a:pt x="80740" y="357"/>
                    </a:cubicBezTo>
                    <a:cubicBezTo>
                      <a:pt x="80041" y="357"/>
                      <a:pt x="79305" y="353"/>
                      <a:pt x="78563" y="344"/>
                    </a:cubicBezTo>
                    <a:cubicBezTo>
                      <a:pt x="75421" y="344"/>
                      <a:pt x="72204" y="270"/>
                      <a:pt x="71169" y="159"/>
                    </a:cubicBezTo>
                    <a:cubicBezTo>
                      <a:pt x="70357" y="57"/>
                      <a:pt x="69522" y="0"/>
                      <a:pt x="68689" y="0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" name="Google Shape;380;p32">
                <a:extLst>
                  <a:ext uri="{FF2B5EF4-FFF2-40B4-BE49-F238E27FC236}">
                    <a16:creationId xmlns:a16="http://schemas.microsoft.com/office/drawing/2014/main" xmlns="" id="{42A039DF-2A0F-4ECA-B5EA-190DE60A1D1F}"/>
                  </a:ext>
                </a:extLst>
              </p:cNvPr>
              <p:cNvSpPr/>
              <p:nvPr/>
            </p:nvSpPr>
            <p:spPr>
              <a:xfrm>
                <a:off x="961850" y="2466994"/>
                <a:ext cx="1943775" cy="179150"/>
              </a:xfrm>
              <a:custGeom>
                <a:avLst/>
                <a:gdLst/>
                <a:ahLst/>
                <a:cxnLst/>
                <a:rect l="l" t="t" r="r" b="b"/>
                <a:pathLst>
                  <a:path w="77751" h="7166" extrusionOk="0">
                    <a:moveTo>
                      <a:pt x="64615" y="1"/>
                    </a:moveTo>
                    <a:cubicBezTo>
                      <a:pt x="64546" y="1"/>
                      <a:pt x="64460" y="21"/>
                      <a:pt x="64367" y="68"/>
                    </a:cubicBezTo>
                    <a:cubicBezTo>
                      <a:pt x="63663" y="321"/>
                      <a:pt x="58750" y="489"/>
                      <a:pt x="55765" y="489"/>
                    </a:cubicBezTo>
                    <a:cubicBezTo>
                      <a:pt x="54833" y="489"/>
                      <a:pt x="54089" y="472"/>
                      <a:pt x="53719" y="437"/>
                    </a:cubicBezTo>
                    <a:cubicBezTo>
                      <a:pt x="53172" y="349"/>
                      <a:pt x="52625" y="303"/>
                      <a:pt x="52083" y="303"/>
                    </a:cubicBezTo>
                    <a:cubicBezTo>
                      <a:pt x="51488" y="303"/>
                      <a:pt x="50898" y="358"/>
                      <a:pt x="50318" y="474"/>
                    </a:cubicBezTo>
                    <a:cubicBezTo>
                      <a:pt x="48359" y="733"/>
                      <a:pt x="42739" y="511"/>
                      <a:pt x="40151" y="733"/>
                    </a:cubicBezTo>
                    <a:cubicBezTo>
                      <a:pt x="39958" y="751"/>
                      <a:pt x="39816" y="758"/>
                      <a:pt x="39710" y="758"/>
                    </a:cubicBezTo>
                    <a:cubicBezTo>
                      <a:pt x="39142" y="758"/>
                      <a:pt x="39581" y="548"/>
                      <a:pt x="38709" y="548"/>
                    </a:cubicBezTo>
                    <a:cubicBezTo>
                      <a:pt x="37484" y="575"/>
                      <a:pt x="26790" y="851"/>
                      <a:pt x="20802" y="851"/>
                    </a:cubicBezTo>
                    <a:cubicBezTo>
                      <a:pt x="18482" y="851"/>
                      <a:pt x="16868" y="810"/>
                      <a:pt x="16786" y="696"/>
                    </a:cubicBezTo>
                    <a:cubicBezTo>
                      <a:pt x="16773" y="665"/>
                      <a:pt x="16750" y="653"/>
                      <a:pt x="16719" y="653"/>
                    </a:cubicBezTo>
                    <a:cubicBezTo>
                      <a:pt x="16587" y="653"/>
                      <a:pt x="16313" y="873"/>
                      <a:pt x="16137" y="873"/>
                    </a:cubicBezTo>
                    <a:cubicBezTo>
                      <a:pt x="16102" y="873"/>
                      <a:pt x="16071" y="864"/>
                      <a:pt x="16046" y="844"/>
                    </a:cubicBezTo>
                    <a:cubicBezTo>
                      <a:pt x="16046" y="844"/>
                      <a:pt x="8469" y="1095"/>
                      <a:pt x="4755" y="1095"/>
                    </a:cubicBezTo>
                    <a:cubicBezTo>
                      <a:pt x="3742" y="1095"/>
                      <a:pt x="3017" y="1076"/>
                      <a:pt x="2811" y="1029"/>
                    </a:cubicBezTo>
                    <a:cubicBezTo>
                      <a:pt x="2594" y="991"/>
                      <a:pt x="2425" y="970"/>
                      <a:pt x="2288" y="970"/>
                    </a:cubicBezTo>
                    <a:cubicBezTo>
                      <a:pt x="2029" y="970"/>
                      <a:pt x="1884" y="1044"/>
                      <a:pt x="1739" y="1214"/>
                    </a:cubicBezTo>
                    <a:cubicBezTo>
                      <a:pt x="1073" y="1916"/>
                      <a:pt x="1" y="6722"/>
                      <a:pt x="703" y="6981"/>
                    </a:cubicBezTo>
                    <a:cubicBezTo>
                      <a:pt x="822" y="7012"/>
                      <a:pt x="1152" y="7024"/>
                      <a:pt x="1636" y="7024"/>
                    </a:cubicBezTo>
                    <a:cubicBezTo>
                      <a:pt x="3438" y="7024"/>
                      <a:pt x="7375" y="6855"/>
                      <a:pt x="10514" y="6855"/>
                    </a:cubicBezTo>
                    <a:cubicBezTo>
                      <a:pt x="12564" y="6855"/>
                      <a:pt x="14273" y="6927"/>
                      <a:pt x="14826" y="7166"/>
                    </a:cubicBezTo>
                    <a:cubicBezTo>
                      <a:pt x="16483" y="7055"/>
                      <a:pt x="22288" y="6615"/>
                      <a:pt x="26120" y="6615"/>
                    </a:cubicBezTo>
                    <a:cubicBezTo>
                      <a:pt x="27418" y="6615"/>
                      <a:pt x="28489" y="6665"/>
                      <a:pt x="29097" y="6796"/>
                    </a:cubicBezTo>
                    <a:cubicBezTo>
                      <a:pt x="29642" y="6539"/>
                      <a:pt x="32150" y="6474"/>
                      <a:pt x="34955" y="6474"/>
                    </a:cubicBezTo>
                    <a:cubicBezTo>
                      <a:pt x="37844" y="6474"/>
                      <a:pt x="41049" y="6543"/>
                      <a:pt x="42752" y="6543"/>
                    </a:cubicBezTo>
                    <a:cubicBezTo>
                      <a:pt x="43436" y="6543"/>
                      <a:pt x="43878" y="6532"/>
                      <a:pt x="43959" y="6500"/>
                    </a:cubicBezTo>
                    <a:cubicBezTo>
                      <a:pt x="44243" y="6376"/>
                      <a:pt x="44981" y="6320"/>
                      <a:pt x="45707" y="6320"/>
                    </a:cubicBezTo>
                    <a:cubicBezTo>
                      <a:pt x="46491" y="6320"/>
                      <a:pt x="47262" y="6385"/>
                      <a:pt x="47434" y="6500"/>
                    </a:cubicBezTo>
                    <a:cubicBezTo>
                      <a:pt x="47673" y="6656"/>
                      <a:pt x="47958" y="6707"/>
                      <a:pt x="48252" y="6707"/>
                    </a:cubicBezTo>
                    <a:cubicBezTo>
                      <a:pt x="48810" y="6707"/>
                      <a:pt x="49402" y="6525"/>
                      <a:pt x="49782" y="6525"/>
                    </a:cubicBezTo>
                    <a:cubicBezTo>
                      <a:pt x="49918" y="6525"/>
                      <a:pt x="50026" y="6548"/>
                      <a:pt x="50096" y="6611"/>
                    </a:cubicBezTo>
                    <a:lnTo>
                      <a:pt x="53313" y="6242"/>
                    </a:lnTo>
                    <a:lnTo>
                      <a:pt x="68286" y="6242"/>
                    </a:lnTo>
                    <a:cubicBezTo>
                      <a:pt x="69090" y="6094"/>
                      <a:pt x="69945" y="6048"/>
                      <a:pt x="70786" y="6048"/>
                    </a:cubicBezTo>
                    <a:cubicBezTo>
                      <a:pt x="72188" y="6048"/>
                      <a:pt x="73551" y="6176"/>
                      <a:pt x="74576" y="6176"/>
                    </a:cubicBezTo>
                    <a:cubicBezTo>
                      <a:pt x="75396" y="6176"/>
                      <a:pt x="76000" y="6094"/>
                      <a:pt x="76234" y="5798"/>
                    </a:cubicBezTo>
                    <a:cubicBezTo>
                      <a:pt x="76937" y="4874"/>
                      <a:pt x="77750" y="1103"/>
                      <a:pt x="77455" y="178"/>
                    </a:cubicBezTo>
                    <a:cubicBezTo>
                      <a:pt x="77426" y="102"/>
                      <a:pt x="77000" y="73"/>
                      <a:pt x="76377" y="73"/>
                    </a:cubicBezTo>
                    <a:cubicBezTo>
                      <a:pt x="74582" y="73"/>
                      <a:pt x="71158" y="318"/>
                      <a:pt x="70911" y="400"/>
                    </a:cubicBezTo>
                    <a:cubicBezTo>
                      <a:pt x="70874" y="425"/>
                      <a:pt x="70829" y="437"/>
                      <a:pt x="70782" y="437"/>
                    </a:cubicBezTo>
                    <a:cubicBezTo>
                      <a:pt x="70689" y="437"/>
                      <a:pt x="70590" y="388"/>
                      <a:pt x="70541" y="289"/>
                    </a:cubicBezTo>
                    <a:cubicBezTo>
                      <a:pt x="70504" y="215"/>
                      <a:pt x="64774" y="142"/>
                      <a:pt x="64774" y="105"/>
                    </a:cubicBezTo>
                    <a:cubicBezTo>
                      <a:pt x="64774" y="40"/>
                      <a:pt x="64711" y="1"/>
                      <a:pt x="64615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" name="Google Shape;381;p32">
                <a:extLst>
                  <a:ext uri="{FF2B5EF4-FFF2-40B4-BE49-F238E27FC236}">
                    <a16:creationId xmlns:a16="http://schemas.microsoft.com/office/drawing/2014/main" xmlns="" id="{63F8850D-165F-4EB2-8C27-1D4F532F00B2}"/>
                  </a:ext>
                </a:extLst>
              </p:cNvPr>
              <p:cNvSpPr/>
              <p:nvPr/>
            </p:nvSpPr>
            <p:spPr>
              <a:xfrm>
                <a:off x="1085712" y="2199196"/>
                <a:ext cx="1696050" cy="207250"/>
              </a:xfrm>
              <a:custGeom>
                <a:avLst/>
                <a:gdLst/>
                <a:ahLst/>
                <a:cxnLst/>
                <a:rect l="l" t="t" r="r" b="b"/>
                <a:pathLst>
                  <a:path w="67842" h="8290" extrusionOk="0">
                    <a:moveTo>
                      <a:pt x="66961" y="1"/>
                    </a:moveTo>
                    <a:cubicBezTo>
                      <a:pt x="65549" y="1"/>
                      <a:pt x="62061" y="407"/>
                      <a:pt x="61852" y="526"/>
                    </a:cubicBezTo>
                    <a:cubicBezTo>
                      <a:pt x="61813" y="552"/>
                      <a:pt x="61769" y="564"/>
                      <a:pt x="61725" y="564"/>
                    </a:cubicBezTo>
                    <a:cubicBezTo>
                      <a:pt x="61646" y="564"/>
                      <a:pt x="61567" y="524"/>
                      <a:pt x="61520" y="452"/>
                    </a:cubicBezTo>
                    <a:cubicBezTo>
                      <a:pt x="61501" y="415"/>
                      <a:pt x="60882" y="406"/>
                      <a:pt x="60258" y="406"/>
                    </a:cubicBezTo>
                    <a:cubicBezTo>
                      <a:pt x="59634" y="406"/>
                      <a:pt x="59006" y="415"/>
                      <a:pt x="58969" y="415"/>
                    </a:cubicBezTo>
                    <a:lnTo>
                      <a:pt x="56455" y="415"/>
                    </a:lnTo>
                    <a:cubicBezTo>
                      <a:pt x="56455" y="351"/>
                      <a:pt x="56405" y="311"/>
                      <a:pt x="56326" y="311"/>
                    </a:cubicBezTo>
                    <a:cubicBezTo>
                      <a:pt x="56270" y="311"/>
                      <a:pt x="56199" y="332"/>
                      <a:pt x="56122" y="378"/>
                    </a:cubicBezTo>
                    <a:cubicBezTo>
                      <a:pt x="55434" y="706"/>
                      <a:pt x="49756" y="1062"/>
                      <a:pt x="47543" y="1062"/>
                    </a:cubicBezTo>
                    <a:cubicBezTo>
                      <a:pt x="47258" y="1062"/>
                      <a:pt x="47031" y="1056"/>
                      <a:pt x="46879" y="1044"/>
                    </a:cubicBezTo>
                    <a:cubicBezTo>
                      <a:pt x="46480" y="984"/>
                      <a:pt x="46081" y="955"/>
                      <a:pt x="45681" y="955"/>
                    </a:cubicBezTo>
                    <a:cubicBezTo>
                      <a:pt x="45082" y="955"/>
                      <a:pt x="44483" y="1021"/>
                      <a:pt x="43884" y="1154"/>
                    </a:cubicBezTo>
                    <a:cubicBezTo>
                      <a:pt x="42184" y="1487"/>
                      <a:pt x="37267" y="1339"/>
                      <a:pt x="35048" y="1598"/>
                    </a:cubicBezTo>
                    <a:cubicBezTo>
                      <a:pt x="34831" y="1628"/>
                      <a:pt x="34687" y="1640"/>
                      <a:pt x="34587" y="1640"/>
                    </a:cubicBezTo>
                    <a:cubicBezTo>
                      <a:pt x="34225" y="1640"/>
                      <a:pt x="34458" y="1484"/>
                      <a:pt x="33934" y="1484"/>
                    </a:cubicBezTo>
                    <a:cubicBezTo>
                      <a:pt x="33892" y="1484"/>
                      <a:pt x="33844" y="1485"/>
                      <a:pt x="33791" y="1487"/>
                    </a:cubicBezTo>
                    <a:cubicBezTo>
                      <a:pt x="33015" y="1487"/>
                      <a:pt x="28357" y="1709"/>
                      <a:pt x="23772" y="1857"/>
                    </a:cubicBezTo>
                    <a:cubicBezTo>
                      <a:pt x="21499" y="1912"/>
                      <a:pt x="19253" y="1949"/>
                      <a:pt x="17561" y="1949"/>
                    </a:cubicBezTo>
                    <a:cubicBezTo>
                      <a:pt x="15870" y="1949"/>
                      <a:pt x="14733" y="1912"/>
                      <a:pt x="14678" y="1820"/>
                    </a:cubicBezTo>
                    <a:cubicBezTo>
                      <a:pt x="14665" y="1789"/>
                      <a:pt x="14644" y="1777"/>
                      <a:pt x="14616" y="1777"/>
                    </a:cubicBezTo>
                    <a:cubicBezTo>
                      <a:pt x="14499" y="1777"/>
                      <a:pt x="14268" y="1997"/>
                      <a:pt x="14123" y="1997"/>
                    </a:cubicBezTo>
                    <a:cubicBezTo>
                      <a:pt x="14094" y="1997"/>
                      <a:pt x="14069" y="1988"/>
                      <a:pt x="14049" y="1968"/>
                    </a:cubicBezTo>
                    <a:cubicBezTo>
                      <a:pt x="13238" y="2024"/>
                      <a:pt x="7539" y="2228"/>
                      <a:pt x="4444" y="2228"/>
                    </a:cubicBezTo>
                    <a:cubicBezTo>
                      <a:pt x="3448" y="2228"/>
                      <a:pt x="2721" y="2207"/>
                      <a:pt x="2514" y="2153"/>
                    </a:cubicBezTo>
                    <a:cubicBezTo>
                      <a:pt x="2324" y="2102"/>
                      <a:pt x="2173" y="2077"/>
                      <a:pt x="2049" y="2077"/>
                    </a:cubicBezTo>
                    <a:cubicBezTo>
                      <a:pt x="1812" y="2077"/>
                      <a:pt x="1674" y="2168"/>
                      <a:pt x="1553" y="2338"/>
                    </a:cubicBezTo>
                    <a:cubicBezTo>
                      <a:pt x="961" y="3003"/>
                      <a:pt x="0" y="7809"/>
                      <a:pt x="629" y="8105"/>
                    </a:cubicBezTo>
                    <a:cubicBezTo>
                      <a:pt x="748" y="8138"/>
                      <a:pt x="1069" y="8150"/>
                      <a:pt x="1533" y="8150"/>
                    </a:cubicBezTo>
                    <a:cubicBezTo>
                      <a:pt x="3158" y="8150"/>
                      <a:pt x="6544" y="7995"/>
                      <a:pt x="9240" y="7995"/>
                    </a:cubicBezTo>
                    <a:cubicBezTo>
                      <a:pt x="11028" y="7995"/>
                      <a:pt x="12512" y="8063"/>
                      <a:pt x="12977" y="8290"/>
                    </a:cubicBezTo>
                    <a:cubicBezTo>
                      <a:pt x="14473" y="8177"/>
                      <a:pt x="19764" y="7676"/>
                      <a:pt x="23120" y="7676"/>
                    </a:cubicBezTo>
                    <a:cubicBezTo>
                      <a:pt x="24159" y="7676"/>
                      <a:pt x="25012" y="7724"/>
                      <a:pt x="25510" y="7846"/>
                    </a:cubicBezTo>
                    <a:cubicBezTo>
                      <a:pt x="26102" y="7513"/>
                      <a:pt x="29244" y="7439"/>
                      <a:pt x="32276" y="7439"/>
                    </a:cubicBezTo>
                    <a:cubicBezTo>
                      <a:pt x="35344" y="7403"/>
                      <a:pt x="38302" y="7403"/>
                      <a:pt x="38524" y="7329"/>
                    </a:cubicBezTo>
                    <a:cubicBezTo>
                      <a:pt x="38781" y="7190"/>
                      <a:pt x="39547" y="7115"/>
                      <a:pt x="40249" y="7115"/>
                    </a:cubicBezTo>
                    <a:cubicBezTo>
                      <a:pt x="40858" y="7115"/>
                      <a:pt x="41418" y="7171"/>
                      <a:pt x="41555" y="7292"/>
                    </a:cubicBezTo>
                    <a:cubicBezTo>
                      <a:pt x="41753" y="7424"/>
                      <a:pt x="41980" y="7469"/>
                      <a:pt x="42214" y="7469"/>
                    </a:cubicBezTo>
                    <a:cubicBezTo>
                      <a:pt x="42731" y="7469"/>
                      <a:pt x="43282" y="7246"/>
                      <a:pt x="43626" y="7246"/>
                    </a:cubicBezTo>
                    <a:cubicBezTo>
                      <a:pt x="43736" y="7246"/>
                      <a:pt x="43825" y="7269"/>
                      <a:pt x="43884" y="7329"/>
                    </a:cubicBezTo>
                    <a:cubicBezTo>
                      <a:pt x="47397" y="6774"/>
                      <a:pt x="45363" y="6922"/>
                      <a:pt x="53238" y="6663"/>
                    </a:cubicBezTo>
                    <a:cubicBezTo>
                      <a:pt x="56492" y="6552"/>
                      <a:pt x="59782" y="6441"/>
                      <a:pt x="59782" y="6441"/>
                    </a:cubicBezTo>
                    <a:cubicBezTo>
                      <a:pt x="60732" y="6201"/>
                      <a:pt x="61778" y="6151"/>
                      <a:pt x="62766" y="6151"/>
                    </a:cubicBezTo>
                    <a:cubicBezTo>
                      <a:pt x="63460" y="6151"/>
                      <a:pt x="64127" y="6175"/>
                      <a:pt x="64711" y="6175"/>
                    </a:cubicBezTo>
                    <a:cubicBezTo>
                      <a:pt x="65721" y="6175"/>
                      <a:pt x="66486" y="6102"/>
                      <a:pt x="66732" y="5702"/>
                    </a:cubicBezTo>
                    <a:cubicBezTo>
                      <a:pt x="67287" y="4778"/>
                      <a:pt x="67842" y="970"/>
                      <a:pt x="67546" y="82"/>
                    </a:cubicBezTo>
                    <a:cubicBezTo>
                      <a:pt x="67524" y="25"/>
                      <a:pt x="67304" y="1"/>
                      <a:pt x="66961" y="1"/>
                    </a:cubicBezTo>
                    <a:close/>
                  </a:path>
                </a:pathLst>
              </a:custGeom>
              <a:solidFill>
                <a:srgbClr val="C4F15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" name="Google Shape;386;p32">
              <a:extLst>
                <a:ext uri="{FF2B5EF4-FFF2-40B4-BE49-F238E27FC236}">
                  <a16:creationId xmlns:a16="http://schemas.microsoft.com/office/drawing/2014/main" xmlns="" id="{7FD085A9-CD33-4FF9-BB86-41F5CCEB34F3}"/>
                </a:ext>
              </a:extLst>
            </p:cNvPr>
            <p:cNvSpPr txBox="1">
              <a:spLocks/>
            </p:cNvSpPr>
            <p:nvPr/>
          </p:nvSpPr>
          <p:spPr>
            <a:xfrm>
              <a:off x="2893915" y="2505946"/>
              <a:ext cx="7466078" cy="12928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b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Nunito"/>
                  <a:ea typeface="Nunito"/>
                  <a:cs typeface="Nunito"/>
                  <a:sym typeface="Nunito"/>
                </a:defRPr>
              </a:lvl1pPr>
              <a:lvl2pPr marL="914400" marR="0" lvl="1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2pPr>
              <a:lvl3pPr marL="1371600" marR="0" lvl="2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3pPr>
              <a:lvl4pPr marL="1828800" marR="0" lvl="3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4pPr>
              <a:lvl5pPr marL="2286000" marR="0" lvl="4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5pPr>
              <a:lvl6pPr marL="2743200" marR="0" lvl="5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6pPr>
              <a:lvl7pPr marL="3200400" marR="0" lvl="6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7pPr>
              <a:lvl8pPr marL="3657600" marR="0" lvl="7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8pPr>
              <a:lvl9pPr marL="4114800" marR="0" lvl="8" indent="-31750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Montserrat"/>
                <a:buNone/>
                <a:defRPr sz="1867" b="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defRPr>
              </a:lvl9pPr>
            </a:lstStyle>
            <a:p>
              <a:pPr marL="0" indent="0"/>
              <a:r>
                <a:rPr lang="fr-FR" sz="54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ể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hoạt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sinh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giờ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ra </a:t>
              </a:r>
              <a:r>
                <a:rPr lang="fr-FR" sz="54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fr-FR" sz="5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540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6827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2258CE5-CFC3-4DC1-8D10-2C43022487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21637" cy="6858000"/>
          </a:xfrm>
          <a:prstGeom prst="rect">
            <a:avLst/>
          </a:prstGeom>
        </p:spPr>
      </p:pic>
      <p:sp>
        <p:nvSpPr>
          <p:cNvPr id="4" name="Arrow: Pentagon 3">
            <a:extLst>
              <a:ext uri="{FF2B5EF4-FFF2-40B4-BE49-F238E27FC236}">
                <a16:creationId xmlns:a16="http://schemas.microsoft.com/office/drawing/2014/main" xmlns="" id="{61DEDB9F-AF99-4932-9327-B4C814A78A08}"/>
              </a:ext>
            </a:extLst>
          </p:cNvPr>
          <p:cNvSpPr/>
          <p:nvPr/>
        </p:nvSpPr>
        <p:spPr>
          <a:xfrm>
            <a:off x="7821637" y="2810022"/>
            <a:ext cx="4370363" cy="1086730"/>
          </a:xfrm>
          <a:prstGeom prst="homePlate">
            <a:avLst>
              <a:gd name="adj" fmla="val 26699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FF00"/>
                </a:solidFill>
              </a:rPr>
              <a:t>Quan </a:t>
            </a:r>
            <a:r>
              <a:rPr lang="en-US" sz="3600" dirty="0" err="1">
                <a:solidFill>
                  <a:srgbClr val="FFFF00"/>
                </a:solidFill>
              </a:rPr>
              <a:t>sát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tranh</a:t>
            </a:r>
            <a:r>
              <a:rPr lang="en-US" sz="3600" dirty="0">
                <a:solidFill>
                  <a:srgbClr val="FFFF00"/>
                </a:solidFill>
              </a:rPr>
              <a:t>, </a:t>
            </a:r>
            <a:r>
              <a:rPr lang="en-US" sz="3600" dirty="0" err="1">
                <a:solidFill>
                  <a:srgbClr val="FFFF00"/>
                </a:solidFill>
              </a:rPr>
              <a:t>nêu</a:t>
            </a:r>
            <a:r>
              <a:rPr lang="en-US" sz="3600" dirty="0">
                <a:solidFill>
                  <a:srgbClr val="FFFF00"/>
                </a:solidFill>
              </a:rPr>
              <a:t> </a:t>
            </a:r>
            <a:r>
              <a:rPr lang="en-US" sz="3600" dirty="0" err="1">
                <a:solidFill>
                  <a:srgbClr val="FFFF00"/>
                </a:solidFill>
              </a:rPr>
              <a:t>nội</a:t>
            </a:r>
            <a:r>
              <a:rPr lang="en-US" sz="3600" dirty="0">
                <a:solidFill>
                  <a:srgbClr val="FFFF00"/>
                </a:solidFill>
              </a:rPr>
              <a:t> dung tanh</a:t>
            </a:r>
          </a:p>
        </p:txBody>
      </p:sp>
      <p:sp>
        <p:nvSpPr>
          <p:cNvPr id="5" name="Sun 4">
            <a:extLst>
              <a:ext uri="{FF2B5EF4-FFF2-40B4-BE49-F238E27FC236}">
                <a16:creationId xmlns:a16="http://schemas.microsoft.com/office/drawing/2014/main" xmlns="" id="{C1E309EA-0A43-4DBA-8704-AF5E9332D72F}"/>
              </a:ext>
            </a:extLst>
          </p:cNvPr>
          <p:cNvSpPr/>
          <p:nvPr/>
        </p:nvSpPr>
        <p:spPr>
          <a:xfrm>
            <a:off x="7821637" y="126609"/>
            <a:ext cx="4131212" cy="2574388"/>
          </a:xfrm>
          <a:prstGeom prst="sun">
            <a:avLst>
              <a:gd name="adj" fmla="val 153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</a:rPr>
              <a:t>Hoạt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động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nhóm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đôi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xmlns="" id="{25E168C2-968D-4EC5-8A7F-C4E067BC220D}"/>
              </a:ext>
            </a:extLst>
          </p:cNvPr>
          <p:cNvSpPr/>
          <p:nvPr/>
        </p:nvSpPr>
        <p:spPr>
          <a:xfrm>
            <a:off x="7821636" y="4157003"/>
            <a:ext cx="4370363" cy="1863969"/>
          </a:xfrm>
          <a:prstGeom prst="homePlate">
            <a:avLst>
              <a:gd name="adj" fmla="val 27231"/>
            </a:avLst>
          </a:prstGeom>
          <a:solidFill>
            <a:srgbClr val="93D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3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ể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fr-FR" sz="36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fr-FR" sz="36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15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>
            <a:extLst>
              <a:ext uri="{FF2B5EF4-FFF2-40B4-BE49-F238E27FC236}">
                <a16:creationId xmlns:a16="http://schemas.microsoft.com/office/drawing/2014/main" xmlns="" id="{64DA85EE-DC2B-4C18-9636-271D59DA2A62}"/>
              </a:ext>
            </a:extLst>
          </p:cNvPr>
          <p:cNvSpPr txBox="1"/>
          <p:nvPr/>
        </p:nvSpPr>
        <p:spPr>
          <a:xfrm>
            <a:off x="448407" y="668362"/>
            <a:ext cx="1098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3 - 4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solidFill>
                  <a:srgbClr val="00B050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40F70753-1F86-40E3-972E-69F0699B35C9}"/>
              </a:ext>
            </a:extLst>
          </p:cNvPr>
          <p:cNvGrpSpPr/>
          <p:nvPr/>
        </p:nvGrpSpPr>
        <p:grpSpPr>
          <a:xfrm>
            <a:off x="1097280" y="1544175"/>
            <a:ext cx="9889588" cy="3745277"/>
            <a:chOff x="1097280" y="1544175"/>
            <a:chExt cx="9889588" cy="374527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C878ED4-AB93-4EDA-A29D-1B44F7452889}"/>
                </a:ext>
              </a:extLst>
            </p:cNvPr>
            <p:cNvGrpSpPr/>
            <p:nvPr/>
          </p:nvGrpSpPr>
          <p:grpSpPr>
            <a:xfrm>
              <a:off x="1097280" y="1544175"/>
              <a:ext cx="9889588" cy="3745277"/>
              <a:chOff x="768927" y="1641595"/>
              <a:chExt cx="5340928" cy="2511698"/>
            </a:xfrm>
            <a:solidFill>
              <a:schemeClr val="accent6">
                <a:lumMod val="60000"/>
                <a:lumOff val="40000"/>
              </a:schemeClr>
            </a:solidFill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xmlns="" id="{102D4390-F855-4A0C-8D89-F370DFFB1155}"/>
                  </a:ext>
                </a:extLst>
              </p:cNvPr>
              <p:cNvGrpSpPr/>
              <p:nvPr/>
            </p:nvGrpSpPr>
            <p:grpSpPr>
              <a:xfrm>
                <a:off x="768927" y="1641595"/>
                <a:ext cx="5340928" cy="2511698"/>
                <a:chOff x="768927" y="1641595"/>
                <a:chExt cx="5340928" cy="2511698"/>
              </a:xfrm>
              <a:grpFill/>
            </p:grpSpPr>
            <p:sp>
              <p:nvSpPr>
                <p:cNvPr id="8" name="Rectangle 14">
                  <a:extLst>
                    <a:ext uri="{FF2B5EF4-FFF2-40B4-BE49-F238E27FC236}">
                      <a16:creationId xmlns:a16="http://schemas.microsoft.com/office/drawing/2014/main" xmlns="" id="{E88E32A4-0734-4DB3-98EB-946CD06B08AF}"/>
                    </a:ext>
                  </a:extLst>
                </p:cNvPr>
                <p:cNvSpPr/>
                <p:nvPr/>
              </p:nvSpPr>
              <p:spPr>
                <a:xfrm>
                  <a:off x="2820697" y="1661594"/>
                  <a:ext cx="1269423" cy="589771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9" name="Google Shape;1251;p47">
                  <a:extLst>
                    <a:ext uri="{FF2B5EF4-FFF2-40B4-BE49-F238E27FC236}">
                      <a16:creationId xmlns:a16="http://schemas.microsoft.com/office/drawing/2014/main" xmlns="" id="{D39AD71A-D3A1-4862-A643-A7C58DFCE257}"/>
                    </a:ext>
                  </a:extLst>
                </p:cNvPr>
                <p:cNvGrpSpPr/>
                <p:nvPr/>
              </p:nvGrpSpPr>
              <p:grpSpPr>
                <a:xfrm>
                  <a:off x="768927" y="1641595"/>
                  <a:ext cx="5340928" cy="2511698"/>
                  <a:chOff x="4875791" y="946666"/>
                  <a:chExt cx="1252993" cy="1443671"/>
                </a:xfrm>
                <a:grpFill/>
              </p:grpSpPr>
              <p:sp>
                <p:nvSpPr>
                  <p:cNvPr id="11" name="Google Shape;1252;p47">
                    <a:extLst>
                      <a:ext uri="{FF2B5EF4-FFF2-40B4-BE49-F238E27FC236}">
                        <a16:creationId xmlns:a16="http://schemas.microsoft.com/office/drawing/2014/main" xmlns="" id="{811FA571-8A62-4071-888B-31A999B6B638}"/>
                      </a:ext>
                    </a:extLst>
                  </p:cNvPr>
                  <p:cNvSpPr/>
                  <p:nvPr/>
                </p:nvSpPr>
                <p:spPr>
                  <a:xfrm>
                    <a:off x="5455534" y="1055601"/>
                    <a:ext cx="53695" cy="441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42" h="2830" extrusionOk="0">
                        <a:moveTo>
                          <a:pt x="2902" y="0"/>
                        </a:moveTo>
                        <a:cubicBezTo>
                          <a:pt x="2802" y="0"/>
                          <a:pt x="2699" y="38"/>
                          <a:pt x="2608" y="113"/>
                        </a:cubicBezTo>
                        <a:cubicBezTo>
                          <a:pt x="2174" y="439"/>
                          <a:pt x="1666" y="838"/>
                          <a:pt x="1232" y="1200"/>
                        </a:cubicBezTo>
                        <a:cubicBezTo>
                          <a:pt x="906" y="1490"/>
                          <a:pt x="580" y="1743"/>
                          <a:pt x="254" y="1997"/>
                        </a:cubicBezTo>
                        <a:cubicBezTo>
                          <a:pt x="36" y="2142"/>
                          <a:pt x="0" y="2432"/>
                          <a:pt x="145" y="2649"/>
                        </a:cubicBezTo>
                        <a:cubicBezTo>
                          <a:pt x="254" y="2758"/>
                          <a:pt x="362" y="2830"/>
                          <a:pt x="507" y="2830"/>
                        </a:cubicBezTo>
                        <a:cubicBezTo>
                          <a:pt x="616" y="2830"/>
                          <a:pt x="725" y="2794"/>
                          <a:pt x="797" y="2721"/>
                        </a:cubicBezTo>
                        <a:cubicBezTo>
                          <a:pt x="1123" y="2504"/>
                          <a:pt x="1449" y="2214"/>
                          <a:pt x="1811" y="1924"/>
                        </a:cubicBezTo>
                        <a:cubicBezTo>
                          <a:pt x="2246" y="1562"/>
                          <a:pt x="2717" y="1200"/>
                          <a:pt x="3151" y="874"/>
                        </a:cubicBezTo>
                        <a:cubicBezTo>
                          <a:pt x="3369" y="729"/>
                          <a:pt x="3441" y="403"/>
                          <a:pt x="3260" y="222"/>
                        </a:cubicBezTo>
                        <a:cubicBezTo>
                          <a:pt x="3176" y="74"/>
                          <a:pt x="3042" y="0"/>
                          <a:pt x="2902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2" name="Google Shape;1253;p47">
                    <a:extLst>
                      <a:ext uri="{FF2B5EF4-FFF2-40B4-BE49-F238E27FC236}">
                        <a16:creationId xmlns:a16="http://schemas.microsoft.com/office/drawing/2014/main" xmlns="" id="{F3727146-8F29-42AE-AAD7-D3FBD8B1571A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00313"/>
                    <a:ext cx="1086088" cy="1357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621" h="8704" extrusionOk="0">
                        <a:moveTo>
                          <a:pt x="68963" y="1"/>
                        </a:moveTo>
                        <a:cubicBezTo>
                          <a:pt x="68838" y="1"/>
                          <a:pt x="68709" y="56"/>
                          <a:pt x="68603" y="191"/>
                        </a:cubicBezTo>
                        <a:cubicBezTo>
                          <a:pt x="68096" y="771"/>
                          <a:pt x="67589" y="1278"/>
                          <a:pt x="67010" y="1821"/>
                        </a:cubicBezTo>
                        <a:cubicBezTo>
                          <a:pt x="66539" y="2256"/>
                          <a:pt x="66032" y="2727"/>
                          <a:pt x="65561" y="3234"/>
                        </a:cubicBezTo>
                        <a:cubicBezTo>
                          <a:pt x="65380" y="3415"/>
                          <a:pt x="65380" y="3704"/>
                          <a:pt x="65597" y="3886"/>
                        </a:cubicBezTo>
                        <a:cubicBezTo>
                          <a:pt x="65670" y="3958"/>
                          <a:pt x="65814" y="3994"/>
                          <a:pt x="65923" y="3994"/>
                        </a:cubicBezTo>
                        <a:cubicBezTo>
                          <a:pt x="66032" y="3994"/>
                          <a:pt x="66177" y="3958"/>
                          <a:pt x="66249" y="3849"/>
                        </a:cubicBezTo>
                        <a:cubicBezTo>
                          <a:pt x="66684" y="3415"/>
                          <a:pt x="67191" y="2944"/>
                          <a:pt x="67662" y="2509"/>
                        </a:cubicBezTo>
                        <a:cubicBezTo>
                          <a:pt x="68241" y="1966"/>
                          <a:pt x="68821" y="1386"/>
                          <a:pt x="69328" y="771"/>
                        </a:cubicBezTo>
                        <a:cubicBezTo>
                          <a:pt x="69620" y="425"/>
                          <a:pt x="69308" y="1"/>
                          <a:pt x="68963" y="1"/>
                        </a:cubicBezTo>
                        <a:close/>
                        <a:moveTo>
                          <a:pt x="65670" y="481"/>
                        </a:moveTo>
                        <a:cubicBezTo>
                          <a:pt x="64329" y="481"/>
                          <a:pt x="61214" y="4393"/>
                          <a:pt x="60599" y="5407"/>
                        </a:cubicBezTo>
                        <a:cubicBezTo>
                          <a:pt x="60417" y="5624"/>
                          <a:pt x="60490" y="5914"/>
                          <a:pt x="60743" y="6059"/>
                        </a:cubicBezTo>
                        <a:cubicBezTo>
                          <a:pt x="60816" y="6095"/>
                          <a:pt x="60888" y="6131"/>
                          <a:pt x="60961" y="6131"/>
                        </a:cubicBezTo>
                        <a:cubicBezTo>
                          <a:pt x="61142" y="6131"/>
                          <a:pt x="61287" y="6059"/>
                          <a:pt x="61359" y="5914"/>
                        </a:cubicBezTo>
                        <a:cubicBezTo>
                          <a:pt x="62373" y="4320"/>
                          <a:pt x="65054" y="1459"/>
                          <a:pt x="65670" y="1423"/>
                        </a:cubicBezTo>
                        <a:cubicBezTo>
                          <a:pt x="66285" y="1423"/>
                          <a:pt x="66285" y="481"/>
                          <a:pt x="65670" y="481"/>
                        </a:cubicBezTo>
                        <a:close/>
                        <a:moveTo>
                          <a:pt x="2877" y="4720"/>
                        </a:moveTo>
                        <a:cubicBezTo>
                          <a:pt x="2764" y="4720"/>
                          <a:pt x="2645" y="4763"/>
                          <a:pt x="2536" y="4864"/>
                        </a:cubicBezTo>
                        <a:cubicBezTo>
                          <a:pt x="1956" y="5479"/>
                          <a:pt x="1377" y="6168"/>
                          <a:pt x="906" y="6892"/>
                        </a:cubicBezTo>
                        <a:cubicBezTo>
                          <a:pt x="652" y="7254"/>
                          <a:pt x="435" y="7616"/>
                          <a:pt x="145" y="7942"/>
                        </a:cubicBezTo>
                        <a:cubicBezTo>
                          <a:pt x="0" y="8160"/>
                          <a:pt x="36" y="8449"/>
                          <a:pt x="254" y="8631"/>
                        </a:cubicBezTo>
                        <a:cubicBezTo>
                          <a:pt x="326" y="8667"/>
                          <a:pt x="435" y="8703"/>
                          <a:pt x="507" y="8703"/>
                        </a:cubicBezTo>
                        <a:cubicBezTo>
                          <a:pt x="688" y="8703"/>
                          <a:pt x="797" y="8667"/>
                          <a:pt x="906" y="8522"/>
                        </a:cubicBezTo>
                        <a:cubicBezTo>
                          <a:pt x="1159" y="8196"/>
                          <a:pt x="1449" y="7797"/>
                          <a:pt x="1703" y="7435"/>
                        </a:cubicBezTo>
                        <a:cubicBezTo>
                          <a:pt x="2137" y="6747"/>
                          <a:pt x="2644" y="6131"/>
                          <a:pt x="3224" y="5516"/>
                        </a:cubicBezTo>
                        <a:cubicBezTo>
                          <a:pt x="3558" y="5182"/>
                          <a:pt x="3251" y="4720"/>
                          <a:pt x="2877" y="47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3" name="Google Shape;1254;p47">
                    <a:extLst>
                      <a:ext uri="{FF2B5EF4-FFF2-40B4-BE49-F238E27FC236}">
                        <a16:creationId xmlns:a16="http://schemas.microsoft.com/office/drawing/2014/main" xmlns="" id="{F9968989-C1DD-4E46-A54E-9650047E89AD}"/>
                      </a:ext>
                    </a:extLst>
                  </p:cNvPr>
                  <p:cNvSpPr/>
                  <p:nvPr/>
                </p:nvSpPr>
                <p:spPr>
                  <a:xfrm>
                    <a:off x="4875791" y="946666"/>
                    <a:ext cx="1252993" cy="14436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92" h="92543" extrusionOk="0">
                        <a:moveTo>
                          <a:pt x="38286" y="939"/>
                        </a:moveTo>
                        <a:cubicBezTo>
                          <a:pt x="38395" y="975"/>
                          <a:pt x="38503" y="1011"/>
                          <a:pt x="38576" y="1084"/>
                        </a:cubicBezTo>
                        <a:cubicBezTo>
                          <a:pt x="39409" y="1663"/>
                          <a:pt x="40206" y="2315"/>
                          <a:pt x="40894" y="3040"/>
                        </a:cubicBezTo>
                        <a:cubicBezTo>
                          <a:pt x="40982" y="3127"/>
                          <a:pt x="41109" y="3175"/>
                          <a:pt x="41237" y="3175"/>
                        </a:cubicBezTo>
                        <a:cubicBezTo>
                          <a:pt x="41319" y="3175"/>
                          <a:pt x="41402" y="3155"/>
                          <a:pt x="41474" y="3112"/>
                        </a:cubicBezTo>
                        <a:cubicBezTo>
                          <a:pt x="42234" y="2714"/>
                          <a:pt x="43031" y="2315"/>
                          <a:pt x="43828" y="1989"/>
                        </a:cubicBezTo>
                        <a:cubicBezTo>
                          <a:pt x="44009" y="1881"/>
                          <a:pt x="44190" y="1844"/>
                          <a:pt x="44371" y="1844"/>
                        </a:cubicBezTo>
                        <a:cubicBezTo>
                          <a:pt x="44589" y="1844"/>
                          <a:pt x="44806" y="1953"/>
                          <a:pt x="44987" y="2098"/>
                        </a:cubicBezTo>
                        <a:cubicBezTo>
                          <a:pt x="45494" y="2424"/>
                          <a:pt x="45929" y="2931"/>
                          <a:pt x="46219" y="3510"/>
                        </a:cubicBezTo>
                        <a:cubicBezTo>
                          <a:pt x="46298" y="3670"/>
                          <a:pt x="46455" y="3770"/>
                          <a:pt x="46633" y="3770"/>
                        </a:cubicBezTo>
                        <a:cubicBezTo>
                          <a:pt x="46698" y="3770"/>
                          <a:pt x="46766" y="3757"/>
                          <a:pt x="46834" y="3728"/>
                        </a:cubicBezTo>
                        <a:lnTo>
                          <a:pt x="49877" y="2532"/>
                        </a:lnTo>
                        <a:lnTo>
                          <a:pt x="49877" y="2532"/>
                        </a:lnTo>
                        <a:cubicBezTo>
                          <a:pt x="49442" y="5177"/>
                          <a:pt x="49189" y="7821"/>
                          <a:pt x="49152" y="10501"/>
                        </a:cubicBezTo>
                        <a:cubicBezTo>
                          <a:pt x="49008" y="14232"/>
                          <a:pt x="48863" y="18071"/>
                          <a:pt x="47595" y="21694"/>
                        </a:cubicBezTo>
                        <a:cubicBezTo>
                          <a:pt x="47052" y="21186"/>
                          <a:pt x="46508" y="20752"/>
                          <a:pt x="45893" y="20390"/>
                        </a:cubicBezTo>
                        <a:cubicBezTo>
                          <a:pt x="45675" y="20208"/>
                          <a:pt x="45422" y="20136"/>
                          <a:pt x="45168" y="20100"/>
                        </a:cubicBezTo>
                        <a:lnTo>
                          <a:pt x="45096" y="20100"/>
                        </a:lnTo>
                        <a:cubicBezTo>
                          <a:pt x="44842" y="20136"/>
                          <a:pt x="44589" y="20245"/>
                          <a:pt x="44371" y="20462"/>
                        </a:cubicBezTo>
                        <a:lnTo>
                          <a:pt x="43430" y="21295"/>
                        </a:lnTo>
                        <a:cubicBezTo>
                          <a:pt x="43246" y="21494"/>
                          <a:pt x="42997" y="21590"/>
                          <a:pt x="42749" y="21590"/>
                        </a:cubicBezTo>
                        <a:cubicBezTo>
                          <a:pt x="42411" y="21590"/>
                          <a:pt x="42075" y="21412"/>
                          <a:pt x="41908" y="21078"/>
                        </a:cubicBezTo>
                        <a:lnTo>
                          <a:pt x="41800" y="20897"/>
                        </a:lnTo>
                        <a:cubicBezTo>
                          <a:pt x="41510" y="20390"/>
                          <a:pt x="41039" y="20027"/>
                          <a:pt x="40496" y="19846"/>
                        </a:cubicBezTo>
                        <a:cubicBezTo>
                          <a:pt x="40314" y="19774"/>
                          <a:pt x="40097" y="19738"/>
                          <a:pt x="39916" y="19738"/>
                        </a:cubicBezTo>
                        <a:cubicBezTo>
                          <a:pt x="39300" y="19774"/>
                          <a:pt x="38721" y="19955"/>
                          <a:pt x="38214" y="20208"/>
                        </a:cubicBezTo>
                        <a:lnTo>
                          <a:pt x="35533" y="21331"/>
                        </a:lnTo>
                        <a:cubicBezTo>
                          <a:pt x="34773" y="20788"/>
                          <a:pt x="34012" y="20136"/>
                          <a:pt x="33360" y="19448"/>
                        </a:cubicBezTo>
                        <a:cubicBezTo>
                          <a:pt x="33276" y="19342"/>
                          <a:pt x="33142" y="19286"/>
                          <a:pt x="33009" y="19286"/>
                        </a:cubicBezTo>
                        <a:cubicBezTo>
                          <a:pt x="32914" y="19286"/>
                          <a:pt x="32820" y="19315"/>
                          <a:pt x="32744" y="19375"/>
                        </a:cubicBezTo>
                        <a:lnTo>
                          <a:pt x="31875" y="20027"/>
                        </a:lnTo>
                        <a:cubicBezTo>
                          <a:pt x="32020" y="13978"/>
                          <a:pt x="32636" y="7966"/>
                          <a:pt x="33795" y="2025"/>
                        </a:cubicBezTo>
                        <a:lnTo>
                          <a:pt x="35497" y="2750"/>
                        </a:lnTo>
                        <a:cubicBezTo>
                          <a:pt x="35557" y="2786"/>
                          <a:pt x="35622" y="2802"/>
                          <a:pt x="35686" y="2802"/>
                        </a:cubicBezTo>
                        <a:cubicBezTo>
                          <a:pt x="35815" y="2802"/>
                          <a:pt x="35944" y="2738"/>
                          <a:pt x="36040" y="2641"/>
                        </a:cubicBezTo>
                        <a:cubicBezTo>
                          <a:pt x="36620" y="2025"/>
                          <a:pt x="37272" y="1482"/>
                          <a:pt x="37996" y="1047"/>
                        </a:cubicBezTo>
                        <a:cubicBezTo>
                          <a:pt x="38069" y="1011"/>
                          <a:pt x="38177" y="939"/>
                          <a:pt x="38286" y="939"/>
                        </a:cubicBezTo>
                        <a:close/>
                        <a:moveTo>
                          <a:pt x="14090" y="12892"/>
                        </a:moveTo>
                        <a:cubicBezTo>
                          <a:pt x="19089" y="12892"/>
                          <a:pt x="25065" y="12928"/>
                          <a:pt x="31295" y="12964"/>
                        </a:cubicBezTo>
                        <a:cubicBezTo>
                          <a:pt x="31078" y="15645"/>
                          <a:pt x="30969" y="18289"/>
                          <a:pt x="30933" y="20969"/>
                        </a:cubicBezTo>
                        <a:cubicBezTo>
                          <a:pt x="30933" y="21114"/>
                          <a:pt x="31006" y="21295"/>
                          <a:pt x="31187" y="21368"/>
                        </a:cubicBezTo>
                        <a:cubicBezTo>
                          <a:pt x="31252" y="21400"/>
                          <a:pt x="31332" y="21418"/>
                          <a:pt x="31410" y="21418"/>
                        </a:cubicBezTo>
                        <a:cubicBezTo>
                          <a:pt x="31505" y="21418"/>
                          <a:pt x="31598" y="21391"/>
                          <a:pt x="31658" y="21331"/>
                        </a:cubicBezTo>
                        <a:lnTo>
                          <a:pt x="32962" y="20390"/>
                        </a:lnTo>
                        <a:cubicBezTo>
                          <a:pt x="33650" y="21078"/>
                          <a:pt x="34410" y="21694"/>
                          <a:pt x="35244" y="22237"/>
                        </a:cubicBezTo>
                        <a:cubicBezTo>
                          <a:pt x="35312" y="22306"/>
                          <a:pt x="35410" y="22331"/>
                          <a:pt x="35510" y="22331"/>
                        </a:cubicBezTo>
                        <a:cubicBezTo>
                          <a:pt x="35567" y="22331"/>
                          <a:pt x="35625" y="22323"/>
                          <a:pt x="35678" y="22309"/>
                        </a:cubicBezTo>
                        <a:lnTo>
                          <a:pt x="38576" y="21042"/>
                        </a:lnTo>
                        <a:cubicBezTo>
                          <a:pt x="38979" y="20840"/>
                          <a:pt x="39429" y="20730"/>
                          <a:pt x="39888" y="20730"/>
                        </a:cubicBezTo>
                        <a:cubicBezTo>
                          <a:pt x="40005" y="20730"/>
                          <a:pt x="40124" y="20737"/>
                          <a:pt x="40242" y="20752"/>
                        </a:cubicBezTo>
                        <a:cubicBezTo>
                          <a:pt x="40568" y="20824"/>
                          <a:pt x="40749" y="21078"/>
                          <a:pt x="41003" y="21440"/>
                        </a:cubicBezTo>
                        <a:lnTo>
                          <a:pt x="41184" y="21657"/>
                        </a:lnTo>
                        <a:cubicBezTo>
                          <a:pt x="41546" y="22164"/>
                          <a:pt x="42162" y="22490"/>
                          <a:pt x="42814" y="22527"/>
                        </a:cubicBezTo>
                        <a:cubicBezTo>
                          <a:pt x="42959" y="22527"/>
                          <a:pt x="43067" y="22490"/>
                          <a:pt x="43212" y="22490"/>
                        </a:cubicBezTo>
                        <a:cubicBezTo>
                          <a:pt x="43502" y="22382"/>
                          <a:pt x="43792" y="22201"/>
                          <a:pt x="44045" y="21983"/>
                        </a:cubicBezTo>
                        <a:lnTo>
                          <a:pt x="44987" y="21186"/>
                        </a:lnTo>
                        <a:cubicBezTo>
                          <a:pt x="45023" y="21150"/>
                          <a:pt x="45096" y="21078"/>
                          <a:pt x="45132" y="21078"/>
                        </a:cubicBezTo>
                        <a:cubicBezTo>
                          <a:pt x="45204" y="21078"/>
                          <a:pt x="45277" y="21114"/>
                          <a:pt x="45349" y="21186"/>
                        </a:cubicBezTo>
                        <a:cubicBezTo>
                          <a:pt x="46110" y="21657"/>
                          <a:pt x="46798" y="22237"/>
                          <a:pt x="47450" y="22853"/>
                        </a:cubicBezTo>
                        <a:cubicBezTo>
                          <a:pt x="47523" y="22925"/>
                          <a:pt x="47667" y="22997"/>
                          <a:pt x="47776" y="22997"/>
                        </a:cubicBezTo>
                        <a:lnTo>
                          <a:pt x="47885" y="22997"/>
                        </a:lnTo>
                        <a:cubicBezTo>
                          <a:pt x="48030" y="22961"/>
                          <a:pt x="48175" y="22853"/>
                          <a:pt x="48211" y="22708"/>
                        </a:cubicBezTo>
                        <a:cubicBezTo>
                          <a:pt x="49442" y="19593"/>
                          <a:pt x="49804" y="16369"/>
                          <a:pt x="49986" y="13182"/>
                        </a:cubicBezTo>
                        <a:cubicBezTo>
                          <a:pt x="64112" y="13363"/>
                          <a:pt x="76391" y="13544"/>
                          <a:pt x="78782" y="13580"/>
                        </a:cubicBezTo>
                        <a:cubicBezTo>
                          <a:pt x="79941" y="26982"/>
                          <a:pt x="77369" y="83559"/>
                          <a:pt x="77188" y="88087"/>
                        </a:cubicBezTo>
                        <a:cubicBezTo>
                          <a:pt x="72044" y="90369"/>
                          <a:pt x="57157" y="91637"/>
                          <a:pt x="36149" y="91637"/>
                        </a:cubicBezTo>
                        <a:cubicBezTo>
                          <a:pt x="18799" y="91637"/>
                          <a:pt x="3441" y="90695"/>
                          <a:pt x="2137" y="89934"/>
                        </a:cubicBezTo>
                        <a:cubicBezTo>
                          <a:pt x="725" y="87508"/>
                          <a:pt x="1304" y="42847"/>
                          <a:pt x="2029" y="13037"/>
                        </a:cubicBezTo>
                        <a:cubicBezTo>
                          <a:pt x="4274" y="12928"/>
                          <a:pt x="8331" y="12892"/>
                          <a:pt x="14090" y="12892"/>
                        </a:cubicBezTo>
                        <a:close/>
                        <a:moveTo>
                          <a:pt x="38269" y="0"/>
                        </a:moveTo>
                        <a:cubicBezTo>
                          <a:pt x="37999" y="0"/>
                          <a:pt x="37725" y="82"/>
                          <a:pt x="37489" y="251"/>
                        </a:cubicBezTo>
                        <a:cubicBezTo>
                          <a:pt x="36801" y="685"/>
                          <a:pt x="36149" y="1192"/>
                          <a:pt x="35569" y="1772"/>
                        </a:cubicBezTo>
                        <a:lnTo>
                          <a:pt x="33650" y="866"/>
                        </a:lnTo>
                        <a:cubicBezTo>
                          <a:pt x="33577" y="830"/>
                          <a:pt x="33505" y="812"/>
                          <a:pt x="33432" y="812"/>
                        </a:cubicBezTo>
                        <a:cubicBezTo>
                          <a:pt x="33360" y="812"/>
                          <a:pt x="33288" y="830"/>
                          <a:pt x="33215" y="866"/>
                        </a:cubicBezTo>
                        <a:cubicBezTo>
                          <a:pt x="33106" y="939"/>
                          <a:pt x="32998" y="1047"/>
                          <a:pt x="32998" y="1192"/>
                        </a:cubicBezTo>
                        <a:cubicBezTo>
                          <a:pt x="32273" y="4778"/>
                          <a:pt x="31730" y="8364"/>
                          <a:pt x="31404" y="12022"/>
                        </a:cubicBezTo>
                        <a:cubicBezTo>
                          <a:pt x="25102" y="11950"/>
                          <a:pt x="19125" y="11914"/>
                          <a:pt x="14090" y="11914"/>
                        </a:cubicBezTo>
                        <a:cubicBezTo>
                          <a:pt x="7933" y="11914"/>
                          <a:pt x="3695" y="11986"/>
                          <a:pt x="1521" y="12059"/>
                        </a:cubicBezTo>
                        <a:cubicBezTo>
                          <a:pt x="1268" y="12095"/>
                          <a:pt x="1087" y="12276"/>
                          <a:pt x="1051" y="12530"/>
                        </a:cubicBezTo>
                        <a:cubicBezTo>
                          <a:pt x="1051" y="12711"/>
                          <a:pt x="616" y="31691"/>
                          <a:pt x="399" y="50671"/>
                        </a:cubicBezTo>
                        <a:cubicBezTo>
                          <a:pt x="0" y="89282"/>
                          <a:pt x="1051" y="90188"/>
                          <a:pt x="1485" y="90586"/>
                        </a:cubicBezTo>
                        <a:cubicBezTo>
                          <a:pt x="2862" y="91782"/>
                          <a:pt x="20501" y="92542"/>
                          <a:pt x="36149" y="92542"/>
                        </a:cubicBezTo>
                        <a:cubicBezTo>
                          <a:pt x="46291" y="92542"/>
                          <a:pt x="70740" y="92180"/>
                          <a:pt x="77840" y="88811"/>
                        </a:cubicBezTo>
                        <a:cubicBezTo>
                          <a:pt x="77985" y="88739"/>
                          <a:pt x="78093" y="88558"/>
                          <a:pt x="78093" y="88413"/>
                        </a:cubicBezTo>
                        <a:cubicBezTo>
                          <a:pt x="78130" y="87761"/>
                          <a:pt x="80991" y="26185"/>
                          <a:pt x="79687" y="13037"/>
                        </a:cubicBezTo>
                        <a:cubicBezTo>
                          <a:pt x="79651" y="12819"/>
                          <a:pt x="79470" y="12638"/>
                          <a:pt x="79216" y="12602"/>
                        </a:cubicBezTo>
                        <a:cubicBezTo>
                          <a:pt x="78999" y="12602"/>
                          <a:pt x="65669" y="12421"/>
                          <a:pt x="50022" y="12204"/>
                        </a:cubicBezTo>
                        <a:cubicBezTo>
                          <a:pt x="50058" y="11660"/>
                          <a:pt x="50058" y="11117"/>
                          <a:pt x="50094" y="10537"/>
                        </a:cubicBezTo>
                        <a:cubicBezTo>
                          <a:pt x="50203" y="7676"/>
                          <a:pt x="50312" y="4706"/>
                          <a:pt x="50927" y="1881"/>
                        </a:cubicBezTo>
                        <a:cubicBezTo>
                          <a:pt x="51013" y="1565"/>
                          <a:pt x="50782" y="1318"/>
                          <a:pt x="50520" y="1318"/>
                        </a:cubicBezTo>
                        <a:cubicBezTo>
                          <a:pt x="50451" y="1318"/>
                          <a:pt x="50380" y="1336"/>
                          <a:pt x="50312" y="1373"/>
                        </a:cubicBezTo>
                        <a:lnTo>
                          <a:pt x="46834" y="2714"/>
                        </a:lnTo>
                        <a:cubicBezTo>
                          <a:pt x="46508" y="2170"/>
                          <a:pt x="46037" y="1699"/>
                          <a:pt x="45530" y="1337"/>
                        </a:cubicBezTo>
                        <a:cubicBezTo>
                          <a:pt x="45168" y="1047"/>
                          <a:pt x="44770" y="903"/>
                          <a:pt x="44371" y="903"/>
                        </a:cubicBezTo>
                        <a:cubicBezTo>
                          <a:pt x="44045" y="903"/>
                          <a:pt x="43719" y="975"/>
                          <a:pt x="43466" y="1120"/>
                        </a:cubicBezTo>
                        <a:cubicBezTo>
                          <a:pt x="42705" y="1446"/>
                          <a:pt x="42017" y="1772"/>
                          <a:pt x="41329" y="2134"/>
                        </a:cubicBezTo>
                        <a:cubicBezTo>
                          <a:pt x="40640" y="1482"/>
                          <a:pt x="39916" y="866"/>
                          <a:pt x="39119" y="323"/>
                        </a:cubicBezTo>
                        <a:cubicBezTo>
                          <a:pt x="38886" y="110"/>
                          <a:pt x="38581" y="0"/>
                          <a:pt x="38269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en"/>
                      <a:t>   </a:t>
                    </a:r>
                    <a:endParaRPr/>
                  </a:p>
                </p:txBody>
              </p:sp>
              <p:sp>
                <p:nvSpPr>
                  <p:cNvPr id="14" name="Google Shape;1255;p47">
                    <a:extLst>
                      <a:ext uri="{FF2B5EF4-FFF2-40B4-BE49-F238E27FC236}">
                        <a16:creationId xmlns:a16="http://schemas.microsoft.com/office/drawing/2014/main" xmlns="" id="{91BA7828-2A93-4ABE-B67D-7CD624756428}"/>
                      </a:ext>
                    </a:extLst>
                  </p:cNvPr>
                  <p:cNvSpPr/>
                  <p:nvPr/>
                </p:nvSpPr>
                <p:spPr>
                  <a:xfrm>
                    <a:off x="5451010" y="1048035"/>
                    <a:ext cx="109075" cy="9941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92" h="6373" extrusionOk="0">
                        <a:moveTo>
                          <a:pt x="6448" y="1"/>
                        </a:moveTo>
                        <a:cubicBezTo>
                          <a:pt x="6330" y="1"/>
                          <a:pt x="6212" y="55"/>
                          <a:pt x="6122" y="164"/>
                        </a:cubicBezTo>
                        <a:cubicBezTo>
                          <a:pt x="4311" y="2011"/>
                          <a:pt x="2210" y="4148"/>
                          <a:pt x="326" y="5488"/>
                        </a:cubicBezTo>
                        <a:cubicBezTo>
                          <a:pt x="73" y="5633"/>
                          <a:pt x="0" y="5959"/>
                          <a:pt x="182" y="6176"/>
                        </a:cubicBezTo>
                        <a:cubicBezTo>
                          <a:pt x="269" y="6307"/>
                          <a:pt x="408" y="6372"/>
                          <a:pt x="552" y="6372"/>
                        </a:cubicBezTo>
                        <a:cubicBezTo>
                          <a:pt x="648" y="6372"/>
                          <a:pt x="747" y="6343"/>
                          <a:pt x="834" y="6285"/>
                        </a:cubicBezTo>
                        <a:cubicBezTo>
                          <a:pt x="2826" y="4872"/>
                          <a:pt x="4963" y="2735"/>
                          <a:pt x="6774" y="816"/>
                        </a:cubicBezTo>
                        <a:cubicBezTo>
                          <a:pt x="6991" y="635"/>
                          <a:pt x="6991" y="345"/>
                          <a:pt x="6774" y="164"/>
                        </a:cubicBezTo>
                        <a:cubicBezTo>
                          <a:pt x="6683" y="55"/>
                          <a:pt x="6566" y="1"/>
                          <a:pt x="6448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5" name="Google Shape;1256;p47">
                    <a:extLst>
                      <a:ext uri="{FF2B5EF4-FFF2-40B4-BE49-F238E27FC236}">
                        <a16:creationId xmlns:a16="http://schemas.microsoft.com/office/drawing/2014/main" xmlns="" id="{F06564D7-8F44-480C-B906-D8BAA50F00EC}"/>
                      </a:ext>
                    </a:extLst>
                  </p:cNvPr>
                  <p:cNvSpPr/>
                  <p:nvPr/>
                </p:nvSpPr>
                <p:spPr>
                  <a:xfrm>
                    <a:off x="5519557" y="1088423"/>
                    <a:ext cx="44476" cy="3734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51" h="2394" extrusionOk="0">
                        <a:moveTo>
                          <a:pt x="2320" y="0"/>
                        </a:moveTo>
                        <a:cubicBezTo>
                          <a:pt x="2232" y="0"/>
                          <a:pt x="2141" y="24"/>
                          <a:pt x="2054" y="74"/>
                        </a:cubicBezTo>
                        <a:cubicBezTo>
                          <a:pt x="1366" y="472"/>
                          <a:pt x="786" y="980"/>
                          <a:pt x="315" y="1595"/>
                        </a:cubicBezTo>
                        <a:cubicBezTo>
                          <a:pt x="0" y="1910"/>
                          <a:pt x="226" y="2394"/>
                          <a:pt x="634" y="2394"/>
                        </a:cubicBezTo>
                        <a:cubicBezTo>
                          <a:pt x="648" y="2394"/>
                          <a:pt x="663" y="2393"/>
                          <a:pt x="677" y="2392"/>
                        </a:cubicBezTo>
                        <a:cubicBezTo>
                          <a:pt x="822" y="2356"/>
                          <a:pt x="931" y="2320"/>
                          <a:pt x="1040" y="2211"/>
                        </a:cubicBezTo>
                        <a:cubicBezTo>
                          <a:pt x="1438" y="1668"/>
                          <a:pt x="1945" y="1233"/>
                          <a:pt x="2525" y="907"/>
                        </a:cubicBezTo>
                        <a:cubicBezTo>
                          <a:pt x="2778" y="798"/>
                          <a:pt x="2851" y="472"/>
                          <a:pt x="2742" y="255"/>
                        </a:cubicBezTo>
                        <a:cubicBezTo>
                          <a:pt x="2647" y="89"/>
                          <a:pt x="2489" y="0"/>
                          <a:pt x="2320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6" name="Google Shape;1257;p47">
                    <a:extLst>
                      <a:ext uri="{FF2B5EF4-FFF2-40B4-BE49-F238E27FC236}">
                        <a16:creationId xmlns:a16="http://schemas.microsoft.com/office/drawing/2014/main" xmlns="" id="{8A624DCE-4168-428D-932A-00B3D49C0443}"/>
                      </a:ext>
                    </a:extLst>
                  </p:cNvPr>
                  <p:cNvSpPr/>
                  <p:nvPr/>
                </p:nvSpPr>
                <p:spPr>
                  <a:xfrm>
                    <a:off x="5895142" y="2207801"/>
                    <a:ext cx="92118" cy="881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05" h="5652" extrusionOk="0">
                        <a:moveTo>
                          <a:pt x="5253" y="1"/>
                        </a:moveTo>
                        <a:cubicBezTo>
                          <a:pt x="3912" y="1"/>
                          <a:pt x="797" y="3913"/>
                          <a:pt x="182" y="4927"/>
                        </a:cubicBezTo>
                        <a:cubicBezTo>
                          <a:pt x="0" y="5144"/>
                          <a:pt x="73" y="5434"/>
                          <a:pt x="326" y="5579"/>
                        </a:cubicBezTo>
                        <a:cubicBezTo>
                          <a:pt x="399" y="5615"/>
                          <a:pt x="471" y="5651"/>
                          <a:pt x="544" y="5651"/>
                        </a:cubicBezTo>
                        <a:cubicBezTo>
                          <a:pt x="725" y="5651"/>
                          <a:pt x="870" y="5579"/>
                          <a:pt x="942" y="5434"/>
                        </a:cubicBezTo>
                        <a:cubicBezTo>
                          <a:pt x="1956" y="3840"/>
                          <a:pt x="4637" y="979"/>
                          <a:pt x="5253" y="943"/>
                        </a:cubicBezTo>
                        <a:cubicBezTo>
                          <a:pt x="5904" y="943"/>
                          <a:pt x="5904" y="1"/>
                          <a:pt x="525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7" name="Google Shape;1258;p47">
                    <a:extLst>
                      <a:ext uri="{FF2B5EF4-FFF2-40B4-BE49-F238E27FC236}">
                        <a16:creationId xmlns:a16="http://schemas.microsoft.com/office/drawing/2014/main" xmlns="" id="{59DB14F5-87EC-43B6-90DF-94A65CD36B3E}"/>
                      </a:ext>
                    </a:extLst>
                  </p:cNvPr>
                  <p:cNvSpPr/>
                  <p:nvPr/>
                </p:nvSpPr>
                <p:spPr>
                  <a:xfrm>
                    <a:off x="5972549" y="2200578"/>
                    <a:ext cx="66768" cy="6261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80" h="4014" extrusionOk="0">
                        <a:moveTo>
                          <a:pt x="3613" y="0"/>
                        </a:moveTo>
                        <a:cubicBezTo>
                          <a:pt x="3490" y="0"/>
                          <a:pt x="3364" y="51"/>
                          <a:pt x="3261" y="174"/>
                        </a:cubicBezTo>
                        <a:cubicBezTo>
                          <a:pt x="2754" y="754"/>
                          <a:pt x="2210" y="1297"/>
                          <a:pt x="1631" y="1804"/>
                        </a:cubicBezTo>
                        <a:cubicBezTo>
                          <a:pt x="1160" y="2239"/>
                          <a:pt x="653" y="2710"/>
                          <a:pt x="182" y="3217"/>
                        </a:cubicBezTo>
                        <a:cubicBezTo>
                          <a:pt x="1" y="3398"/>
                          <a:pt x="37" y="3687"/>
                          <a:pt x="254" y="3869"/>
                        </a:cubicBezTo>
                        <a:cubicBezTo>
                          <a:pt x="327" y="3941"/>
                          <a:pt x="435" y="4013"/>
                          <a:pt x="544" y="4013"/>
                        </a:cubicBezTo>
                        <a:cubicBezTo>
                          <a:pt x="689" y="4013"/>
                          <a:pt x="798" y="3941"/>
                          <a:pt x="906" y="3832"/>
                        </a:cubicBezTo>
                        <a:cubicBezTo>
                          <a:pt x="1341" y="3398"/>
                          <a:pt x="1812" y="2927"/>
                          <a:pt x="2283" y="2492"/>
                        </a:cubicBezTo>
                        <a:cubicBezTo>
                          <a:pt x="2898" y="1949"/>
                          <a:pt x="3442" y="1369"/>
                          <a:pt x="3985" y="790"/>
                        </a:cubicBezTo>
                        <a:cubicBezTo>
                          <a:pt x="4280" y="415"/>
                          <a:pt x="3960" y="0"/>
                          <a:pt x="36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8" name="Google Shape;1259;p47">
                    <a:extLst>
                      <a:ext uri="{FF2B5EF4-FFF2-40B4-BE49-F238E27FC236}">
                        <a16:creationId xmlns:a16="http://schemas.microsoft.com/office/drawing/2014/main" xmlns="" id="{13472480-CEB8-4404-AF2B-03A8A23D7CB4}"/>
                      </a:ext>
                    </a:extLst>
                  </p:cNvPr>
                  <p:cNvSpPr/>
                  <p:nvPr/>
                </p:nvSpPr>
                <p:spPr>
                  <a:xfrm>
                    <a:off x="5653295" y="1253830"/>
                    <a:ext cx="46348" cy="549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1" h="3525" extrusionOk="0">
                        <a:moveTo>
                          <a:pt x="2423" y="1"/>
                        </a:moveTo>
                        <a:cubicBezTo>
                          <a:pt x="2312" y="1"/>
                          <a:pt x="2199" y="38"/>
                          <a:pt x="2102" y="120"/>
                        </a:cubicBezTo>
                        <a:cubicBezTo>
                          <a:pt x="1558" y="663"/>
                          <a:pt x="1087" y="1243"/>
                          <a:pt x="725" y="1931"/>
                        </a:cubicBezTo>
                        <a:cubicBezTo>
                          <a:pt x="544" y="2257"/>
                          <a:pt x="363" y="2547"/>
                          <a:pt x="182" y="2800"/>
                        </a:cubicBezTo>
                        <a:cubicBezTo>
                          <a:pt x="1" y="2981"/>
                          <a:pt x="37" y="3307"/>
                          <a:pt x="254" y="3452"/>
                        </a:cubicBezTo>
                        <a:cubicBezTo>
                          <a:pt x="327" y="3489"/>
                          <a:pt x="435" y="3525"/>
                          <a:pt x="544" y="3525"/>
                        </a:cubicBezTo>
                        <a:cubicBezTo>
                          <a:pt x="689" y="3525"/>
                          <a:pt x="834" y="3452"/>
                          <a:pt x="906" y="3344"/>
                        </a:cubicBezTo>
                        <a:cubicBezTo>
                          <a:pt x="1124" y="3054"/>
                          <a:pt x="1341" y="2764"/>
                          <a:pt x="1522" y="2402"/>
                        </a:cubicBezTo>
                        <a:cubicBezTo>
                          <a:pt x="1848" y="1822"/>
                          <a:pt x="2246" y="1315"/>
                          <a:pt x="2717" y="844"/>
                        </a:cubicBezTo>
                        <a:cubicBezTo>
                          <a:pt x="2935" y="663"/>
                          <a:pt x="2971" y="374"/>
                          <a:pt x="2790" y="156"/>
                        </a:cubicBezTo>
                        <a:cubicBezTo>
                          <a:pt x="2690" y="57"/>
                          <a:pt x="2558" y="1"/>
                          <a:pt x="2423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19" name="Google Shape;1260;p47">
                    <a:extLst>
                      <a:ext uri="{FF2B5EF4-FFF2-40B4-BE49-F238E27FC236}">
                        <a16:creationId xmlns:a16="http://schemas.microsoft.com/office/drawing/2014/main" xmlns="" id="{CBD34C3B-AA22-43DB-B74E-AE97CBD96E0D}"/>
                      </a:ext>
                    </a:extLst>
                  </p:cNvPr>
                  <p:cNvSpPr/>
                  <p:nvPr/>
                </p:nvSpPr>
                <p:spPr>
                  <a:xfrm>
                    <a:off x="5717458" y="1246482"/>
                    <a:ext cx="39406" cy="3305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6" h="2119" extrusionOk="0">
                        <a:moveTo>
                          <a:pt x="1813" y="0"/>
                        </a:moveTo>
                        <a:cubicBezTo>
                          <a:pt x="1710" y="0"/>
                          <a:pt x="1602" y="36"/>
                          <a:pt x="1502" y="120"/>
                        </a:cubicBezTo>
                        <a:cubicBezTo>
                          <a:pt x="1104" y="482"/>
                          <a:pt x="705" y="917"/>
                          <a:pt x="307" y="1315"/>
                        </a:cubicBezTo>
                        <a:cubicBezTo>
                          <a:pt x="1" y="1621"/>
                          <a:pt x="205" y="2119"/>
                          <a:pt x="591" y="2119"/>
                        </a:cubicBezTo>
                        <a:cubicBezTo>
                          <a:pt x="616" y="2119"/>
                          <a:pt x="642" y="2117"/>
                          <a:pt x="669" y="2112"/>
                        </a:cubicBezTo>
                        <a:cubicBezTo>
                          <a:pt x="778" y="2112"/>
                          <a:pt x="922" y="2076"/>
                          <a:pt x="995" y="1967"/>
                        </a:cubicBezTo>
                        <a:cubicBezTo>
                          <a:pt x="1357" y="1569"/>
                          <a:pt x="1756" y="1171"/>
                          <a:pt x="2154" y="808"/>
                        </a:cubicBezTo>
                        <a:cubicBezTo>
                          <a:pt x="2525" y="494"/>
                          <a:pt x="2199" y="0"/>
                          <a:pt x="1813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1261;p47">
                    <a:extLst>
                      <a:ext uri="{FF2B5EF4-FFF2-40B4-BE49-F238E27FC236}">
                        <a16:creationId xmlns:a16="http://schemas.microsoft.com/office/drawing/2014/main" xmlns="" id="{29219A1E-484E-4D22-A350-E6E7FB2ABE14}"/>
                      </a:ext>
                    </a:extLst>
                  </p:cNvPr>
                  <p:cNvSpPr/>
                  <p:nvPr/>
                </p:nvSpPr>
                <p:spPr>
                  <a:xfrm>
                    <a:off x="4952637" y="2273945"/>
                    <a:ext cx="55505" cy="62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8" h="3984" extrusionOk="0">
                        <a:moveTo>
                          <a:pt x="2894" y="0"/>
                        </a:moveTo>
                        <a:cubicBezTo>
                          <a:pt x="2786" y="0"/>
                          <a:pt x="2673" y="43"/>
                          <a:pt x="2572" y="144"/>
                        </a:cubicBezTo>
                        <a:cubicBezTo>
                          <a:pt x="1956" y="759"/>
                          <a:pt x="1377" y="1448"/>
                          <a:pt x="906" y="2172"/>
                        </a:cubicBezTo>
                        <a:cubicBezTo>
                          <a:pt x="688" y="2534"/>
                          <a:pt x="435" y="2896"/>
                          <a:pt x="145" y="3222"/>
                        </a:cubicBezTo>
                        <a:cubicBezTo>
                          <a:pt x="0" y="3440"/>
                          <a:pt x="36" y="3729"/>
                          <a:pt x="254" y="3911"/>
                        </a:cubicBezTo>
                        <a:cubicBezTo>
                          <a:pt x="326" y="3947"/>
                          <a:pt x="435" y="3983"/>
                          <a:pt x="544" y="3983"/>
                        </a:cubicBezTo>
                        <a:cubicBezTo>
                          <a:pt x="688" y="3983"/>
                          <a:pt x="797" y="3947"/>
                          <a:pt x="906" y="3802"/>
                        </a:cubicBezTo>
                        <a:cubicBezTo>
                          <a:pt x="1196" y="3476"/>
                          <a:pt x="1449" y="3077"/>
                          <a:pt x="1703" y="2715"/>
                        </a:cubicBezTo>
                        <a:cubicBezTo>
                          <a:pt x="2137" y="2027"/>
                          <a:pt x="2644" y="1411"/>
                          <a:pt x="3224" y="796"/>
                        </a:cubicBezTo>
                        <a:cubicBezTo>
                          <a:pt x="3558" y="462"/>
                          <a:pt x="3251" y="0"/>
                          <a:pt x="2894" y="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10" name="Rectangle 14">
                  <a:extLst>
                    <a:ext uri="{FF2B5EF4-FFF2-40B4-BE49-F238E27FC236}">
                      <a16:creationId xmlns:a16="http://schemas.microsoft.com/office/drawing/2014/main" xmlns="" id="{8B3309D0-2EA3-4118-A785-33D96EF0C1C5}"/>
                    </a:ext>
                  </a:extLst>
                </p:cNvPr>
                <p:cNvSpPr/>
                <p:nvPr/>
              </p:nvSpPr>
              <p:spPr>
                <a:xfrm>
                  <a:off x="3161301" y="1767517"/>
                  <a:ext cx="615357" cy="371363"/>
                </a:xfrm>
                <a:custGeom>
                  <a:avLst/>
                  <a:gdLst>
                    <a:gd name="connsiteX0" fmla="*/ 0 w 1059873"/>
                    <a:gd name="connsiteY0" fmla="*/ 0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0 w 1059873"/>
                    <a:gd name="connsiteY4" fmla="*/ 0 h 561109"/>
                    <a:gd name="connsiteX0" fmla="*/ 23813 w 1059873"/>
                    <a:gd name="connsiteY0" fmla="*/ 23812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23813 w 1059873"/>
                    <a:gd name="connsiteY4" fmla="*/ 23812 h 561109"/>
                    <a:gd name="connsiteX0" fmla="*/ 33338 w 1059873"/>
                    <a:gd name="connsiteY0" fmla="*/ 666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3338 w 1059873"/>
                    <a:gd name="connsiteY4" fmla="*/ 66675 h 561109"/>
                    <a:gd name="connsiteX0" fmla="*/ 38101 w 1059873"/>
                    <a:gd name="connsiteY0" fmla="*/ 28575 h 561109"/>
                    <a:gd name="connsiteX1" fmla="*/ 1059873 w 1059873"/>
                    <a:gd name="connsiteY1" fmla="*/ 0 h 561109"/>
                    <a:gd name="connsiteX2" fmla="*/ 1059873 w 1059873"/>
                    <a:gd name="connsiteY2" fmla="*/ 561109 h 561109"/>
                    <a:gd name="connsiteX3" fmla="*/ 0 w 1059873"/>
                    <a:gd name="connsiteY3" fmla="*/ 561109 h 561109"/>
                    <a:gd name="connsiteX4" fmla="*/ 38101 w 1059873"/>
                    <a:gd name="connsiteY4" fmla="*/ 28575 h 561109"/>
                    <a:gd name="connsiteX0" fmla="*/ 138114 w 1159886"/>
                    <a:gd name="connsiteY0" fmla="*/ 28575 h 561109"/>
                    <a:gd name="connsiteX1" fmla="*/ 1159886 w 1159886"/>
                    <a:gd name="connsiteY1" fmla="*/ 0 h 561109"/>
                    <a:gd name="connsiteX2" fmla="*/ 1159886 w 1159886"/>
                    <a:gd name="connsiteY2" fmla="*/ 561109 h 561109"/>
                    <a:gd name="connsiteX3" fmla="*/ 0 w 1159886"/>
                    <a:gd name="connsiteY3" fmla="*/ 551584 h 561109"/>
                    <a:gd name="connsiteX4" fmla="*/ 138114 w 1159886"/>
                    <a:gd name="connsiteY4" fmla="*/ 28575 h 561109"/>
                    <a:gd name="connsiteX0" fmla="*/ 138114 w 1259898"/>
                    <a:gd name="connsiteY0" fmla="*/ 0 h 532534"/>
                    <a:gd name="connsiteX1" fmla="*/ 1259898 w 1259898"/>
                    <a:gd name="connsiteY1" fmla="*/ 19050 h 532534"/>
                    <a:gd name="connsiteX2" fmla="*/ 1159886 w 1259898"/>
                    <a:gd name="connsiteY2" fmla="*/ 532534 h 532534"/>
                    <a:gd name="connsiteX3" fmla="*/ 0 w 1259898"/>
                    <a:gd name="connsiteY3" fmla="*/ 523009 h 532534"/>
                    <a:gd name="connsiteX4" fmla="*/ 138114 w 1259898"/>
                    <a:gd name="connsiteY4" fmla="*/ 0 h 5325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0 w 1259898"/>
                    <a:gd name="connsiteY3" fmla="*/ 523009 h 570634"/>
                    <a:gd name="connsiteX4" fmla="*/ 138114 w 1259898"/>
                    <a:gd name="connsiteY4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38114 w 1259898"/>
                    <a:gd name="connsiteY0" fmla="*/ 0 h 570634"/>
                    <a:gd name="connsiteX1" fmla="*/ 1259898 w 1259898"/>
                    <a:gd name="connsiteY1" fmla="*/ 19050 h 570634"/>
                    <a:gd name="connsiteX2" fmla="*/ 1112261 w 1259898"/>
                    <a:gd name="connsiteY2" fmla="*/ 570634 h 570634"/>
                    <a:gd name="connsiteX3" fmla="*/ 255877 w 1259898"/>
                    <a:gd name="connsiteY3" fmla="*/ 548119 h 570634"/>
                    <a:gd name="connsiteX4" fmla="*/ 0 w 1259898"/>
                    <a:gd name="connsiteY4" fmla="*/ 523009 h 570634"/>
                    <a:gd name="connsiteX5" fmla="*/ 138114 w 1259898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47639 w 1269423"/>
                    <a:gd name="connsiteY0" fmla="*/ 0 h 570634"/>
                    <a:gd name="connsiteX1" fmla="*/ 1269423 w 1269423"/>
                    <a:gd name="connsiteY1" fmla="*/ 19050 h 570634"/>
                    <a:gd name="connsiteX2" fmla="*/ 1121786 w 1269423"/>
                    <a:gd name="connsiteY2" fmla="*/ 570634 h 570634"/>
                    <a:gd name="connsiteX3" fmla="*/ 265402 w 1269423"/>
                    <a:gd name="connsiteY3" fmla="*/ 548119 h 570634"/>
                    <a:gd name="connsiteX4" fmla="*/ 0 w 1269423"/>
                    <a:gd name="connsiteY4" fmla="*/ 508722 h 570634"/>
                    <a:gd name="connsiteX5" fmla="*/ 147639 w 1269423"/>
                    <a:gd name="connsiteY5" fmla="*/ 0 h 570634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0 h 556347"/>
                    <a:gd name="connsiteX1" fmla="*/ 1269423 w 1269423"/>
                    <a:gd name="connsiteY1" fmla="*/ 4763 h 556347"/>
                    <a:gd name="connsiteX2" fmla="*/ 1121786 w 1269423"/>
                    <a:gd name="connsiteY2" fmla="*/ 556347 h 556347"/>
                    <a:gd name="connsiteX3" fmla="*/ 265402 w 1269423"/>
                    <a:gd name="connsiteY3" fmla="*/ 533832 h 556347"/>
                    <a:gd name="connsiteX4" fmla="*/ 0 w 1269423"/>
                    <a:gd name="connsiteY4" fmla="*/ 494435 h 556347"/>
                    <a:gd name="connsiteX5" fmla="*/ 123826 w 1269423"/>
                    <a:gd name="connsiteY5" fmla="*/ 0 h 556347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47869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47869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7394 h 604216"/>
                    <a:gd name="connsiteX1" fmla="*/ 465428 w 1269423"/>
                    <a:gd name="connsiteY1" fmla="*/ 14964 h 604216"/>
                    <a:gd name="connsiteX2" fmla="*/ 1269423 w 1269423"/>
                    <a:gd name="connsiteY2" fmla="*/ 52632 h 604216"/>
                    <a:gd name="connsiteX3" fmla="*/ 1121786 w 1269423"/>
                    <a:gd name="connsiteY3" fmla="*/ 604216 h 604216"/>
                    <a:gd name="connsiteX4" fmla="*/ 265402 w 1269423"/>
                    <a:gd name="connsiteY4" fmla="*/ 581701 h 604216"/>
                    <a:gd name="connsiteX5" fmla="*/ 0 w 1269423"/>
                    <a:gd name="connsiteY5" fmla="*/ 542304 h 604216"/>
                    <a:gd name="connsiteX6" fmla="*/ 123826 w 1269423"/>
                    <a:gd name="connsiteY6" fmla="*/ 57394 h 604216"/>
                    <a:gd name="connsiteX0" fmla="*/ 123826 w 1269423"/>
                    <a:gd name="connsiteY0" fmla="*/ 50744 h 597566"/>
                    <a:gd name="connsiteX1" fmla="*/ 465428 w 1269423"/>
                    <a:gd name="connsiteY1" fmla="*/ 8314 h 597566"/>
                    <a:gd name="connsiteX2" fmla="*/ 598778 w 1269423"/>
                    <a:gd name="connsiteY2" fmla="*/ 32126 h 597566"/>
                    <a:gd name="connsiteX3" fmla="*/ 1269423 w 1269423"/>
                    <a:gd name="connsiteY3" fmla="*/ 45982 h 597566"/>
                    <a:gd name="connsiteX4" fmla="*/ 1121786 w 1269423"/>
                    <a:gd name="connsiteY4" fmla="*/ 597566 h 597566"/>
                    <a:gd name="connsiteX5" fmla="*/ 265402 w 1269423"/>
                    <a:gd name="connsiteY5" fmla="*/ 575051 h 597566"/>
                    <a:gd name="connsiteX6" fmla="*/ 0 w 1269423"/>
                    <a:gd name="connsiteY6" fmla="*/ 535654 h 597566"/>
                    <a:gd name="connsiteX7" fmla="*/ 123826 w 1269423"/>
                    <a:gd name="connsiteY7" fmla="*/ 50744 h 597566"/>
                    <a:gd name="connsiteX0" fmla="*/ 123826 w 1269423"/>
                    <a:gd name="connsiteY0" fmla="*/ 49637 h 596459"/>
                    <a:gd name="connsiteX1" fmla="*/ 465428 w 1269423"/>
                    <a:gd name="connsiteY1" fmla="*/ 7207 h 596459"/>
                    <a:gd name="connsiteX2" fmla="*/ 598778 w 1269423"/>
                    <a:gd name="connsiteY2" fmla="*/ 31019 h 596459"/>
                    <a:gd name="connsiteX3" fmla="*/ 794041 w 1269423"/>
                    <a:gd name="connsiteY3" fmla="*/ 35782 h 596459"/>
                    <a:gd name="connsiteX4" fmla="*/ 1269423 w 1269423"/>
                    <a:gd name="connsiteY4" fmla="*/ 44875 h 596459"/>
                    <a:gd name="connsiteX5" fmla="*/ 1121786 w 1269423"/>
                    <a:gd name="connsiteY5" fmla="*/ 596459 h 596459"/>
                    <a:gd name="connsiteX6" fmla="*/ 265402 w 1269423"/>
                    <a:gd name="connsiteY6" fmla="*/ 573944 h 596459"/>
                    <a:gd name="connsiteX7" fmla="*/ 0 w 1269423"/>
                    <a:gd name="connsiteY7" fmla="*/ 534547 h 596459"/>
                    <a:gd name="connsiteX8" fmla="*/ 123826 w 1269423"/>
                    <a:gd name="connsiteY8" fmla="*/ 49637 h 596459"/>
                    <a:gd name="connsiteX0" fmla="*/ 123826 w 1269423"/>
                    <a:gd name="connsiteY0" fmla="*/ 43695 h 590517"/>
                    <a:gd name="connsiteX1" fmla="*/ 465428 w 1269423"/>
                    <a:gd name="connsiteY1" fmla="*/ 1265 h 590517"/>
                    <a:gd name="connsiteX2" fmla="*/ 598778 w 1269423"/>
                    <a:gd name="connsiteY2" fmla="*/ 25077 h 590517"/>
                    <a:gd name="connsiteX3" fmla="*/ 808329 w 1269423"/>
                    <a:gd name="connsiteY3" fmla="*/ 63177 h 590517"/>
                    <a:gd name="connsiteX4" fmla="*/ 1269423 w 1269423"/>
                    <a:gd name="connsiteY4" fmla="*/ 38933 h 590517"/>
                    <a:gd name="connsiteX5" fmla="*/ 1121786 w 1269423"/>
                    <a:gd name="connsiteY5" fmla="*/ 590517 h 590517"/>
                    <a:gd name="connsiteX6" fmla="*/ 265402 w 1269423"/>
                    <a:gd name="connsiteY6" fmla="*/ 568002 h 590517"/>
                    <a:gd name="connsiteX7" fmla="*/ 0 w 1269423"/>
                    <a:gd name="connsiteY7" fmla="*/ 528605 h 590517"/>
                    <a:gd name="connsiteX8" fmla="*/ 123826 w 1269423"/>
                    <a:gd name="connsiteY8" fmla="*/ 43695 h 590517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598778 w 1269423"/>
                    <a:gd name="connsiteY2" fmla="*/ 31018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60691 w 1269423"/>
                    <a:gd name="connsiteY2" fmla="*/ 5483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9636 h 596458"/>
                    <a:gd name="connsiteX1" fmla="*/ 465428 w 1269423"/>
                    <a:gd name="connsiteY1" fmla="*/ 7206 h 596458"/>
                    <a:gd name="connsiteX2" fmla="*/ 679741 w 1269423"/>
                    <a:gd name="connsiteY2" fmla="*/ 73880 h 596458"/>
                    <a:gd name="connsiteX3" fmla="*/ 865479 w 1269423"/>
                    <a:gd name="connsiteY3" fmla="*/ 35780 h 596458"/>
                    <a:gd name="connsiteX4" fmla="*/ 1269423 w 1269423"/>
                    <a:gd name="connsiteY4" fmla="*/ 44874 h 596458"/>
                    <a:gd name="connsiteX5" fmla="*/ 1121786 w 1269423"/>
                    <a:gd name="connsiteY5" fmla="*/ 596458 h 596458"/>
                    <a:gd name="connsiteX6" fmla="*/ 265402 w 1269423"/>
                    <a:gd name="connsiteY6" fmla="*/ 573943 h 596458"/>
                    <a:gd name="connsiteX7" fmla="*/ 0 w 1269423"/>
                    <a:gd name="connsiteY7" fmla="*/ 534546 h 596458"/>
                    <a:gd name="connsiteX8" fmla="*/ 123826 w 1269423"/>
                    <a:gd name="connsiteY8" fmla="*/ 49636 h 596458"/>
                    <a:gd name="connsiteX0" fmla="*/ 123826 w 1269423"/>
                    <a:gd name="connsiteY0" fmla="*/ 45668 h 592490"/>
                    <a:gd name="connsiteX1" fmla="*/ 465428 w 1269423"/>
                    <a:gd name="connsiteY1" fmla="*/ 3238 h 592490"/>
                    <a:gd name="connsiteX2" fmla="*/ 679741 w 1269423"/>
                    <a:gd name="connsiteY2" fmla="*/ 69912 h 592490"/>
                    <a:gd name="connsiteX3" fmla="*/ 865479 w 1269423"/>
                    <a:gd name="connsiteY3" fmla="*/ 31812 h 592490"/>
                    <a:gd name="connsiteX4" fmla="*/ 1065503 w 1269423"/>
                    <a:gd name="connsiteY4" fmla="*/ 50863 h 592490"/>
                    <a:gd name="connsiteX5" fmla="*/ 1269423 w 1269423"/>
                    <a:gd name="connsiteY5" fmla="*/ 40906 h 592490"/>
                    <a:gd name="connsiteX6" fmla="*/ 1121786 w 1269423"/>
                    <a:gd name="connsiteY6" fmla="*/ 592490 h 592490"/>
                    <a:gd name="connsiteX7" fmla="*/ 265402 w 1269423"/>
                    <a:gd name="connsiteY7" fmla="*/ 569975 h 592490"/>
                    <a:gd name="connsiteX8" fmla="*/ 0 w 1269423"/>
                    <a:gd name="connsiteY8" fmla="*/ 530578 h 592490"/>
                    <a:gd name="connsiteX9" fmla="*/ 123826 w 1269423"/>
                    <a:gd name="connsiteY9" fmla="*/ 45668 h 59249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65503 w 1269423"/>
                    <a:gd name="connsiteY4" fmla="*/ 4814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46453 w 1269423"/>
                    <a:gd name="connsiteY4" fmla="*/ 5766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67194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265402 w 1269423"/>
                    <a:gd name="connsiteY7" fmla="*/ 567256 h 589771"/>
                    <a:gd name="connsiteX8" fmla="*/ 0 w 1269423"/>
                    <a:gd name="connsiteY8" fmla="*/ 527859 h 589771"/>
                    <a:gd name="connsiteX9" fmla="*/ 123826 w 1269423"/>
                    <a:gd name="connsiteY9" fmla="*/ 42949 h 589771"/>
                    <a:gd name="connsiteX0" fmla="*/ 123826 w 1269423"/>
                    <a:gd name="connsiteY0" fmla="*/ 42949 h 621268"/>
                    <a:gd name="connsiteX1" fmla="*/ 465428 w 1269423"/>
                    <a:gd name="connsiteY1" fmla="*/ 519 h 621268"/>
                    <a:gd name="connsiteX2" fmla="*/ 679741 w 1269423"/>
                    <a:gd name="connsiteY2" fmla="*/ 67193 h 621268"/>
                    <a:gd name="connsiteX3" fmla="*/ 865479 w 1269423"/>
                    <a:gd name="connsiteY3" fmla="*/ 29093 h 621268"/>
                    <a:gd name="connsiteX4" fmla="*/ 1051215 w 1269423"/>
                    <a:gd name="connsiteY4" fmla="*/ 76719 h 621268"/>
                    <a:gd name="connsiteX5" fmla="*/ 1269423 w 1269423"/>
                    <a:gd name="connsiteY5" fmla="*/ 38187 h 621268"/>
                    <a:gd name="connsiteX6" fmla="*/ 1121786 w 1269423"/>
                    <a:gd name="connsiteY6" fmla="*/ 589771 h 621268"/>
                    <a:gd name="connsiteX7" fmla="*/ 446378 w 1269423"/>
                    <a:gd name="connsiteY7" fmla="*/ 543444 h 621268"/>
                    <a:gd name="connsiteX8" fmla="*/ 265402 w 1269423"/>
                    <a:gd name="connsiteY8" fmla="*/ 567256 h 621268"/>
                    <a:gd name="connsiteX9" fmla="*/ 0 w 1269423"/>
                    <a:gd name="connsiteY9" fmla="*/ 527859 h 621268"/>
                    <a:gd name="connsiteX10" fmla="*/ 123826 w 1269423"/>
                    <a:gd name="connsiteY10" fmla="*/ 42949 h 621268"/>
                    <a:gd name="connsiteX0" fmla="*/ 123826 w 1269423"/>
                    <a:gd name="connsiteY0" fmla="*/ 42949 h 619818"/>
                    <a:gd name="connsiteX1" fmla="*/ 465428 w 1269423"/>
                    <a:gd name="connsiteY1" fmla="*/ 519 h 619818"/>
                    <a:gd name="connsiteX2" fmla="*/ 679741 w 1269423"/>
                    <a:gd name="connsiteY2" fmla="*/ 67193 h 619818"/>
                    <a:gd name="connsiteX3" fmla="*/ 865479 w 1269423"/>
                    <a:gd name="connsiteY3" fmla="*/ 29093 h 619818"/>
                    <a:gd name="connsiteX4" fmla="*/ 1051215 w 1269423"/>
                    <a:gd name="connsiteY4" fmla="*/ 76719 h 619818"/>
                    <a:gd name="connsiteX5" fmla="*/ 1269423 w 1269423"/>
                    <a:gd name="connsiteY5" fmla="*/ 38187 h 619818"/>
                    <a:gd name="connsiteX6" fmla="*/ 1121786 w 1269423"/>
                    <a:gd name="connsiteY6" fmla="*/ 589771 h 619818"/>
                    <a:gd name="connsiteX7" fmla="*/ 470191 w 1269423"/>
                    <a:gd name="connsiteY7" fmla="*/ 533919 h 619818"/>
                    <a:gd name="connsiteX8" fmla="*/ 265402 w 1269423"/>
                    <a:gd name="connsiteY8" fmla="*/ 567256 h 619818"/>
                    <a:gd name="connsiteX9" fmla="*/ 0 w 1269423"/>
                    <a:gd name="connsiteY9" fmla="*/ 527859 h 619818"/>
                    <a:gd name="connsiteX10" fmla="*/ 123826 w 1269423"/>
                    <a:gd name="connsiteY10" fmla="*/ 42949 h 619818"/>
                    <a:gd name="connsiteX0" fmla="*/ 123826 w 1269423"/>
                    <a:gd name="connsiteY0" fmla="*/ 42949 h 620230"/>
                    <a:gd name="connsiteX1" fmla="*/ 465428 w 1269423"/>
                    <a:gd name="connsiteY1" fmla="*/ 519 h 620230"/>
                    <a:gd name="connsiteX2" fmla="*/ 679741 w 1269423"/>
                    <a:gd name="connsiteY2" fmla="*/ 67193 h 620230"/>
                    <a:gd name="connsiteX3" fmla="*/ 865479 w 1269423"/>
                    <a:gd name="connsiteY3" fmla="*/ 29093 h 620230"/>
                    <a:gd name="connsiteX4" fmla="*/ 1051215 w 1269423"/>
                    <a:gd name="connsiteY4" fmla="*/ 76719 h 620230"/>
                    <a:gd name="connsiteX5" fmla="*/ 1269423 w 1269423"/>
                    <a:gd name="connsiteY5" fmla="*/ 38187 h 620230"/>
                    <a:gd name="connsiteX6" fmla="*/ 1121786 w 1269423"/>
                    <a:gd name="connsiteY6" fmla="*/ 589771 h 620230"/>
                    <a:gd name="connsiteX7" fmla="*/ 755941 w 1269423"/>
                    <a:gd name="connsiteY7" fmla="*/ 533918 h 620230"/>
                    <a:gd name="connsiteX8" fmla="*/ 470191 w 1269423"/>
                    <a:gd name="connsiteY8" fmla="*/ 533919 h 620230"/>
                    <a:gd name="connsiteX9" fmla="*/ 265402 w 1269423"/>
                    <a:gd name="connsiteY9" fmla="*/ 567256 h 620230"/>
                    <a:gd name="connsiteX10" fmla="*/ 0 w 1269423"/>
                    <a:gd name="connsiteY10" fmla="*/ 527859 h 620230"/>
                    <a:gd name="connsiteX11" fmla="*/ 123826 w 1269423"/>
                    <a:gd name="connsiteY11" fmla="*/ 42949 h 620230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27308"/>
                    <a:gd name="connsiteX1" fmla="*/ 465428 w 1269423"/>
                    <a:gd name="connsiteY1" fmla="*/ 519 h 627308"/>
                    <a:gd name="connsiteX2" fmla="*/ 679741 w 1269423"/>
                    <a:gd name="connsiteY2" fmla="*/ 67193 h 627308"/>
                    <a:gd name="connsiteX3" fmla="*/ 865479 w 1269423"/>
                    <a:gd name="connsiteY3" fmla="*/ 29093 h 627308"/>
                    <a:gd name="connsiteX4" fmla="*/ 1051215 w 1269423"/>
                    <a:gd name="connsiteY4" fmla="*/ 76719 h 627308"/>
                    <a:gd name="connsiteX5" fmla="*/ 1269423 w 1269423"/>
                    <a:gd name="connsiteY5" fmla="*/ 38187 h 627308"/>
                    <a:gd name="connsiteX6" fmla="*/ 1121786 w 1269423"/>
                    <a:gd name="connsiteY6" fmla="*/ 589771 h 627308"/>
                    <a:gd name="connsiteX7" fmla="*/ 755941 w 1269423"/>
                    <a:gd name="connsiteY7" fmla="*/ 572018 h 627308"/>
                    <a:gd name="connsiteX8" fmla="*/ 470191 w 1269423"/>
                    <a:gd name="connsiteY8" fmla="*/ 533919 h 627308"/>
                    <a:gd name="connsiteX9" fmla="*/ 265402 w 1269423"/>
                    <a:gd name="connsiteY9" fmla="*/ 567256 h 627308"/>
                    <a:gd name="connsiteX10" fmla="*/ 0 w 1269423"/>
                    <a:gd name="connsiteY10" fmla="*/ 527859 h 627308"/>
                    <a:gd name="connsiteX11" fmla="*/ 123826 w 1269423"/>
                    <a:gd name="connsiteY11" fmla="*/ 42949 h 627308"/>
                    <a:gd name="connsiteX0" fmla="*/ 123826 w 1269423"/>
                    <a:gd name="connsiteY0" fmla="*/ 42949 h 616060"/>
                    <a:gd name="connsiteX1" fmla="*/ 465428 w 1269423"/>
                    <a:gd name="connsiteY1" fmla="*/ 519 h 616060"/>
                    <a:gd name="connsiteX2" fmla="*/ 679741 w 1269423"/>
                    <a:gd name="connsiteY2" fmla="*/ 67193 h 616060"/>
                    <a:gd name="connsiteX3" fmla="*/ 865479 w 1269423"/>
                    <a:gd name="connsiteY3" fmla="*/ 29093 h 616060"/>
                    <a:gd name="connsiteX4" fmla="*/ 1051215 w 1269423"/>
                    <a:gd name="connsiteY4" fmla="*/ 76719 h 616060"/>
                    <a:gd name="connsiteX5" fmla="*/ 1269423 w 1269423"/>
                    <a:gd name="connsiteY5" fmla="*/ 38187 h 616060"/>
                    <a:gd name="connsiteX6" fmla="*/ 1121786 w 1269423"/>
                    <a:gd name="connsiteY6" fmla="*/ 589771 h 616060"/>
                    <a:gd name="connsiteX7" fmla="*/ 755941 w 1269423"/>
                    <a:gd name="connsiteY7" fmla="*/ 572018 h 616060"/>
                    <a:gd name="connsiteX8" fmla="*/ 470191 w 1269423"/>
                    <a:gd name="connsiteY8" fmla="*/ 533919 h 616060"/>
                    <a:gd name="connsiteX9" fmla="*/ 265402 w 1269423"/>
                    <a:gd name="connsiteY9" fmla="*/ 567256 h 616060"/>
                    <a:gd name="connsiteX10" fmla="*/ 0 w 1269423"/>
                    <a:gd name="connsiteY10" fmla="*/ 527859 h 616060"/>
                    <a:gd name="connsiteX11" fmla="*/ 123826 w 1269423"/>
                    <a:gd name="connsiteY11" fmla="*/ 42949 h 616060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  <a:gd name="connsiteX0" fmla="*/ 123826 w 1269423"/>
                    <a:gd name="connsiteY0" fmla="*/ 42949 h 589771"/>
                    <a:gd name="connsiteX1" fmla="*/ 465428 w 1269423"/>
                    <a:gd name="connsiteY1" fmla="*/ 519 h 589771"/>
                    <a:gd name="connsiteX2" fmla="*/ 679741 w 1269423"/>
                    <a:gd name="connsiteY2" fmla="*/ 67193 h 589771"/>
                    <a:gd name="connsiteX3" fmla="*/ 865479 w 1269423"/>
                    <a:gd name="connsiteY3" fmla="*/ 29093 h 589771"/>
                    <a:gd name="connsiteX4" fmla="*/ 1051215 w 1269423"/>
                    <a:gd name="connsiteY4" fmla="*/ 76719 h 589771"/>
                    <a:gd name="connsiteX5" fmla="*/ 1269423 w 1269423"/>
                    <a:gd name="connsiteY5" fmla="*/ 38187 h 589771"/>
                    <a:gd name="connsiteX6" fmla="*/ 1121786 w 1269423"/>
                    <a:gd name="connsiteY6" fmla="*/ 589771 h 589771"/>
                    <a:gd name="connsiteX7" fmla="*/ 755941 w 1269423"/>
                    <a:gd name="connsiteY7" fmla="*/ 572018 h 589771"/>
                    <a:gd name="connsiteX8" fmla="*/ 470191 w 1269423"/>
                    <a:gd name="connsiteY8" fmla="*/ 533919 h 589771"/>
                    <a:gd name="connsiteX9" fmla="*/ 265402 w 1269423"/>
                    <a:gd name="connsiteY9" fmla="*/ 567256 h 589771"/>
                    <a:gd name="connsiteX10" fmla="*/ 0 w 1269423"/>
                    <a:gd name="connsiteY10" fmla="*/ 527859 h 589771"/>
                    <a:gd name="connsiteX11" fmla="*/ 123826 w 1269423"/>
                    <a:gd name="connsiteY11" fmla="*/ 42949 h 589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69423" h="589771">
                      <a:moveTo>
                        <a:pt x="123826" y="42949"/>
                      </a:moveTo>
                      <a:cubicBezTo>
                        <a:pt x="210922" y="-17953"/>
                        <a:pt x="155433" y="99738"/>
                        <a:pt x="465428" y="519"/>
                      </a:cubicBezTo>
                      <a:cubicBezTo>
                        <a:pt x="545380" y="-6553"/>
                        <a:pt x="545742" y="60915"/>
                        <a:pt x="679741" y="67193"/>
                      </a:cubicBezTo>
                      <a:cubicBezTo>
                        <a:pt x="768641" y="68780"/>
                        <a:pt x="705142" y="51318"/>
                        <a:pt x="865479" y="29093"/>
                      </a:cubicBezTo>
                      <a:cubicBezTo>
                        <a:pt x="928185" y="17981"/>
                        <a:pt x="983891" y="75203"/>
                        <a:pt x="1051215" y="76719"/>
                      </a:cubicBezTo>
                      <a:cubicBezTo>
                        <a:pt x="1161401" y="82998"/>
                        <a:pt x="1177493" y="49515"/>
                        <a:pt x="1269423" y="38187"/>
                      </a:cubicBezTo>
                      <a:cubicBezTo>
                        <a:pt x="1220211" y="222048"/>
                        <a:pt x="1194810" y="410673"/>
                        <a:pt x="1121786" y="589771"/>
                      </a:cubicBezTo>
                      <a:cubicBezTo>
                        <a:pt x="987786" y="531900"/>
                        <a:pt x="897878" y="505127"/>
                        <a:pt x="755941" y="572018"/>
                      </a:cubicBezTo>
                      <a:cubicBezTo>
                        <a:pt x="547329" y="472222"/>
                        <a:pt x="541629" y="535506"/>
                        <a:pt x="470191" y="533919"/>
                      </a:cubicBezTo>
                      <a:cubicBezTo>
                        <a:pt x="398753" y="532332"/>
                        <a:pt x="339798" y="576203"/>
                        <a:pt x="265402" y="567256"/>
                      </a:cubicBezTo>
                      <a:cubicBezTo>
                        <a:pt x="108672" y="473161"/>
                        <a:pt x="85292" y="521942"/>
                        <a:pt x="0" y="527859"/>
                      </a:cubicBezTo>
                      <a:lnTo>
                        <a:pt x="123826" y="42949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xmlns="" id="{71A0E62D-A585-4B5A-AAAB-0874E79E5D86}"/>
                  </a:ext>
                </a:extLst>
              </p:cNvPr>
              <p:cNvSpPr txBox="1"/>
              <p:nvPr/>
            </p:nvSpPr>
            <p:spPr>
              <a:xfrm>
                <a:off x="2948049" y="1701252"/>
                <a:ext cx="1129909" cy="43064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Gợi</a:t>
                </a:r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ý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CB027D58-7D14-4AAD-92A2-143167FFB4F9}"/>
                </a:ext>
              </a:extLst>
            </p:cNvPr>
            <p:cNvSpPr txBox="1"/>
            <p:nvPr/>
          </p:nvSpPr>
          <p:spPr>
            <a:xfrm>
              <a:off x="1372400" y="2672383"/>
              <a:ext cx="9447200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giờ ra chơi, em và các bạn thường chơi ở đâu?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và các bạn thường chơi trò chơi gì?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thích hoạt động nào nhất?</a:t>
              </a:r>
              <a:endParaRPr lang="en-US" sz="32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indent="-457200">
                <a:buFontTx/>
                <a:buChar char="-"/>
              </a:pPr>
              <a:r>
                <a:rPr lang="vi-VN" sz="3200" b="0" i="0" u="none" strike="noStrike" dirty="0"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Em cảm thấy thế nào sau mỗi giờ ra chơi?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75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0218" y="459754"/>
            <a:ext cx="1159625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latin typeface="Times New Roman"/>
                <a:ea typeface="Calibri"/>
              </a:rPr>
              <a:t>Mỗi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buổi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 smtClean="0">
                <a:latin typeface="Times New Roman"/>
                <a:ea typeface="Calibri"/>
              </a:rPr>
              <a:t>học</a:t>
            </a:r>
            <a:r>
              <a:rPr lang="en-US" sz="3200" dirty="0" smtClean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chúng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em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được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nghỉ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giải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lao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hai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mươi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phút</a:t>
            </a:r>
            <a:r>
              <a:rPr lang="en-US" sz="3200" dirty="0">
                <a:latin typeface="Times New Roman"/>
                <a:ea typeface="Calibri"/>
              </a:rPr>
              <a:t>. </a:t>
            </a:r>
            <a:r>
              <a:rPr lang="en-US" sz="3200" dirty="0" err="1">
                <a:latin typeface="Times New Roman"/>
                <a:ea typeface="Calibri"/>
              </a:rPr>
              <a:t>Khi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tiếng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trống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vang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lên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từng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nhóm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học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sinh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xuống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sân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trường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chơi</a:t>
            </a:r>
            <a:r>
              <a:rPr lang="en-US" sz="3200" dirty="0">
                <a:latin typeface="Times New Roman"/>
                <a:ea typeface="Calibri"/>
              </a:rPr>
              <a:t>. </a:t>
            </a:r>
            <a:r>
              <a:rPr lang="en-US" sz="3200" dirty="0" err="1">
                <a:latin typeface="Times New Roman"/>
                <a:ea typeface="Calibri"/>
              </a:rPr>
              <a:t>Nhóm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cầu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lông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nhóm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thì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nhảy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dây</a:t>
            </a:r>
            <a:r>
              <a:rPr lang="en-US" sz="3200" dirty="0">
                <a:latin typeface="Times New Roman"/>
                <a:ea typeface="Calibri"/>
              </a:rPr>
              <a:t>, </a:t>
            </a:r>
            <a:r>
              <a:rPr lang="en-US" sz="3200" dirty="0" err="1">
                <a:latin typeface="Times New Roman"/>
                <a:ea typeface="Calibri"/>
              </a:rPr>
              <a:t>nhóm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kéo</a:t>
            </a:r>
            <a:r>
              <a:rPr lang="en-US" sz="3200" dirty="0">
                <a:latin typeface="Times New Roman"/>
                <a:ea typeface="Calibri"/>
              </a:rPr>
              <a:t> co. </a:t>
            </a:r>
            <a:r>
              <a:rPr lang="en-US" sz="3200" dirty="0" err="1">
                <a:latin typeface="Times New Roman"/>
                <a:ea typeface="Calibri"/>
              </a:rPr>
              <a:t>Hai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mươi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phút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trôi</a:t>
            </a:r>
            <a:r>
              <a:rPr lang="en-US" sz="3200" dirty="0">
                <a:latin typeface="Times New Roman"/>
                <a:ea typeface="Calibri"/>
              </a:rPr>
              <a:t> qua </a:t>
            </a:r>
            <a:r>
              <a:rPr lang="en-US" sz="3200" dirty="0" err="1">
                <a:latin typeface="Times New Roman"/>
                <a:ea typeface="Calibri"/>
              </a:rPr>
              <a:t>mới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nhanh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làm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sao</a:t>
            </a:r>
            <a:r>
              <a:rPr lang="en-US" sz="3200" dirty="0">
                <a:latin typeface="Times New Roman"/>
                <a:ea typeface="Calibri"/>
              </a:rPr>
              <a:t>. </a:t>
            </a:r>
            <a:r>
              <a:rPr lang="en-US" sz="3200" dirty="0" err="1">
                <a:latin typeface="Times New Roman"/>
                <a:ea typeface="Calibri"/>
              </a:rPr>
              <a:t>Nhưng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chúng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em</a:t>
            </a:r>
            <a:r>
              <a:rPr lang="en-US" sz="3200" dirty="0">
                <a:latin typeface="Times New Roman"/>
                <a:ea typeface="Calibri"/>
              </a:rPr>
              <a:t>  </a:t>
            </a:r>
            <a:r>
              <a:rPr lang="en-US" sz="3200" dirty="0" err="1">
                <a:latin typeface="Times New Roman"/>
                <a:ea typeface="Calibri"/>
              </a:rPr>
              <a:t>vẫn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cảm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thấy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rất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thích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thú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và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bổ</a:t>
            </a:r>
            <a:r>
              <a:rPr lang="en-US" sz="3200" dirty="0">
                <a:latin typeface="Times New Roman"/>
                <a:ea typeface="Calibri"/>
              </a:rPr>
              <a:t> </a:t>
            </a:r>
            <a:r>
              <a:rPr lang="en-US" sz="3200" dirty="0" err="1">
                <a:latin typeface="Times New Roman"/>
                <a:ea typeface="Calibri"/>
              </a:rPr>
              <a:t>ích</a:t>
            </a:r>
            <a:r>
              <a:rPr lang="en-US" sz="3200" dirty="0">
                <a:latin typeface="Times New Roman"/>
                <a:ea typeface="Calibri"/>
              </a:rPr>
              <a:t>.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429490" y="3209963"/>
            <a:ext cx="11457709" cy="2174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latin typeface="Times New Roman"/>
                <a:ea typeface="Calibri"/>
                <a:cs typeface="Times New Roman"/>
              </a:rPr>
              <a:t>Tiếng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trống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kết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thúc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tiết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học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vang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lên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chúng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ùa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ra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sân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chơi.Trên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ghế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đá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anh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chị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đang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ngồi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sách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vài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nhóm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đang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chơi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trốn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tìm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đá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cầu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đuổi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bắt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các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bạn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chơi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nhảy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dây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Tiếng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cười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nói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vang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cả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sân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trường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Giờ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ra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chơi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thật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thoải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mái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và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thú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latin typeface="Times New Roman"/>
                <a:ea typeface="Calibri"/>
                <a:cs typeface="Times New Roman"/>
              </a:rPr>
              <a:t>vị</a:t>
            </a:r>
            <a:r>
              <a:rPr lang="en-US" sz="3200" dirty="0">
                <a:latin typeface="Times New Roman"/>
                <a:ea typeface="Calibri"/>
                <a:cs typeface="Times New Roman"/>
              </a:rPr>
              <a:t>.</a:t>
            </a:r>
            <a:endParaRPr lang="en-US" sz="32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05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4">
            <a:extLst>
              <a:ext uri="{FF2B5EF4-FFF2-40B4-BE49-F238E27FC236}">
                <a16:creationId xmlns:a16="http://schemas.microsoft.com/office/drawing/2014/main" xmlns="" id="{00493DBC-8A25-4476-AFF7-46E03015AFDE}"/>
              </a:ext>
            </a:extLst>
          </p:cNvPr>
          <p:cNvGrpSpPr/>
          <p:nvPr/>
        </p:nvGrpSpPr>
        <p:grpSpPr>
          <a:xfrm>
            <a:off x="3593822" y="2063133"/>
            <a:ext cx="4675537" cy="1954845"/>
            <a:chOff x="2118480" y="1316166"/>
            <a:chExt cx="1512168" cy="1512168"/>
          </a:xfrm>
        </p:grpSpPr>
        <p:sp>
          <p:nvSpPr>
            <p:cNvPr id="3" name="15">
              <a:extLst>
                <a:ext uri="{FF2B5EF4-FFF2-40B4-BE49-F238E27FC236}">
                  <a16:creationId xmlns:a16="http://schemas.microsoft.com/office/drawing/2014/main" xmlns="" id="{EE71DEFA-EB3F-45A6-A6CC-4C0997737E2D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4" name="TextBox 67">
              <a:extLst>
                <a:ext uri="{FF2B5EF4-FFF2-40B4-BE49-F238E27FC236}">
                  <a16:creationId xmlns:a16="http://schemas.microsoft.com/office/drawing/2014/main" xmlns="" id="{DF355EFD-4D76-4A0C-A1EC-6B05992200BB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6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0111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trước học bài gì?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A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4)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C2F89CED-7CB4-4EE0-AF27-6B813266884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801858" y="1221566"/>
            <a:ext cx="5697415" cy="204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mở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rộng</a:t>
            </a:r>
            <a:endParaRPr lang="en-US" sz="96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51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ên sáp nhập các trường tiểu học dưới 10 lớp trong cùng một xã - Phòng Giáo  Dục và Đào Tạo Ngọc Hồi">
            <a:extLst>
              <a:ext uri="{FF2B5EF4-FFF2-40B4-BE49-F238E27FC236}">
                <a16:creationId xmlns:a16="http://schemas.microsoft.com/office/drawing/2014/main" xmlns="" id="{C211C0AF-F783-455F-AD75-57EB96D78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775"/>
            <a:ext cx="12192000" cy="62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1">
            <a:extLst>
              <a:ext uri="{FF2B5EF4-FFF2-40B4-BE49-F238E27FC236}">
                <a16:creationId xmlns:a16="http://schemas.microsoft.com/office/drawing/2014/main" xmlns="" id="{7AB9CB19-9F7F-4B07-B527-71C117A8019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2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32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7287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43F867F1-9260-4087-9E42-964EDE87281A}"/>
              </a:ext>
            </a:extLst>
          </p:cNvPr>
          <p:cNvSpPr txBox="1"/>
          <p:nvPr/>
        </p:nvSpPr>
        <p:spPr>
          <a:xfrm>
            <a:off x="335866" y="668362"/>
            <a:ext cx="117060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4400" dirty="0"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7952A11-EE9B-4890-9DA2-E38DC3138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812" y="1647190"/>
            <a:ext cx="8736037" cy="5049032"/>
          </a:xfrm>
          <a:prstGeom prst="rect">
            <a:avLst/>
          </a:prstGeom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xmlns="" id="{3B3AD8BA-F8F8-4BBB-A9F1-496D680E39D9}"/>
              </a:ext>
            </a:extLst>
          </p:cNvPr>
          <p:cNvSpPr txBox="1"/>
          <p:nvPr/>
        </p:nvSpPr>
        <p:spPr>
          <a:xfrm>
            <a:off x="8776482" y="2082018"/>
            <a:ext cx="297004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4400" dirty="0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6600FF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en-US" sz="4400" dirty="0">
              <a:solidFill>
                <a:srgbClr val="6600FF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22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>
            <a:extLst>
              <a:ext uri="{FF2B5EF4-FFF2-40B4-BE49-F238E27FC236}">
                <a16:creationId xmlns:a16="http://schemas.microsoft.com/office/drawing/2014/main" xmlns="" id="{94F17691-9D37-4D53-9FF9-8CBC206EA8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28" y="0"/>
            <a:ext cx="1159177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5" descr="Large grid">
            <a:extLst>
              <a:ext uri="{FF2B5EF4-FFF2-40B4-BE49-F238E27FC236}">
                <a16:creationId xmlns:a16="http://schemas.microsoft.com/office/drawing/2014/main" xmlns="" id="{A886F711-1F5B-45AB-A0E4-71BD83112A6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5569" y="4338004"/>
            <a:ext cx="5359791" cy="146843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eaLnBrk="1" hangingPunct="1">
              <a:defRPr/>
            </a:pP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kern="10" dirty="0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pattFill prst="lgGrid">
                  <a:fgClr>
                    <a:srgbClr val="FF0000"/>
                  </a:fgClr>
                  <a:bgClr>
                    <a:srgbClr val="000066"/>
                  </a:bgClr>
                </a:pattFill>
                <a:effectLst>
                  <a:outerShdw dist="74053" dir="1857825" algn="ctr" rotWithShape="0">
                    <a:srgbClr val="0000FF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b="1" kern="10" dirty="0">
              <a:pattFill prst="lgGrid">
                <a:fgClr>
                  <a:srgbClr val="FF0000"/>
                </a:fgClr>
                <a:bgClr>
                  <a:srgbClr val="000066"/>
                </a:bgClr>
              </a:pattFill>
              <a:effectLst>
                <a:outerShdw dist="74053" dir="1857825" algn="ctr" rotWithShape="0">
                  <a:srgbClr val="0000FF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6" name="WordArt 24"/>
          <p:cNvSpPr>
            <a:spLocks noChangeArrowheads="1" noChangeShapeType="1" noTextEdit="1"/>
          </p:cNvSpPr>
          <p:nvPr/>
        </p:nvSpPr>
        <p:spPr bwMode="auto">
          <a:xfrm>
            <a:off x="1425394" y="1897561"/>
            <a:ext cx="9572171" cy="491236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b="1" kern="10" dirty="0">
              <a:ln w="222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A3A3E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kern="10" dirty="0">
                <a:ln w="222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A3A3E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71" name="WordArt 5"/>
          <p:cNvSpPr>
            <a:spLocks noChangeArrowheads="1" noChangeShapeType="1" noTextEdit="1"/>
          </p:cNvSpPr>
          <p:nvPr/>
        </p:nvSpPr>
        <p:spPr bwMode="auto">
          <a:xfrm>
            <a:off x="2514601" y="533401"/>
            <a:ext cx="7166428" cy="1031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TIẾT HỌC KẾT THÚC</a:t>
            </a:r>
          </a:p>
        </p:txBody>
      </p:sp>
      <p:pic>
        <p:nvPicPr>
          <p:cNvPr id="7172" name="Picture 6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7645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7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73992" y="80169"/>
            <a:ext cx="177165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10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065" y="168276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1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5265" y="507730"/>
            <a:ext cx="43434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12" descr="th_54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70" y="-215401"/>
            <a:ext cx="25908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064" y="4584700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26" descr="670209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465" y="4712812"/>
            <a:ext cx="2362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2" descr="BAR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399" y="6048376"/>
            <a:ext cx="7759065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180" name="Group 16"/>
          <p:cNvGrpSpPr>
            <a:grpSpLocks/>
          </p:cNvGrpSpPr>
          <p:nvPr/>
        </p:nvGrpSpPr>
        <p:grpSpPr bwMode="auto">
          <a:xfrm>
            <a:off x="3276600" y="3962401"/>
            <a:ext cx="5638800" cy="1800225"/>
            <a:chOff x="-96" y="1248"/>
            <a:chExt cx="6000" cy="1968"/>
          </a:xfrm>
        </p:grpSpPr>
        <p:sp>
          <p:nvSpPr>
            <p:cNvPr id="7189" name="Rectangle 17"/>
            <p:cNvSpPr>
              <a:spLocks noChangeArrowheads="1"/>
            </p:cNvSpPr>
            <p:nvPr/>
          </p:nvSpPr>
          <p:spPr bwMode="auto">
            <a:xfrm>
              <a:off x="-96" y="1248"/>
              <a:ext cx="6000" cy="1968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latin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7190" name="Picture 18" descr="peace_dove_olive_branch_hg_wht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96"/>
              <a:ext cx="2640" cy="1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81" name="Picture 19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630" y="489966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Picture 21" descr="Animated-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30" y="4221481"/>
            <a:ext cx="5105400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Picture 2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838200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Picture 23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79" y="485776"/>
            <a:ext cx="2667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3962400" y="3886201"/>
            <a:ext cx="4800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3733798" y="4968334"/>
            <a:ext cx="4747261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FF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</a:t>
            </a:r>
          </a:p>
        </p:txBody>
      </p:sp>
      <p:pic>
        <p:nvPicPr>
          <p:cNvPr id="8223" name="LOP CHUNG MINH DOAN KE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324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03130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3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mph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2" presetClass="emph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19" presetClass="emph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5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0" presetID="21" presetClass="emph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9" presetClass="exit" presetSubtype="1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/>
                                        <p:tgtEl>
                                          <p:spTgt spid="82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1" presetID="8" presetClass="entr" presetSubtype="16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61" presetID="23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 nodeType="clickPar">
                      <p:stCondLst>
                        <p:cond delay="0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4516" fill="hold"/>
                                        <p:tgtEl>
                                          <p:spTgt spid="82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23"/>
                  </p:tgtEl>
                </p:cond>
              </p:nextCondLst>
            </p:seq>
            <p:audio>
              <p:cMediaNode>
                <p:cTn id="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23"/>
                </p:tgtEl>
              </p:cMediaNode>
            </p:audio>
          </p:childTnLst>
        </p:cTn>
      </p:par>
    </p:tnLst>
    <p:bldLst>
      <p:bldP spid="8216" grpId="0" animBg="1"/>
      <p:bldP spid="8216" grpId="1" animBg="1"/>
      <p:bldP spid="8216" grpId="2" animBg="1"/>
      <p:bldP spid="8216" grpId="3" animBg="1"/>
      <p:bldP spid="8216" grpId="4" animBg="1"/>
      <p:bldP spid="8216" grpId="5" animBg="1"/>
      <p:bldP spid="8216" grpId="6" animBg="1"/>
      <p:bldP spid="8216" grpId="7" animBg="1"/>
      <p:bldP spid="8216" grpId="8" animBg="1"/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03830" y="1686778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335373" y="777507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AB8A3C66-7187-4855-B5F4-6F4BDB5A2C6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E5B7CF-4906-4865-9FDC-8FBC878AFB8E}"/>
              </a:ext>
            </a:extLst>
          </p:cNvPr>
          <p:cNvSpPr txBox="1"/>
          <p:nvPr/>
        </p:nvSpPr>
        <p:spPr>
          <a:xfrm>
            <a:off x="4154099" y="740979"/>
            <a:ext cx="55155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Niềm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200525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 sát tranh và cho biết các bạn khen nhau điều gì?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7F943AF7-102C-49D1-8E8C-BAE02BD72523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pic>
        <p:nvPicPr>
          <p:cNvPr id="18" name="Content Placeholder 8" descr="C:\Users\user\Desktop\Capture.PNGCapture">
            <a:extLst>
              <a:ext uri="{FF2B5EF4-FFF2-40B4-BE49-F238E27FC236}">
                <a16:creationId xmlns:a16="http://schemas.microsoft.com/office/drawing/2014/main" xmlns="" id="{4E0D603B-3CCA-493E-B7D2-B8E1AE8612BD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352892" y="2385829"/>
            <a:ext cx="6749143" cy="315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649"/>
                            </p:stCondLst>
                            <p:childTnLst>
                              <p:par>
                                <p:cTn id="6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149"/>
                            </p:stCondLst>
                            <p:childTnLst>
                              <p:par>
                                <p:cTn id="6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21834" y="740979"/>
            <a:ext cx="5547789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khen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đức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86799F78-DFD1-487F-B5DF-7BBE6D5843E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xmlns="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xmlns="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xmlns="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xmlns="" id="{B4F5C31A-1602-4858-B05B-92D3530B5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xmlns="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xmlns="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nhỏ mà có bốn chân.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đầy tên nhọn, khi cần bắn ngay.</a:t>
            </a:r>
          </a:p>
          <a:p>
            <a:pPr algn="ctr"/>
            <a:r>
              <a:rPr lang="en-US" sz="220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con gì?</a:t>
            </a:r>
            <a:endParaRPr lang="en-US" sz="2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xmlns="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xmlns="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xmlns="" id="{BE9BCEE7-8267-4B99-B1AC-EBAB9F54FDE4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250249A-D869-42B5-A67E-EAF141001020}"/>
              </a:ext>
            </a:extLst>
          </p:cNvPr>
          <p:cNvSpPr/>
          <p:nvPr/>
        </p:nvSpPr>
        <p:spPr>
          <a:xfrm>
            <a:off x="5826739" y="3575638"/>
            <a:ext cx="21702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nhím</a:t>
            </a:r>
            <a:endParaRPr lang="en-US" sz="3600" dirty="0">
              <a:solidFill>
                <a:srgbClr val="00B05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57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  <p:bldP spid="17" grpId="0"/>
      <p:bldP spid="17" grpId="1"/>
      <p:bldP spid="17" grpId="2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 Them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1423</TotalTime>
  <Words>2841</Words>
  <Application>Microsoft Office PowerPoint</Application>
  <PresentationFormat>Custom</PresentationFormat>
  <Paragraphs>260</Paragraphs>
  <Slides>54</Slides>
  <Notes>11</Notes>
  <HiddenSlides>0</HiddenSlides>
  <MMClips>20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Office Theme</vt:lpstr>
      <vt:lpstr>1_Office Theme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Theo em, vì sao Nhím nâu nhận lời kết bạn cùng Nhím trắng?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Chọn a hoặc b</vt:lpstr>
      <vt:lpstr>PowerPoint Presentation</vt:lpstr>
      <vt:lpstr>PowerPoint Presentation</vt:lpstr>
      <vt:lpstr>Thế nào là từ ngữ chỉ hoạt động?</vt:lpstr>
      <vt:lpstr>chia sẻ </vt:lpstr>
      <vt:lpstr>Quan sát tranh và nêu nội dung tranh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HA</dc:creator>
  <cp:lastModifiedBy>TANPHAT</cp:lastModifiedBy>
  <cp:revision>120</cp:revision>
  <dcterms:created xsi:type="dcterms:W3CDTF">2020-11-18T09:33:34Z</dcterms:created>
  <dcterms:modified xsi:type="dcterms:W3CDTF">2024-10-17T14:44:15Z</dcterms:modified>
</cp:coreProperties>
</file>