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4" r:id="rId3"/>
    <p:sldId id="284" r:id="rId4"/>
    <p:sldId id="290" r:id="rId5"/>
    <p:sldId id="285" r:id="rId6"/>
    <p:sldId id="286" r:id="rId7"/>
    <p:sldId id="287" r:id="rId8"/>
    <p:sldId id="295" r:id="rId9"/>
    <p:sldId id="293" r:id="rId10"/>
    <p:sldId id="296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3" d="100"/>
          <a:sy n="63" d="100"/>
        </p:scale>
        <p:origin x="784" y="6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Đếm thêm</a:t>
            </a:r>
            <a:r>
              <a:rPr lang="en-US" baseline="0" smtClean="0"/>
              <a:t> là phương án 2 vì từ khai thác bức tranh cắm hoa, HS đã có được phép cộng 5 + 2 = 7 rồi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3.xml"/><Relationship Id="rId18" Type="http://schemas.openxmlformats.org/officeDocument/2006/relationships/image" Target="../media/image13.gif"/><Relationship Id="rId3" Type="http://schemas.microsoft.com/office/2007/relationships/media" Target="../media/media2.mp3"/><Relationship Id="rId21" Type="http://schemas.microsoft.com/office/2007/relationships/hdphoto" Target="../media/hdphoto3.wdp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5" Type="http://schemas.openxmlformats.org/officeDocument/2006/relationships/image" Target="../media/image18.gif"/><Relationship Id="rId2" Type="http://schemas.openxmlformats.org/officeDocument/2006/relationships/audio" Target="../media/media1.mp3"/><Relationship Id="rId16" Type="http://schemas.openxmlformats.org/officeDocument/2006/relationships/slide" Target="slide5.xml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.jpg"/><Relationship Id="rId24" Type="http://schemas.microsoft.com/office/2007/relationships/hdphoto" Target="../media/hdphoto4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audio" Target="../media/audio4.wav"/><Relationship Id="rId19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audio" Target="../media/audio3.wav"/><Relationship Id="rId14" Type="http://schemas.openxmlformats.org/officeDocument/2006/relationships/image" Target="../media/image10.gif"/><Relationship Id="rId2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10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2057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15473" r="46212" b="66380"/>
          <a:stretch/>
        </p:blipFill>
        <p:spPr>
          <a:xfrm>
            <a:off x="882423" y="2692831"/>
            <a:ext cx="2767600" cy="2583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vào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799" y="3425224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652" y="317912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746" y="313191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8663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7614" y="398797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89409" y="2094131"/>
            <a:ext cx="6806100" cy="4154269"/>
            <a:chOff x="5218509" y="2094131"/>
            <a:chExt cx="6477000" cy="4154269"/>
          </a:xfrm>
        </p:grpSpPr>
        <p:sp>
          <p:nvSpPr>
            <p:cNvPr id="12" name="Rounded Rectangle 11"/>
            <p:cNvSpPr/>
            <p:nvPr/>
          </p:nvSpPr>
          <p:spPr>
            <a:xfrm>
              <a:off x="5218509" y="2094131"/>
              <a:ext cx="6477000" cy="4154269"/>
            </a:xfrm>
            <a:prstGeom prst="roundRect">
              <a:avLst/>
            </a:prstGeom>
            <a:solidFill>
              <a:srgbClr val="FF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35771" y="2305652"/>
              <a:ext cx="5873749" cy="1534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6397848" y="2978795"/>
              <a:ext cx="707530" cy="8198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127539" y="2978795"/>
              <a:ext cx="707530" cy="8198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8624472" y="2978795"/>
              <a:ext cx="707530" cy="8198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9754035" y="2971800"/>
              <a:ext cx="817563" cy="833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10557372" y="2971800"/>
              <a:ext cx="817563" cy="833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878405" y="2985789"/>
              <a:ext cx="707530" cy="8198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5661202" y="2978794"/>
              <a:ext cx="707530" cy="81988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239961" y="3848845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7164" y="3877513"/>
            <a:ext cx="562773" cy="635902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9778" y="4770686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cộng hai bằng bảy.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98568" y="1245031"/>
            <a:ext cx="3761581" cy="1447800"/>
          </a:xfrm>
          <a:prstGeom prst="wedgeRoundRectCallout">
            <a:avLst>
              <a:gd name="adj1" fmla="val -11226"/>
              <a:gd name="adj2" fmla="val 669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 bông hoa, thêm 2 bông hoa được mấy bông hoa?</a:t>
            </a:r>
            <a:endParaRPr lang="en-US" sz="2800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1555" y="3114657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8102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bông hoa thêm 2 bông hoa được 7 bông hoa.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“Thêm” 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8919" y="5525869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Hoặc: Đếm thêm: 5   6   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667346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334983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5726430" y="2758611"/>
            <a:ext cx="3113942" cy="289389"/>
          </a:xfrm>
          <a:custGeom>
            <a:avLst/>
            <a:gdLst>
              <a:gd name="connsiteX0" fmla="*/ 0 w 3094892"/>
              <a:gd name="connsiteY0" fmla="*/ 417466 h 417466"/>
              <a:gd name="connsiteX1" fmla="*/ 858129 w 3094892"/>
              <a:gd name="connsiteY1" fmla="*/ 65774 h 417466"/>
              <a:gd name="connsiteX2" fmla="*/ 2391508 w 3094892"/>
              <a:gd name="connsiteY2" fmla="*/ 23571 h 417466"/>
              <a:gd name="connsiteX3" fmla="*/ 3094892 w 3094892"/>
              <a:gd name="connsiteY3" fmla="*/ 333060 h 417466"/>
              <a:gd name="connsiteX0" fmla="*/ 0 w 3171092"/>
              <a:gd name="connsiteY0" fmla="*/ 422151 h 422151"/>
              <a:gd name="connsiteX1" fmla="*/ 858129 w 3171092"/>
              <a:gd name="connsiteY1" fmla="*/ 70459 h 422151"/>
              <a:gd name="connsiteX2" fmla="*/ 2391508 w 3171092"/>
              <a:gd name="connsiteY2" fmla="*/ 28256 h 422151"/>
              <a:gd name="connsiteX3" fmla="*/ 3171092 w 3171092"/>
              <a:gd name="connsiteY3" fmla="*/ 401245 h 422151"/>
              <a:gd name="connsiteX0" fmla="*/ 0 w 3171092"/>
              <a:gd name="connsiteY0" fmla="*/ 408568 h 408568"/>
              <a:gd name="connsiteX1" fmla="*/ 858129 w 3171092"/>
              <a:gd name="connsiteY1" fmla="*/ 56876 h 408568"/>
              <a:gd name="connsiteX2" fmla="*/ 2264508 w 3171092"/>
              <a:gd name="connsiteY2" fmla="*/ 33723 h 408568"/>
              <a:gd name="connsiteX3" fmla="*/ 3171092 w 3171092"/>
              <a:gd name="connsiteY3" fmla="*/ 387662 h 408568"/>
              <a:gd name="connsiteX0" fmla="*/ 0 w 3171092"/>
              <a:gd name="connsiteY0" fmla="*/ 421702 h 421702"/>
              <a:gd name="connsiteX1" fmla="*/ 864479 w 3171092"/>
              <a:gd name="connsiteY1" fmla="*/ 44610 h 421702"/>
              <a:gd name="connsiteX2" fmla="*/ 2264508 w 3171092"/>
              <a:gd name="connsiteY2" fmla="*/ 46857 h 421702"/>
              <a:gd name="connsiteX3" fmla="*/ 3171092 w 3171092"/>
              <a:gd name="connsiteY3" fmla="*/ 400796 h 421702"/>
              <a:gd name="connsiteX0" fmla="*/ 0 w 3171092"/>
              <a:gd name="connsiteY0" fmla="*/ 418099 h 418099"/>
              <a:gd name="connsiteX1" fmla="*/ 883529 w 3171092"/>
              <a:gd name="connsiteY1" fmla="*/ 47357 h 418099"/>
              <a:gd name="connsiteX2" fmla="*/ 2264508 w 3171092"/>
              <a:gd name="connsiteY2" fmla="*/ 43254 h 418099"/>
              <a:gd name="connsiteX3" fmla="*/ 3171092 w 3171092"/>
              <a:gd name="connsiteY3" fmla="*/ 397193 h 418099"/>
              <a:gd name="connsiteX0" fmla="*/ 0 w 3113942"/>
              <a:gd name="connsiteY0" fmla="*/ 411360 h 411360"/>
              <a:gd name="connsiteX1" fmla="*/ 826379 w 3113942"/>
              <a:gd name="connsiteY1" fmla="*/ 46968 h 411360"/>
              <a:gd name="connsiteX2" fmla="*/ 2207358 w 3113942"/>
              <a:gd name="connsiteY2" fmla="*/ 42865 h 411360"/>
              <a:gd name="connsiteX3" fmla="*/ 3113942 w 3113942"/>
              <a:gd name="connsiteY3" fmla="*/ 396804 h 411360"/>
              <a:gd name="connsiteX0" fmla="*/ 0 w 3113942"/>
              <a:gd name="connsiteY0" fmla="*/ 416142 h 416142"/>
              <a:gd name="connsiteX1" fmla="*/ 826379 w 3113942"/>
              <a:gd name="connsiteY1" fmla="*/ 51750 h 416142"/>
              <a:gd name="connsiteX2" fmla="*/ 2207358 w 3113942"/>
              <a:gd name="connsiteY2" fmla="*/ 47647 h 416142"/>
              <a:gd name="connsiteX3" fmla="*/ 3113942 w 3113942"/>
              <a:gd name="connsiteY3" fmla="*/ 401586 h 416142"/>
              <a:gd name="connsiteX0" fmla="*/ 0 w 3113942"/>
              <a:gd name="connsiteY0" fmla="*/ 395442 h 395442"/>
              <a:gd name="connsiteX1" fmla="*/ 826379 w 3113942"/>
              <a:gd name="connsiteY1" fmla="*/ 74593 h 395442"/>
              <a:gd name="connsiteX2" fmla="*/ 2207358 w 3113942"/>
              <a:gd name="connsiteY2" fmla="*/ 26947 h 395442"/>
              <a:gd name="connsiteX3" fmla="*/ 3113942 w 3113942"/>
              <a:gd name="connsiteY3" fmla="*/ 380886 h 395442"/>
              <a:gd name="connsiteX0" fmla="*/ 0 w 3113942"/>
              <a:gd name="connsiteY0" fmla="*/ 354609 h 354609"/>
              <a:gd name="connsiteX1" fmla="*/ 826379 w 3113942"/>
              <a:gd name="connsiteY1" fmla="*/ 33760 h 354609"/>
              <a:gd name="connsiteX2" fmla="*/ 2221872 w 3113942"/>
              <a:gd name="connsiteY2" fmla="*/ 44171 h 354609"/>
              <a:gd name="connsiteX3" fmla="*/ 3113942 w 3113942"/>
              <a:gd name="connsiteY3" fmla="*/ 340053 h 354609"/>
              <a:gd name="connsiteX0" fmla="*/ 0 w 3113942"/>
              <a:gd name="connsiteY0" fmla="*/ 328171 h 328171"/>
              <a:gd name="connsiteX1" fmla="*/ 826379 w 3113942"/>
              <a:gd name="connsiteY1" fmla="*/ 65379 h 328171"/>
              <a:gd name="connsiteX2" fmla="*/ 2221872 w 3113942"/>
              <a:gd name="connsiteY2" fmla="*/ 17733 h 328171"/>
              <a:gd name="connsiteX3" fmla="*/ 3113942 w 3113942"/>
              <a:gd name="connsiteY3" fmla="*/ 313615 h 328171"/>
              <a:gd name="connsiteX0" fmla="*/ 0 w 3113942"/>
              <a:gd name="connsiteY0" fmla="*/ 289389 h 289389"/>
              <a:gd name="connsiteX1" fmla="*/ 826379 w 3113942"/>
              <a:gd name="connsiteY1" fmla="*/ 26597 h 289389"/>
              <a:gd name="connsiteX2" fmla="*/ 2221872 w 3113942"/>
              <a:gd name="connsiteY2" fmla="*/ 37008 h 289389"/>
              <a:gd name="connsiteX3" fmla="*/ 3113942 w 3113942"/>
              <a:gd name="connsiteY3" fmla="*/ 274833 h 2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42" h="289389">
                <a:moveTo>
                  <a:pt x="0" y="289389"/>
                </a:moveTo>
                <a:cubicBezTo>
                  <a:pt x="229772" y="146367"/>
                  <a:pt x="456067" y="68661"/>
                  <a:pt x="826379" y="26597"/>
                </a:cubicBezTo>
                <a:cubicBezTo>
                  <a:pt x="1196691" y="-15466"/>
                  <a:pt x="1840612" y="-4365"/>
                  <a:pt x="2221872" y="37008"/>
                </a:cubicBezTo>
                <a:cubicBezTo>
                  <a:pt x="2603133" y="78381"/>
                  <a:pt x="2948647" y="142362"/>
                  <a:pt x="3113942" y="27483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62100" y="2193853"/>
            <a:ext cx="178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67346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urved Right Arrow 55"/>
          <p:cNvSpPr/>
          <p:nvPr/>
        </p:nvSpPr>
        <p:spPr>
          <a:xfrm rot="16200000" flipH="1">
            <a:off x="9340824" y="2255186"/>
            <a:ext cx="340862" cy="1216152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76729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urved Right Arrow 57"/>
          <p:cNvSpPr/>
          <p:nvPr/>
        </p:nvSpPr>
        <p:spPr>
          <a:xfrm rot="16200000" flipH="1">
            <a:off x="10384795" y="2420229"/>
            <a:ext cx="326301" cy="950178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Right Arrow 58"/>
          <p:cNvSpPr/>
          <p:nvPr/>
        </p:nvSpPr>
        <p:spPr>
          <a:xfrm rot="10800000">
            <a:off x="11068048" y="5093849"/>
            <a:ext cx="326939" cy="808605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1" grpId="0"/>
      <p:bldP spid="22" grpId="0" animBg="1"/>
      <p:bldP spid="24" grpId="0"/>
      <p:bldP spid="5" grpId="0" animBg="1"/>
      <p:bldP spid="5" grpId="1" animBg="1"/>
      <p:bldP spid="27" grpId="0"/>
      <p:bldP spid="28" grpId="0"/>
      <p:bldP spid="18" grpId="0" animBg="1"/>
      <p:bldP spid="29" grpId="0" animBg="1"/>
      <p:bldP spid="32" grpId="0"/>
      <p:bldP spid="39" grpId="0" animBg="1"/>
      <p:bldP spid="40" grpId="0"/>
      <p:bldP spid="46" grpId="0"/>
      <p:bldP spid="56" grpId="0" animBg="1"/>
      <p:bldP spid="57" grpId="0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7340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919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518160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65153" y="5193417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69206" r="56722" b="10900"/>
          <a:stretch/>
        </p:blipFill>
        <p:spPr>
          <a:xfrm>
            <a:off x="1966119" y="1556657"/>
            <a:ext cx="2506407" cy="33323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71370" r="6367" b="13594"/>
          <a:stretch/>
        </p:blipFill>
        <p:spPr>
          <a:xfrm>
            <a:off x="6915979" y="2220686"/>
            <a:ext cx="4507185" cy="25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854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236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304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854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36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304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5080" r="29915" b="73224"/>
          <a:stretch/>
        </p:blipFill>
        <p:spPr>
          <a:xfrm>
            <a:off x="4591881" y="0"/>
            <a:ext cx="3383341" cy="2495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3920" r="16647" b="52071"/>
          <a:stretch/>
        </p:blipFill>
        <p:spPr>
          <a:xfrm>
            <a:off x="2652615" y="3909785"/>
            <a:ext cx="6749927" cy="18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57500" r="5774" b="5556"/>
          <a:stretch/>
        </p:blipFill>
        <p:spPr>
          <a:xfrm>
            <a:off x="1985169" y="1019320"/>
            <a:ext cx="8492331" cy="5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3039836"/>
            <a:ext cx="1524000" cy="1524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71638" y="1676400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71638" y="1676399"/>
            <a:ext cx="1874610" cy="605971"/>
          </a:xfrm>
          <a:prstGeom prst="wedgeRoundRectCallout">
            <a:avLst>
              <a:gd name="adj1" fmla="val -54126"/>
              <a:gd name="adj2" fmla="val 9928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7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966119" y="3657601"/>
            <a:ext cx="1874610" cy="605971"/>
          </a:xfrm>
          <a:prstGeom prst="wedgeRoundRectCallout">
            <a:avLst>
              <a:gd name="adj1" fmla="val -16962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66119" y="3657600"/>
            <a:ext cx="1874610" cy="605971"/>
          </a:xfrm>
          <a:prstGeom prst="wedgeRoundRectCallout">
            <a:avLst>
              <a:gd name="adj1" fmla="val -39415"/>
              <a:gd name="adj2" fmla="val 11126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8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1" y="5054795"/>
            <a:ext cx="1609724" cy="1305182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5437110"/>
            <a:ext cx="955523" cy="95552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42512"/>
              <a:gd name="adj2" fmla="val 15198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54126"/>
              <a:gd name="adj2" fmla="val 777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9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55222"/>
              <a:gd name="adj2" fmla="val 16722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10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335" y="2911156"/>
            <a:ext cx="1432291" cy="1492887"/>
          </a:xfrm>
          <a:prstGeom prst="rect">
            <a:avLst/>
          </a:prstGeom>
        </p:spPr>
      </p:pic>
      <p:pic>
        <p:nvPicPr>
          <p:cNvPr id="1028" name="Picture 4" descr="Pin on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6248" y="-1276343"/>
            <a:ext cx="4596616" cy="34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Ho-gam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81719" y="141148"/>
            <a:ext cx="609600" cy="6096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194719" y="141147"/>
            <a:ext cx="1874610" cy="605971"/>
          </a:xfrm>
          <a:prstGeom prst="wedgeRoundRectCallout">
            <a:avLst>
              <a:gd name="adj1" fmla="val 105371"/>
              <a:gd name="adj2" fmla="val -1568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194719" y="141148"/>
            <a:ext cx="1874610" cy="605971"/>
          </a:xfrm>
          <a:prstGeom prst="wedgeRoundRectCallout">
            <a:avLst>
              <a:gd name="adj1" fmla="val 56593"/>
              <a:gd name="adj2" fmla="val 6575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8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24" y="141147"/>
            <a:ext cx="955523" cy="955523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60320"/>
              <a:gd name="adj2" fmla="val 3461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92065"/>
              <a:gd name="adj2" fmla="val -420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9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9833" y="183513"/>
            <a:ext cx="1432291" cy="1492887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9433719" y="141144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9433719" y="141143"/>
            <a:ext cx="1874610" cy="605971"/>
          </a:xfrm>
          <a:prstGeom prst="wedgeRoundRectCallout">
            <a:avLst>
              <a:gd name="adj1" fmla="val -129326"/>
              <a:gd name="adj2" fmla="val -5535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10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0881" y="1896836"/>
            <a:ext cx="2286000" cy="228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1387156"/>
            <a:ext cx="1524000" cy="1524000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0119519" y="1333129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10119519" y="1333128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9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2608171"/>
            <a:ext cx="1609724" cy="1305182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10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▷ Wolves: Animated Images, Gifs, Pictures &amp;amp; Animations - 100% FREE!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3484880"/>
            <a:ext cx="16668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40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24277"/>
              <a:gd name="adj2" fmla="val -12571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 ?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-46928"/>
              <a:gd name="adj2" fmla="val -11770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10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eng-soi-hu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86519" y="142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483E-7 0.00116 C 0.00822 0.00602 0.01684 0.00278 0.02506 0.0074 C 0.02806 0.02405 0.02323 0.00417 0.03941 0.01596 C 0.04085 0.01711 0.0402 0.02151 0.04059 0.02428 C 0.04307 0.04024 0.04216 0.03076 0.05847 0.03284 C 0.05964 0.03422 0.06108 0.03492 0.06199 0.037 C 0.06278 0.03885 0.06265 0.04139 0.06317 0.04347 C 0.06343 0.0444 0.06408 0.04486 0.06447 0.04555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6 0.17595 C 0.08066 0.17965 0.08458 0.19584 0.08536 0.19722 C 0.08627 0.19884 0.08771 0.19838 0.08888 0.19931 C 0.09058 0.20046 0.09215 0.20208 0.09371 0.20347 C 0.09972 0.2141 0.10246 0.22913 0.10441 0.2437 C 0.10716 0.33803 0.10676 0.2985 0.10676 0.36208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36208 C 0.10716 0.36555 0.10677 0.36971 0.10794 0.37272 C 0.10859 0.37457 0.11029 0.37411 0.11147 0.3748 C 0.11551 0.37688 0.11943 0.37896 0.12347 0.38128 C 0.127 0.38544 0.12909 0.38937 0.133 0.39168 C 0.14253 0.4044 0.15075 0.40648 0.16289 0.40879 C 0.19943 0.40648 0.23611 0.40232 0.27265 0.40232 " pathEditMode="relative" ptsTypes="ffffff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65 0.40231 C 0.28257 0.40092 0.29418 0.40809 0.3024 0.39815 C 0.30723 0.39237 0.3101 0.3845 0.31559 0.38127 C 0.3195 0.37433 0.3225 0.36693 0.32629 0.36 C 0.32838 0.34913 0.33072 0.34265 0.33347 0.33248 C 0.33399 0.30219 0.33581 0.27005 0.33581 0.23953 " pathEditMode="relative" ptsTypes="fffff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3 0.23949 C 0.34108 0.0994 0.33886 0.08484 0.33886 -0.13823 " pathEditMode="relative" ptsTypes="f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64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95 -0.13826 L 0.3413 -0.24601 L 0.36453 -0.32231 L 0.39794 -0.34127 " pathEditMode="relative" rAng="0" ptsTypes="AAAA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94 -0.34126 C 0.39925 -0.34843 0.41008 -0.37086 0.41465 -0.37294 C 0.41987 -0.37525 0.42509 -0.37618 0.43018 -0.37918 C 0.43253 -0.38057 0.43514 -0.38126 0.43723 -0.38358 C 0.4384 -0.38496 0.43958 -0.38681 0.44088 -0.38774 C 0.44689 -0.39144 0.4525 -0.39236 0.45876 -0.39398 C 0.46764 -0.39976 0.45916 -0.39514 0.47782 -0.39398 C 0.49453 -0.39282 0.51123 -0.39259 0.52794 -0.3919 C 0.53512 -0.38889 0.54334 -0.38566 0.55065 -0.38566 " pathEditMode="relative" ptsTypes="ffffffff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7 -0.38612 C 0.57105 -0.38357 0.59065 -0.37894 0.61063 -0.37501 C 0.61821 -0.37153 0.62421 -0.36714 0.63101 -0.36112 C 0.63806 -0.35487 0.63362 -0.36274 0.64041 -0.35278 C 0.64537 -0.34538 0.64746 -0.33704 0.65295 -0.33056 C 0.65347 -0.32778 0.65373 -0.32477 0.65452 -0.32223 C 0.6553 -0.31922 0.65687 -0.3169 0.65765 -0.31389 C 0.6651 -0.28403 0.65687 -0.30764 0.66392 -0.28889 C 0.66444 -0.28426 0.66484 -0.27964 0.66549 -0.27501 C 0.6664 -0.26945 0.66862 -0.25834 0.66862 -0.25834 C 0.66954 -0.24653 0.67293 -0.23149 0.67333 -0.21945 C 0.67372 -0.20926 0.67333 -0.19908 0.67333 -0.18889 " pathEditMode="relative" ptsTypes="fffffffffffA"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32 -0.18866 C 0.67854 -0.16045 0.67358 -0.18704 0.67698 -0.16947 C 0.67737 -0.16739 0.67815 -0.16323 0.67815 -0.16323 C 0.68141 -0.09294 0.67933 -0.14635 0.67933 -0.00253 " pathEditMode="relative" ptsTypes="fffA">
                                      <p:cBhvr>
                                        <p:cTn id="2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86 -0.00255 C 0.67855 0.08264 0.67999 0.07407 0.67516 0.12523 C 0.67568 0.14838 0.67476 0.17176 0.67672 0.19467 C 0.67698 0.19768 0.67999 0.19606 0.68143 0.19745 C 0.68312 0.19884 0.68443 0.20162 0.68613 0.20301 C 0.69997 0.21389 0.70559 0.21134 0.72218 0.21134 " pathEditMode="relative" ptsTypes="fffffA">
                                      <p:cBhvr>
                                        <p:cTn id="2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18 0.21134 C 0.72427 0.22245 0.7261 0.22708 0.73159 0.23356 C 0.73812 0.25069 0.74556 0.2456 0.75823 0.24745 C 0.76973 0.24652 0.78122 0.24629 0.79271 0.24467 C 0.7999 0.24375 0.79938 0.23379 0.80212 0.22523 C 0.80695 0.20972 0.81296 0.1875 0.82093 0.17801 C 0.82615 0.15046 0.8174 0.19259 0.8272 0.16134 C 0.83334 0.14166 0.8285 0.13565 0.83974 0.12245 C 0.85175 0.10902 1.07067 -0.01204 1.08425 -0.02385 " pathEditMode="relative" rAng="0" ptsTypes="fffffffff"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3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9434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269</Words>
  <Application>Microsoft Office PowerPoint</Application>
  <PresentationFormat>Custom</PresentationFormat>
  <Paragraphs>82</Paragraphs>
  <Slides>10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Aachen</vt:lpstr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100</cp:revision>
  <dcterms:created xsi:type="dcterms:W3CDTF">2021-05-23T10:25:42Z</dcterms:created>
  <dcterms:modified xsi:type="dcterms:W3CDTF">2024-10-20T01:55:13Z</dcterms:modified>
</cp:coreProperties>
</file>