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1"/>
  </p:notesMasterIdLst>
  <p:sldIdLst>
    <p:sldId id="4411" r:id="rId4"/>
    <p:sldId id="321" r:id="rId5"/>
    <p:sldId id="327" r:id="rId6"/>
    <p:sldId id="322" r:id="rId7"/>
    <p:sldId id="328" r:id="rId8"/>
    <p:sldId id="324" r:id="rId9"/>
    <p:sldId id="325" r:id="rId10"/>
    <p:sldId id="326" r:id="rId11"/>
    <p:sldId id="257" r:id="rId12"/>
    <p:sldId id="258" r:id="rId13"/>
    <p:sldId id="265" r:id="rId14"/>
    <p:sldId id="329" r:id="rId15"/>
    <p:sldId id="330" r:id="rId16"/>
    <p:sldId id="331" r:id="rId17"/>
    <p:sldId id="332" r:id="rId18"/>
    <p:sldId id="333"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8" autoAdjust="0"/>
    <p:restoredTop sz="94660"/>
  </p:normalViewPr>
  <p:slideViewPr>
    <p:cSldViewPr snapToGrid="0">
      <p:cViewPr varScale="1">
        <p:scale>
          <a:sx n="58" d="100"/>
          <a:sy n="58" d="100"/>
        </p:scale>
        <p:origin x="28" y="2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5760" units="cm"/>
          <inkml:channel name="Y" type="integer" max="1620" units="cm"/>
          <inkml:channel name="T" type="integer" max="2.14748E9" units="dev"/>
        </inkml:traceFormat>
        <inkml:channelProperties>
          <inkml:channelProperty channel="X" name="resolution" value="186.40776" units="1/cm"/>
          <inkml:channelProperty channel="Y" name="resolution" value="93.10345" units="1/cm"/>
          <inkml:channelProperty channel="T" name="resolution" value="1" units="1/dev"/>
        </inkml:channelProperties>
      </inkml:inkSource>
      <inkml:timestamp xml:id="ts0" timeString="2024-09-30T07:14:54.914"/>
    </inkml:context>
    <inkml:brush xml:id="br0">
      <inkml:brushProperty name="width" value="0.05292" units="cm"/>
      <inkml:brushProperty name="height" value="0.05292" units="cm"/>
      <inkml:brushProperty name="color" value="#FF0000"/>
    </inkml:brush>
  </inkml:definitions>
  <inkml:trace contextRef="#ctx0" brushRef="#br0">28377 9164 0,'29'0'172,"-1"0"-141,1 0-15,0 0-16,0 29 15,58-29-15,-58 0 16,29 0-16,-30 0 16,1 0-16,29 0 15,-29 0-15,29 0 16,-29 0-16,0 0 15,-1 0-15,1 0 16,0 0 0,0 0-16,0 0 31,0 0-31,0 0 0,0 0 0,0 0 31,0 0-31,-1 0 0,1 0 31,0 0-15,0 0-16,0 0 0,0 0 31,0 0-31,0 0 16,0 0 31,0 0-32,-1 0 48,1 0 46,0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2024/9/30</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1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customXml" Target="../ink/ink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jfif"/><Relationship Id="rId10" Type="http://schemas.openxmlformats.org/officeDocument/2006/relationships/image" Target="../media/image15.emf"/><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26.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xmlns=""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2" name="图片 21">
            <a:extLst>
              <a:ext uri="{FF2B5EF4-FFF2-40B4-BE49-F238E27FC236}">
                <a16:creationId xmlns:a16="http://schemas.microsoft.com/office/drawing/2014/main" xmlns="" id="{0A549482-44C1-451A-A0A8-412AA4FD1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xmlns="" id="{1D22AF88-AE79-7A27-7450-88D46356B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xmlns="" id="{5AECE229-32B0-EECA-BCCF-C4E2682DC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4" name="Picture 3">
            <a:extLst>
              <a:ext uri="{FF2B5EF4-FFF2-40B4-BE49-F238E27FC236}">
                <a16:creationId xmlns:a16="http://schemas.microsoft.com/office/drawing/2014/main" xmlns="" id="{B697148D-7A4E-32A7-45C3-F073951E5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 y="-44831"/>
            <a:ext cx="9139463" cy="6902831"/>
          </a:xfrm>
          <a:prstGeom prst="rect">
            <a:avLst/>
          </a:prstGeom>
        </p:spPr>
      </p:pic>
      <p:pic>
        <p:nvPicPr>
          <p:cNvPr id="13" name="图片 2" descr="763c1674daee8b8daecedbe0c84ba00a">
            <a:extLst>
              <a:ext uri="{FF2B5EF4-FFF2-40B4-BE49-F238E27FC236}">
                <a16:creationId xmlns:a16="http://schemas.microsoft.com/office/drawing/2014/main" xmlns="" id="{1C0CD915-BCC2-B7C2-E28B-EDE88A7693C5}"/>
              </a:ext>
            </a:extLst>
          </p:cNvPr>
          <p:cNvPicPr>
            <a:picLocks noChangeAspect="1"/>
          </p:cNvPicPr>
          <p:nvPr/>
        </p:nvPicPr>
        <p:blipFill>
          <a:blip r:embed="rId8"/>
          <a:stretch>
            <a:fillRect/>
          </a:stretch>
        </p:blipFill>
        <p:spPr>
          <a:xfrm>
            <a:off x="-72559" y="4062560"/>
            <a:ext cx="2958000" cy="2958000"/>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xmlns="" id="{0763E7E0-F3C7-9A42-1AB0-6D7DEC4D2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050" y="807479"/>
            <a:ext cx="7200000" cy="5547841"/>
          </a:xfrm>
          <a:prstGeom prst="rect">
            <a:avLst/>
          </a:prstGeom>
        </p:spPr>
      </p:pic>
    </p:spTree>
    <p:extLst>
      <p:ext uri="{BB962C8B-B14F-4D97-AF65-F5344CB8AC3E}">
        <p14:creationId xmlns:p14="http://schemas.microsoft.com/office/powerpoint/2010/main" val="1481443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38818"/>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xmlns="" id="{7A778FED-1345-3506-7B43-66CDFE4B6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375" y="1326658"/>
            <a:ext cx="7158207" cy="553134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xmlns=""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xmlns="" id="{EAAEA61B-ECF3-6730-E122-043A0472E239}"/>
              </a:ext>
            </a:extLst>
          </p:cNvPr>
          <p:cNvGrpSpPr/>
          <p:nvPr/>
        </p:nvGrpSpPr>
        <p:grpSpPr>
          <a:xfrm>
            <a:off x="800100" y="1838325"/>
            <a:ext cx="10648950" cy="3785652"/>
            <a:chOff x="800100" y="1838325"/>
            <a:chExt cx="10648950" cy="3785652"/>
          </a:xfrm>
        </p:grpSpPr>
        <p:sp>
          <p:nvSpPr>
            <p:cNvPr id="17" name="TextBox 16">
              <a:extLst>
                <a:ext uri="{FF2B5EF4-FFF2-40B4-BE49-F238E27FC236}">
                  <a16:creationId xmlns:a16="http://schemas.microsoft.com/office/drawing/2014/main" xmlns="" id="{1E65266C-2EB9-624C-E689-1A5295978E76}"/>
                </a:ext>
              </a:extLst>
            </p:cNvPr>
            <p:cNvSpPr txBox="1"/>
            <p:nvPr/>
          </p:nvSpPr>
          <p:spPr>
            <a:xfrm>
              <a:off x="800100" y="1838325"/>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3EDDAF97-C765-D188-FAC1-B8E92B33E37E}"/>
                </a:ext>
              </a:extLst>
            </p:cNvPr>
            <p:cNvPicPr>
              <a:picLocks noChangeAspect="1"/>
            </p:cNvPicPr>
            <p:nvPr/>
          </p:nvPicPr>
          <p:blipFill>
            <a:blip r:embed="rId4"/>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xmlns=""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xmlns=""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EC6B7B92-1ED2-C514-01AA-CE1FC92E99E9}"/>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xmlns=""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xmlns=""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xmlns="" id="{7358DF3B-86A5-08AD-67F5-5947164B85D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xmlns=""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xmlns=""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xmlns="" id="{F26BC26A-7F61-FE46-D6D4-3A0350A1F08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xmlns=""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xmlns=""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xmlns="" id="{874BF615-4A1F-9089-6E5A-5643AE377C8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xmlns=""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xmlns=""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xmlns="" id="{0656701C-50B9-8FC3-D718-E86800D3D1EB}"/>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xmlns=""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xmlns=""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xmlns="" id="{8CE982FD-7636-0399-B3F4-291224768B3A}"/>
                  </a:ext>
                </a:extLst>
              </p:cNvPr>
              <p:cNvPicPr>
                <a:picLocks noChangeAspect="1"/>
              </p:cNvPicPr>
              <p:nvPr/>
            </p:nvPicPr>
            <p:blipFill>
              <a:blip r:embed="rId4"/>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xmlns="" id="{6A01C1BA-76CC-7E8A-CA9A-6AACBB368B31}"/>
              </a:ext>
            </a:extLst>
          </p:cNvPr>
          <p:cNvPicPr>
            <a:picLocks noChangeAspect="1"/>
          </p:cNvPicPr>
          <p:nvPr/>
        </p:nvPicPr>
        <p:blipFill>
          <a:blip r:embed="rId5"/>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E118B579-7D69-D29F-878C-5A1A79FD8A48}"/>
              </a:ext>
            </a:extLst>
          </p:cNvPr>
          <p:cNvPicPr>
            <a:picLocks noChangeAspect="1"/>
          </p:cNvPicPr>
          <p:nvPr/>
        </p:nvPicPr>
        <p:blipFill>
          <a:blip r:embed="rId3"/>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xmlns=""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xmlns=""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xmlns="" id="{581736C9-B10B-BE3B-40D3-B81EA686F1D9}"/>
              </a:ext>
            </a:extLst>
          </p:cNvPr>
          <p:cNvPicPr>
            <a:picLocks noChangeAspect="1"/>
          </p:cNvPicPr>
          <p:nvPr/>
        </p:nvPicPr>
        <p:blipFill>
          <a:blip r:embed="rId3"/>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xmlns="" id="{DBBABDCA-FA3C-E770-6777-237D29709F81}"/>
              </a:ext>
            </a:extLst>
          </p:cNvPr>
          <p:cNvPicPr>
            <a:picLocks noChangeAspect="1"/>
          </p:cNvPicPr>
          <p:nvPr/>
        </p:nvPicPr>
        <p:blipFill>
          <a:blip r:embed="rId3"/>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xmlns="" id="{8F8B3675-AD9A-5C85-26DD-BC06F79AC996}"/>
              </a:ext>
            </a:extLst>
          </p:cNvPr>
          <p:cNvPicPr>
            <a:picLocks noChangeAspect="1"/>
          </p:cNvPicPr>
          <p:nvPr/>
        </p:nvPicPr>
        <p:blipFill>
          <a:blip r:embed="rId3"/>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xmlns="" id="{1D1FB52E-4FA2-CDCD-3E73-925BD28C6CF0}"/>
              </a:ext>
            </a:extLst>
          </p:cNvPr>
          <p:cNvPicPr>
            <a:picLocks noChangeAspect="1"/>
          </p:cNvPicPr>
          <p:nvPr/>
        </p:nvPicPr>
        <p:blipFill>
          <a:blip r:embed="rId3"/>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xmlns="" id="{824BEB76-A485-69B5-6C01-6359C1E98755}"/>
              </a:ext>
            </a:extLst>
          </p:cNvPr>
          <p:cNvPicPr>
            <a:picLocks noChangeAspect="1"/>
          </p:cNvPicPr>
          <p:nvPr/>
        </p:nvPicPr>
        <p:blipFill>
          <a:blip r:embed="rId3"/>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xmlns="" id="{702E57C4-7770-831C-BBE3-E85368AE8213}"/>
              </a:ext>
            </a:extLst>
          </p:cNvPr>
          <p:cNvPicPr>
            <a:picLocks noChangeAspect="1"/>
          </p:cNvPicPr>
          <p:nvPr/>
        </p:nvPicPr>
        <p:blipFill>
          <a:blip r:embed="rId3"/>
          <a:stretch>
            <a:fillRect/>
          </a:stretch>
        </p:blipFill>
        <p:spPr>
          <a:xfrm>
            <a:off x="9372600" y="5037665"/>
            <a:ext cx="1447800" cy="582088"/>
          </a:xfrm>
          <a:prstGeom prst="rect">
            <a:avLst/>
          </a:prstGeom>
        </p:spPr>
      </p:pic>
    </p:spTree>
    <p:extLst>
      <p:ext uri="{BB962C8B-B14F-4D97-AF65-F5344CB8AC3E}">
        <p14:creationId xmlns:p14="http://schemas.microsoft.com/office/powerpoint/2010/main"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xmlns=""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xmlns=""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xmlns=""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xmlns=""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xmlns=""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xmlns="" id="{DA368B96-BDCC-D09B-4382-DDE9DBFB96EB}"/>
              </a:ext>
            </a:extLst>
          </p:cNvPr>
          <p:cNvSpPr/>
          <p:nvPr/>
        </p:nvSpPr>
        <p:spPr>
          <a:xfrm>
            <a:off x="4352926" y="5495924"/>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xmlns=""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xmlns=""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xmlns=""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xmlns=""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xmlns=""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xmlns=""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10215720" y="3299040"/>
              <a:ext cx="447480" cy="10800"/>
            </p14:xfrm>
          </p:contentPart>
        </mc:Choice>
        <mc:Fallback>
          <p:pic>
            <p:nvPicPr>
              <p:cNvPr id="5" name="Ink 4"/>
              <p:cNvPicPr/>
              <p:nvPr/>
            </p:nvPicPr>
            <p:blipFill>
              <a:blip r:embed="rId6"/>
              <a:stretch>
                <a:fillRect/>
              </a:stretch>
            </p:blipFill>
            <p:spPr>
              <a:xfrm>
                <a:off x="10206360" y="3289680"/>
                <a:ext cx="466200" cy="29520"/>
              </a:xfrm>
              <a:prstGeom prst="rect">
                <a:avLst/>
              </a:prstGeom>
            </p:spPr>
          </p:pic>
        </mc:Fallback>
      </mc:AlternateContent>
    </p:spTree>
    <p:extLst>
      <p:ext uri="{BB962C8B-B14F-4D97-AF65-F5344CB8AC3E}">
        <p14:creationId xmlns:p14="http://schemas.microsoft.com/office/powerpoint/2010/main"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5925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xmlns=""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xmlns="" id="{4903F83A-72DB-18A8-16C9-4AE794F309F8}"/>
              </a:ext>
            </a:extLst>
          </p:cNvPr>
          <p:cNvCxnSpPr/>
          <p:nvPr/>
        </p:nvCxnSpPr>
        <p:spPr>
          <a:xfrm flipV="1">
            <a:off x="7162800" y="2505074"/>
            <a:ext cx="4152900" cy="95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xmlns=""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xmlns=""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xmlns=""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xmlns=""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xmlns="" id="{810A64B2-398D-4B0F-322A-39F87B11A0F5}"/>
              </a:ext>
            </a:extLst>
          </p:cNvPr>
          <p:cNvCxnSpPr>
            <a:cxnSpLocks/>
          </p:cNvCxnSpPr>
          <p:nvPr/>
        </p:nvCxnSpPr>
        <p:spPr>
          <a:xfrm>
            <a:off x="6810375" y="4733924"/>
            <a:ext cx="3295650" cy="28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xmlns=""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xmlns=""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xmlns=""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xmlns="" id="{4903F83A-72DB-18A8-16C9-4AE794F309F8}"/>
              </a:ext>
            </a:extLst>
          </p:cNvPr>
          <p:cNvCxnSpPr/>
          <p:nvPr/>
        </p:nvCxnSpPr>
        <p:spPr>
          <a:xfrm flipV="1">
            <a:off x="990600" y="3075206"/>
            <a:ext cx="600075"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arn(inVertical)">
                                      <p:cBhvr>
                                        <p:cTn id="6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xmlns=""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a:off x="1619251" y="1839276"/>
            <a:ext cx="9515474" cy="4018599"/>
          </a:xfrm>
          <a:prstGeom prst="rect">
            <a:avLst/>
          </a:prstGeom>
        </p:spPr>
      </p:pic>
      <p:sp>
        <p:nvSpPr>
          <p:cNvPr id="17" name="TextBox 16">
            <a:extLst>
              <a:ext uri="{FF2B5EF4-FFF2-40B4-BE49-F238E27FC236}">
                <a16:creationId xmlns:a16="http://schemas.microsoft.com/office/drawing/2014/main" xmlns="" id="{0E463987-3BB3-EC89-0565-5E6381DEDEA7}"/>
              </a:ext>
            </a:extLst>
          </p:cNvPr>
          <p:cNvSpPr txBox="1"/>
          <p:nvPr/>
        </p:nvSpPr>
        <p:spPr>
          <a:xfrm>
            <a:off x="2305050" y="3431192"/>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(1) Ôi tôi không chú ý? Giờ chúng ta phải làm gì?</a:t>
            </a:r>
          </a:p>
        </p:txBody>
      </p:sp>
      <p:sp>
        <p:nvSpPr>
          <p:cNvPr id="19" name="TextBox 18">
            <a:extLst>
              <a:ext uri="{FF2B5EF4-FFF2-40B4-BE49-F238E27FC236}">
                <a16:creationId xmlns:a16="http://schemas.microsoft.com/office/drawing/2014/main" xmlns="" id="{3A8C07AE-2270-BD28-7409-18F299626DD5}"/>
              </a:ext>
            </a:extLst>
          </p:cNvPr>
          <p:cNvSpPr txBox="1"/>
          <p:nvPr/>
        </p:nvSpPr>
        <p:spPr>
          <a:xfrm>
            <a:off x="2314575" y="4278917"/>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(2) Hả? Sao anh không nói ngay việc đó?</a:t>
            </a:r>
          </a:p>
        </p:txBody>
      </p:sp>
    </p:spTree>
    <p:extLst>
      <p:ext uri="{BB962C8B-B14F-4D97-AF65-F5344CB8AC3E}">
        <p14:creationId xmlns:p14="http://schemas.microsoft.com/office/powerpoint/2010/main"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mn-cs"/>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xmlns=""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xmlns=""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xmlns=""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xmlns=""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xmlns=""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xmlns=""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xmlns=""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xmlns=""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xmlns=""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xmlns=""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xmlns=""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xmlns=""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xmlns=""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xmlns=""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val="36245899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xmlns=""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xmlns=""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xmlns=""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xmlns=""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xmlns=""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xmlns=""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xmlns=""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xmlns=""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xmlns=""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xmlns=""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xmlns=""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xmlns=""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xmlns=""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xmlns=""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xmlns=""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xmlns=""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xmlns=""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xmlns=""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xmlns=""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xmlns=""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xmlns=""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xmlns=""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xmlns=""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xmlns=""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xmlns=""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xmlns=""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xmlns=""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xmlns=""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xmlns=""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xmlns=""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xmlns=""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xmlns=""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xmlns=""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41642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xmlns=""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xmlns=""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xmlns=""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xmlns=""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xmlns=""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33421503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xmlns=""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xmlns=""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xmlns=""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5887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xmlns=""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xmlns=""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xmlns=""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xmlns=""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19623883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xmlns="" id="{6C3C508A-3906-4859-8A28-2D78E6B04966}"/>
              </a:ext>
            </a:extLst>
          </p:cNvPr>
          <p:cNvPicPr>
            <a:picLocks noChangeAspect="1"/>
          </p:cNvPicPr>
          <p:nvPr/>
        </p:nvPicPr>
        <p:blipFill>
          <a:blip r:embed="rId3"/>
          <a:stretch>
            <a:fillRect/>
          </a:stretch>
        </p:blipFill>
        <p:spPr>
          <a:xfrm>
            <a:off x="1962555" y="1889625"/>
            <a:ext cx="8266892" cy="3078747"/>
          </a:xfrm>
          <a:prstGeom prst="rect">
            <a:avLst/>
          </a:prstGeom>
        </p:spPr>
      </p:pic>
      <p:pic>
        <p:nvPicPr>
          <p:cNvPr id="5" name="Content Placeholder 12">
            <a:extLst>
              <a:ext uri="{FF2B5EF4-FFF2-40B4-BE49-F238E27FC236}">
                <a16:creationId xmlns:a16="http://schemas.microsoft.com/office/drawing/2014/main" xmlns=""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pic>
        <p:nvPicPr>
          <p:cNvPr id="4" name="Picture 3">
            <a:extLst>
              <a:ext uri="{FF2B5EF4-FFF2-40B4-BE49-F238E27FC236}">
                <a16:creationId xmlns:a16="http://schemas.microsoft.com/office/drawing/2014/main" xmlns="" id="{BDD57DB2-24A5-46B0-AAF9-AA1F1C1F39B5}"/>
              </a:ext>
            </a:extLst>
          </p:cNvPr>
          <p:cNvPicPr>
            <a:picLocks noChangeAspect="1"/>
          </p:cNvPicPr>
          <p:nvPr/>
        </p:nvPicPr>
        <p:blipFill>
          <a:blip r:embed="rId5"/>
          <a:stretch>
            <a:fillRect/>
          </a:stretch>
        </p:blipFill>
        <p:spPr>
          <a:xfrm>
            <a:off x="2401275" y="3748275"/>
            <a:ext cx="7389451" cy="2063045"/>
          </a:xfrm>
          <a:prstGeom prst="rect">
            <a:avLst/>
          </a:prstGeom>
        </p:spPr>
      </p:pic>
    </p:spTree>
    <p:extLst>
      <p:ext uri="{BB962C8B-B14F-4D97-AF65-F5344CB8AC3E}">
        <p14:creationId xmlns:p14="http://schemas.microsoft.com/office/powerpoint/2010/main" val="24373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2" presetClass="entr" presetSubtype="4" fill="hold" nodeType="with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xmlns="" id="{F2E87582-978F-10AC-F1BD-891AF104AD7C}"/>
              </a:ext>
            </a:extLst>
          </p:cNvPr>
          <p:cNvPicPr>
            <a:picLocks noChangeAspect="1"/>
          </p:cNvPicPr>
          <p:nvPr/>
        </p:nvPicPr>
        <p:blipFill>
          <a:blip r:embed="rId7"/>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xmlns="" id="{D2F9ABA3-D5EB-94F2-BD63-FA886CEE2852}"/>
              </a:ext>
            </a:extLst>
          </p:cNvPr>
          <p:cNvPicPr>
            <a:picLocks noChangeAspect="1"/>
          </p:cNvPicPr>
          <p:nvPr/>
        </p:nvPicPr>
        <p:blipFill>
          <a:blip r:embed="rId8"/>
          <a:stretch>
            <a:fillRect/>
          </a:stretch>
        </p:blipFill>
        <p:spPr>
          <a:xfrm>
            <a:off x="3460054" y="985721"/>
            <a:ext cx="5285690" cy="1603387"/>
          </a:xfrm>
          <a:prstGeom prst="rect">
            <a:avLst/>
          </a:prstGeom>
        </p:spPr>
      </p:pic>
      <p:pic>
        <p:nvPicPr>
          <p:cNvPr id="11" name="Picture 10">
            <a:extLst>
              <a:ext uri="{FF2B5EF4-FFF2-40B4-BE49-F238E27FC236}">
                <a16:creationId xmlns:a16="http://schemas.microsoft.com/office/drawing/2014/main" xmlns="" id="{464FEA1B-48F9-CB37-C651-32B9F5929953}"/>
              </a:ext>
            </a:extLst>
          </p:cNvPr>
          <p:cNvPicPr>
            <a:picLocks noChangeAspect="1"/>
          </p:cNvPicPr>
          <p:nvPr/>
        </p:nvPicPr>
        <p:blipFill>
          <a:blip r:embed="rId9"/>
          <a:stretch>
            <a:fillRect/>
          </a:stretch>
        </p:blipFill>
        <p:spPr>
          <a:xfrm>
            <a:off x="2178287" y="1942464"/>
            <a:ext cx="7212193" cy="2676376"/>
          </a:xfrm>
          <a:prstGeom prst="rect">
            <a:avLst/>
          </a:prstGeom>
        </p:spPr>
      </p:pic>
      <p:pic>
        <p:nvPicPr>
          <p:cNvPr id="17" name="Picture 16">
            <a:extLst>
              <a:ext uri="{FF2B5EF4-FFF2-40B4-BE49-F238E27FC236}">
                <a16:creationId xmlns:a16="http://schemas.microsoft.com/office/drawing/2014/main" xmlns="" id="{B47B1C6E-4994-D332-8696-0386E964471E}"/>
              </a:ext>
            </a:extLst>
          </p:cNvPr>
          <p:cNvPicPr>
            <a:picLocks noChangeAspect="1"/>
          </p:cNvPicPr>
          <p:nvPr/>
        </p:nvPicPr>
        <p:blipFill>
          <a:blip r:embed="rId10"/>
          <a:stretch>
            <a:fillRect/>
          </a:stretch>
        </p:blipFill>
        <p:spPr>
          <a:xfrm>
            <a:off x="5322054" y="3995151"/>
            <a:ext cx="5450296" cy="16094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1191</Words>
  <Application>Microsoft Office PowerPoint</Application>
  <PresentationFormat>Widescreen</PresentationFormat>
  <Paragraphs>86</Paragraphs>
  <Slides>17</Slides>
  <Notes>4</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17</vt:i4>
      </vt:variant>
    </vt:vector>
  </HeadingPairs>
  <TitlesOfParts>
    <vt:vector size="38" baseType="lpstr">
      <vt:lpstr>#9Slide05 Dancing Script</vt:lpstr>
      <vt:lpstr>Anaheim</vt:lpstr>
      <vt:lpstr>Architecture</vt:lpstr>
      <vt:lpstr>Coiny</vt:lpstr>
      <vt:lpstr>Just Another Hand</vt:lpstr>
      <vt:lpstr>Londrina Solid</vt:lpstr>
      <vt:lpstr>SVN-Newton</vt:lpstr>
      <vt:lpstr>字魂59号-创粗黑</vt:lpstr>
      <vt:lpstr>SimSun</vt:lpstr>
      <vt:lpstr>Microsoft YaHei</vt:lpstr>
      <vt:lpstr>等线</vt:lpstr>
      <vt:lpstr>等线 Light</vt:lpstr>
      <vt:lpstr>Arial</vt:lpstr>
      <vt:lpstr>Calibri</vt:lpstr>
      <vt:lpstr>Calibri Light</vt:lpstr>
      <vt:lpstr>Cambria</vt:lpstr>
      <vt:lpstr>Tahoma</vt:lpstr>
      <vt:lpstr>Times New Roman</vt:lpstr>
      <vt:lpstr>1_Office Theme</vt:lpstr>
      <vt:lpstr>Office 主题​​</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27</cp:revision>
  <dcterms:created xsi:type="dcterms:W3CDTF">2024-07-02T05:21:00Z</dcterms:created>
  <dcterms:modified xsi:type="dcterms:W3CDTF">2024-09-30T07:49:47Z</dcterms:modified>
</cp:coreProperties>
</file>