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4" r:id="rId3"/>
    <p:sldId id="265" r:id="rId4"/>
    <p:sldId id="257" r:id="rId5"/>
    <p:sldId id="269" r:id="rId6"/>
    <p:sldId id="272" r:id="rId7"/>
    <p:sldId id="270" r:id="rId8"/>
    <p:sldId id="271" r:id="rId9"/>
    <p:sldId id="277" r:id="rId10"/>
    <p:sldId id="274" r:id="rId11"/>
    <p:sldId id="263" r:id="rId12"/>
    <p:sldId id="275" r:id="rId13"/>
    <p:sldId id="276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BEE5-B837-452E-973A-29DC45209DF6}" type="datetimeFigureOut">
              <a:rPr lang="vi-VN" smtClean="0"/>
              <a:pPr/>
              <a:t>31/10/2025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9FE60-2207-41B0-B001-0C6DB81D9A0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81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7DB45-2896-4E08-BEF5-F77B256AA883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8951-547B-47E3-B67E-B77413813894}" type="datetimeFigureOut">
              <a:rPr lang="vi-VN" smtClean="0"/>
              <a:pPr/>
              <a:t>31/10/2025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457-CDE7-4A09-B32B-F0FB9CFA59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8951-547B-47E3-B67E-B77413813894}" type="datetimeFigureOut">
              <a:rPr lang="vi-VN" smtClean="0"/>
              <a:pPr/>
              <a:t>31/10/2025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457-CDE7-4A09-B32B-F0FB9CFA59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8951-547B-47E3-B67E-B77413813894}" type="datetimeFigureOut">
              <a:rPr lang="vi-VN" smtClean="0"/>
              <a:pPr/>
              <a:t>31/10/2025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457-CDE7-4A09-B32B-F0FB9CFA59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8951-547B-47E3-B67E-B77413813894}" type="datetimeFigureOut">
              <a:rPr lang="vi-VN" smtClean="0"/>
              <a:pPr/>
              <a:t>31/10/2025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457-CDE7-4A09-B32B-F0FB9CFA59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8951-547B-47E3-B67E-B77413813894}" type="datetimeFigureOut">
              <a:rPr lang="vi-VN" smtClean="0"/>
              <a:pPr/>
              <a:t>31/10/2025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457-CDE7-4A09-B32B-F0FB9CFA59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8951-547B-47E3-B67E-B77413813894}" type="datetimeFigureOut">
              <a:rPr lang="vi-VN" smtClean="0"/>
              <a:pPr/>
              <a:t>31/10/2025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457-CDE7-4A09-B32B-F0FB9CFA59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8951-547B-47E3-B67E-B77413813894}" type="datetimeFigureOut">
              <a:rPr lang="vi-VN" smtClean="0"/>
              <a:pPr/>
              <a:t>31/10/2025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457-CDE7-4A09-B32B-F0FB9CFA59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8951-547B-47E3-B67E-B77413813894}" type="datetimeFigureOut">
              <a:rPr lang="vi-VN" smtClean="0"/>
              <a:pPr/>
              <a:t>31/10/2025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457-CDE7-4A09-B32B-F0FB9CFA59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8951-547B-47E3-B67E-B77413813894}" type="datetimeFigureOut">
              <a:rPr lang="vi-VN" smtClean="0"/>
              <a:pPr/>
              <a:t>31/10/2025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457-CDE7-4A09-B32B-F0FB9CFA59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8951-547B-47E3-B67E-B77413813894}" type="datetimeFigureOut">
              <a:rPr lang="vi-VN" smtClean="0"/>
              <a:pPr/>
              <a:t>31/10/2025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457-CDE7-4A09-B32B-F0FB9CFA59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8951-547B-47E3-B67E-B77413813894}" type="datetimeFigureOut">
              <a:rPr lang="vi-VN" smtClean="0"/>
              <a:pPr/>
              <a:t>31/10/2025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457-CDE7-4A09-B32B-F0FB9CFA59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08951-547B-47E3-B67E-B77413813894}" type="datetimeFigureOut">
              <a:rPr lang="vi-VN" smtClean="0"/>
              <a:pPr/>
              <a:t>31/10/2025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7457-CDE7-4A09-B32B-F0FB9CFA592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7048500"/>
            <a:chOff x="0" y="0"/>
            <a:chExt cx="5760" cy="432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5127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1" y="0"/>
                  </a:cxn>
                  <a:cxn ang="0">
                    <a:pos x="42" y="2"/>
                  </a:cxn>
                  <a:cxn ang="0">
                    <a:pos x="52" y="8"/>
                  </a:cxn>
                  <a:cxn ang="0">
                    <a:pos x="58" y="18"/>
                  </a:cxn>
                  <a:cxn ang="0">
                    <a:pos x="61" y="30"/>
                  </a:cxn>
                  <a:cxn ang="0">
                    <a:pos x="58" y="41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1" y="60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/>
                <a:ahLst/>
                <a:cxnLst>
                  <a:cxn ang="0">
                    <a:pos x="163" y="144"/>
                  </a:cxn>
                  <a:cxn ang="0">
                    <a:pos x="177" y="118"/>
                  </a:cxn>
                  <a:cxn ang="0">
                    <a:pos x="172" y="110"/>
                  </a:cxn>
                  <a:cxn ang="0">
                    <a:pos x="161" y="89"/>
                  </a:cxn>
                  <a:cxn ang="0">
                    <a:pos x="144" y="62"/>
                  </a:cxn>
                  <a:cxn ang="0">
                    <a:pos x="122" y="33"/>
                  </a:cxn>
                  <a:cxn ang="0">
                    <a:pos x="95" y="11"/>
                  </a:cxn>
                  <a:cxn ang="0">
                    <a:pos x="69" y="0"/>
                  </a:cxn>
                  <a:cxn ang="0">
                    <a:pos x="40" y="7"/>
                  </a:cxn>
                  <a:cxn ang="0">
                    <a:pos x="14" y="38"/>
                  </a:cxn>
                  <a:cxn ang="0">
                    <a:pos x="3" y="60"/>
                  </a:cxn>
                  <a:cxn ang="0">
                    <a:pos x="0" y="78"/>
                  </a:cxn>
                  <a:cxn ang="0">
                    <a:pos x="1" y="94"/>
                  </a:cxn>
                  <a:cxn ang="0">
                    <a:pos x="8" y="106"/>
                  </a:cxn>
                  <a:cxn ang="0">
                    <a:pos x="17" y="117"/>
                  </a:cxn>
                  <a:cxn ang="0">
                    <a:pos x="30" y="126"/>
                  </a:cxn>
                  <a:cxn ang="0">
                    <a:pos x="46" y="132"/>
                  </a:cxn>
                  <a:cxn ang="0">
                    <a:pos x="62" y="138"/>
                  </a:cxn>
                  <a:cxn ang="0">
                    <a:pos x="79" y="141"/>
                  </a:cxn>
                  <a:cxn ang="0">
                    <a:pos x="98" y="143"/>
                  </a:cxn>
                  <a:cxn ang="0">
                    <a:pos x="115" y="144"/>
                  </a:cxn>
                  <a:cxn ang="0">
                    <a:pos x="130" y="146"/>
                  </a:cxn>
                  <a:cxn ang="0">
                    <a:pos x="144" y="146"/>
                  </a:cxn>
                  <a:cxn ang="0">
                    <a:pos x="154" y="144"/>
                  </a:cxn>
                  <a:cxn ang="0">
                    <a:pos x="161" y="144"/>
                  </a:cxn>
                  <a:cxn ang="0">
                    <a:pos x="163" y="144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/>
                <a:ahLst/>
                <a:cxnLst>
                  <a:cxn ang="0">
                    <a:pos x="178" y="27"/>
                  </a:cxn>
                  <a:cxn ang="0">
                    <a:pos x="164" y="1"/>
                  </a:cxn>
                  <a:cxn ang="0">
                    <a:pos x="162" y="1"/>
                  </a:cxn>
                  <a:cxn ang="0">
                    <a:pos x="155" y="1"/>
                  </a:cxn>
                  <a:cxn ang="0">
                    <a:pos x="145" y="0"/>
                  </a:cxn>
                  <a:cxn ang="0">
                    <a:pos x="131" y="0"/>
                  </a:cxn>
                  <a:cxn ang="0">
                    <a:pos x="116" y="1"/>
                  </a:cxn>
                  <a:cxn ang="0">
                    <a:pos x="99" y="2"/>
                  </a:cxn>
                  <a:cxn ang="0">
                    <a:pos x="80" y="5"/>
                  </a:cxn>
                  <a:cxn ang="0">
                    <a:pos x="63" y="7"/>
                  </a:cxn>
                  <a:cxn ang="0">
                    <a:pos x="46" y="13"/>
                  </a:cxn>
                  <a:cxn ang="0">
                    <a:pos x="31" y="18"/>
                  </a:cxn>
                  <a:cxn ang="0">
                    <a:pos x="18" y="27"/>
                  </a:cxn>
                  <a:cxn ang="0">
                    <a:pos x="8" y="37"/>
                  </a:cxn>
                  <a:cxn ang="0">
                    <a:pos x="2" y="50"/>
                  </a:cxn>
                  <a:cxn ang="0">
                    <a:pos x="0" y="65"/>
                  </a:cxn>
                  <a:cxn ang="0">
                    <a:pos x="4" y="83"/>
                  </a:cxn>
                  <a:cxn ang="0">
                    <a:pos x="14" y="104"/>
                  </a:cxn>
                  <a:cxn ang="0">
                    <a:pos x="41" y="135"/>
                  </a:cxn>
                  <a:cxn ang="0">
                    <a:pos x="69" y="143"/>
                  </a:cxn>
                  <a:cxn ang="0">
                    <a:pos x="96" y="132"/>
                  </a:cxn>
                  <a:cxn ang="0">
                    <a:pos x="122" y="111"/>
                  </a:cxn>
                  <a:cxn ang="0">
                    <a:pos x="145" y="83"/>
                  </a:cxn>
                  <a:cxn ang="0">
                    <a:pos x="162" y="55"/>
                  </a:cxn>
                  <a:cxn ang="0">
                    <a:pos x="174" y="35"/>
                  </a:cxn>
                  <a:cxn ang="0">
                    <a:pos x="178" y="27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2" y="0"/>
                  </a:cxn>
                  <a:cxn ang="0">
                    <a:pos x="47" y="8"/>
                  </a:cxn>
                  <a:cxn ang="0">
                    <a:pos x="35" y="29"/>
                  </a:cxn>
                  <a:cxn ang="0">
                    <a:pos x="20" y="57"/>
                  </a:cxn>
                  <a:cxn ang="0">
                    <a:pos x="7" y="90"/>
                  </a:cxn>
                  <a:cxn ang="0">
                    <a:pos x="0" y="123"/>
                  </a:cxn>
                  <a:cxn ang="0">
                    <a:pos x="5" y="152"/>
                  </a:cxn>
                  <a:cxn ang="0">
                    <a:pos x="24" y="172"/>
                  </a:cxn>
                  <a:cxn ang="0">
                    <a:pos x="64" y="181"/>
                  </a:cxn>
                  <a:cxn ang="0">
                    <a:pos x="106" y="172"/>
                  </a:cxn>
                  <a:cxn ang="0">
                    <a:pos x="127" y="152"/>
                  </a:cxn>
                  <a:cxn ang="0">
                    <a:pos x="132" y="123"/>
                  </a:cxn>
                  <a:cxn ang="0">
                    <a:pos x="127" y="90"/>
                  </a:cxn>
                  <a:cxn ang="0">
                    <a:pos x="114" y="57"/>
                  </a:cxn>
                  <a:cxn ang="0">
                    <a:pos x="99" y="29"/>
                  </a:cxn>
                  <a:cxn ang="0">
                    <a:pos x="86" y="8"/>
                  </a:cxn>
                  <a:cxn ang="0">
                    <a:pos x="82" y="0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6"/>
                  </a:cxn>
                  <a:cxn ang="0">
                    <a:pos x="5" y="34"/>
                  </a:cxn>
                  <a:cxn ang="0">
                    <a:pos x="16" y="55"/>
                  </a:cxn>
                  <a:cxn ang="0">
                    <a:pos x="33" y="83"/>
                  </a:cxn>
                  <a:cxn ang="0">
                    <a:pos x="56" y="110"/>
                  </a:cxn>
                  <a:cxn ang="0">
                    <a:pos x="82" y="132"/>
                  </a:cxn>
                  <a:cxn ang="0">
                    <a:pos x="109" y="144"/>
                  </a:cxn>
                  <a:cxn ang="0">
                    <a:pos x="137" y="137"/>
                  </a:cxn>
                  <a:cxn ang="0">
                    <a:pos x="164" y="106"/>
                  </a:cxn>
                  <a:cxn ang="0">
                    <a:pos x="174" y="85"/>
                  </a:cxn>
                  <a:cxn ang="0">
                    <a:pos x="177" y="67"/>
                  </a:cxn>
                  <a:cxn ang="0">
                    <a:pos x="176" y="50"/>
                  </a:cxn>
                  <a:cxn ang="0">
                    <a:pos x="170" y="38"/>
                  </a:cxn>
                  <a:cxn ang="0">
                    <a:pos x="161" y="27"/>
                  </a:cxn>
                  <a:cxn ang="0">
                    <a:pos x="147" y="19"/>
                  </a:cxn>
                  <a:cxn ang="0">
                    <a:pos x="132" y="12"/>
                  </a:cxn>
                  <a:cxn ang="0">
                    <a:pos x="116" y="8"/>
                  </a:cxn>
                  <a:cxn ang="0">
                    <a:pos x="98" y="4"/>
                  </a:cxn>
                  <a:cxn ang="0">
                    <a:pos x="81" y="2"/>
                  </a:cxn>
                  <a:cxn ang="0">
                    <a:pos x="63" y="1"/>
                  </a:cxn>
                  <a:cxn ang="0">
                    <a:pos x="48" y="0"/>
                  </a:cxn>
                  <a:cxn ang="0">
                    <a:pos x="35" y="0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5" y="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42"/>
                  </a:cxn>
                  <a:cxn ang="0">
                    <a:pos x="17" y="142"/>
                  </a:cxn>
                  <a:cxn ang="0">
                    <a:pos x="24" y="142"/>
                  </a:cxn>
                  <a:cxn ang="0">
                    <a:pos x="34" y="143"/>
                  </a:cxn>
                  <a:cxn ang="0">
                    <a:pos x="48" y="143"/>
                  </a:cxn>
                  <a:cxn ang="0">
                    <a:pos x="63" y="142"/>
                  </a:cxn>
                  <a:cxn ang="0">
                    <a:pos x="80" y="141"/>
                  </a:cxn>
                  <a:cxn ang="0">
                    <a:pos x="99" y="139"/>
                  </a:cxn>
                  <a:cxn ang="0">
                    <a:pos x="116" y="135"/>
                  </a:cxn>
                  <a:cxn ang="0">
                    <a:pos x="133" y="131"/>
                  </a:cxn>
                  <a:cxn ang="0">
                    <a:pos x="148" y="125"/>
                  </a:cxn>
                  <a:cxn ang="0">
                    <a:pos x="161" y="117"/>
                  </a:cxn>
                  <a:cxn ang="0">
                    <a:pos x="171" y="106"/>
                  </a:cxn>
                  <a:cxn ang="0">
                    <a:pos x="177" y="94"/>
                  </a:cxn>
                  <a:cxn ang="0">
                    <a:pos x="180" y="79"/>
                  </a:cxn>
                  <a:cxn ang="0">
                    <a:pos x="175" y="60"/>
                  </a:cxn>
                  <a:cxn ang="0">
                    <a:pos x="166" y="40"/>
                  </a:cxn>
                  <a:cxn ang="0">
                    <a:pos x="138" y="7"/>
                  </a:cxn>
                  <a:cxn ang="0">
                    <a:pos x="109" y="0"/>
                  </a:cxn>
                  <a:cxn ang="0">
                    <a:pos x="82" y="10"/>
                  </a:cxn>
                  <a:cxn ang="0">
                    <a:pos x="56" y="32"/>
                  </a:cxn>
                  <a:cxn ang="0">
                    <a:pos x="33" y="59"/>
                  </a:cxn>
                  <a:cxn ang="0">
                    <a:pos x="16" y="87"/>
                  </a:cxn>
                  <a:cxn ang="0">
                    <a:pos x="4" y="108"/>
                  </a:cxn>
                  <a:cxn ang="0">
                    <a:pos x="0" y="116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8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5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7"/>
                  </a:cxn>
                  <a:cxn ang="0">
                    <a:pos x="0" y="33"/>
                  </a:cxn>
                  <a:cxn ang="0">
                    <a:pos x="3" y="43"/>
                  </a:cxn>
                  <a:cxn ang="0">
                    <a:pos x="11" y="51"/>
                  </a:cxn>
                  <a:cxn ang="0">
                    <a:pos x="25" y="56"/>
                  </a:cxn>
                  <a:cxn ang="0">
                    <a:pos x="39" y="58"/>
                  </a:cxn>
                  <a:cxn ang="0">
                    <a:pos x="52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66" y="0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5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2"/>
                  </a:cxn>
                  <a:cxn ang="0">
                    <a:pos x="16" y="54"/>
                  </a:cxn>
                  <a:cxn ang="0">
                    <a:pos x="28" y="57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8" y="33"/>
                  </a:cxn>
                  <a:cxn ang="0">
                    <a:pos x="64" y="22"/>
                  </a:cxn>
                  <a:cxn ang="0">
                    <a:pos x="70" y="14"/>
                  </a:cxn>
                  <a:cxn ang="0">
                    <a:pos x="71" y="10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14" y="12"/>
                  </a:cxn>
                  <a:cxn ang="0">
                    <a:pos x="8" y="23"/>
                  </a:cxn>
                  <a:cxn ang="0">
                    <a:pos x="2" y="36"/>
                  </a:cxn>
                  <a:cxn ang="0">
                    <a:pos x="0" y="50"/>
                  </a:cxn>
                  <a:cxn ang="0">
                    <a:pos x="1" y="61"/>
                  </a:cxn>
                  <a:cxn ang="0">
                    <a:pos x="9" y="69"/>
                  </a:cxn>
                  <a:cxn ang="0">
                    <a:pos x="25" y="73"/>
                  </a:cxn>
                  <a:cxn ang="0">
                    <a:pos x="41" y="69"/>
                  </a:cxn>
                  <a:cxn ang="0">
                    <a:pos x="50" y="61"/>
                  </a:cxn>
                  <a:cxn ang="0">
                    <a:pos x="52" y="50"/>
                  </a:cxn>
                  <a:cxn ang="0">
                    <a:pos x="49" y="36"/>
                  </a:cxn>
                  <a:cxn ang="0">
                    <a:pos x="45" y="23"/>
                  </a:cxn>
                  <a:cxn ang="0">
                    <a:pos x="39" y="12"/>
                  </a:cxn>
                  <a:cxn ang="0">
                    <a:pos x="34" y="4"/>
                  </a:cxn>
                  <a:cxn ang="0">
                    <a:pos x="32" y="0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7"/>
                  </a:cxn>
                  <a:cxn ang="0">
                    <a:pos x="55" y="54"/>
                  </a:cxn>
                  <a:cxn ang="0">
                    <a:pos x="66" y="42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6" y="55"/>
                  </a:cxn>
                  <a:cxn ang="0">
                    <a:pos x="59" y="50"/>
                  </a:cxn>
                  <a:cxn ang="0">
                    <a:pos x="68" y="43"/>
                  </a:cxn>
                  <a:cxn ang="0">
                    <a:pos x="71" y="32"/>
                  </a:cxn>
                  <a:cxn ang="0">
                    <a:pos x="66" y="17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2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7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7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1" y="24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7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4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6"/>
                  </a:cxn>
                  <a:cxn ang="0">
                    <a:pos x="0" y="32"/>
                  </a:cxn>
                  <a:cxn ang="0">
                    <a:pos x="3" y="43"/>
                  </a:cxn>
                  <a:cxn ang="0">
                    <a:pos x="13" y="51"/>
                  </a:cxn>
                  <a:cxn ang="0">
                    <a:pos x="25" y="55"/>
                  </a:cxn>
                  <a:cxn ang="0">
                    <a:pos x="39" y="58"/>
                  </a:cxn>
                  <a:cxn ang="0">
                    <a:pos x="53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1"/>
                  </a:cxn>
                  <a:cxn ang="0">
                    <a:pos x="17" y="54"/>
                  </a:cxn>
                  <a:cxn ang="0">
                    <a:pos x="29" y="56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9" y="33"/>
                  </a:cxn>
                  <a:cxn ang="0">
                    <a:pos x="66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3" y="11"/>
                  </a:cxn>
                  <a:cxn ang="0">
                    <a:pos x="8" y="23"/>
                  </a:cxn>
                  <a:cxn ang="0">
                    <a:pos x="3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6" y="72"/>
                  </a:cxn>
                  <a:cxn ang="0">
                    <a:pos x="42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0" y="35"/>
                  </a:cxn>
                  <a:cxn ang="0">
                    <a:pos x="46" y="23"/>
                  </a:cxn>
                  <a:cxn ang="0">
                    <a:pos x="40" y="11"/>
                  </a:cxn>
                  <a:cxn ang="0">
                    <a:pos x="35" y="3"/>
                  </a:cxn>
                  <a:cxn ang="0">
                    <a:pos x="33" y="0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6"/>
                  </a:cxn>
                  <a:cxn ang="0">
                    <a:pos x="55" y="54"/>
                  </a:cxn>
                  <a:cxn ang="0">
                    <a:pos x="66" y="41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7" y="54"/>
                  </a:cxn>
                  <a:cxn ang="0">
                    <a:pos x="60" y="50"/>
                  </a:cxn>
                  <a:cxn ang="0">
                    <a:pos x="69" y="43"/>
                  </a:cxn>
                  <a:cxn ang="0">
                    <a:pos x="72" y="31"/>
                  </a:cxn>
                  <a:cxn ang="0">
                    <a:pos x="67" y="16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3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6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2" y="8"/>
                  </a:cxn>
                  <a:cxn ang="0">
                    <a:pos x="23" y="12"/>
                  </a:cxn>
                  <a:cxn ang="0">
                    <a:pos x="22" y="17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5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2" y="47"/>
                  </a:cxn>
                  <a:cxn ang="0">
                    <a:pos x="71" y="44"/>
                  </a:cxn>
                  <a:cxn ang="0">
                    <a:pos x="65" y="36"/>
                  </a:cxn>
                  <a:cxn ang="0">
                    <a:pos x="58" y="24"/>
                  </a:cxn>
                  <a:cxn ang="0">
                    <a:pos x="50" y="14"/>
                  </a:cxn>
                  <a:cxn ang="0">
                    <a:pos x="40" y="5"/>
                  </a:cxn>
                  <a:cxn ang="0">
                    <a:pos x="28" y="0"/>
                  </a:cxn>
                  <a:cxn ang="0">
                    <a:pos x="16" y="3"/>
                  </a:cxn>
                  <a:cxn ang="0">
                    <a:pos x="6" y="15"/>
                  </a:cxn>
                  <a:cxn ang="0">
                    <a:pos x="0" y="31"/>
                  </a:cxn>
                  <a:cxn ang="0">
                    <a:pos x="4" y="43"/>
                  </a:cxn>
                  <a:cxn ang="0">
                    <a:pos x="12" y="51"/>
                  </a:cxn>
                  <a:cxn ang="0">
                    <a:pos x="26" y="56"/>
                  </a:cxn>
                  <a:cxn ang="0">
                    <a:pos x="40" y="58"/>
                  </a:cxn>
                  <a:cxn ang="0">
                    <a:pos x="52" y="58"/>
                  </a:cxn>
                  <a:cxn ang="0">
                    <a:pos x="63" y="58"/>
                  </a:cxn>
                  <a:cxn ang="0">
                    <a:pos x="66" y="58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6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4" y="14"/>
                  </a:cxn>
                  <a:cxn ang="0">
                    <a:pos x="0" y="25"/>
                  </a:cxn>
                  <a:cxn ang="0">
                    <a:pos x="6" y="40"/>
                  </a:cxn>
                  <a:cxn ang="0">
                    <a:pos x="16" y="53"/>
                  </a:cxn>
                  <a:cxn ang="0">
                    <a:pos x="28" y="56"/>
                  </a:cxn>
                  <a:cxn ang="0">
                    <a:pos x="40" y="53"/>
                  </a:cxn>
                  <a:cxn ang="0">
                    <a:pos x="50" y="44"/>
                  </a:cxn>
                  <a:cxn ang="0">
                    <a:pos x="58" y="33"/>
                  </a:cxn>
                  <a:cxn ang="0">
                    <a:pos x="65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7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1" y="0"/>
                  </a:cxn>
                  <a:cxn ang="0">
                    <a:pos x="19" y="3"/>
                  </a:cxn>
                  <a:cxn ang="0">
                    <a:pos x="14" y="11"/>
                  </a:cxn>
                  <a:cxn ang="0">
                    <a:pos x="8" y="23"/>
                  </a:cxn>
                  <a:cxn ang="0">
                    <a:pos x="2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7" y="72"/>
                  </a:cxn>
                  <a:cxn ang="0">
                    <a:pos x="43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1" y="35"/>
                  </a:cxn>
                  <a:cxn ang="0">
                    <a:pos x="45" y="23"/>
                  </a:cxn>
                  <a:cxn ang="0">
                    <a:pos x="39" y="11"/>
                  </a:cxn>
                  <a:cxn ang="0">
                    <a:pos x="35" y="3"/>
                  </a:cxn>
                  <a:cxn ang="0">
                    <a:pos x="32" y="0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3"/>
                  </a:cxn>
                  <a:cxn ang="0">
                    <a:pos x="33" y="53"/>
                  </a:cxn>
                  <a:cxn ang="0">
                    <a:pos x="44" y="57"/>
                  </a:cxn>
                  <a:cxn ang="0">
                    <a:pos x="56" y="55"/>
                  </a:cxn>
                  <a:cxn ang="0">
                    <a:pos x="66" y="42"/>
                  </a:cxn>
                  <a:cxn ang="0">
                    <a:pos x="72" y="26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3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8"/>
                  </a:cxn>
                  <a:cxn ang="0">
                    <a:pos x="9" y="58"/>
                  </a:cxn>
                  <a:cxn ang="0">
                    <a:pos x="20" y="58"/>
                  </a:cxn>
                  <a:cxn ang="0">
                    <a:pos x="33" y="58"/>
                  </a:cxn>
                  <a:cxn ang="0">
                    <a:pos x="46" y="55"/>
                  </a:cxn>
                  <a:cxn ang="0">
                    <a:pos x="59" y="51"/>
                  </a:cxn>
                  <a:cxn ang="0">
                    <a:pos x="68" y="43"/>
                  </a:cxn>
                  <a:cxn ang="0">
                    <a:pos x="72" y="32"/>
                  </a:cxn>
                  <a:cxn ang="0">
                    <a:pos x="66" y="16"/>
                  </a:cxn>
                  <a:cxn ang="0">
                    <a:pos x="56" y="4"/>
                  </a:cxn>
                  <a:cxn ang="0">
                    <a:pos x="44" y="0"/>
                  </a:cxn>
                  <a:cxn ang="0">
                    <a:pos x="33" y="5"/>
                  </a:cxn>
                  <a:cxn ang="0">
                    <a:pos x="23" y="14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1" y="44"/>
                  </a:cxn>
                  <a:cxn ang="0">
                    <a:pos x="0" y="47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3" y="28"/>
                  </a:cxn>
                  <a:cxn ang="0">
                    <a:pos x="138" y="57"/>
                  </a:cxn>
                  <a:cxn ang="0">
                    <a:pos x="129" y="84"/>
                  </a:cxn>
                  <a:cxn ang="0">
                    <a:pos x="116" y="111"/>
                  </a:cxn>
                  <a:cxn ang="0">
                    <a:pos x="100" y="135"/>
                  </a:cxn>
                  <a:cxn ang="0">
                    <a:pos x="82" y="152"/>
                  </a:cxn>
                  <a:cxn ang="0">
                    <a:pos x="60" y="164"/>
                  </a:cxn>
                  <a:cxn ang="0">
                    <a:pos x="36" y="167"/>
                  </a:cxn>
                  <a:cxn ang="0">
                    <a:pos x="16" y="163"/>
                  </a:cxn>
                  <a:cxn ang="0">
                    <a:pos x="5" y="152"/>
                  </a:cxn>
                  <a:cxn ang="0">
                    <a:pos x="0" y="140"/>
                  </a:cxn>
                  <a:cxn ang="0">
                    <a:pos x="2" y="123"/>
                  </a:cxn>
                  <a:cxn ang="0">
                    <a:pos x="12" y="109"/>
                  </a:cxn>
                  <a:cxn ang="0">
                    <a:pos x="24" y="96"/>
                  </a:cxn>
                  <a:cxn ang="0">
                    <a:pos x="42" y="85"/>
                  </a:cxn>
                  <a:cxn ang="0">
                    <a:pos x="62" y="82"/>
                  </a:cxn>
                  <a:cxn ang="0">
                    <a:pos x="80" y="79"/>
                  </a:cxn>
                  <a:cxn ang="0">
                    <a:pos x="95" y="69"/>
                  </a:cxn>
                  <a:cxn ang="0">
                    <a:pos x="108" y="57"/>
                  </a:cxn>
                  <a:cxn ang="0">
                    <a:pos x="121" y="41"/>
                  </a:cxn>
                  <a:cxn ang="0">
                    <a:pos x="130" y="26"/>
                  </a:cxn>
                  <a:cxn ang="0">
                    <a:pos x="138" y="13"/>
                  </a:cxn>
                  <a:cxn ang="0">
                    <a:pos x="143" y="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196" y="10"/>
                  </a:cxn>
                  <a:cxn ang="0">
                    <a:pos x="187" y="21"/>
                  </a:cxn>
                  <a:cxn ang="0">
                    <a:pos x="175" y="31"/>
                  </a:cxn>
                  <a:cxn ang="0">
                    <a:pos x="165" y="40"/>
                  </a:cxn>
                  <a:cxn ang="0">
                    <a:pos x="152" y="50"/>
                  </a:cxn>
                  <a:cxn ang="0">
                    <a:pos x="139" y="58"/>
                  </a:cxn>
                  <a:cxn ang="0">
                    <a:pos x="127" y="65"/>
                  </a:cxn>
                  <a:cxn ang="0">
                    <a:pos x="114" y="70"/>
                  </a:cxn>
                  <a:cxn ang="0">
                    <a:pos x="100" y="76"/>
                  </a:cxn>
                  <a:cxn ang="0">
                    <a:pos x="88" y="80"/>
                  </a:cxn>
                  <a:cxn ang="0">
                    <a:pos x="74" y="81"/>
                  </a:cxn>
                  <a:cxn ang="0">
                    <a:pos x="61" y="82"/>
                  </a:cxn>
                  <a:cxn ang="0">
                    <a:pos x="48" y="81"/>
                  </a:cxn>
                  <a:cxn ang="0">
                    <a:pos x="37" y="77"/>
                  </a:cxn>
                  <a:cxn ang="0">
                    <a:pos x="25" y="71"/>
                  </a:cxn>
                  <a:cxn ang="0">
                    <a:pos x="15" y="65"/>
                  </a:cxn>
                  <a:cxn ang="0">
                    <a:pos x="2" y="48"/>
                  </a:cxn>
                  <a:cxn ang="0">
                    <a:pos x="0" y="33"/>
                  </a:cxn>
                  <a:cxn ang="0">
                    <a:pos x="6" y="21"/>
                  </a:cxn>
                  <a:cxn ang="0">
                    <a:pos x="17" y="10"/>
                  </a:cxn>
                  <a:cxn ang="0">
                    <a:pos x="33" y="3"/>
                  </a:cxn>
                  <a:cxn ang="0">
                    <a:pos x="52" y="1"/>
                  </a:cxn>
                  <a:cxn ang="0">
                    <a:pos x="71" y="5"/>
                  </a:cxn>
                  <a:cxn ang="0">
                    <a:pos x="90" y="15"/>
                  </a:cxn>
                  <a:cxn ang="0">
                    <a:pos x="105" y="22"/>
                  </a:cxn>
                  <a:cxn ang="0">
                    <a:pos x="123" y="24"/>
                  </a:cxn>
                  <a:cxn ang="0">
                    <a:pos x="142" y="22"/>
                  </a:cxn>
                  <a:cxn ang="0">
                    <a:pos x="160" y="17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0" y="2"/>
                  </a:cxn>
                  <a:cxn ang="0">
                    <a:pos x="204" y="0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2" y="21"/>
                  </a:cxn>
                  <a:cxn ang="0">
                    <a:pos x="59" y="45"/>
                  </a:cxn>
                  <a:cxn ang="0">
                    <a:pos x="71" y="73"/>
                  </a:cxn>
                  <a:cxn ang="0">
                    <a:pos x="79" y="100"/>
                  </a:cxn>
                  <a:cxn ang="0">
                    <a:pos x="84" y="128"/>
                  </a:cxn>
                  <a:cxn ang="0">
                    <a:pos x="82" y="155"/>
                  </a:cxn>
                  <a:cxn ang="0">
                    <a:pos x="74" y="178"/>
                  </a:cxn>
                  <a:cxn ang="0">
                    <a:pos x="57" y="197"/>
                  </a:cxn>
                  <a:cxn ang="0">
                    <a:pos x="40" y="208"/>
                  </a:cxn>
                  <a:cxn ang="0">
                    <a:pos x="25" y="208"/>
                  </a:cxn>
                  <a:cxn ang="0">
                    <a:pos x="12" y="201"/>
                  </a:cxn>
                  <a:cxn ang="0">
                    <a:pos x="4" y="187"/>
                  </a:cxn>
                  <a:cxn ang="0">
                    <a:pos x="0" y="170"/>
                  </a:cxn>
                  <a:cxn ang="0">
                    <a:pos x="1" y="151"/>
                  </a:cxn>
                  <a:cxn ang="0">
                    <a:pos x="7" y="133"/>
                  </a:cxn>
                  <a:cxn ang="0">
                    <a:pos x="19" y="115"/>
                  </a:cxn>
                  <a:cxn ang="0">
                    <a:pos x="34" y="84"/>
                  </a:cxn>
                  <a:cxn ang="0">
                    <a:pos x="34" y="46"/>
                  </a:cxn>
                  <a:cxn ang="0">
                    <a:pos x="27" y="14"/>
                  </a:cxn>
                  <a:cxn ang="0">
                    <a:pos x="24" y="0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54" y="18"/>
                  </a:cxn>
                  <a:cxn ang="0">
                    <a:pos x="81" y="33"/>
                  </a:cxn>
                  <a:cxn ang="0">
                    <a:pos x="104" y="50"/>
                  </a:cxn>
                  <a:cxn ang="0">
                    <a:pos x="123" y="71"/>
                  </a:cxn>
                  <a:cxn ang="0">
                    <a:pos x="137" y="92"/>
                  </a:cxn>
                  <a:cxn ang="0">
                    <a:pos x="144" y="117"/>
                  </a:cxn>
                  <a:cxn ang="0">
                    <a:pos x="142" y="141"/>
                  </a:cxn>
                  <a:cxn ang="0">
                    <a:pos x="134" y="159"/>
                  </a:cxn>
                  <a:cxn ang="0">
                    <a:pos x="121" y="168"/>
                  </a:cxn>
                  <a:cxn ang="0">
                    <a:pos x="107" y="170"/>
                  </a:cxn>
                  <a:cxn ang="0">
                    <a:pos x="94" y="164"/>
                  </a:cxn>
                  <a:cxn ang="0">
                    <a:pos x="80" y="152"/>
                  </a:cxn>
                  <a:cxn ang="0">
                    <a:pos x="69" y="136"/>
                  </a:cxn>
                  <a:cxn ang="0">
                    <a:pos x="64" y="118"/>
                  </a:cxn>
                  <a:cxn ang="0">
                    <a:pos x="65" y="97"/>
                  </a:cxn>
                  <a:cxn ang="0">
                    <a:pos x="65" y="80"/>
                  </a:cxn>
                  <a:cxn ang="0">
                    <a:pos x="59" y="63"/>
                  </a:cxn>
                  <a:cxn ang="0">
                    <a:pos x="49" y="46"/>
                  </a:cxn>
                  <a:cxn ang="0">
                    <a:pos x="36" y="31"/>
                  </a:cxn>
                  <a:cxn ang="0">
                    <a:pos x="23" y="19"/>
                  </a:cxn>
                  <a:cxn ang="0">
                    <a:pos x="12" y="1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3"/>
                  </a:cxn>
                  <a:cxn ang="0">
                    <a:pos x="27" y="8"/>
                  </a:cxn>
                  <a:cxn ang="0">
                    <a:pos x="40" y="5"/>
                  </a:cxn>
                  <a:cxn ang="0">
                    <a:pos x="54" y="3"/>
                  </a:cxn>
                  <a:cxn ang="0">
                    <a:pos x="69" y="0"/>
                  </a:cxn>
                  <a:cxn ang="0">
                    <a:pos x="84" y="0"/>
                  </a:cxn>
                  <a:cxn ang="0">
                    <a:pos x="99" y="0"/>
                  </a:cxn>
                  <a:cxn ang="0">
                    <a:pos x="114" y="1"/>
                  </a:cxn>
                  <a:cxn ang="0">
                    <a:pos x="128" y="4"/>
                  </a:cxn>
                  <a:cxn ang="0">
                    <a:pos x="141" y="8"/>
                  </a:cxn>
                  <a:cxn ang="0">
                    <a:pos x="153" y="13"/>
                  </a:cxn>
                  <a:cxn ang="0">
                    <a:pos x="165" y="19"/>
                  </a:cxn>
                  <a:cxn ang="0">
                    <a:pos x="175" y="27"/>
                  </a:cxn>
                  <a:cxn ang="0">
                    <a:pos x="183" y="35"/>
                  </a:cxn>
                  <a:cxn ang="0">
                    <a:pos x="190" y="45"/>
                  </a:cxn>
                  <a:cxn ang="0">
                    <a:pos x="196" y="57"/>
                  </a:cxn>
                  <a:cxn ang="0">
                    <a:pos x="199" y="76"/>
                  </a:cxn>
                  <a:cxn ang="0">
                    <a:pos x="194" y="91"/>
                  </a:cxn>
                  <a:cxn ang="0">
                    <a:pos x="182" y="99"/>
                  </a:cxn>
                  <a:cxn ang="0">
                    <a:pos x="167" y="103"/>
                  </a:cxn>
                  <a:cxn ang="0">
                    <a:pos x="150" y="101"/>
                  </a:cxn>
                  <a:cxn ang="0">
                    <a:pos x="132" y="92"/>
                  </a:cxn>
                  <a:cxn ang="0">
                    <a:pos x="118" y="80"/>
                  </a:cxn>
                  <a:cxn ang="0">
                    <a:pos x="106" y="63"/>
                  </a:cxn>
                  <a:cxn ang="0">
                    <a:pos x="97" y="49"/>
                  </a:cxn>
                  <a:cxn ang="0">
                    <a:pos x="82" y="37"/>
                  </a:cxn>
                  <a:cxn ang="0">
                    <a:pos x="65" y="29"/>
                  </a:cxn>
                  <a:cxn ang="0">
                    <a:pos x="46" y="25"/>
                  </a:cxn>
                  <a:cxn ang="0">
                    <a:pos x="29" y="21"/>
                  </a:cxn>
                  <a:cxn ang="0">
                    <a:pos x="14" y="19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3" y="26"/>
                  </a:cxn>
                  <a:cxn ang="0">
                    <a:pos x="107" y="55"/>
                  </a:cxn>
                  <a:cxn ang="0">
                    <a:pos x="107" y="85"/>
                  </a:cxn>
                  <a:cxn ang="0">
                    <a:pos x="104" y="114"/>
                  </a:cxn>
                  <a:cxn ang="0">
                    <a:pos x="96" y="141"/>
                  </a:cxn>
                  <a:cxn ang="0">
                    <a:pos x="83" y="164"/>
                  </a:cxn>
                  <a:cxn ang="0">
                    <a:pos x="66" y="183"/>
                  </a:cxn>
                  <a:cxn ang="0">
                    <a:pos x="44" y="193"/>
                  </a:cxn>
                  <a:cxn ang="0">
                    <a:pos x="24" y="195"/>
                  </a:cxn>
                  <a:cxn ang="0">
                    <a:pos x="10" y="190"/>
                  </a:cxn>
                  <a:cxn ang="0">
                    <a:pos x="3" y="177"/>
                  </a:cxn>
                  <a:cxn ang="0">
                    <a:pos x="0" y="162"/>
                  </a:cxn>
                  <a:cxn ang="0">
                    <a:pos x="3" y="145"/>
                  </a:cxn>
                  <a:cxn ang="0">
                    <a:pos x="12" y="127"/>
                  </a:cxn>
                  <a:cxn ang="0">
                    <a:pos x="24" y="114"/>
                  </a:cxn>
                  <a:cxn ang="0">
                    <a:pos x="43" y="103"/>
                  </a:cxn>
                  <a:cxn ang="0">
                    <a:pos x="58" y="94"/>
                  </a:cxn>
                  <a:cxn ang="0">
                    <a:pos x="69" y="80"/>
                  </a:cxn>
                  <a:cxn ang="0">
                    <a:pos x="79" y="64"/>
                  </a:cxn>
                  <a:cxn ang="0">
                    <a:pos x="86" y="46"/>
                  </a:cxn>
                  <a:cxn ang="0">
                    <a:pos x="90" y="28"/>
                  </a:cxn>
                  <a:cxn ang="0">
                    <a:pos x="92" y="13"/>
                  </a:cxn>
                  <a:cxn ang="0">
                    <a:pos x="95" y="3"/>
                  </a:cxn>
                  <a:cxn ang="0">
                    <a:pos x="95" y="0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73" y="25"/>
                  </a:cxn>
                  <a:cxn ang="0">
                    <a:pos x="159" y="51"/>
                  </a:cxn>
                  <a:cxn ang="0">
                    <a:pos x="141" y="74"/>
                  </a:cxn>
                  <a:cxn ang="0">
                    <a:pos x="120" y="94"/>
                  </a:cxn>
                  <a:cxn ang="0">
                    <a:pos x="97" y="111"/>
                  </a:cxn>
                  <a:cxn ang="0">
                    <a:pos x="73" y="122"/>
                  </a:cxn>
                  <a:cxn ang="0">
                    <a:pos x="48" y="126"/>
                  </a:cxn>
                  <a:cxn ang="0">
                    <a:pos x="24" y="120"/>
                  </a:cxn>
                  <a:cxn ang="0">
                    <a:pos x="7" y="109"/>
                  </a:cxn>
                  <a:cxn ang="0">
                    <a:pos x="0" y="96"/>
                  </a:cxn>
                  <a:cxn ang="0">
                    <a:pos x="1" y="82"/>
                  </a:cxn>
                  <a:cxn ang="0">
                    <a:pos x="8" y="69"/>
                  </a:cxn>
                  <a:cxn ang="0">
                    <a:pos x="22" y="58"/>
                  </a:cxn>
                  <a:cxn ang="0">
                    <a:pos x="39" y="50"/>
                  </a:cxn>
                  <a:cxn ang="0">
                    <a:pos x="58" y="46"/>
                  </a:cxn>
                  <a:cxn ang="0">
                    <a:pos x="78" y="50"/>
                  </a:cxn>
                  <a:cxn ang="0">
                    <a:pos x="96" y="52"/>
                  </a:cxn>
                  <a:cxn ang="0">
                    <a:pos x="113" y="48"/>
                  </a:cxn>
                  <a:cxn ang="0">
                    <a:pos x="130" y="40"/>
                  </a:cxn>
                  <a:cxn ang="0">
                    <a:pos x="148" y="30"/>
                  </a:cxn>
                  <a:cxn ang="0">
                    <a:pos x="161" y="20"/>
                  </a:cxn>
                  <a:cxn ang="0">
                    <a:pos x="173" y="10"/>
                  </a:cxn>
                  <a:cxn ang="0">
                    <a:pos x="181" y="2"/>
                  </a:cxn>
                  <a:cxn ang="0">
                    <a:pos x="183" y="0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7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4"/>
                  </a:cxn>
                  <a:cxn ang="0">
                    <a:pos x="46" y="33"/>
                  </a:cxn>
                  <a:cxn ang="0">
                    <a:pos x="66" y="54"/>
                  </a:cxn>
                  <a:cxn ang="0">
                    <a:pos x="83" y="77"/>
                  </a:cxn>
                  <a:cxn ang="0">
                    <a:pos x="95" y="103"/>
                  </a:cxn>
                  <a:cxn ang="0">
                    <a:pos x="102" y="128"/>
                  </a:cxn>
                  <a:cxn ang="0">
                    <a:pos x="102" y="153"/>
                  </a:cxn>
                  <a:cxn ang="0">
                    <a:pos x="93" y="177"/>
                  </a:cxn>
                  <a:cxn ang="0">
                    <a:pos x="79" y="191"/>
                  </a:cxn>
                  <a:cxn ang="0">
                    <a:pos x="65" y="197"/>
                  </a:cxn>
                  <a:cxn ang="0">
                    <a:pos x="51" y="194"/>
                  </a:cxn>
                  <a:cxn ang="0">
                    <a:pos x="39" y="183"/>
                  </a:cxn>
                  <a:cxn ang="0">
                    <a:pos x="30" y="170"/>
                  </a:cxn>
                  <a:cxn ang="0">
                    <a:pos x="25" y="151"/>
                  </a:cxn>
                  <a:cxn ang="0">
                    <a:pos x="25" y="132"/>
                  </a:cxn>
                  <a:cxn ang="0">
                    <a:pos x="32" y="112"/>
                  </a:cxn>
                  <a:cxn ang="0">
                    <a:pos x="37" y="96"/>
                  </a:cxn>
                  <a:cxn ang="0">
                    <a:pos x="35" y="77"/>
                  </a:cxn>
                  <a:cxn ang="0">
                    <a:pos x="31" y="59"/>
                  </a:cxn>
                  <a:cxn ang="0">
                    <a:pos x="24" y="41"/>
                  </a:cxn>
                  <a:cxn ang="0">
                    <a:pos x="16" y="24"/>
                  </a:cxn>
                  <a:cxn ang="0">
                    <a:pos x="8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8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8" y="0"/>
                  </a:cxn>
                  <a:cxn ang="0">
                    <a:pos x="57" y="1"/>
                  </a:cxn>
                  <a:cxn ang="0">
                    <a:pos x="87" y="7"/>
                  </a:cxn>
                  <a:cxn ang="0">
                    <a:pos x="114" y="16"/>
                  </a:cxn>
                  <a:cxn ang="0">
                    <a:pos x="140" y="30"/>
                  </a:cxn>
                  <a:cxn ang="0">
                    <a:pos x="159" y="46"/>
                  </a:cxn>
                  <a:cxn ang="0">
                    <a:pos x="173" y="67"/>
                  </a:cxn>
                  <a:cxn ang="0">
                    <a:pos x="180" y="91"/>
                  </a:cxn>
                  <a:cxn ang="0">
                    <a:pos x="178" y="110"/>
                  </a:cxn>
                  <a:cxn ang="0">
                    <a:pos x="170" y="123"/>
                  </a:cxn>
                  <a:cxn ang="0">
                    <a:pos x="156" y="129"/>
                  </a:cxn>
                  <a:cxn ang="0">
                    <a:pos x="141" y="128"/>
                  </a:cxn>
                  <a:cxn ang="0">
                    <a:pos x="125" y="121"/>
                  </a:cxn>
                  <a:cxn ang="0">
                    <a:pos x="110" y="109"/>
                  </a:cxn>
                  <a:cxn ang="0">
                    <a:pos x="98" y="93"/>
                  </a:cxn>
                  <a:cxn ang="0">
                    <a:pos x="93" y="73"/>
                  </a:cxn>
                  <a:cxn ang="0">
                    <a:pos x="87" y="57"/>
                  </a:cxn>
                  <a:cxn ang="0">
                    <a:pos x="75" y="44"/>
                  </a:cxn>
                  <a:cxn ang="0">
                    <a:pos x="60" y="31"/>
                  </a:cxn>
                  <a:cxn ang="0">
                    <a:pos x="44" y="20"/>
                  </a:cxn>
                  <a:cxn ang="0">
                    <a:pos x="28" y="12"/>
                  </a:cxn>
                  <a:cxn ang="0">
                    <a:pos x="14" y="7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9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1" y="45"/>
                  </a:cxn>
                  <a:cxn ang="0">
                    <a:pos x="22" y="37"/>
                  </a:cxn>
                  <a:cxn ang="0">
                    <a:pos x="34" y="30"/>
                  </a:cxn>
                  <a:cxn ang="0">
                    <a:pos x="46" y="23"/>
                  </a:cxn>
                  <a:cxn ang="0">
                    <a:pos x="60" y="16"/>
                  </a:cxn>
                  <a:cxn ang="0">
                    <a:pos x="74" y="11"/>
                  </a:cxn>
                  <a:cxn ang="0">
                    <a:pos x="88" y="7"/>
                  </a:cxn>
                  <a:cxn ang="0">
                    <a:pos x="103" y="3"/>
                  </a:cxn>
                  <a:cxn ang="0">
                    <a:pos x="117" y="1"/>
                  </a:cxn>
                  <a:cxn ang="0">
                    <a:pos x="130" y="0"/>
                  </a:cxn>
                  <a:cxn ang="0">
                    <a:pos x="143" y="1"/>
                  </a:cxn>
                  <a:cxn ang="0">
                    <a:pos x="156" y="3"/>
                  </a:cxn>
                  <a:cxn ang="0">
                    <a:pos x="168" y="7"/>
                  </a:cxn>
                  <a:cxn ang="0">
                    <a:pos x="179" y="12"/>
                  </a:cxn>
                  <a:cxn ang="0">
                    <a:pos x="189" y="19"/>
                  </a:cxn>
                  <a:cxn ang="0">
                    <a:pos x="197" y="29"/>
                  </a:cxn>
                  <a:cxn ang="0">
                    <a:pos x="206" y="47"/>
                  </a:cxn>
                  <a:cxn ang="0">
                    <a:pos x="206" y="62"/>
                  </a:cxn>
                  <a:cxn ang="0">
                    <a:pos x="198" y="73"/>
                  </a:cxn>
                  <a:cxn ang="0">
                    <a:pos x="185" y="82"/>
                  </a:cxn>
                  <a:cxn ang="0">
                    <a:pos x="167" y="85"/>
                  </a:cxn>
                  <a:cxn ang="0">
                    <a:pos x="149" y="84"/>
                  </a:cxn>
                  <a:cxn ang="0">
                    <a:pos x="132" y="76"/>
                  </a:cxn>
                  <a:cxn ang="0">
                    <a:pos x="116" y="63"/>
                  </a:cxn>
                  <a:cxn ang="0">
                    <a:pos x="102" y="53"/>
                  </a:cxn>
                  <a:cxn ang="0">
                    <a:pos x="84" y="47"/>
                  </a:cxn>
                  <a:cxn ang="0">
                    <a:pos x="66" y="45"/>
                  </a:cxn>
                  <a:cxn ang="0">
                    <a:pos x="46" y="46"/>
                  </a:cxn>
                  <a:cxn ang="0">
                    <a:pos x="29" y="48"/>
                  </a:cxn>
                  <a:cxn ang="0">
                    <a:pos x="14" y="50"/>
                  </a:cxn>
                  <a:cxn ang="0">
                    <a:pos x="4" y="53"/>
                  </a:cxn>
                  <a:cxn ang="0">
                    <a:pos x="0" y="54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0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2" y="2"/>
                  </a:cxn>
                  <a:cxn ang="0">
                    <a:pos x="45" y="0"/>
                  </a:cxn>
                  <a:cxn ang="0">
                    <a:pos x="68" y="3"/>
                  </a:cxn>
                  <a:cxn ang="0">
                    <a:pos x="91" y="8"/>
                  </a:cxn>
                  <a:cxn ang="0">
                    <a:pos x="111" y="17"/>
                  </a:cxn>
                  <a:cxn ang="0">
                    <a:pos x="128" y="29"/>
                  </a:cxn>
                  <a:cxn ang="0">
                    <a:pos x="141" y="44"/>
                  </a:cxn>
                  <a:cxn ang="0">
                    <a:pos x="147" y="63"/>
                  </a:cxn>
                  <a:cxn ang="0">
                    <a:pos x="146" y="79"/>
                  </a:cxn>
                  <a:cxn ang="0">
                    <a:pos x="141" y="89"/>
                  </a:cxn>
                  <a:cxn ang="0">
                    <a:pos x="130" y="94"/>
                  </a:cxn>
                  <a:cxn ang="0">
                    <a:pos x="119" y="95"/>
                  </a:cxn>
                  <a:cxn ang="0">
                    <a:pos x="105" y="90"/>
                  </a:cxn>
                  <a:cxn ang="0">
                    <a:pos x="93" y="82"/>
                  </a:cxn>
                  <a:cxn ang="0">
                    <a:pos x="83" y="70"/>
                  </a:cxn>
                  <a:cxn ang="0">
                    <a:pos x="77" y="55"/>
                  </a:cxn>
                  <a:cxn ang="0">
                    <a:pos x="71" y="43"/>
                  </a:cxn>
                  <a:cxn ang="0">
                    <a:pos x="62" y="33"/>
                  </a:cxn>
                  <a:cxn ang="0">
                    <a:pos x="50" y="23"/>
                  </a:cxn>
                  <a:cxn ang="0">
                    <a:pos x="36" y="17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3" y="6"/>
                  </a:cxn>
                  <a:cxn ang="0">
                    <a:pos x="0" y="5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1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38" y="24"/>
                  </a:cxn>
                  <a:cxn ang="0">
                    <a:pos x="56" y="40"/>
                  </a:cxn>
                  <a:cxn ang="0">
                    <a:pos x="69" y="59"/>
                  </a:cxn>
                  <a:cxn ang="0">
                    <a:pos x="81" y="78"/>
                  </a:cxn>
                  <a:cxn ang="0">
                    <a:pos x="87" y="98"/>
                  </a:cxn>
                  <a:cxn ang="0">
                    <a:pos x="87" y="119"/>
                  </a:cxn>
                  <a:cxn ang="0">
                    <a:pos x="81" y="137"/>
                  </a:cxn>
                  <a:cxn ang="0">
                    <a:pos x="71" y="150"/>
                  </a:cxn>
                  <a:cxn ang="0">
                    <a:pos x="59" y="154"/>
                  </a:cxn>
                  <a:cxn ang="0">
                    <a:pos x="49" y="152"/>
                  </a:cxn>
                  <a:cxn ang="0">
                    <a:pos x="38" y="144"/>
                  </a:cxn>
                  <a:cxn ang="0">
                    <a:pos x="30" y="133"/>
                  </a:cxn>
                  <a:cxn ang="0">
                    <a:pos x="26" y="119"/>
                  </a:cxn>
                  <a:cxn ang="0">
                    <a:pos x="26" y="103"/>
                  </a:cxn>
                  <a:cxn ang="0">
                    <a:pos x="30" y="88"/>
                  </a:cxn>
                  <a:cxn ang="0">
                    <a:pos x="34" y="74"/>
                  </a:cxn>
                  <a:cxn ang="0">
                    <a:pos x="31" y="60"/>
                  </a:cxn>
                  <a:cxn ang="0">
                    <a:pos x="27" y="45"/>
                  </a:cxn>
                  <a:cxn ang="0">
                    <a:pos x="21" y="31"/>
                  </a:cxn>
                  <a:cxn ang="0">
                    <a:pos x="14" y="19"/>
                  </a:cxn>
                  <a:cxn ang="0">
                    <a:pos x="7" y="9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2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4" y="52"/>
                  </a:cxn>
                  <a:cxn ang="0">
                    <a:pos x="30" y="36"/>
                  </a:cxn>
                  <a:cxn ang="0">
                    <a:pos x="49" y="22"/>
                  </a:cxn>
                  <a:cxn ang="0">
                    <a:pos x="69" y="11"/>
                  </a:cxn>
                  <a:cxn ang="0">
                    <a:pos x="90" y="4"/>
                  </a:cxn>
                  <a:cxn ang="0">
                    <a:pos x="110" y="0"/>
                  </a:cxn>
                  <a:cxn ang="0">
                    <a:pos x="130" y="4"/>
                  </a:cxn>
                  <a:cxn ang="0">
                    <a:pos x="147" y="13"/>
                  </a:cxn>
                  <a:cxn ang="0">
                    <a:pos x="158" y="25"/>
                  </a:cxn>
                  <a:cxn ang="0">
                    <a:pos x="161" y="37"/>
                  </a:cxn>
                  <a:cxn ang="0">
                    <a:pos x="156" y="47"/>
                  </a:cxn>
                  <a:cxn ang="0">
                    <a:pos x="148" y="55"/>
                  </a:cxn>
                  <a:cxn ang="0">
                    <a:pos x="136" y="61"/>
                  </a:cxn>
                  <a:cxn ang="0">
                    <a:pos x="121" y="64"/>
                  </a:cxn>
                  <a:cxn ang="0">
                    <a:pos x="105" y="61"/>
                  </a:cxn>
                  <a:cxn ang="0">
                    <a:pos x="90" y="54"/>
                  </a:cxn>
                  <a:cxn ang="0">
                    <a:pos x="77" y="49"/>
                  </a:cxn>
                  <a:cxn ang="0">
                    <a:pos x="63" y="47"/>
                  </a:cxn>
                  <a:cxn ang="0">
                    <a:pos x="48" y="50"/>
                  </a:cxn>
                  <a:cxn ang="0">
                    <a:pos x="34" y="54"/>
                  </a:cxn>
                  <a:cxn ang="0">
                    <a:pos x="21" y="59"/>
                  </a:cxn>
                  <a:cxn ang="0">
                    <a:pos x="10" y="64"/>
                  </a:cxn>
                  <a:cxn ang="0">
                    <a:pos x="2" y="68"/>
                  </a:cxn>
                  <a:cxn ang="0">
                    <a:pos x="0" y="6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3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" y="111"/>
                  </a:cxn>
                  <a:cxn ang="0">
                    <a:pos x="5" y="88"/>
                  </a:cxn>
                  <a:cxn ang="0">
                    <a:pos x="11" y="65"/>
                  </a:cxn>
                  <a:cxn ang="0">
                    <a:pos x="22" y="44"/>
                  </a:cxn>
                  <a:cxn ang="0">
                    <a:pos x="35" y="25"/>
                  </a:cxn>
                  <a:cxn ang="0">
                    <a:pos x="49" y="12"/>
                  </a:cxn>
                  <a:cxn ang="0">
                    <a:pos x="67" y="2"/>
                  </a:cxn>
                  <a:cxn ang="0">
                    <a:pos x="86" y="0"/>
                  </a:cxn>
                  <a:cxn ang="0">
                    <a:pos x="102" y="4"/>
                  </a:cxn>
                  <a:cxn ang="0">
                    <a:pos x="112" y="12"/>
                  </a:cxn>
                  <a:cxn ang="0">
                    <a:pos x="114" y="22"/>
                  </a:cxn>
                  <a:cxn ang="0">
                    <a:pos x="112" y="35"/>
                  </a:cxn>
                  <a:cxn ang="0">
                    <a:pos x="105" y="46"/>
                  </a:cxn>
                  <a:cxn ang="0">
                    <a:pos x="94" y="56"/>
                  </a:cxn>
                  <a:cxn ang="0">
                    <a:pos x="81" y="65"/>
                  </a:cxn>
                  <a:cxn ang="0">
                    <a:pos x="64" y="67"/>
                  </a:cxn>
                  <a:cxn ang="0">
                    <a:pos x="52" y="69"/>
                  </a:cxn>
                  <a:cxn ang="0">
                    <a:pos x="39" y="77"/>
                  </a:cxn>
                  <a:cxn ang="0">
                    <a:pos x="29" y="88"/>
                  </a:cxn>
                  <a:cxn ang="0">
                    <a:pos x="18" y="99"/>
                  </a:cxn>
                  <a:cxn ang="0">
                    <a:pos x="11" y="112"/>
                  </a:cxn>
                  <a:cxn ang="0">
                    <a:pos x="5" y="122"/>
                  </a:cxn>
                  <a:cxn ang="0">
                    <a:pos x="1" y="130"/>
                  </a:cxn>
                  <a:cxn ang="0">
                    <a:pos x="0" y="133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4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/>
                <a:ahLst/>
                <a:cxnLst>
                  <a:cxn ang="0">
                    <a:pos x="30" y="163"/>
                  </a:cxn>
                  <a:cxn ang="0">
                    <a:pos x="18" y="145"/>
                  </a:cxn>
                  <a:cxn ang="0">
                    <a:pos x="9" y="124"/>
                  </a:cxn>
                  <a:cxn ang="0">
                    <a:pos x="3" y="101"/>
                  </a:cxn>
                  <a:cxn ang="0">
                    <a:pos x="0" y="78"/>
                  </a:cxn>
                  <a:cxn ang="0">
                    <a:pos x="0" y="56"/>
                  </a:cxn>
                  <a:cxn ang="0">
                    <a:pos x="4" y="36"/>
                  </a:cxn>
                  <a:cxn ang="0">
                    <a:pos x="13" y="18"/>
                  </a:cxn>
                  <a:cxn ang="0">
                    <a:pos x="28" y="6"/>
                  </a:cxn>
                  <a:cxn ang="0">
                    <a:pos x="43" y="0"/>
                  </a:cxn>
                  <a:cxn ang="0">
                    <a:pos x="56" y="2"/>
                  </a:cxn>
                  <a:cxn ang="0">
                    <a:pos x="64" y="9"/>
                  </a:cxn>
                  <a:cxn ang="0">
                    <a:pos x="70" y="21"/>
                  </a:cxn>
                  <a:cxn ang="0">
                    <a:pos x="70" y="34"/>
                  </a:cxn>
                  <a:cxn ang="0">
                    <a:pos x="68" y="48"/>
                  </a:cxn>
                  <a:cxn ang="0">
                    <a:pos x="59" y="62"/>
                  </a:cxn>
                  <a:cxn ang="0">
                    <a:pos x="48" y="74"/>
                  </a:cxn>
                  <a:cxn ang="0">
                    <a:pos x="33" y="97"/>
                  </a:cxn>
                  <a:cxn ang="0">
                    <a:pos x="27" y="127"/>
                  </a:cxn>
                  <a:cxn ang="0">
                    <a:pos x="28" y="152"/>
                  </a:cxn>
                  <a:cxn ang="0">
                    <a:pos x="30" y="163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5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44" y="8"/>
                  </a:cxn>
                  <a:cxn ang="0">
                    <a:pos x="69" y="16"/>
                  </a:cxn>
                  <a:cxn ang="0">
                    <a:pos x="98" y="27"/>
                  </a:cxn>
                  <a:cxn ang="0">
                    <a:pos x="129" y="39"/>
                  </a:cxn>
                  <a:cxn ang="0">
                    <a:pos x="162" y="55"/>
                  </a:cxn>
                  <a:cxn ang="0">
                    <a:pos x="196" y="74"/>
                  </a:cxn>
                  <a:cxn ang="0">
                    <a:pos x="229" y="96"/>
                  </a:cxn>
                  <a:cxn ang="0">
                    <a:pos x="262" y="120"/>
                  </a:cxn>
                  <a:cxn ang="0">
                    <a:pos x="291" y="146"/>
                  </a:cxn>
                  <a:cxn ang="0">
                    <a:pos x="317" y="178"/>
                  </a:cxn>
                  <a:cxn ang="0">
                    <a:pos x="340" y="210"/>
                  </a:cxn>
                  <a:cxn ang="0">
                    <a:pos x="356" y="247"/>
                  </a:cxn>
                  <a:cxn ang="0">
                    <a:pos x="361" y="267"/>
                  </a:cxn>
                  <a:cxn ang="0">
                    <a:pos x="358" y="287"/>
                  </a:cxn>
                  <a:cxn ang="0">
                    <a:pos x="354" y="304"/>
                  </a:cxn>
                  <a:cxn ang="0">
                    <a:pos x="346" y="319"/>
                  </a:cxn>
                  <a:cxn ang="0">
                    <a:pos x="336" y="331"/>
                  </a:cxn>
                  <a:cxn ang="0">
                    <a:pos x="328" y="340"/>
                  </a:cxn>
                  <a:cxn ang="0">
                    <a:pos x="323" y="346"/>
                  </a:cxn>
                  <a:cxn ang="0">
                    <a:pos x="320" y="348"/>
                  </a:cxn>
                  <a:cxn ang="0">
                    <a:pos x="321" y="346"/>
                  </a:cxn>
                  <a:cxn ang="0">
                    <a:pos x="326" y="341"/>
                  </a:cxn>
                  <a:cxn ang="0">
                    <a:pos x="331" y="332"/>
                  </a:cxn>
                  <a:cxn ang="0">
                    <a:pos x="336" y="320"/>
                  </a:cxn>
                  <a:cxn ang="0">
                    <a:pos x="340" y="305"/>
                  </a:cxn>
                  <a:cxn ang="0">
                    <a:pos x="342" y="287"/>
                  </a:cxn>
                  <a:cxn ang="0">
                    <a:pos x="341" y="267"/>
                  </a:cxn>
                  <a:cxn ang="0">
                    <a:pos x="336" y="244"/>
                  </a:cxn>
                  <a:cxn ang="0">
                    <a:pos x="326" y="220"/>
                  </a:cxn>
                  <a:cxn ang="0">
                    <a:pos x="309" y="194"/>
                  </a:cxn>
                  <a:cxn ang="0">
                    <a:pos x="283" y="165"/>
                  </a:cxn>
                  <a:cxn ang="0">
                    <a:pos x="250" y="136"/>
                  </a:cxn>
                  <a:cxn ang="0">
                    <a:pos x="207" y="105"/>
                  </a:cxn>
                  <a:cxn ang="0">
                    <a:pos x="153" y="73"/>
                  </a:cxn>
                  <a:cxn ang="0">
                    <a:pos x="88" y="39"/>
                  </a:cxn>
                  <a:cxn ang="0">
                    <a:pos x="8" y="6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" y="30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5" y="175"/>
                  </a:cxn>
                  <a:cxn ang="0">
                    <a:pos x="19" y="228"/>
                  </a:cxn>
                  <a:cxn ang="0">
                    <a:pos x="43" y="276"/>
                  </a:cxn>
                  <a:cxn ang="0">
                    <a:pos x="79" y="316"/>
                  </a:cxn>
                  <a:cxn ang="0">
                    <a:pos x="126" y="343"/>
                  </a:cxn>
                  <a:cxn ang="0">
                    <a:pos x="123" y="341"/>
                  </a:cxn>
                  <a:cxn ang="0">
                    <a:pos x="115" y="332"/>
                  </a:cxn>
                  <a:cxn ang="0">
                    <a:pos x="102" y="321"/>
                  </a:cxn>
                  <a:cxn ang="0">
                    <a:pos x="87" y="306"/>
                  </a:cxn>
                  <a:cxn ang="0">
                    <a:pos x="71" y="288"/>
                  </a:cxn>
                  <a:cxn ang="0">
                    <a:pos x="55" y="267"/>
                  </a:cxn>
                  <a:cxn ang="0">
                    <a:pos x="41" y="245"/>
                  </a:cxn>
                  <a:cxn ang="0">
                    <a:pos x="30" y="221"/>
                  </a:cxn>
                  <a:cxn ang="0">
                    <a:pos x="19" y="183"/>
                  </a:cxn>
                  <a:cxn ang="0">
                    <a:pos x="13" y="145"/>
                  </a:cxn>
                  <a:cxn ang="0">
                    <a:pos x="12" y="108"/>
                  </a:cxn>
                  <a:cxn ang="0">
                    <a:pos x="13" y="73"/>
                  </a:cxn>
                  <a:cxn ang="0">
                    <a:pos x="17" y="43"/>
                  </a:cxn>
                  <a:cxn ang="0">
                    <a:pos x="20" y="20"/>
                  </a:cxn>
                  <a:cxn ang="0">
                    <a:pos x="24" y="5"/>
                  </a:cxn>
                  <a:cxn ang="0">
                    <a:pos x="25" y="0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/>
                <a:ahLst/>
                <a:cxnLst>
                  <a:cxn ang="0">
                    <a:pos x="332" y="160"/>
                  </a:cxn>
                  <a:cxn ang="0">
                    <a:pos x="326" y="146"/>
                  </a:cxn>
                  <a:cxn ang="0">
                    <a:pos x="318" y="130"/>
                  </a:cxn>
                  <a:cxn ang="0">
                    <a:pos x="305" y="114"/>
                  </a:cxn>
                  <a:cxn ang="0">
                    <a:pos x="290" y="96"/>
                  </a:cxn>
                  <a:cxn ang="0">
                    <a:pos x="273" y="79"/>
                  </a:cxn>
                  <a:cxn ang="0">
                    <a:pos x="254" y="63"/>
                  </a:cxn>
                  <a:cxn ang="0">
                    <a:pos x="232" y="48"/>
                  </a:cxn>
                  <a:cxn ang="0">
                    <a:pos x="208" y="34"/>
                  </a:cxn>
                  <a:cxn ang="0">
                    <a:pos x="183" y="21"/>
                  </a:cxn>
                  <a:cxn ang="0">
                    <a:pos x="158" y="11"/>
                  </a:cxn>
                  <a:cxn ang="0">
                    <a:pos x="132" y="4"/>
                  </a:cxn>
                  <a:cxn ang="0">
                    <a:pos x="104" y="0"/>
                  </a:cxn>
                  <a:cxn ang="0">
                    <a:pos x="77" y="0"/>
                  </a:cxn>
                  <a:cxn ang="0">
                    <a:pos x="51" y="2"/>
                  </a:cxn>
                  <a:cxn ang="0">
                    <a:pos x="26" y="10"/>
                  </a:cxn>
                  <a:cxn ang="0">
                    <a:pos x="0" y="23"/>
                  </a:cxn>
                  <a:cxn ang="0">
                    <a:pos x="5" y="21"/>
                  </a:cxn>
                  <a:cxn ang="0">
                    <a:pos x="15" y="19"/>
                  </a:cxn>
                  <a:cxn ang="0">
                    <a:pos x="33" y="17"/>
                  </a:cxn>
                  <a:cxn ang="0">
                    <a:pos x="54" y="15"/>
                  </a:cxn>
                  <a:cxn ang="0">
                    <a:pos x="79" y="13"/>
                  </a:cxn>
                  <a:cxn ang="0">
                    <a:pos x="105" y="15"/>
                  </a:cxn>
                  <a:cxn ang="0">
                    <a:pos x="132" y="18"/>
                  </a:cxn>
                  <a:cxn ang="0">
                    <a:pos x="157" y="24"/>
                  </a:cxn>
                  <a:cxn ang="0">
                    <a:pos x="194" y="39"/>
                  </a:cxn>
                  <a:cxn ang="0">
                    <a:pos x="226" y="59"/>
                  </a:cxn>
                  <a:cxn ang="0">
                    <a:pos x="256" y="81"/>
                  </a:cxn>
                  <a:cxn ang="0">
                    <a:pos x="282" y="104"/>
                  </a:cxn>
                  <a:cxn ang="0">
                    <a:pos x="303" y="125"/>
                  </a:cxn>
                  <a:cxn ang="0">
                    <a:pos x="318" y="144"/>
                  </a:cxn>
                  <a:cxn ang="0">
                    <a:pos x="329" y="155"/>
                  </a:cxn>
                  <a:cxn ang="0">
                    <a:pos x="332" y="160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8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/>
                <a:ahLst/>
                <a:cxnLst>
                  <a:cxn ang="0">
                    <a:pos x="330" y="1333"/>
                  </a:cxn>
                  <a:cxn ang="0">
                    <a:pos x="242" y="1323"/>
                  </a:cxn>
                  <a:cxn ang="0">
                    <a:pos x="162" y="1304"/>
                  </a:cxn>
                  <a:cxn ang="0">
                    <a:pos x="96" y="1268"/>
                  </a:cxn>
                  <a:cxn ang="0">
                    <a:pos x="53" y="1211"/>
                  </a:cxn>
                  <a:cxn ang="0">
                    <a:pos x="42" y="1130"/>
                  </a:cxn>
                  <a:cxn ang="0">
                    <a:pos x="68" y="1017"/>
                  </a:cxn>
                  <a:cxn ang="0">
                    <a:pos x="142" y="867"/>
                  </a:cxn>
                  <a:cxn ang="0">
                    <a:pos x="248" y="700"/>
                  </a:cxn>
                  <a:cxn ang="0">
                    <a:pos x="318" y="556"/>
                  </a:cxn>
                  <a:cxn ang="0">
                    <a:pos x="357" y="426"/>
                  </a:cxn>
                  <a:cxn ang="0">
                    <a:pos x="368" y="310"/>
                  </a:cxn>
                  <a:cxn ang="0">
                    <a:pos x="355" y="210"/>
                  </a:cxn>
                  <a:cxn ang="0">
                    <a:pos x="323" y="129"/>
                  </a:cxn>
                  <a:cxn ang="0">
                    <a:pos x="276" y="65"/>
                  </a:cxn>
                  <a:cxn ang="0">
                    <a:pos x="218" y="22"/>
                  </a:cxn>
                  <a:cxn ang="0">
                    <a:pos x="162" y="2"/>
                  </a:cxn>
                  <a:cxn ang="0">
                    <a:pos x="119" y="2"/>
                  </a:cxn>
                  <a:cxn ang="0">
                    <a:pos x="84" y="15"/>
                  </a:cxn>
                  <a:cxn ang="0">
                    <a:pos x="56" y="35"/>
                  </a:cxn>
                  <a:cxn ang="0">
                    <a:pos x="33" y="62"/>
                  </a:cxn>
                  <a:cxn ang="0">
                    <a:pos x="16" y="87"/>
                  </a:cxn>
                  <a:cxn ang="0">
                    <a:pos x="6" y="108"/>
                  </a:cxn>
                  <a:cxn ang="0">
                    <a:pos x="1" y="121"/>
                  </a:cxn>
                  <a:cxn ang="0">
                    <a:pos x="1" y="122"/>
                  </a:cxn>
                  <a:cxn ang="0">
                    <a:pos x="8" y="111"/>
                  </a:cxn>
                  <a:cxn ang="0">
                    <a:pos x="23" y="94"/>
                  </a:cxn>
                  <a:cxn ang="0">
                    <a:pos x="44" y="75"/>
                  </a:cxn>
                  <a:cxn ang="0">
                    <a:pos x="69" y="54"/>
                  </a:cxn>
                  <a:cxn ang="0">
                    <a:pos x="99" y="37"/>
                  </a:cxn>
                  <a:cxn ang="0">
                    <a:pos x="133" y="27"/>
                  </a:cxn>
                  <a:cxn ang="0">
                    <a:pos x="170" y="27"/>
                  </a:cxn>
                  <a:cxn ang="0">
                    <a:pos x="210" y="42"/>
                  </a:cxn>
                  <a:cxn ang="0">
                    <a:pos x="253" y="72"/>
                  </a:cxn>
                  <a:cxn ang="0">
                    <a:pos x="293" y="114"/>
                  </a:cxn>
                  <a:cxn ang="0">
                    <a:pos x="327" y="169"/>
                  </a:cxn>
                  <a:cxn ang="0">
                    <a:pos x="350" y="236"/>
                  </a:cxn>
                  <a:cxn ang="0">
                    <a:pos x="361" y="313"/>
                  </a:cxn>
                  <a:cxn ang="0">
                    <a:pos x="353" y="402"/>
                  </a:cxn>
                  <a:cxn ang="0">
                    <a:pos x="322" y="501"/>
                  </a:cxn>
                  <a:cxn ang="0">
                    <a:pos x="268" y="610"/>
                  </a:cxn>
                  <a:cxn ang="0">
                    <a:pos x="205" y="715"/>
                  </a:cxn>
                  <a:cxn ang="0">
                    <a:pos x="145" y="813"/>
                  </a:cxn>
                  <a:cxn ang="0">
                    <a:pos x="92" y="902"/>
                  </a:cxn>
                  <a:cxn ang="0">
                    <a:pos x="49" y="984"/>
                  </a:cxn>
                  <a:cxn ang="0">
                    <a:pos x="19" y="1060"/>
                  </a:cxn>
                  <a:cxn ang="0">
                    <a:pos x="7" y="1130"/>
                  </a:cxn>
                  <a:cxn ang="0">
                    <a:pos x="19" y="1193"/>
                  </a:cxn>
                  <a:cxn ang="0">
                    <a:pos x="56" y="1249"/>
                  </a:cxn>
                  <a:cxn ang="0">
                    <a:pos x="104" y="1290"/>
                  </a:cxn>
                  <a:cxn ang="0">
                    <a:pos x="158" y="1317"/>
                  </a:cxn>
                  <a:cxn ang="0">
                    <a:pos x="215" y="1332"/>
                  </a:cxn>
                  <a:cxn ang="0">
                    <a:pos x="269" y="1339"/>
                  </a:cxn>
                  <a:cxn ang="0">
                    <a:pos x="316" y="1340"/>
                  </a:cxn>
                  <a:cxn ang="0">
                    <a:pos x="350" y="1338"/>
                  </a:cxn>
                  <a:cxn ang="0">
                    <a:pos x="371" y="1336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9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/>
                <a:ahLst/>
                <a:cxnLst>
                  <a:cxn ang="0">
                    <a:pos x="99" y="62"/>
                  </a:cxn>
                  <a:cxn ang="0">
                    <a:pos x="105" y="56"/>
                  </a:cxn>
                  <a:cxn ang="0">
                    <a:pos x="110" y="48"/>
                  </a:cxn>
                  <a:cxn ang="0">
                    <a:pos x="110" y="39"/>
                  </a:cxn>
                  <a:cxn ang="0">
                    <a:pos x="108" y="31"/>
                  </a:cxn>
                  <a:cxn ang="0">
                    <a:pos x="102" y="25"/>
                  </a:cxn>
                  <a:cxn ang="0">
                    <a:pos x="94" y="21"/>
                  </a:cxn>
                  <a:cxn ang="0">
                    <a:pos x="86" y="20"/>
                  </a:cxn>
                  <a:cxn ang="0">
                    <a:pos x="77" y="23"/>
                  </a:cxn>
                  <a:cxn ang="0">
                    <a:pos x="74" y="13"/>
                  </a:cxn>
                  <a:cxn ang="0">
                    <a:pos x="70" y="6"/>
                  </a:cxn>
                  <a:cxn ang="0">
                    <a:pos x="63" y="2"/>
                  </a:cxn>
                  <a:cxn ang="0">
                    <a:pos x="55" y="0"/>
                  </a:cxn>
                  <a:cxn ang="0">
                    <a:pos x="48" y="2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3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4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1" y="47"/>
                  </a:cxn>
                  <a:cxn ang="0">
                    <a:pos x="4" y="55"/>
                  </a:cxn>
                  <a:cxn ang="0">
                    <a:pos x="11" y="61"/>
                  </a:cxn>
                  <a:cxn ang="0">
                    <a:pos x="4" y="66"/>
                  </a:cxn>
                  <a:cxn ang="0">
                    <a:pos x="0" y="74"/>
                  </a:cxn>
                  <a:cxn ang="0">
                    <a:pos x="0" y="84"/>
                  </a:cxn>
                  <a:cxn ang="0">
                    <a:pos x="2" y="92"/>
                  </a:cxn>
                  <a:cxn ang="0">
                    <a:pos x="8" y="97"/>
                  </a:cxn>
                  <a:cxn ang="0">
                    <a:pos x="16" y="101"/>
                  </a:cxn>
                  <a:cxn ang="0">
                    <a:pos x="24" y="102"/>
                  </a:cxn>
                  <a:cxn ang="0">
                    <a:pos x="33" y="100"/>
                  </a:cxn>
                  <a:cxn ang="0">
                    <a:pos x="35" y="109"/>
                  </a:cxn>
                  <a:cxn ang="0">
                    <a:pos x="40" y="116"/>
                  </a:cxn>
                  <a:cxn ang="0">
                    <a:pos x="46" y="121"/>
                  </a:cxn>
                  <a:cxn ang="0">
                    <a:pos x="54" y="123"/>
                  </a:cxn>
                  <a:cxn ang="0">
                    <a:pos x="62" y="121"/>
                  </a:cxn>
                  <a:cxn ang="0">
                    <a:pos x="69" y="116"/>
                  </a:cxn>
                  <a:cxn ang="0">
                    <a:pos x="73" y="109"/>
                  </a:cxn>
                  <a:cxn ang="0">
                    <a:pos x="76" y="101"/>
                  </a:cxn>
                  <a:cxn ang="0">
                    <a:pos x="85" y="103"/>
                  </a:cxn>
                  <a:cxn ang="0">
                    <a:pos x="93" y="102"/>
                  </a:cxn>
                  <a:cxn ang="0">
                    <a:pos x="101" y="99"/>
                  </a:cxn>
                  <a:cxn ang="0">
                    <a:pos x="107" y="93"/>
                  </a:cxn>
                  <a:cxn ang="0">
                    <a:pos x="109" y="85"/>
                  </a:cxn>
                  <a:cxn ang="0">
                    <a:pos x="109" y="77"/>
                  </a:cxn>
                  <a:cxn ang="0">
                    <a:pos x="105" y="69"/>
                  </a:cxn>
                  <a:cxn ang="0">
                    <a:pos x="99" y="62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0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9" y="32"/>
                  </a:cxn>
                  <a:cxn ang="0">
                    <a:pos x="4" y="28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30" y="10"/>
                  </a:cxn>
                  <a:cxn ang="0">
                    <a:pos x="31" y="17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2" y="32"/>
                  </a:cxn>
                  <a:cxn ang="0">
                    <a:pos x="15" y="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1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108" y="55"/>
                  </a:cxn>
                  <a:cxn ang="0">
                    <a:pos x="111" y="47"/>
                  </a:cxn>
                  <a:cxn ang="0">
                    <a:pos x="111" y="39"/>
                  </a:cxn>
                  <a:cxn ang="0">
                    <a:pos x="109" y="31"/>
                  </a:cxn>
                  <a:cxn ang="0">
                    <a:pos x="103" y="24"/>
                  </a:cxn>
                  <a:cxn ang="0">
                    <a:pos x="96" y="21"/>
                  </a:cxn>
                  <a:cxn ang="0">
                    <a:pos x="88" y="20"/>
                  </a:cxn>
                  <a:cxn ang="0">
                    <a:pos x="79" y="22"/>
                  </a:cxn>
                  <a:cxn ang="0">
                    <a:pos x="77" y="13"/>
                  </a:cxn>
                  <a:cxn ang="0">
                    <a:pos x="71" y="6"/>
                  </a:cxn>
                  <a:cxn ang="0">
                    <a:pos x="64" y="1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2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1" y="38"/>
                  </a:cxn>
                  <a:cxn ang="0">
                    <a:pos x="1" y="46"/>
                  </a:cxn>
                  <a:cxn ang="0">
                    <a:pos x="4" y="54"/>
                  </a:cxn>
                  <a:cxn ang="0">
                    <a:pos x="11" y="60"/>
                  </a:cxn>
                  <a:cxn ang="0">
                    <a:pos x="4" y="66"/>
                  </a:cxn>
                  <a:cxn ang="0">
                    <a:pos x="1" y="74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8" y="98"/>
                  </a:cxn>
                  <a:cxn ang="0">
                    <a:pos x="16" y="102"/>
                  </a:cxn>
                  <a:cxn ang="0">
                    <a:pos x="24" y="102"/>
                  </a:cxn>
                  <a:cxn ang="0">
                    <a:pos x="33" y="99"/>
                  </a:cxn>
                  <a:cxn ang="0">
                    <a:pos x="35" y="108"/>
                  </a:cxn>
                  <a:cxn ang="0">
                    <a:pos x="40" y="115"/>
                  </a:cxn>
                  <a:cxn ang="0">
                    <a:pos x="47" y="120"/>
                  </a:cxn>
                  <a:cxn ang="0">
                    <a:pos x="55" y="122"/>
                  </a:cxn>
                  <a:cxn ang="0">
                    <a:pos x="63" y="120"/>
                  </a:cxn>
                  <a:cxn ang="0">
                    <a:pos x="70" y="115"/>
                  </a:cxn>
                  <a:cxn ang="0">
                    <a:pos x="76" y="108"/>
                  </a:cxn>
                  <a:cxn ang="0">
                    <a:pos x="78" y="100"/>
                  </a:cxn>
                  <a:cxn ang="0">
                    <a:pos x="87" y="103"/>
                  </a:cxn>
                  <a:cxn ang="0">
                    <a:pos x="95" y="102"/>
                  </a:cxn>
                  <a:cxn ang="0">
                    <a:pos x="103" y="98"/>
                  </a:cxn>
                  <a:cxn ang="0">
                    <a:pos x="109" y="92"/>
                  </a:cxn>
                  <a:cxn ang="0">
                    <a:pos x="111" y="84"/>
                  </a:cxn>
                  <a:cxn ang="0">
                    <a:pos x="110" y="76"/>
                  </a:cxn>
                  <a:cxn ang="0">
                    <a:pos x="107" y="68"/>
                  </a:cxn>
                  <a:cxn ang="0">
                    <a:pos x="101" y="61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2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9" y="31"/>
                  </a:cxn>
                  <a:cxn ang="0">
                    <a:pos x="4" y="28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4" y="5"/>
                  </a:cxn>
                  <a:cxn ang="0">
                    <a:pos x="9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7" y="5"/>
                  </a:cxn>
                  <a:cxn ang="0">
                    <a:pos x="31" y="9"/>
                  </a:cxn>
                  <a:cxn ang="0">
                    <a:pos x="32" y="16"/>
                  </a:cxn>
                  <a:cxn ang="0">
                    <a:pos x="31" y="23"/>
                  </a:cxn>
                  <a:cxn ang="0">
                    <a:pos x="27" y="28"/>
                  </a:cxn>
                  <a:cxn ang="0">
                    <a:pos x="23" y="31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3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/>
                <a:ahLst/>
                <a:cxnLst>
                  <a:cxn ang="0">
                    <a:pos x="131" y="67"/>
                  </a:cxn>
                  <a:cxn ang="0">
                    <a:pos x="136" y="47"/>
                  </a:cxn>
                  <a:cxn ang="0">
                    <a:pos x="129" y="34"/>
                  </a:cxn>
                  <a:cxn ang="0">
                    <a:pos x="121" y="28"/>
                  </a:cxn>
                  <a:cxn ang="0">
                    <a:pos x="112" y="26"/>
                  </a:cxn>
                  <a:cxn ang="0">
                    <a:pos x="102" y="26"/>
                  </a:cxn>
                  <a:cxn ang="0">
                    <a:pos x="94" y="18"/>
                  </a:cxn>
                  <a:cxn ang="0">
                    <a:pos x="79" y="3"/>
                  </a:cxn>
                  <a:cxn ang="0">
                    <a:pos x="58" y="3"/>
                  </a:cxn>
                  <a:cxn ang="0">
                    <a:pos x="44" y="16"/>
                  </a:cxn>
                  <a:cxn ang="0">
                    <a:pos x="36" y="24"/>
                  </a:cxn>
                  <a:cxn ang="0">
                    <a:pos x="25" y="24"/>
                  </a:cxn>
                  <a:cxn ang="0">
                    <a:pos x="15" y="27"/>
                  </a:cxn>
                  <a:cxn ang="0">
                    <a:pos x="7" y="32"/>
                  </a:cxn>
                  <a:cxn ang="0">
                    <a:pos x="0" y="46"/>
                  </a:cxn>
                  <a:cxn ang="0">
                    <a:pos x="6" y="66"/>
                  </a:cxn>
                  <a:cxn ang="0">
                    <a:pos x="5" y="81"/>
                  </a:cxn>
                  <a:cxn ang="0">
                    <a:pos x="0" y="100"/>
                  </a:cxn>
                  <a:cxn ang="0">
                    <a:pos x="7" y="115"/>
                  </a:cxn>
                  <a:cxn ang="0">
                    <a:pos x="14" y="121"/>
                  </a:cxn>
                  <a:cxn ang="0">
                    <a:pos x="25" y="123"/>
                  </a:cxn>
                  <a:cxn ang="0">
                    <a:pos x="34" y="122"/>
                  </a:cxn>
                  <a:cxn ang="0">
                    <a:pos x="42" y="132"/>
                  </a:cxn>
                  <a:cxn ang="0">
                    <a:pos x="57" y="147"/>
                  </a:cxn>
                  <a:cxn ang="0">
                    <a:pos x="78" y="147"/>
                  </a:cxn>
                  <a:cxn ang="0">
                    <a:pos x="91" y="133"/>
                  </a:cxn>
                  <a:cxn ang="0">
                    <a:pos x="100" y="123"/>
                  </a:cxn>
                  <a:cxn ang="0">
                    <a:pos x="111" y="125"/>
                  </a:cxn>
                  <a:cxn ang="0">
                    <a:pos x="120" y="122"/>
                  </a:cxn>
                  <a:cxn ang="0">
                    <a:pos x="128" y="117"/>
                  </a:cxn>
                  <a:cxn ang="0">
                    <a:pos x="135" y="103"/>
                  </a:cxn>
                  <a:cxn ang="0">
                    <a:pos x="129" y="8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4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11" y="38"/>
                  </a:cxn>
                  <a:cxn ang="0">
                    <a:pos x="5" y="34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3" y="6"/>
                  </a:cxn>
                  <a:cxn ang="0">
                    <a:pos x="38" y="12"/>
                  </a:cxn>
                  <a:cxn ang="0">
                    <a:pos x="39" y="20"/>
                  </a:cxn>
                  <a:cxn ang="0">
                    <a:pos x="38" y="27"/>
                  </a:cxn>
                  <a:cxn ang="0">
                    <a:pos x="33" y="34"/>
                  </a:cxn>
                  <a:cxn ang="0">
                    <a:pos x="26" y="38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5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5" y="172"/>
                  </a:cxn>
                  <a:cxn ang="0">
                    <a:pos x="52" y="158"/>
                  </a:cxn>
                  <a:cxn ang="0">
                    <a:pos x="76" y="141"/>
                  </a:cxn>
                  <a:cxn ang="0">
                    <a:pos x="97" y="120"/>
                  </a:cxn>
                  <a:cxn ang="0">
                    <a:pos x="114" y="98"/>
                  </a:cxn>
                  <a:cxn ang="0">
                    <a:pos x="124" y="74"/>
                  </a:cxn>
                  <a:cxn ang="0">
                    <a:pos x="129" y="50"/>
                  </a:cxn>
                  <a:cxn ang="0">
                    <a:pos x="124" y="26"/>
                  </a:cxn>
                  <a:cxn ang="0">
                    <a:pos x="114" y="8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72" y="8"/>
                  </a:cxn>
                  <a:cxn ang="0">
                    <a:pos x="61" y="21"/>
                  </a:cxn>
                  <a:cxn ang="0">
                    <a:pos x="53" y="38"/>
                  </a:cxn>
                  <a:cxn ang="0">
                    <a:pos x="49" y="58"/>
                  </a:cxn>
                  <a:cxn ang="0">
                    <a:pos x="52" y="79"/>
                  </a:cxn>
                  <a:cxn ang="0">
                    <a:pos x="54" y="95"/>
                  </a:cxn>
                  <a:cxn ang="0">
                    <a:pos x="49" y="113"/>
                  </a:cxn>
                  <a:cxn ang="0">
                    <a:pos x="41" y="129"/>
                  </a:cxn>
                  <a:cxn ang="0">
                    <a:pos x="31" y="145"/>
                  </a:cxn>
                  <a:cxn ang="0">
                    <a:pos x="19" y="160"/>
                  </a:cxn>
                  <a:cxn ang="0">
                    <a:pos x="10" y="171"/>
                  </a:cxn>
                  <a:cxn ang="0">
                    <a:pos x="2" y="179"/>
                  </a:cxn>
                  <a:cxn ang="0">
                    <a:pos x="0" y="181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6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/>
                <a:ahLst/>
                <a:cxnLst>
                  <a:cxn ang="0">
                    <a:pos x="50" y="206"/>
                  </a:cxn>
                  <a:cxn ang="0">
                    <a:pos x="65" y="183"/>
                  </a:cxn>
                  <a:cxn ang="0">
                    <a:pos x="77" y="157"/>
                  </a:cxn>
                  <a:cxn ang="0">
                    <a:pos x="85" y="128"/>
                  </a:cxn>
                  <a:cxn ang="0">
                    <a:pos x="90" y="99"/>
                  </a:cxn>
                  <a:cxn ang="0">
                    <a:pos x="88" y="70"/>
                  </a:cxn>
                  <a:cxn ang="0">
                    <a:pos x="83" y="45"/>
                  </a:cxn>
                  <a:cxn ang="0">
                    <a:pos x="70" y="23"/>
                  </a:cxn>
                  <a:cxn ang="0">
                    <a:pos x="52" y="7"/>
                  </a:cxn>
                  <a:cxn ang="0">
                    <a:pos x="33" y="0"/>
                  </a:cxn>
                  <a:cxn ang="0">
                    <a:pos x="18" y="2"/>
                  </a:cxn>
                  <a:cxn ang="0">
                    <a:pos x="7" y="12"/>
                  </a:cxn>
                  <a:cxn ang="0">
                    <a:pos x="1" y="26"/>
                  </a:cxn>
                  <a:cxn ang="0">
                    <a:pos x="0" y="43"/>
                  </a:cxn>
                  <a:cxn ang="0">
                    <a:pos x="3" y="61"/>
                  </a:cxn>
                  <a:cxn ang="0">
                    <a:pos x="12" y="80"/>
                  </a:cxn>
                  <a:cxn ang="0">
                    <a:pos x="27" y="93"/>
                  </a:cxn>
                  <a:cxn ang="0">
                    <a:pos x="39" y="106"/>
                  </a:cxn>
                  <a:cxn ang="0">
                    <a:pos x="47" y="122"/>
                  </a:cxn>
                  <a:cxn ang="0">
                    <a:pos x="52" y="141"/>
                  </a:cxn>
                  <a:cxn ang="0">
                    <a:pos x="53" y="159"/>
                  </a:cxn>
                  <a:cxn ang="0">
                    <a:pos x="53" y="178"/>
                  </a:cxn>
                  <a:cxn ang="0">
                    <a:pos x="53" y="193"/>
                  </a:cxn>
                  <a:cxn ang="0">
                    <a:pos x="50" y="203"/>
                  </a:cxn>
                  <a:cxn ang="0">
                    <a:pos x="50" y="206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7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3" y="84"/>
                  </a:cxn>
                  <a:cxn ang="0">
                    <a:pos x="26" y="88"/>
                  </a:cxn>
                  <a:cxn ang="0">
                    <a:pos x="39" y="92"/>
                  </a:cxn>
                  <a:cxn ang="0">
                    <a:pos x="53" y="95"/>
                  </a:cxn>
                  <a:cxn ang="0">
                    <a:pos x="68" y="98"/>
                  </a:cxn>
                  <a:cxn ang="0">
                    <a:pos x="83" y="99"/>
                  </a:cxn>
                  <a:cxn ang="0">
                    <a:pos x="98" y="99"/>
                  </a:cxn>
                  <a:cxn ang="0">
                    <a:pos x="113" y="99"/>
                  </a:cxn>
                  <a:cxn ang="0">
                    <a:pos x="127" y="96"/>
                  </a:cxn>
                  <a:cxn ang="0">
                    <a:pos x="140" y="93"/>
                  </a:cxn>
                  <a:cxn ang="0">
                    <a:pos x="152" y="90"/>
                  </a:cxn>
                  <a:cxn ang="0">
                    <a:pos x="165" y="84"/>
                  </a:cxn>
                  <a:cxn ang="0">
                    <a:pos x="175" y="77"/>
                  </a:cxn>
                  <a:cxn ang="0">
                    <a:pos x="184" y="68"/>
                  </a:cxn>
                  <a:cxn ang="0">
                    <a:pos x="191" y="58"/>
                  </a:cxn>
                  <a:cxn ang="0">
                    <a:pos x="197" y="47"/>
                  </a:cxn>
                  <a:cxn ang="0">
                    <a:pos x="201" y="27"/>
                  </a:cxn>
                  <a:cxn ang="0">
                    <a:pos x="196" y="12"/>
                  </a:cxn>
                  <a:cxn ang="0">
                    <a:pos x="186" y="3"/>
                  </a:cxn>
                  <a:cxn ang="0">
                    <a:pos x="171" y="0"/>
                  </a:cxn>
                  <a:cxn ang="0">
                    <a:pos x="153" y="2"/>
                  </a:cxn>
                  <a:cxn ang="0">
                    <a:pos x="136" y="9"/>
                  </a:cxn>
                  <a:cxn ang="0">
                    <a:pos x="120" y="20"/>
                  </a:cxn>
                  <a:cxn ang="0">
                    <a:pos x="108" y="38"/>
                  </a:cxn>
                  <a:cxn ang="0">
                    <a:pos x="98" y="52"/>
                  </a:cxn>
                  <a:cxn ang="0">
                    <a:pos x="83" y="62"/>
                  </a:cxn>
                  <a:cxn ang="0">
                    <a:pos x="66" y="69"/>
                  </a:cxn>
                  <a:cxn ang="0">
                    <a:pos x="47" y="73"/>
                  </a:cxn>
                  <a:cxn ang="0">
                    <a:pos x="29" y="76"/>
                  </a:cxn>
                  <a:cxn ang="0">
                    <a:pos x="14" y="78"/>
                  </a:cxn>
                  <a:cxn ang="0">
                    <a:pos x="4" y="78"/>
                  </a:cxn>
                  <a:cxn ang="0">
                    <a:pos x="0" y="78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8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3"/>
                  </a:cxn>
                  <a:cxn ang="0">
                    <a:pos x="33" y="44"/>
                  </a:cxn>
                  <a:cxn ang="0">
                    <a:pos x="55" y="65"/>
                  </a:cxn>
                  <a:cxn ang="0">
                    <a:pos x="79" y="81"/>
                  </a:cxn>
                  <a:cxn ang="0">
                    <a:pos x="105" y="94"/>
                  </a:cxn>
                  <a:cxn ang="0">
                    <a:pos x="130" y="100"/>
                  </a:cxn>
                  <a:cxn ang="0">
                    <a:pos x="154" y="99"/>
                  </a:cxn>
                  <a:cxn ang="0">
                    <a:pos x="177" y="89"/>
                  </a:cxn>
                  <a:cxn ang="0">
                    <a:pos x="192" y="76"/>
                  </a:cxn>
                  <a:cxn ang="0">
                    <a:pos x="198" y="61"/>
                  </a:cxn>
                  <a:cxn ang="0">
                    <a:pos x="194" y="47"/>
                  </a:cxn>
                  <a:cxn ang="0">
                    <a:pos x="184" y="35"/>
                  </a:cxn>
                  <a:cxn ang="0">
                    <a:pos x="169" y="26"/>
                  </a:cxn>
                  <a:cxn ang="0">
                    <a:pos x="151" y="21"/>
                  </a:cxn>
                  <a:cxn ang="0">
                    <a:pos x="131" y="23"/>
                  </a:cxn>
                  <a:cxn ang="0">
                    <a:pos x="111" y="29"/>
                  </a:cxn>
                  <a:cxn ang="0">
                    <a:pos x="95" y="34"/>
                  </a:cxn>
                  <a:cxn ang="0">
                    <a:pos x="78" y="34"/>
                  </a:cxn>
                  <a:cxn ang="0">
                    <a:pos x="58" y="29"/>
                  </a:cxn>
                  <a:cxn ang="0">
                    <a:pos x="41" y="23"/>
                  </a:cxn>
                  <a:cxn ang="0">
                    <a:pos x="25" y="15"/>
                  </a:cxn>
                  <a:cxn ang="0">
                    <a:pos x="11" y="8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9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"/>
                  </a:cxn>
                  <a:cxn ang="0">
                    <a:pos x="2" y="56"/>
                  </a:cxn>
                  <a:cxn ang="0">
                    <a:pos x="10" y="85"/>
                  </a:cxn>
                  <a:cxn ang="0">
                    <a:pos x="20" y="113"/>
                  </a:cxn>
                  <a:cxn ang="0">
                    <a:pos x="35" y="137"/>
                  </a:cxn>
                  <a:cxn ang="0">
                    <a:pos x="53" y="157"/>
                  </a:cxn>
                  <a:cxn ang="0">
                    <a:pos x="74" y="169"/>
                  </a:cxn>
                  <a:cxn ang="0">
                    <a:pos x="99" y="174"/>
                  </a:cxn>
                  <a:cxn ang="0">
                    <a:pos x="118" y="170"/>
                  </a:cxn>
                  <a:cxn ang="0">
                    <a:pos x="131" y="161"/>
                  </a:cxn>
                  <a:cxn ang="0">
                    <a:pos x="136" y="147"/>
                  </a:cxn>
                  <a:cxn ang="0">
                    <a:pos x="133" y="132"/>
                  </a:cxn>
                  <a:cxn ang="0">
                    <a:pos x="126" y="116"/>
                  </a:cxn>
                  <a:cxn ang="0">
                    <a:pos x="114" y="102"/>
                  </a:cxn>
                  <a:cxn ang="0">
                    <a:pos x="96" y="92"/>
                  </a:cxn>
                  <a:cxn ang="0">
                    <a:pos x="77" y="88"/>
                  </a:cxn>
                  <a:cxn ang="0">
                    <a:pos x="61" y="83"/>
                  </a:cxn>
                  <a:cxn ang="0">
                    <a:pos x="46" y="73"/>
                  </a:cxn>
                  <a:cxn ang="0">
                    <a:pos x="32" y="59"/>
                  </a:cxn>
                  <a:cxn ang="0">
                    <a:pos x="21" y="43"/>
                  </a:cxn>
                  <a:cxn ang="0">
                    <a:pos x="12" y="26"/>
                  </a:cxn>
                  <a:cxn ang="0">
                    <a:pos x="5" y="1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0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8"/>
                  </a:cxn>
                  <a:cxn ang="0">
                    <a:pos x="16" y="19"/>
                  </a:cxn>
                  <a:cxn ang="0">
                    <a:pos x="32" y="34"/>
                  </a:cxn>
                  <a:cxn ang="0">
                    <a:pos x="53" y="50"/>
                  </a:cxn>
                  <a:cxn ang="0">
                    <a:pos x="78" y="67"/>
                  </a:cxn>
                  <a:cxn ang="0">
                    <a:pos x="107" y="85"/>
                  </a:cxn>
                  <a:cxn ang="0">
                    <a:pos x="138" y="104"/>
                  </a:cxn>
                  <a:cxn ang="0">
                    <a:pos x="173" y="121"/>
                  </a:cxn>
                  <a:cxn ang="0">
                    <a:pos x="210" y="137"/>
                  </a:cxn>
                  <a:cxn ang="0">
                    <a:pos x="248" y="149"/>
                  </a:cxn>
                  <a:cxn ang="0">
                    <a:pos x="287" y="158"/>
                  </a:cxn>
                  <a:cxn ang="0">
                    <a:pos x="326" y="163"/>
                  </a:cxn>
                  <a:cxn ang="0">
                    <a:pos x="366" y="161"/>
                  </a:cxn>
                  <a:cxn ang="0">
                    <a:pos x="405" y="154"/>
                  </a:cxn>
                  <a:cxn ang="0">
                    <a:pos x="425" y="146"/>
                  </a:cxn>
                  <a:cxn ang="0">
                    <a:pos x="440" y="135"/>
                  </a:cxn>
                  <a:cxn ang="0">
                    <a:pos x="451" y="121"/>
                  </a:cxn>
                  <a:cxn ang="0">
                    <a:pos x="460" y="106"/>
                  </a:cxn>
                  <a:cxn ang="0">
                    <a:pos x="464" y="91"/>
                  </a:cxn>
                  <a:cxn ang="0">
                    <a:pos x="468" y="80"/>
                  </a:cxn>
                  <a:cxn ang="0">
                    <a:pos x="469" y="72"/>
                  </a:cxn>
                  <a:cxn ang="0">
                    <a:pos x="469" y="68"/>
                  </a:cxn>
                  <a:cxn ang="0">
                    <a:pos x="468" y="70"/>
                  </a:cxn>
                  <a:cxn ang="0">
                    <a:pos x="465" y="76"/>
                  </a:cxn>
                  <a:cxn ang="0">
                    <a:pos x="462" y="85"/>
                  </a:cxn>
                  <a:cxn ang="0">
                    <a:pos x="455" y="97"/>
                  </a:cxn>
                  <a:cxn ang="0">
                    <a:pos x="445" y="108"/>
                  </a:cxn>
                  <a:cxn ang="0">
                    <a:pos x="432" y="121"/>
                  </a:cxn>
                  <a:cxn ang="0">
                    <a:pos x="415" y="131"/>
                  </a:cxn>
                  <a:cxn ang="0">
                    <a:pos x="393" y="139"/>
                  </a:cxn>
                  <a:cxn ang="0">
                    <a:pos x="366" y="145"/>
                  </a:cxn>
                  <a:cxn ang="0">
                    <a:pos x="335" y="145"/>
                  </a:cxn>
                  <a:cxn ang="0">
                    <a:pos x="297" y="142"/>
                  </a:cxn>
                  <a:cxn ang="0">
                    <a:pos x="255" y="130"/>
                  </a:cxn>
                  <a:cxn ang="0">
                    <a:pos x="204" y="113"/>
                  </a:cxn>
                  <a:cxn ang="0">
                    <a:pos x="146" y="87"/>
                  </a:cxn>
                  <a:cxn ang="0">
                    <a:pos x="82" y="51"/>
                  </a:cxn>
                  <a:cxn ang="0">
                    <a:pos x="9" y="5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1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/>
                <a:ahLst/>
                <a:cxnLst>
                  <a:cxn ang="0">
                    <a:pos x="85" y="134"/>
                  </a:cxn>
                  <a:cxn ang="0">
                    <a:pos x="67" y="145"/>
                  </a:cxn>
                  <a:cxn ang="0">
                    <a:pos x="48" y="140"/>
                  </a:cxn>
                  <a:cxn ang="0">
                    <a:pos x="37" y="124"/>
                  </a:cxn>
                  <a:cxn ang="0">
                    <a:pos x="30" y="114"/>
                  </a:cxn>
                  <a:cxn ang="0">
                    <a:pos x="20" y="113"/>
                  </a:cxn>
                  <a:cxn ang="0">
                    <a:pos x="11" y="108"/>
                  </a:cxn>
                  <a:cxn ang="0">
                    <a:pos x="4" y="101"/>
                  </a:cxn>
                  <a:cxn ang="0">
                    <a:pos x="0" y="86"/>
                  </a:cxn>
                  <a:cxn ang="0">
                    <a:pos x="9" y="68"/>
                  </a:cxn>
                  <a:cxn ang="0">
                    <a:pos x="12" y="53"/>
                  </a:cxn>
                  <a:cxn ang="0">
                    <a:pos x="11" y="32"/>
                  </a:cxn>
                  <a:cxn ang="0">
                    <a:pos x="19" y="20"/>
                  </a:cxn>
                  <a:cxn ang="0">
                    <a:pos x="28" y="16"/>
                  </a:cxn>
                  <a:cxn ang="0">
                    <a:pos x="38" y="15"/>
                  </a:cxn>
                  <a:cxn ang="0">
                    <a:pos x="49" y="18"/>
                  </a:cxn>
                  <a:cxn ang="0">
                    <a:pos x="58" y="10"/>
                  </a:cxn>
                  <a:cxn ang="0">
                    <a:pos x="75" y="0"/>
                  </a:cxn>
                  <a:cxn ang="0">
                    <a:pos x="95" y="3"/>
                  </a:cxn>
                  <a:cxn ang="0">
                    <a:pos x="106" y="21"/>
                  </a:cxn>
                  <a:cxn ang="0">
                    <a:pos x="112" y="30"/>
                  </a:cxn>
                  <a:cxn ang="0">
                    <a:pos x="123" y="31"/>
                  </a:cxn>
                  <a:cxn ang="0">
                    <a:pos x="133" y="36"/>
                  </a:cxn>
                  <a:cxn ang="0">
                    <a:pos x="139" y="44"/>
                  </a:cxn>
                  <a:cxn ang="0">
                    <a:pos x="142" y="58"/>
                  </a:cxn>
                  <a:cxn ang="0">
                    <a:pos x="134" y="76"/>
                  </a:cxn>
                  <a:cxn ang="0">
                    <a:pos x="131" y="92"/>
                  </a:cxn>
                  <a:cxn ang="0">
                    <a:pos x="132" y="112"/>
                  </a:cxn>
                  <a:cxn ang="0">
                    <a:pos x="124" y="124"/>
                  </a:cxn>
                  <a:cxn ang="0">
                    <a:pos x="114" y="129"/>
                  </a:cxn>
                  <a:cxn ang="0">
                    <a:pos x="104" y="129"/>
                  </a:cxn>
                  <a:cxn ang="0">
                    <a:pos x="94" y="127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2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6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4" y="1"/>
                  </a:cxn>
                  <a:cxn ang="0">
                    <a:pos x="7" y="4"/>
                  </a:cxn>
                  <a:cxn ang="0">
                    <a:pos x="2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12" y="37"/>
                  </a:cxn>
                  <a:cxn ang="0">
                    <a:pos x="18" y="39"/>
                  </a:cxn>
                  <a:cxn ang="0">
                    <a:pos x="26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2"/>
                  </a:cxn>
                  <a:cxn ang="0">
                    <a:pos x="39" y="14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3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37" y="48"/>
                  </a:cxn>
                  <a:cxn ang="0">
                    <a:pos x="45" y="42"/>
                  </a:cxn>
                  <a:cxn ang="0">
                    <a:pos x="49" y="34"/>
                  </a:cxn>
                  <a:cxn ang="0">
                    <a:pos x="52" y="25"/>
                  </a:cxn>
                  <a:cxn ang="0">
                    <a:pos x="49" y="15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4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5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6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14" y="75"/>
                  </a:cxn>
                  <a:cxn ang="0">
                    <a:pos x="29" y="52"/>
                  </a:cxn>
                  <a:cxn ang="0">
                    <a:pos x="48" y="27"/>
                  </a:cxn>
                  <a:cxn ang="0">
                    <a:pos x="70" y="9"/>
                  </a:cxn>
                  <a:cxn ang="0">
                    <a:pos x="93" y="0"/>
                  </a:cxn>
                  <a:cxn ang="0">
                    <a:pos x="118" y="5"/>
                  </a:cxn>
                  <a:cxn ang="0">
                    <a:pos x="141" y="32"/>
                  </a:cxn>
                  <a:cxn ang="0">
                    <a:pos x="149" y="50"/>
                  </a:cxn>
                  <a:cxn ang="0">
                    <a:pos x="152" y="65"/>
                  </a:cxn>
                  <a:cxn ang="0">
                    <a:pos x="151" y="79"/>
                  </a:cxn>
                  <a:cxn ang="0">
                    <a:pos x="146" y="91"/>
                  </a:cxn>
                  <a:cxn ang="0">
                    <a:pos x="138" y="99"/>
                  </a:cxn>
                  <a:cxn ang="0">
                    <a:pos x="127" y="107"/>
                  </a:cxn>
                  <a:cxn ang="0">
                    <a:pos x="114" y="113"/>
                  </a:cxn>
                  <a:cxn ang="0">
                    <a:pos x="99" y="116"/>
                  </a:cxn>
                  <a:cxn ang="0">
                    <a:pos x="84" y="120"/>
                  </a:cxn>
                  <a:cxn ang="0">
                    <a:pos x="69" y="121"/>
                  </a:cxn>
                  <a:cxn ang="0">
                    <a:pos x="54" y="122"/>
                  </a:cxn>
                  <a:cxn ang="0">
                    <a:pos x="42" y="123"/>
                  </a:cxn>
                  <a:cxn ang="0">
                    <a:pos x="30" y="123"/>
                  </a:cxn>
                  <a:cxn ang="0">
                    <a:pos x="21" y="122"/>
                  </a:cxn>
                  <a:cxn ang="0">
                    <a:pos x="15" y="122"/>
                  </a:cxn>
                  <a:cxn ang="0">
                    <a:pos x="13" y="122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7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42" y="0"/>
                  </a:cxn>
                  <a:cxn ang="0">
                    <a:pos x="54" y="1"/>
                  </a:cxn>
                  <a:cxn ang="0">
                    <a:pos x="69" y="2"/>
                  </a:cxn>
                  <a:cxn ang="0">
                    <a:pos x="84" y="4"/>
                  </a:cxn>
                  <a:cxn ang="0">
                    <a:pos x="99" y="7"/>
                  </a:cxn>
                  <a:cxn ang="0">
                    <a:pos x="114" y="10"/>
                  </a:cxn>
                  <a:cxn ang="0">
                    <a:pos x="127" y="16"/>
                  </a:cxn>
                  <a:cxn ang="0">
                    <a:pos x="138" y="23"/>
                  </a:cxn>
                  <a:cxn ang="0">
                    <a:pos x="146" y="32"/>
                  </a:cxn>
                  <a:cxn ang="0">
                    <a:pos x="152" y="43"/>
                  </a:cxn>
                  <a:cxn ang="0">
                    <a:pos x="153" y="55"/>
                  </a:cxn>
                  <a:cxn ang="0">
                    <a:pos x="150" y="70"/>
                  </a:cxn>
                  <a:cxn ang="0">
                    <a:pos x="142" y="89"/>
                  </a:cxn>
                  <a:cxn ang="0">
                    <a:pos x="118" y="115"/>
                  </a:cxn>
                  <a:cxn ang="0">
                    <a:pos x="93" y="122"/>
                  </a:cxn>
                  <a:cxn ang="0">
                    <a:pos x="70" y="114"/>
                  </a:cxn>
                  <a:cxn ang="0">
                    <a:pos x="48" y="95"/>
                  </a:cxn>
                  <a:cxn ang="0">
                    <a:pos x="29" y="72"/>
                  </a:cxn>
                  <a:cxn ang="0">
                    <a:pos x="14" y="48"/>
                  </a:cxn>
                  <a:cxn ang="0">
                    <a:pos x="4" y="30"/>
                  </a:cxn>
                  <a:cxn ang="0">
                    <a:pos x="0" y="23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8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68" y="0"/>
                  </a:cxn>
                  <a:cxn ang="0">
                    <a:pos x="73" y="7"/>
                  </a:cxn>
                  <a:cxn ang="0">
                    <a:pos x="83" y="24"/>
                  </a:cxn>
                  <a:cxn ang="0">
                    <a:pos x="96" y="50"/>
                  </a:cxn>
                  <a:cxn ang="0">
                    <a:pos x="106" y="77"/>
                  </a:cxn>
                  <a:cxn ang="0">
                    <a:pos x="112" y="106"/>
                  </a:cxn>
                  <a:cxn ang="0">
                    <a:pos x="108" y="131"/>
                  </a:cxn>
                  <a:cxn ang="0">
                    <a:pos x="91" y="149"/>
                  </a:cxn>
                  <a:cxn ang="0">
                    <a:pos x="56" y="156"/>
                  </a:cxn>
                  <a:cxn ang="0">
                    <a:pos x="22" y="149"/>
                  </a:cxn>
                  <a:cxn ang="0">
                    <a:pos x="4" y="131"/>
                  </a:cxn>
                  <a:cxn ang="0">
                    <a:pos x="0" y="106"/>
                  </a:cxn>
                  <a:cxn ang="0">
                    <a:pos x="5" y="77"/>
                  </a:cxn>
                  <a:cxn ang="0">
                    <a:pos x="15" y="50"/>
                  </a:cxn>
                  <a:cxn ang="0">
                    <a:pos x="28" y="24"/>
                  </a:cxn>
                  <a:cxn ang="0">
                    <a:pos x="38" y="7"/>
                  </a:cxn>
                  <a:cxn ang="0">
                    <a:pos x="43" y="0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99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51" y="23"/>
                  </a:cxn>
                  <a:cxn ang="0">
                    <a:pos x="147" y="30"/>
                  </a:cxn>
                  <a:cxn ang="0">
                    <a:pos x="137" y="48"/>
                  </a:cxn>
                  <a:cxn ang="0">
                    <a:pos x="122" y="71"/>
                  </a:cxn>
                  <a:cxn ang="0">
                    <a:pos x="103" y="95"/>
                  </a:cxn>
                  <a:cxn ang="0">
                    <a:pos x="82" y="114"/>
                  </a:cxn>
                  <a:cxn ang="0">
                    <a:pos x="57" y="123"/>
                  </a:cxn>
                  <a:cxn ang="0">
                    <a:pos x="34" y="117"/>
                  </a:cxn>
                  <a:cxn ang="0">
                    <a:pos x="11" y="91"/>
                  </a:cxn>
                  <a:cxn ang="0">
                    <a:pos x="3" y="72"/>
                  </a:cxn>
                  <a:cxn ang="0">
                    <a:pos x="0" y="57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14" y="24"/>
                  </a:cxn>
                  <a:cxn ang="0">
                    <a:pos x="25" y="16"/>
                  </a:cxn>
                  <a:cxn ang="0">
                    <a:pos x="38" y="10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2" y="2"/>
                  </a:cxn>
                  <a:cxn ang="0">
                    <a:pos x="97" y="1"/>
                  </a:cxn>
                  <a:cxn ang="0">
                    <a:pos x="109" y="0"/>
                  </a:cxn>
                  <a:cxn ang="0">
                    <a:pos x="121" y="0"/>
                  </a:cxn>
                  <a:cxn ang="0">
                    <a:pos x="130" y="1"/>
                  </a:cxn>
                  <a:cxn ang="0">
                    <a:pos x="136" y="1"/>
                  </a:cxn>
                  <a:cxn ang="0">
                    <a:pos x="138" y="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0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/>
                <a:ahLst/>
                <a:cxnLst>
                  <a:cxn ang="0">
                    <a:pos x="152" y="99"/>
                  </a:cxn>
                  <a:cxn ang="0">
                    <a:pos x="139" y="122"/>
                  </a:cxn>
                  <a:cxn ang="0">
                    <a:pos x="137" y="122"/>
                  </a:cxn>
                  <a:cxn ang="0">
                    <a:pos x="131" y="122"/>
                  </a:cxn>
                  <a:cxn ang="0">
                    <a:pos x="122" y="123"/>
                  </a:cxn>
                  <a:cxn ang="0">
                    <a:pos x="110" y="122"/>
                  </a:cxn>
                  <a:cxn ang="0">
                    <a:pos x="98" y="122"/>
                  </a:cxn>
                  <a:cxn ang="0">
                    <a:pos x="83" y="121"/>
                  </a:cxn>
                  <a:cxn ang="0">
                    <a:pos x="68" y="118"/>
                  </a:cxn>
                  <a:cxn ang="0">
                    <a:pos x="53" y="116"/>
                  </a:cxn>
                  <a:cxn ang="0">
                    <a:pos x="39" y="111"/>
                  </a:cxn>
                  <a:cxn ang="0">
                    <a:pos x="26" y="106"/>
                  </a:cxn>
                  <a:cxn ang="0">
                    <a:pos x="15" y="99"/>
                  </a:cxn>
                  <a:cxn ang="0">
                    <a:pos x="7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3" y="51"/>
                  </a:cxn>
                  <a:cxn ang="0">
                    <a:pos x="11" y="33"/>
                  </a:cxn>
                  <a:cxn ang="0">
                    <a:pos x="34" y="6"/>
                  </a:cxn>
                  <a:cxn ang="0">
                    <a:pos x="58" y="0"/>
                  </a:cxn>
                  <a:cxn ang="0">
                    <a:pos x="83" y="8"/>
                  </a:cxn>
                  <a:cxn ang="0">
                    <a:pos x="104" y="27"/>
                  </a:cxn>
                  <a:cxn ang="0">
                    <a:pos x="123" y="50"/>
                  </a:cxn>
                  <a:cxn ang="0">
                    <a:pos x="138" y="73"/>
                  </a:cxn>
                  <a:cxn ang="0">
                    <a:pos x="148" y="92"/>
                  </a:cxn>
                  <a:cxn ang="0">
                    <a:pos x="152" y="99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1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7"/>
                  </a:cxn>
                  <a:cxn ang="0">
                    <a:pos x="24" y="25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0" y="24"/>
                  </a:cxn>
                  <a:cxn ang="0">
                    <a:pos x="111" y="23"/>
                  </a:cxn>
                  <a:cxn ang="0">
                    <a:pos x="121" y="26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5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6"/>
                  </a:cxn>
                  <a:cxn ang="0">
                    <a:pos x="59" y="146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2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7"/>
                  </a:cxn>
                  <a:cxn ang="0">
                    <a:pos x="39" y="20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3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6"/>
                  </a:cxn>
                  <a:cxn ang="0">
                    <a:pos x="25" y="24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1" y="24"/>
                  </a:cxn>
                  <a:cxn ang="0">
                    <a:pos x="111" y="23"/>
                  </a:cxn>
                  <a:cxn ang="0">
                    <a:pos x="121" y="25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4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5"/>
                  </a:cxn>
                  <a:cxn ang="0">
                    <a:pos x="59" y="145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4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28" y="38"/>
                  </a:cxn>
                  <a:cxn ang="0">
                    <a:pos x="33" y="33"/>
                  </a:cxn>
                  <a:cxn ang="0">
                    <a:pos x="38" y="27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3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7"/>
                  </a:cxn>
                  <a:cxn ang="0">
                    <a:pos x="6" y="33"/>
                  </a:cxn>
                  <a:cxn ang="0">
                    <a:pos x="13" y="38"/>
                  </a:cxn>
                  <a:cxn ang="0">
                    <a:pos x="19" y="3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5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4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6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7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7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8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8" y="10"/>
                  </a:cxn>
                  <a:cxn ang="0">
                    <a:pos x="29" y="13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09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0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1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7" y="54"/>
                  </a:cxn>
                  <a:cxn ang="0">
                    <a:pos x="52" y="51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2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3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4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27" y="6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5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5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6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6" y="27"/>
                  </a:cxn>
                  <a:cxn ang="0">
                    <a:pos x="4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7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6" y="60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8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8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19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8" y="24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0" y="9"/>
                  </a:cxn>
                  <a:cxn ang="0">
                    <a:pos x="46" y="6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23" y="59"/>
                  </a:cxn>
                  <a:cxn ang="0">
                    <a:pos x="28" y="60"/>
                  </a:cxn>
                  <a:cxn ang="0">
                    <a:pos x="34" y="59"/>
                  </a:cxn>
                  <a:cxn ang="0">
                    <a:pos x="40" y="58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6" y="42"/>
                  </a:cxn>
                  <a:cxn ang="0">
                    <a:pos x="58" y="36"/>
                  </a:cxn>
                  <a:cxn ang="0">
                    <a:pos x="58" y="30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0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8" y="13"/>
                  </a:cxn>
                  <a:cxn ang="0">
                    <a:pos x="28" y="15"/>
                  </a:cxn>
                  <a:cxn ang="0">
                    <a:pos x="27" y="21"/>
                  </a:cxn>
                  <a:cxn ang="0">
                    <a:pos x="25" y="25"/>
                  </a:cxn>
                  <a:cxn ang="0">
                    <a:pos x="19" y="29"/>
                  </a:cxn>
                  <a:cxn ang="0">
                    <a:pos x="13" y="30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1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2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2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3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8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4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5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59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2" y="39"/>
                  </a:cxn>
                  <a:cxn ang="0">
                    <a:pos x="4" y="45"/>
                  </a:cxn>
                  <a:cxn ang="0">
                    <a:pos x="8" y="49"/>
                  </a:cxn>
                  <a:cxn ang="0">
                    <a:pos x="12" y="53"/>
                  </a:cxn>
                  <a:cxn ang="0">
                    <a:pos x="18" y="55"/>
                  </a:cxn>
                  <a:cxn ang="0">
                    <a:pos x="24" y="57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41" y="55"/>
                  </a:cxn>
                  <a:cxn ang="0">
                    <a:pos x="46" y="53"/>
                  </a:cxn>
                  <a:cxn ang="0">
                    <a:pos x="50" y="49"/>
                  </a:cxn>
                  <a:cxn ang="0">
                    <a:pos x="54" y="45"/>
                  </a:cxn>
                  <a:cxn ang="0">
                    <a:pos x="57" y="39"/>
                  </a:cxn>
                  <a:cxn ang="0">
                    <a:pos x="59" y="33"/>
                  </a:cxn>
                  <a:cxn ang="0">
                    <a:pos x="60" y="2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6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1" y="27"/>
                  </a:cxn>
                  <a:cxn ang="0">
                    <a:pos x="9" y="26"/>
                  </a:cxn>
                  <a:cxn ang="0">
                    <a:pos x="7" y="25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5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10"/>
                  </a:cxn>
                  <a:cxn ang="0">
                    <a:pos x="30" y="12"/>
                  </a:cxn>
                  <a:cxn ang="0">
                    <a:pos x="29" y="18"/>
                  </a:cxn>
                  <a:cxn ang="0">
                    <a:pos x="25" y="23"/>
                  </a:cxn>
                  <a:cxn ang="0">
                    <a:pos x="20" y="26"/>
                  </a:cxn>
                  <a:cxn ang="0">
                    <a:pos x="15" y="2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7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8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9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8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0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1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/>
                <a:ahLst/>
                <a:cxnLst>
                  <a:cxn ang="0">
                    <a:pos x="59" y="29"/>
                  </a:cxn>
                  <a:cxn ang="0">
                    <a:pos x="58" y="23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8" y="35"/>
                  </a:cxn>
                  <a:cxn ang="0">
                    <a:pos x="59" y="29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2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3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8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10" y="51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5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7" y="54"/>
                  </a:cxn>
                  <a:cxn ang="0">
                    <a:pos x="51" y="51"/>
                  </a:cxn>
                  <a:cxn ang="0">
                    <a:pos x="55" y="46"/>
                  </a:cxn>
                  <a:cxn ang="0">
                    <a:pos x="58" y="40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4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5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5" y="14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5" y="60"/>
                  </a:cxn>
                  <a:cxn ang="0">
                    <a:pos x="41" y="57"/>
                  </a:cxn>
                  <a:cxn ang="0">
                    <a:pos x="47" y="55"/>
                  </a:cxn>
                  <a:cxn ang="0">
                    <a:pos x="52" y="52"/>
                  </a:cxn>
                  <a:cxn ang="0">
                    <a:pos x="55" y="47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6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4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7" y="6"/>
                  </a:cxn>
                  <a:cxn ang="0">
                    <a:pos x="28" y="8"/>
                  </a:cxn>
                  <a:cxn ang="0">
                    <a:pos x="30" y="11"/>
                  </a:cxn>
                  <a:cxn ang="0">
                    <a:pos x="30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7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8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8" y="23"/>
                  </a:cxn>
                  <a:cxn ang="0">
                    <a:pos x="56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3" y="58"/>
                  </a:cxn>
                  <a:cxn ang="0">
                    <a:pos x="28" y="58"/>
                  </a:cxn>
                  <a:cxn ang="0">
                    <a:pos x="34" y="58"/>
                  </a:cxn>
                  <a:cxn ang="0">
                    <a:pos x="40" y="56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0"/>
                  </a:cxn>
                  <a:cxn ang="0">
                    <a:pos x="58" y="34"/>
                  </a:cxn>
                  <a:cxn ang="0">
                    <a:pos x="58" y="28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0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8" y="19"/>
                  </a:cxn>
                  <a:cxn ang="0">
                    <a:pos x="26" y="24"/>
                  </a:cxn>
                  <a:cxn ang="0">
                    <a:pos x="20" y="27"/>
                  </a:cxn>
                  <a:cxn ang="0">
                    <a:pos x="14" y="28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1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5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2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0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3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29" y="0"/>
                  </a:cxn>
                  <a:cxn ang="0">
                    <a:pos x="18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8"/>
                  </a:cxn>
                  <a:cxn ang="0">
                    <a:pos x="9" y="52"/>
                  </a:cxn>
                  <a:cxn ang="0">
                    <a:pos x="13" y="56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29" y="60"/>
                  </a:cxn>
                  <a:cxn ang="0">
                    <a:pos x="35" y="60"/>
                  </a:cxn>
                  <a:cxn ang="0">
                    <a:pos x="41" y="58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4" y="48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4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8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5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6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7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6" y="13"/>
                  </a:cxn>
                  <a:cxn ang="0">
                    <a:pos x="52" y="9"/>
                  </a:cxn>
                  <a:cxn ang="0">
                    <a:pos x="48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1"/>
                  </a:cxn>
                  <a:cxn ang="0">
                    <a:pos x="6" y="47"/>
                  </a:cxn>
                  <a:cxn ang="0">
                    <a:pos x="10" y="51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8" y="55"/>
                  </a:cxn>
                  <a:cxn ang="0">
                    <a:pos x="52" y="51"/>
                  </a:cxn>
                  <a:cxn ang="0">
                    <a:pos x="56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8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9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5" y="12"/>
                  </a:cxn>
                  <a:cxn ang="0">
                    <a:pos x="51" y="8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0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8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1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3"/>
                  </a:cxn>
                  <a:cxn ang="0">
                    <a:pos x="51" y="9"/>
                  </a:cxn>
                  <a:cxn ang="0">
                    <a:pos x="46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2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3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5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4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5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3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6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5" y="27"/>
                  </a:cxn>
                  <a:cxn ang="0">
                    <a:pos x="3" y="25"/>
                  </a:cxn>
                  <a:cxn ang="0">
                    <a:pos x="2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7" y="8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7" y="20"/>
                  </a:cxn>
                  <a:cxn ang="0">
                    <a:pos x="25" y="25"/>
                  </a:cxn>
                  <a:cxn ang="0">
                    <a:pos x="19" y="28"/>
                  </a:cxn>
                  <a:cxn ang="0">
                    <a:pos x="13" y="29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7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8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4" y="58"/>
                  </a:cxn>
                  <a:cxn ang="0">
                    <a:pos x="30" y="58"/>
                  </a:cxn>
                  <a:cxn ang="0">
                    <a:pos x="36" y="58"/>
                  </a:cxn>
                  <a:cxn ang="0">
                    <a:pos x="41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8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6" y="5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59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0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1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2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3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4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7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4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3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4" y="29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5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6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5268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69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1" y="0"/>
                  </a:cxn>
                  <a:cxn ang="0">
                    <a:pos x="42" y="2"/>
                  </a:cxn>
                  <a:cxn ang="0">
                    <a:pos x="52" y="8"/>
                  </a:cxn>
                  <a:cxn ang="0">
                    <a:pos x="58" y="18"/>
                  </a:cxn>
                  <a:cxn ang="0">
                    <a:pos x="61" y="30"/>
                  </a:cxn>
                  <a:cxn ang="0">
                    <a:pos x="58" y="41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1" y="60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0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1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2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/>
                <a:ahLst/>
                <a:cxnLst>
                  <a:cxn ang="0">
                    <a:pos x="163" y="144"/>
                  </a:cxn>
                  <a:cxn ang="0">
                    <a:pos x="177" y="118"/>
                  </a:cxn>
                  <a:cxn ang="0">
                    <a:pos x="172" y="110"/>
                  </a:cxn>
                  <a:cxn ang="0">
                    <a:pos x="161" y="89"/>
                  </a:cxn>
                  <a:cxn ang="0">
                    <a:pos x="144" y="62"/>
                  </a:cxn>
                  <a:cxn ang="0">
                    <a:pos x="122" y="33"/>
                  </a:cxn>
                  <a:cxn ang="0">
                    <a:pos x="95" y="11"/>
                  </a:cxn>
                  <a:cxn ang="0">
                    <a:pos x="69" y="0"/>
                  </a:cxn>
                  <a:cxn ang="0">
                    <a:pos x="40" y="7"/>
                  </a:cxn>
                  <a:cxn ang="0">
                    <a:pos x="14" y="38"/>
                  </a:cxn>
                  <a:cxn ang="0">
                    <a:pos x="3" y="60"/>
                  </a:cxn>
                  <a:cxn ang="0">
                    <a:pos x="0" y="78"/>
                  </a:cxn>
                  <a:cxn ang="0">
                    <a:pos x="1" y="94"/>
                  </a:cxn>
                  <a:cxn ang="0">
                    <a:pos x="8" y="106"/>
                  </a:cxn>
                  <a:cxn ang="0">
                    <a:pos x="17" y="117"/>
                  </a:cxn>
                  <a:cxn ang="0">
                    <a:pos x="30" y="126"/>
                  </a:cxn>
                  <a:cxn ang="0">
                    <a:pos x="46" y="132"/>
                  </a:cxn>
                  <a:cxn ang="0">
                    <a:pos x="62" y="138"/>
                  </a:cxn>
                  <a:cxn ang="0">
                    <a:pos x="79" y="141"/>
                  </a:cxn>
                  <a:cxn ang="0">
                    <a:pos x="98" y="143"/>
                  </a:cxn>
                  <a:cxn ang="0">
                    <a:pos x="115" y="144"/>
                  </a:cxn>
                  <a:cxn ang="0">
                    <a:pos x="130" y="146"/>
                  </a:cxn>
                  <a:cxn ang="0">
                    <a:pos x="144" y="146"/>
                  </a:cxn>
                  <a:cxn ang="0">
                    <a:pos x="154" y="144"/>
                  </a:cxn>
                  <a:cxn ang="0">
                    <a:pos x="161" y="144"/>
                  </a:cxn>
                  <a:cxn ang="0">
                    <a:pos x="163" y="144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3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/>
                <a:ahLst/>
                <a:cxnLst>
                  <a:cxn ang="0">
                    <a:pos x="178" y="27"/>
                  </a:cxn>
                  <a:cxn ang="0">
                    <a:pos x="164" y="1"/>
                  </a:cxn>
                  <a:cxn ang="0">
                    <a:pos x="162" y="1"/>
                  </a:cxn>
                  <a:cxn ang="0">
                    <a:pos x="155" y="1"/>
                  </a:cxn>
                  <a:cxn ang="0">
                    <a:pos x="145" y="0"/>
                  </a:cxn>
                  <a:cxn ang="0">
                    <a:pos x="131" y="0"/>
                  </a:cxn>
                  <a:cxn ang="0">
                    <a:pos x="116" y="1"/>
                  </a:cxn>
                  <a:cxn ang="0">
                    <a:pos x="99" y="2"/>
                  </a:cxn>
                  <a:cxn ang="0">
                    <a:pos x="80" y="5"/>
                  </a:cxn>
                  <a:cxn ang="0">
                    <a:pos x="63" y="7"/>
                  </a:cxn>
                  <a:cxn ang="0">
                    <a:pos x="46" y="13"/>
                  </a:cxn>
                  <a:cxn ang="0">
                    <a:pos x="31" y="18"/>
                  </a:cxn>
                  <a:cxn ang="0">
                    <a:pos x="18" y="27"/>
                  </a:cxn>
                  <a:cxn ang="0">
                    <a:pos x="8" y="37"/>
                  </a:cxn>
                  <a:cxn ang="0">
                    <a:pos x="2" y="50"/>
                  </a:cxn>
                  <a:cxn ang="0">
                    <a:pos x="0" y="65"/>
                  </a:cxn>
                  <a:cxn ang="0">
                    <a:pos x="4" y="83"/>
                  </a:cxn>
                  <a:cxn ang="0">
                    <a:pos x="14" y="104"/>
                  </a:cxn>
                  <a:cxn ang="0">
                    <a:pos x="41" y="135"/>
                  </a:cxn>
                  <a:cxn ang="0">
                    <a:pos x="69" y="143"/>
                  </a:cxn>
                  <a:cxn ang="0">
                    <a:pos x="96" y="132"/>
                  </a:cxn>
                  <a:cxn ang="0">
                    <a:pos x="122" y="111"/>
                  </a:cxn>
                  <a:cxn ang="0">
                    <a:pos x="145" y="83"/>
                  </a:cxn>
                  <a:cxn ang="0">
                    <a:pos x="162" y="55"/>
                  </a:cxn>
                  <a:cxn ang="0">
                    <a:pos x="174" y="35"/>
                  </a:cxn>
                  <a:cxn ang="0">
                    <a:pos x="178" y="27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4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2" y="0"/>
                  </a:cxn>
                  <a:cxn ang="0">
                    <a:pos x="47" y="8"/>
                  </a:cxn>
                  <a:cxn ang="0">
                    <a:pos x="35" y="29"/>
                  </a:cxn>
                  <a:cxn ang="0">
                    <a:pos x="20" y="57"/>
                  </a:cxn>
                  <a:cxn ang="0">
                    <a:pos x="7" y="90"/>
                  </a:cxn>
                  <a:cxn ang="0">
                    <a:pos x="0" y="123"/>
                  </a:cxn>
                  <a:cxn ang="0">
                    <a:pos x="5" y="152"/>
                  </a:cxn>
                  <a:cxn ang="0">
                    <a:pos x="24" y="172"/>
                  </a:cxn>
                  <a:cxn ang="0">
                    <a:pos x="64" y="181"/>
                  </a:cxn>
                  <a:cxn ang="0">
                    <a:pos x="106" y="172"/>
                  </a:cxn>
                  <a:cxn ang="0">
                    <a:pos x="127" y="152"/>
                  </a:cxn>
                  <a:cxn ang="0">
                    <a:pos x="132" y="123"/>
                  </a:cxn>
                  <a:cxn ang="0">
                    <a:pos x="127" y="90"/>
                  </a:cxn>
                  <a:cxn ang="0">
                    <a:pos x="114" y="57"/>
                  </a:cxn>
                  <a:cxn ang="0">
                    <a:pos x="99" y="29"/>
                  </a:cxn>
                  <a:cxn ang="0">
                    <a:pos x="86" y="8"/>
                  </a:cxn>
                  <a:cxn ang="0">
                    <a:pos x="82" y="0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5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6"/>
                  </a:cxn>
                  <a:cxn ang="0">
                    <a:pos x="5" y="34"/>
                  </a:cxn>
                  <a:cxn ang="0">
                    <a:pos x="16" y="55"/>
                  </a:cxn>
                  <a:cxn ang="0">
                    <a:pos x="33" y="83"/>
                  </a:cxn>
                  <a:cxn ang="0">
                    <a:pos x="56" y="110"/>
                  </a:cxn>
                  <a:cxn ang="0">
                    <a:pos x="82" y="132"/>
                  </a:cxn>
                  <a:cxn ang="0">
                    <a:pos x="109" y="144"/>
                  </a:cxn>
                  <a:cxn ang="0">
                    <a:pos x="137" y="137"/>
                  </a:cxn>
                  <a:cxn ang="0">
                    <a:pos x="164" y="106"/>
                  </a:cxn>
                  <a:cxn ang="0">
                    <a:pos x="174" y="85"/>
                  </a:cxn>
                  <a:cxn ang="0">
                    <a:pos x="177" y="67"/>
                  </a:cxn>
                  <a:cxn ang="0">
                    <a:pos x="176" y="50"/>
                  </a:cxn>
                  <a:cxn ang="0">
                    <a:pos x="170" y="38"/>
                  </a:cxn>
                  <a:cxn ang="0">
                    <a:pos x="161" y="27"/>
                  </a:cxn>
                  <a:cxn ang="0">
                    <a:pos x="147" y="19"/>
                  </a:cxn>
                  <a:cxn ang="0">
                    <a:pos x="132" y="12"/>
                  </a:cxn>
                  <a:cxn ang="0">
                    <a:pos x="116" y="8"/>
                  </a:cxn>
                  <a:cxn ang="0">
                    <a:pos x="98" y="4"/>
                  </a:cxn>
                  <a:cxn ang="0">
                    <a:pos x="81" y="2"/>
                  </a:cxn>
                  <a:cxn ang="0">
                    <a:pos x="63" y="1"/>
                  </a:cxn>
                  <a:cxn ang="0">
                    <a:pos x="48" y="0"/>
                  </a:cxn>
                  <a:cxn ang="0">
                    <a:pos x="35" y="0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5" y="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6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42"/>
                  </a:cxn>
                  <a:cxn ang="0">
                    <a:pos x="17" y="142"/>
                  </a:cxn>
                  <a:cxn ang="0">
                    <a:pos x="24" y="142"/>
                  </a:cxn>
                  <a:cxn ang="0">
                    <a:pos x="34" y="143"/>
                  </a:cxn>
                  <a:cxn ang="0">
                    <a:pos x="48" y="143"/>
                  </a:cxn>
                  <a:cxn ang="0">
                    <a:pos x="63" y="142"/>
                  </a:cxn>
                  <a:cxn ang="0">
                    <a:pos x="80" y="141"/>
                  </a:cxn>
                  <a:cxn ang="0">
                    <a:pos x="99" y="139"/>
                  </a:cxn>
                  <a:cxn ang="0">
                    <a:pos x="116" y="135"/>
                  </a:cxn>
                  <a:cxn ang="0">
                    <a:pos x="133" y="131"/>
                  </a:cxn>
                  <a:cxn ang="0">
                    <a:pos x="148" y="125"/>
                  </a:cxn>
                  <a:cxn ang="0">
                    <a:pos x="161" y="117"/>
                  </a:cxn>
                  <a:cxn ang="0">
                    <a:pos x="171" y="106"/>
                  </a:cxn>
                  <a:cxn ang="0">
                    <a:pos x="177" y="94"/>
                  </a:cxn>
                  <a:cxn ang="0">
                    <a:pos x="180" y="79"/>
                  </a:cxn>
                  <a:cxn ang="0">
                    <a:pos x="175" y="60"/>
                  </a:cxn>
                  <a:cxn ang="0">
                    <a:pos x="166" y="40"/>
                  </a:cxn>
                  <a:cxn ang="0">
                    <a:pos x="138" y="7"/>
                  </a:cxn>
                  <a:cxn ang="0">
                    <a:pos x="109" y="0"/>
                  </a:cxn>
                  <a:cxn ang="0">
                    <a:pos x="82" y="10"/>
                  </a:cxn>
                  <a:cxn ang="0">
                    <a:pos x="56" y="32"/>
                  </a:cxn>
                  <a:cxn ang="0">
                    <a:pos x="33" y="59"/>
                  </a:cxn>
                  <a:cxn ang="0">
                    <a:pos x="16" y="87"/>
                  </a:cxn>
                  <a:cxn ang="0">
                    <a:pos x="4" y="108"/>
                  </a:cxn>
                  <a:cxn ang="0">
                    <a:pos x="0" y="116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7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8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79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0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8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5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7"/>
                  </a:cxn>
                  <a:cxn ang="0">
                    <a:pos x="0" y="33"/>
                  </a:cxn>
                  <a:cxn ang="0">
                    <a:pos x="3" y="43"/>
                  </a:cxn>
                  <a:cxn ang="0">
                    <a:pos x="11" y="51"/>
                  </a:cxn>
                  <a:cxn ang="0">
                    <a:pos x="25" y="56"/>
                  </a:cxn>
                  <a:cxn ang="0">
                    <a:pos x="39" y="58"/>
                  </a:cxn>
                  <a:cxn ang="0">
                    <a:pos x="52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1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66" y="0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5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2"/>
                  </a:cxn>
                  <a:cxn ang="0">
                    <a:pos x="16" y="54"/>
                  </a:cxn>
                  <a:cxn ang="0">
                    <a:pos x="28" y="57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8" y="33"/>
                  </a:cxn>
                  <a:cxn ang="0">
                    <a:pos x="64" y="22"/>
                  </a:cxn>
                  <a:cxn ang="0">
                    <a:pos x="70" y="14"/>
                  </a:cxn>
                  <a:cxn ang="0">
                    <a:pos x="71" y="10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2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14" y="12"/>
                  </a:cxn>
                  <a:cxn ang="0">
                    <a:pos x="8" y="23"/>
                  </a:cxn>
                  <a:cxn ang="0">
                    <a:pos x="2" y="36"/>
                  </a:cxn>
                  <a:cxn ang="0">
                    <a:pos x="0" y="50"/>
                  </a:cxn>
                  <a:cxn ang="0">
                    <a:pos x="1" y="61"/>
                  </a:cxn>
                  <a:cxn ang="0">
                    <a:pos x="9" y="69"/>
                  </a:cxn>
                  <a:cxn ang="0">
                    <a:pos x="25" y="73"/>
                  </a:cxn>
                  <a:cxn ang="0">
                    <a:pos x="41" y="69"/>
                  </a:cxn>
                  <a:cxn ang="0">
                    <a:pos x="50" y="61"/>
                  </a:cxn>
                  <a:cxn ang="0">
                    <a:pos x="52" y="50"/>
                  </a:cxn>
                  <a:cxn ang="0">
                    <a:pos x="49" y="36"/>
                  </a:cxn>
                  <a:cxn ang="0">
                    <a:pos x="45" y="23"/>
                  </a:cxn>
                  <a:cxn ang="0">
                    <a:pos x="39" y="12"/>
                  </a:cxn>
                  <a:cxn ang="0">
                    <a:pos x="34" y="4"/>
                  </a:cxn>
                  <a:cxn ang="0">
                    <a:pos x="32" y="0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3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7"/>
                  </a:cxn>
                  <a:cxn ang="0">
                    <a:pos x="55" y="54"/>
                  </a:cxn>
                  <a:cxn ang="0">
                    <a:pos x="66" y="42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4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6" y="55"/>
                  </a:cxn>
                  <a:cxn ang="0">
                    <a:pos x="59" y="50"/>
                  </a:cxn>
                  <a:cxn ang="0">
                    <a:pos x="68" y="43"/>
                  </a:cxn>
                  <a:cxn ang="0">
                    <a:pos x="71" y="32"/>
                  </a:cxn>
                  <a:cxn ang="0">
                    <a:pos x="66" y="17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2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7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5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7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1" y="24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6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7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8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7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4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6"/>
                  </a:cxn>
                  <a:cxn ang="0">
                    <a:pos x="0" y="32"/>
                  </a:cxn>
                  <a:cxn ang="0">
                    <a:pos x="3" y="43"/>
                  </a:cxn>
                  <a:cxn ang="0">
                    <a:pos x="13" y="51"/>
                  </a:cxn>
                  <a:cxn ang="0">
                    <a:pos x="25" y="55"/>
                  </a:cxn>
                  <a:cxn ang="0">
                    <a:pos x="39" y="58"/>
                  </a:cxn>
                  <a:cxn ang="0">
                    <a:pos x="53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89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1"/>
                  </a:cxn>
                  <a:cxn ang="0">
                    <a:pos x="17" y="54"/>
                  </a:cxn>
                  <a:cxn ang="0">
                    <a:pos x="29" y="56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9" y="33"/>
                  </a:cxn>
                  <a:cxn ang="0">
                    <a:pos x="66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0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3" y="11"/>
                  </a:cxn>
                  <a:cxn ang="0">
                    <a:pos x="8" y="23"/>
                  </a:cxn>
                  <a:cxn ang="0">
                    <a:pos x="3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6" y="72"/>
                  </a:cxn>
                  <a:cxn ang="0">
                    <a:pos x="42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0" y="35"/>
                  </a:cxn>
                  <a:cxn ang="0">
                    <a:pos x="46" y="23"/>
                  </a:cxn>
                  <a:cxn ang="0">
                    <a:pos x="40" y="11"/>
                  </a:cxn>
                  <a:cxn ang="0">
                    <a:pos x="35" y="3"/>
                  </a:cxn>
                  <a:cxn ang="0">
                    <a:pos x="33" y="0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1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6"/>
                  </a:cxn>
                  <a:cxn ang="0">
                    <a:pos x="55" y="54"/>
                  </a:cxn>
                  <a:cxn ang="0">
                    <a:pos x="66" y="41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2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7" y="54"/>
                  </a:cxn>
                  <a:cxn ang="0">
                    <a:pos x="60" y="50"/>
                  </a:cxn>
                  <a:cxn ang="0">
                    <a:pos x="69" y="43"/>
                  </a:cxn>
                  <a:cxn ang="0">
                    <a:pos x="72" y="31"/>
                  </a:cxn>
                  <a:cxn ang="0">
                    <a:pos x="67" y="16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3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6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3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2" y="8"/>
                  </a:cxn>
                  <a:cxn ang="0">
                    <a:pos x="23" y="12"/>
                  </a:cxn>
                  <a:cxn ang="0">
                    <a:pos x="22" y="17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4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5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6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2" y="47"/>
                  </a:cxn>
                  <a:cxn ang="0">
                    <a:pos x="71" y="44"/>
                  </a:cxn>
                  <a:cxn ang="0">
                    <a:pos x="65" y="36"/>
                  </a:cxn>
                  <a:cxn ang="0">
                    <a:pos x="58" y="24"/>
                  </a:cxn>
                  <a:cxn ang="0">
                    <a:pos x="50" y="14"/>
                  </a:cxn>
                  <a:cxn ang="0">
                    <a:pos x="40" y="5"/>
                  </a:cxn>
                  <a:cxn ang="0">
                    <a:pos x="28" y="0"/>
                  </a:cxn>
                  <a:cxn ang="0">
                    <a:pos x="16" y="3"/>
                  </a:cxn>
                  <a:cxn ang="0">
                    <a:pos x="6" y="15"/>
                  </a:cxn>
                  <a:cxn ang="0">
                    <a:pos x="0" y="31"/>
                  </a:cxn>
                  <a:cxn ang="0">
                    <a:pos x="4" y="43"/>
                  </a:cxn>
                  <a:cxn ang="0">
                    <a:pos x="12" y="51"/>
                  </a:cxn>
                  <a:cxn ang="0">
                    <a:pos x="26" y="56"/>
                  </a:cxn>
                  <a:cxn ang="0">
                    <a:pos x="40" y="58"/>
                  </a:cxn>
                  <a:cxn ang="0">
                    <a:pos x="52" y="58"/>
                  </a:cxn>
                  <a:cxn ang="0">
                    <a:pos x="63" y="58"/>
                  </a:cxn>
                  <a:cxn ang="0">
                    <a:pos x="66" y="58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7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4" y="14"/>
                  </a:cxn>
                  <a:cxn ang="0">
                    <a:pos x="0" y="25"/>
                  </a:cxn>
                  <a:cxn ang="0">
                    <a:pos x="6" y="40"/>
                  </a:cxn>
                  <a:cxn ang="0">
                    <a:pos x="16" y="53"/>
                  </a:cxn>
                  <a:cxn ang="0">
                    <a:pos x="28" y="56"/>
                  </a:cxn>
                  <a:cxn ang="0">
                    <a:pos x="40" y="53"/>
                  </a:cxn>
                  <a:cxn ang="0">
                    <a:pos x="50" y="44"/>
                  </a:cxn>
                  <a:cxn ang="0">
                    <a:pos x="58" y="33"/>
                  </a:cxn>
                  <a:cxn ang="0">
                    <a:pos x="65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8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1" y="0"/>
                  </a:cxn>
                  <a:cxn ang="0">
                    <a:pos x="19" y="3"/>
                  </a:cxn>
                  <a:cxn ang="0">
                    <a:pos x="14" y="11"/>
                  </a:cxn>
                  <a:cxn ang="0">
                    <a:pos x="8" y="23"/>
                  </a:cxn>
                  <a:cxn ang="0">
                    <a:pos x="2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7" y="72"/>
                  </a:cxn>
                  <a:cxn ang="0">
                    <a:pos x="43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1" y="35"/>
                  </a:cxn>
                  <a:cxn ang="0">
                    <a:pos x="45" y="23"/>
                  </a:cxn>
                  <a:cxn ang="0">
                    <a:pos x="39" y="11"/>
                  </a:cxn>
                  <a:cxn ang="0">
                    <a:pos x="35" y="3"/>
                  </a:cxn>
                  <a:cxn ang="0">
                    <a:pos x="32" y="0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99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3"/>
                  </a:cxn>
                  <a:cxn ang="0">
                    <a:pos x="33" y="53"/>
                  </a:cxn>
                  <a:cxn ang="0">
                    <a:pos x="44" y="57"/>
                  </a:cxn>
                  <a:cxn ang="0">
                    <a:pos x="56" y="55"/>
                  </a:cxn>
                  <a:cxn ang="0">
                    <a:pos x="66" y="42"/>
                  </a:cxn>
                  <a:cxn ang="0">
                    <a:pos x="72" y="26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3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0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8"/>
                  </a:cxn>
                  <a:cxn ang="0">
                    <a:pos x="9" y="58"/>
                  </a:cxn>
                  <a:cxn ang="0">
                    <a:pos x="20" y="58"/>
                  </a:cxn>
                  <a:cxn ang="0">
                    <a:pos x="33" y="58"/>
                  </a:cxn>
                  <a:cxn ang="0">
                    <a:pos x="46" y="55"/>
                  </a:cxn>
                  <a:cxn ang="0">
                    <a:pos x="59" y="51"/>
                  </a:cxn>
                  <a:cxn ang="0">
                    <a:pos x="68" y="43"/>
                  </a:cxn>
                  <a:cxn ang="0">
                    <a:pos x="72" y="32"/>
                  </a:cxn>
                  <a:cxn ang="0">
                    <a:pos x="66" y="16"/>
                  </a:cxn>
                  <a:cxn ang="0">
                    <a:pos x="56" y="4"/>
                  </a:cxn>
                  <a:cxn ang="0">
                    <a:pos x="44" y="0"/>
                  </a:cxn>
                  <a:cxn ang="0">
                    <a:pos x="33" y="5"/>
                  </a:cxn>
                  <a:cxn ang="0">
                    <a:pos x="23" y="14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1" y="44"/>
                  </a:cxn>
                  <a:cxn ang="0">
                    <a:pos x="0" y="47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1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3" y="28"/>
                  </a:cxn>
                  <a:cxn ang="0">
                    <a:pos x="138" y="57"/>
                  </a:cxn>
                  <a:cxn ang="0">
                    <a:pos x="129" y="84"/>
                  </a:cxn>
                  <a:cxn ang="0">
                    <a:pos x="116" y="111"/>
                  </a:cxn>
                  <a:cxn ang="0">
                    <a:pos x="100" y="135"/>
                  </a:cxn>
                  <a:cxn ang="0">
                    <a:pos x="82" y="152"/>
                  </a:cxn>
                  <a:cxn ang="0">
                    <a:pos x="60" y="164"/>
                  </a:cxn>
                  <a:cxn ang="0">
                    <a:pos x="36" y="167"/>
                  </a:cxn>
                  <a:cxn ang="0">
                    <a:pos x="16" y="163"/>
                  </a:cxn>
                  <a:cxn ang="0">
                    <a:pos x="5" y="152"/>
                  </a:cxn>
                  <a:cxn ang="0">
                    <a:pos x="0" y="140"/>
                  </a:cxn>
                  <a:cxn ang="0">
                    <a:pos x="2" y="123"/>
                  </a:cxn>
                  <a:cxn ang="0">
                    <a:pos x="12" y="109"/>
                  </a:cxn>
                  <a:cxn ang="0">
                    <a:pos x="24" y="96"/>
                  </a:cxn>
                  <a:cxn ang="0">
                    <a:pos x="42" y="85"/>
                  </a:cxn>
                  <a:cxn ang="0">
                    <a:pos x="62" y="82"/>
                  </a:cxn>
                  <a:cxn ang="0">
                    <a:pos x="80" y="79"/>
                  </a:cxn>
                  <a:cxn ang="0">
                    <a:pos x="95" y="69"/>
                  </a:cxn>
                  <a:cxn ang="0">
                    <a:pos x="108" y="57"/>
                  </a:cxn>
                  <a:cxn ang="0">
                    <a:pos x="121" y="41"/>
                  </a:cxn>
                  <a:cxn ang="0">
                    <a:pos x="130" y="26"/>
                  </a:cxn>
                  <a:cxn ang="0">
                    <a:pos x="138" y="13"/>
                  </a:cxn>
                  <a:cxn ang="0">
                    <a:pos x="143" y="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2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196" y="10"/>
                  </a:cxn>
                  <a:cxn ang="0">
                    <a:pos x="187" y="21"/>
                  </a:cxn>
                  <a:cxn ang="0">
                    <a:pos x="175" y="31"/>
                  </a:cxn>
                  <a:cxn ang="0">
                    <a:pos x="165" y="40"/>
                  </a:cxn>
                  <a:cxn ang="0">
                    <a:pos x="152" y="50"/>
                  </a:cxn>
                  <a:cxn ang="0">
                    <a:pos x="139" y="58"/>
                  </a:cxn>
                  <a:cxn ang="0">
                    <a:pos x="127" y="65"/>
                  </a:cxn>
                  <a:cxn ang="0">
                    <a:pos x="114" y="70"/>
                  </a:cxn>
                  <a:cxn ang="0">
                    <a:pos x="100" y="76"/>
                  </a:cxn>
                  <a:cxn ang="0">
                    <a:pos x="88" y="80"/>
                  </a:cxn>
                  <a:cxn ang="0">
                    <a:pos x="74" y="81"/>
                  </a:cxn>
                  <a:cxn ang="0">
                    <a:pos x="61" y="82"/>
                  </a:cxn>
                  <a:cxn ang="0">
                    <a:pos x="48" y="81"/>
                  </a:cxn>
                  <a:cxn ang="0">
                    <a:pos x="37" y="77"/>
                  </a:cxn>
                  <a:cxn ang="0">
                    <a:pos x="25" y="71"/>
                  </a:cxn>
                  <a:cxn ang="0">
                    <a:pos x="15" y="65"/>
                  </a:cxn>
                  <a:cxn ang="0">
                    <a:pos x="2" y="48"/>
                  </a:cxn>
                  <a:cxn ang="0">
                    <a:pos x="0" y="33"/>
                  </a:cxn>
                  <a:cxn ang="0">
                    <a:pos x="6" y="21"/>
                  </a:cxn>
                  <a:cxn ang="0">
                    <a:pos x="17" y="10"/>
                  </a:cxn>
                  <a:cxn ang="0">
                    <a:pos x="33" y="3"/>
                  </a:cxn>
                  <a:cxn ang="0">
                    <a:pos x="52" y="1"/>
                  </a:cxn>
                  <a:cxn ang="0">
                    <a:pos x="71" y="5"/>
                  </a:cxn>
                  <a:cxn ang="0">
                    <a:pos x="90" y="15"/>
                  </a:cxn>
                  <a:cxn ang="0">
                    <a:pos x="105" y="22"/>
                  </a:cxn>
                  <a:cxn ang="0">
                    <a:pos x="123" y="24"/>
                  </a:cxn>
                  <a:cxn ang="0">
                    <a:pos x="142" y="22"/>
                  </a:cxn>
                  <a:cxn ang="0">
                    <a:pos x="160" y="17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0" y="2"/>
                  </a:cxn>
                  <a:cxn ang="0">
                    <a:pos x="204" y="0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3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2" y="21"/>
                  </a:cxn>
                  <a:cxn ang="0">
                    <a:pos x="59" y="45"/>
                  </a:cxn>
                  <a:cxn ang="0">
                    <a:pos x="71" y="73"/>
                  </a:cxn>
                  <a:cxn ang="0">
                    <a:pos x="79" y="100"/>
                  </a:cxn>
                  <a:cxn ang="0">
                    <a:pos x="84" y="128"/>
                  </a:cxn>
                  <a:cxn ang="0">
                    <a:pos x="82" y="155"/>
                  </a:cxn>
                  <a:cxn ang="0">
                    <a:pos x="74" y="178"/>
                  </a:cxn>
                  <a:cxn ang="0">
                    <a:pos x="57" y="197"/>
                  </a:cxn>
                  <a:cxn ang="0">
                    <a:pos x="40" y="208"/>
                  </a:cxn>
                  <a:cxn ang="0">
                    <a:pos x="25" y="208"/>
                  </a:cxn>
                  <a:cxn ang="0">
                    <a:pos x="12" y="201"/>
                  </a:cxn>
                  <a:cxn ang="0">
                    <a:pos x="4" y="187"/>
                  </a:cxn>
                  <a:cxn ang="0">
                    <a:pos x="0" y="170"/>
                  </a:cxn>
                  <a:cxn ang="0">
                    <a:pos x="1" y="151"/>
                  </a:cxn>
                  <a:cxn ang="0">
                    <a:pos x="7" y="133"/>
                  </a:cxn>
                  <a:cxn ang="0">
                    <a:pos x="19" y="115"/>
                  </a:cxn>
                  <a:cxn ang="0">
                    <a:pos x="34" y="84"/>
                  </a:cxn>
                  <a:cxn ang="0">
                    <a:pos x="34" y="46"/>
                  </a:cxn>
                  <a:cxn ang="0">
                    <a:pos x="27" y="14"/>
                  </a:cxn>
                  <a:cxn ang="0">
                    <a:pos x="24" y="0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4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54" y="18"/>
                  </a:cxn>
                  <a:cxn ang="0">
                    <a:pos x="81" y="33"/>
                  </a:cxn>
                  <a:cxn ang="0">
                    <a:pos x="104" y="50"/>
                  </a:cxn>
                  <a:cxn ang="0">
                    <a:pos x="123" y="71"/>
                  </a:cxn>
                  <a:cxn ang="0">
                    <a:pos x="137" y="92"/>
                  </a:cxn>
                  <a:cxn ang="0">
                    <a:pos x="144" y="117"/>
                  </a:cxn>
                  <a:cxn ang="0">
                    <a:pos x="142" y="141"/>
                  </a:cxn>
                  <a:cxn ang="0">
                    <a:pos x="134" y="159"/>
                  </a:cxn>
                  <a:cxn ang="0">
                    <a:pos x="121" y="168"/>
                  </a:cxn>
                  <a:cxn ang="0">
                    <a:pos x="107" y="170"/>
                  </a:cxn>
                  <a:cxn ang="0">
                    <a:pos x="94" y="164"/>
                  </a:cxn>
                  <a:cxn ang="0">
                    <a:pos x="80" y="152"/>
                  </a:cxn>
                  <a:cxn ang="0">
                    <a:pos x="69" y="136"/>
                  </a:cxn>
                  <a:cxn ang="0">
                    <a:pos x="64" y="118"/>
                  </a:cxn>
                  <a:cxn ang="0">
                    <a:pos x="65" y="97"/>
                  </a:cxn>
                  <a:cxn ang="0">
                    <a:pos x="65" y="80"/>
                  </a:cxn>
                  <a:cxn ang="0">
                    <a:pos x="59" y="63"/>
                  </a:cxn>
                  <a:cxn ang="0">
                    <a:pos x="49" y="46"/>
                  </a:cxn>
                  <a:cxn ang="0">
                    <a:pos x="36" y="31"/>
                  </a:cxn>
                  <a:cxn ang="0">
                    <a:pos x="23" y="19"/>
                  </a:cxn>
                  <a:cxn ang="0">
                    <a:pos x="12" y="1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5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3"/>
                  </a:cxn>
                  <a:cxn ang="0">
                    <a:pos x="27" y="8"/>
                  </a:cxn>
                  <a:cxn ang="0">
                    <a:pos x="40" y="5"/>
                  </a:cxn>
                  <a:cxn ang="0">
                    <a:pos x="54" y="3"/>
                  </a:cxn>
                  <a:cxn ang="0">
                    <a:pos x="69" y="0"/>
                  </a:cxn>
                  <a:cxn ang="0">
                    <a:pos x="84" y="0"/>
                  </a:cxn>
                  <a:cxn ang="0">
                    <a:pos x="99" y="0"/>
                  </a:cxn>
                  <a:cxn ang="0">
                    <a:pos x="114" y="1"/>
                  </a:cxn>
                  <a:cxn ang="0">
                    <a:pos x="128" y="4"/>
                  </a:cxn>
                  <a:cxn ang="0">
                    <a:pos x="141" y="8"/>
                  </a:cxn>
                  <a:cxn ang="0">
                    <a:pos x="153" y="13"/>
                  </a:cxn>
                  <a:cxn ang="0">
                    <a:pos x="165" y="19"/>
                  </a:cxn>
                  <a:cxn ang="0">
                    <a:pos x="175" y="27"/>
                  </a:cxn>
                  <a:cxn ang="0">
                    <a:pos x="183" y="35"/>
                  </a:cxn>
                  <a:cxn ang="0">
                    <a:pos x="190" y="45"/>
                  </a:cxn>
                  <a:cxn ang="0">
                    <a:pos x="196" y="57"/>
                  </a:cxn>
                  <a:cxn ang="0">
                    <a:pos x="199" y="76"/>
                  </a:cxn>
                  <a:cxn ang="0">
                    <a:pos x="194" y="91"/>
                  </a:cxn>
                  <a:cxn ang="0">
                    <a:pos x="182" y="99"/>
                  </a:cxn>
                  <a:cxn ang="0">
                    <a:pos x="167" y="103"/>
                  </a:cxn>
                  <a:cxn ang="0">
                    <a:pos x="150" y="101"/>
                  </a:cxn>
                  <a:cxn ang="0">
                    <a:pos x="132" y="92"/>
                  </a:cxn>
                  <a:cxn ang="0">
                    <a:pos x="118" y="80"/>
                  </a:cxn>
                  <a:cxn ang="0">
                    <a:pos x="106" y="63"/>
                  </a:cxn>
                  <a:cxn ang="0">
                    <a:pos x="97" y="49"/>
                  </a:cxn>
                  <a:cxn ang="0">
                    <a:pos x="82" y="37"/>
                  </a:cxn>
                  <a:cxn ang="0">
                    <a:pos x="65" y="29"/>
                  </a:cxn>
                  <a:cxn ang="0">
                    <a:pos x="46" y="25"/>
                  </a:cxn>
                  <a:cxn ang="0">
                    <a:pos x="29" y="21"/>
                  </a:cxn>
                  <a:cxn ang="0">
                    <a:pos x="14" y="19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6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3" y="26"/>
                  </a:cxn>
                  <a:cxn ang="0">
                    <a:pos x="107" y="55"/>
                  </a:cxn>
                  <a:cxn ang="0">
                    <a:pos x="107" y="85"/>
                  </a:cxn>
                  <a:cxn ang="0">
                    <a:pos x="104" y="114"/>
                  </a:cxn>
                  <a:cxn ang="0">
                    <a:pos x="96" y="141"/>
                  </a:cxn>
                  <a:cxn ang="0">
                    <a:pos x="83" y="164"/>
                  </a:cxn>
                  <a:cxn ang="0">
                    <a:pos x="66" y="183"/>
                  </a:cxn>
                  <a:cxn ang="0">
                    <a:pos x="44" y="193"/>
                  </a:cxn>
                  <a:cxn ang="0">
                    <a:pos x="24" y="195"/>
                  </a:cxn>
                  <a:cxn ang="0">
                    <a:pos x="10" y="190"/>
                  </a:cxn>
                  <a:cxn ang="0">
                    <a:pos x="3" y="177"/>
                  </a:cxn>
                  <a:cxn ang="0">
                    <a:pos x="0" y="162"/>
                  </a:cxn>
                  <a:cxn ang="0">
                    <a:pos x="3" y="145"/>
                  </a:cxn>
                  <a:cxn ang="0">
                    <a:pos x="12" y="127"/>
                  </a:cxn>
                  <a:cxn ang="0">
                    <a:pos x="24" y="114"/>
                  </a:cxn>
                  <a:cxn ang="0">
                    <a:pos x="43" y="103"/>
                  </a:cxn>
                  <a:cxn ang="0">
                    <a:pos x="58" y="94"/>
                  </a:cxn>
                  <a:cxn ang="0">
                    <a:pos x="69" y="80"/>
                  </a:cxn>
                  <a:cxn ang="0">
                    <a:pos x="79" y="64"/>
                  </a:cxn>
                  <a:cxn ang="0">
                    <a:pos x="86" y="46"/>
                  </a:cxn>
                  <a:cxn ang="0">
                    <a:pos x="90" y="28"/>
                  </a:cxn>
                  <a:cxn ang="0">
                    <a:pos x="92" y="13"/>
                  </a:cxn>
                  <a:cxn ang="0">
                    <a:pos x="95" y="3"/>
                  </a:cxn>
                  <a:cxn ang="0">
                    <a:pos x="95" y="0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7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73" y="25"/>
                  </a:cxn>
                  <a:cxn ang="0">
                    <a:pos x="159" y="51"/>
                  </a:cxn>
                  <a:cxn ang="0">
                    <a:pos x="141" y="74"/>
                  </a:cxn>
                  <a:cxn ang="0">
                    <a:pos x="120" y="94"/>
                  </a:cxn>
                  <a:cxn ang="0">
                    <a:pos x="97" y="111"/>
                  </a:cxn>
                  <a:cxn ang="0">
                    <a:pos x="73" y="122"/>
                  </a:cxn>
                  <a:cxn ang="0">
                    <a:pos x="48" y="126"/>
                  </a:cxn>
                  <a:cxn ang="0">
                    <a:pos x="24" y="120"/>
                  </a:cxn>
                  <a:cxn ang="0">
                    <a:pos x="7" y="109"/>
                  </a:cxn>
                  <a:cxn ang="0">
                    <a:pos x="0" y="96"/>
                  </a:cxn>
                  <a:cxn ang="0">
                    <a:pos x="1" y="82"/>
                  </a:cxn>
                  <a:cxn ang="0">
                    <a:pos x="8" y="69"/>
                  </a:cxn>
                  <a:cxn ang="0">
                    <a:pos x="22" y="58"/>
                  </a:cxn>
                  <a:cxn ang="0">
                    <a:pos x="39" y="50"/>
                  </a:cxn>
                  <a:cxn ang="0">
                    <a:pos x="58" y="46"/>
                  </a:cxn>
                  <a:cxn ang="0">
                    <a:pos x="78" y="50"/>
                  </a:cxn>
                  <a:cxn ang="0">
                    <a:pos x="96" y="52"/>
                  </a:cxn>
                  <a:cxn ang="0">
                    <a:pos x="113" y="48"/>
                  </a:cxn>
                  <a:cxn ang="0">
                    <a:pos x="130" y="40"/>
                  </a:cxn>
                  <a:cxn ang="0">
                    <a:pos x="148" y="30"/>
                  </a:cxn>
                  <a:cxn ang="0">
                    <a:pos x="161" y="20"/>
                  </a:cxn>
                  <a:cxn ang="0">
                    <a:pos x="173" y="10"/>
                  </a:cxn>
                  <a:cxn ang="0">
                    <a:pos x="181" y="2"/>
                  </a:cxn>
                  <a:cxn ang="0">
                    <a:pos x="183" y="0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8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4"/>
                  </a:cxn>
                  <a:cxn ang="0">
                    <a:pos x="46" y="33"/>
                  </a:cxn>
                  <a:cxn ang="0">
                    <a:pos x="66" y="54"/>
                  </a:cxn>
                  <a:cxn ang="0">
                    <a:pos x="83" y="77"/>
                  </a:cxn>
                  <a:cxn ang="0">
                    <a:pos x="95" y="103"/>
                  </a:cxn>
                  <a:cxn ang="0">
                    <a:pos x="102" y="128"/>
                  </a:cxn>
                  <a:cxn ang="0">
                    <a:pos x="102" y="153"/>
                  </a:cxn>
                  <a:cxn ang="0">
                    <a:pos x="93" y="177"/>
                  </a:cxn>
                  <a:cxn ang="0">
                    <a:pos x="79" y="191"/>
                  </a:cxn>
                  <a:cxn ang="0">
                    <a:pos x="65" y="197"/>
                  </a:cxn>
                  <a:cxn ang="0">
                    <a:pos x="51" y="194"/>
                  </a:cxn>
                  <a:cxn ang="0">
                    <a:pos x="39" y="183"/>
                  </a:cxn>
                  <a:cxn ang="0">
                    <a:pos x="30" y="170"/>
                  </a:cxn>
                  <a:cxn ang="0">
                    <a:pos x="25" y="151"/>
                  </a:cxn>
                  <a:cxn ang="0">
                    <a:pos x="25" y="132"/>
                  </a:cxn>
                  <a:cxn ang="0">
                    <a:pos x="32" y="112"/>
                  </a:cxn>
                  <a:cxn ang="0">
                    <a:pos x="37" y="96"/>
                  </a:cxn>
                  <a:cxn ang="0">
                    <a:pos x="35" y="77"/>
                  </a:cxn>
                  <a:cxn ang="0">
                    <a:pos x="31" y="59"/>
                  </a:cxn>
                  <a:cxn ang="0">
                    <a:pos x="24" y="41"/>
                  </a:cxn>
                  <a:cxn ang="0">
                    <a:pos x="16" y="24"/>
                  </a:cxn>
                  <a:cxn ang="0">
                    <a:pos x="8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09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8" y="0"/>
                  </a:cxn>
                  <a:cxn ang="0">
                    <a:pos x="57" y="1"/>
                  </a:cxn>
                  <a:cxn ang="0">
                    <a:pos x="87" y="7"/>
                  </a:cxn>
                  <a:cxn ang="0">
                    <a:pos x="114" y="16"/>
                  </a:cxn>
                  <a:cxn ang="0">
                    <a:pos x="140" y="30"/>
                  </a:cxn>
                  <a:cxn ang="0">
                    <a:pos x="159" y="46"/>
                  </a:cxn>
                  <a:cxn ang="0">
                    <a:pos x="173" y="67"/>
                  </a:cxn>
                  <a:cxn ang="0">
                    <a:pos x="180" y="91"/>
                  </a:cxn>
                  <a:cxn ang="0">
                    <a:pos x="178" y="110"/>
                  </a:cxn>
                  <a:cxn ang="0">
                    <a:pos x="170" y="123"/>
                  </a:cxn>
                  <a:cxn ang="0">
                    <a:pos x="156" y="129"/>
                  </a:cxn>
                  <a:cxn ang="0">
                    <a:pos x="141" y="128"/>
                  </a:cxn>
                  <a:cxn ang="0">
                    <a:pos x="125" y="121"/>
                  </a:cxn>
                  <a:cxn ang="0">
                    <a:pos x="110" y="109"/>
                  </a:cxn>
                  <a:cxn ang="0">
                    <a:pos x="98" y="93"/>
                  </a:cxn>
                  <a:cxn ang="0">
                    <a:pos x="93" y="73"/>
                  </a:cxn>
                  <a:cxn ang="0">
                    <a:pos x="87" y="57"/>
                  </a:cxn>
                  <a:cxn ang="0">
                    <a:pos x="75" y="44"/>
                  </a:cxn>
                  <a:cxn ang="0">
                    <a:pos x="60" y="31"/>
                  </a:cxn>
                  <a:cxn ang="0">
                    <a:pos x="44" y="20"/>
                  </a:cxn>
                  <a:cxn ang="0">
                    <a:pos x="28" y="12"/>
                  </a:cxn>
                  <a:cxn ang="0">
                    <a:pos x="14" y="7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0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1" y="45"/>
                  </a:cxn>
                  <a:cxn ang="0">
                    <a:pos x="22" y="37"/>
                  </a:cxn>
                  <a:cxn ang="0">
                    <a:pos x="34" y="30"/>
                  </a:cxn>
                  <a:cxn ang="0">
                    <a:pos x="46" y="23"/>
                  </a:cxn>
                  <a:cxn ang="0">
                    <a:pos x="60" y="16"/>
                  </a:cxn>
                  <a:cxn ang="0">
                    <a:pos x="74" y="11"/>
                  </a:cxn>
                  <a:cxn ang="0">
                    <a:pos x="88" y="7"/>
                  </a:cxn>
                  <a:cxn ang="0">
                    <a:pos x="103" y="3"/>
                  </a:cxn>
                  <a:cxn ang="0">
                    <a:pos x="117" y="1"/>
                  </a:cxn>
                  <a:cxn ang="0">
                    <a:pos x="130" y="0"/>
                  </a:cxn>
                  <a:cxn ang="0">
                    <a:pos x="143" y="1"/>
                  </a:cxn>
                  <a:cxn ang="0">
                    <a:pos x="156" y="3"/>
                  </a:cxn>
                  <a:cxn ang="0">
                    <a:pos x="168" y="7"/>
                  </a:cxn>
                  <a:cxn ang="0">
                    <a:pos x="179" y="12"/>
                  </a:cxn>
                  <a:cxn ang="0">
                    <a:pos x="189" y="19"/>
                  </a:cxn>
                  <a:cxn ang="0">
                    <a:pos x="197" y="29"/>
                  </a:cxn>
                  <a:cxn ang="0">
                    <a:pos x="206" y="47"/>
                  </a:cxn>
                  <a:cxn ang="0">
                    <a:pos x="206" y="62"/>
                  </a:cxn>
                  <a:cxn ang="0">
                    <a:pos x="198" y="73"/>
                  </a:cxn>
                  <a:cxn ang="0">
                    <a:pos x="185" y="82"/>
                  </a:cxn>
                  <a:cxn ang="0">
                    <a:pos x="167" y="85"/>
                  </a:cxn>
                  <a:cxn ang="0">
                    <a:pos x="149" y="84"/>
                  </a:cxn>
                  <a:cxn ang="0">
                    <a:pos x="132" y="76"/>
                  </a:cxn>
                  <a:cxn ang="0">
                    <a:pos x="116" y="63"/>
                  </a:cxn>
                  <a:cxn ang="0">
                    <a:pos x="102" y="53"/>
                  </a:cxn>
                  <a:cxn ang="0">
                    <a:pos x="84" y="47"/>
                  </a:cxn>
                  <a:cxn ang="0">
                    <a:pos x="66" y="45"/>
                  </a:cxn>
                  <a:cxn ang="0">
                    <a:pos x="46" y="46"/>
                  </a:cxn>
                  <a:cxn ang="0">
                    <a:pos x="29" y="48"/>
                  </a:cxn>
                  <a:cxn ang="0">
                    <a:pos x="14" y="50"/>
                  </a:cxn>
                  <a:cxn ang="0">
                    <a:pos x="4" y="53"/>
                  </a:cxn>
                  <a:cxn ang="0">
                    <a:pos x="0" y="54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1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2" y="2"/>
                  </a:cxn>
                  <a:cxn ang="0">
                    <a:pos x="45" y="0"/>
                  </a:cxn>
                  <a:cxn ang="0">
                    <a:pos x="68" y="3"/>
                  </a:cxn>
                  <a:cxn ang="0">
                    <a:pos x="91" y="8"/>
                  </a:cxn>
                  <a:cxn ang="0">
                    <a:pos x="111" y="17"/>
                  </a:cxn>
                  <a:cxn ang="0">
                    <a:pos x="128" y="29"/>
                  </a:cxn>
                  <a:cxn ang="0">
                    <a:pos x="141" y="44"/>
                  </a:cxn>
                  <a:cxn ang="0">
                    <a:pos x="147" y="63"/>
                  </a:cxn>
                  <a:cxn ang="0">
                    <a:pos x="146" y="79"/>
                  </a:cxn>
                  <a:cxn ang="0">
                    <a:pos x="141" y="89"/>
                  </a:cxn>
                  <a:cxn ang="0">
                    <a:pos x="130" y="94"/>
                  </a:cxn>
                  <a:cxn ang="0">
                    <a:pos x="119" y="95"/>
                  </a:cxn>
                  <a:cxn ang="0">
                    <a:pos x="105" y="90"/>
                  </a:cxn>
                  <a:cxn ang="0">
                    <a:pos x="93" y="82"/>
                  </a:cxn>
                  <a:cxn ang="0">
                    <a:pos x="83" y="70"/>
                  </a:cxn>
                  <a:cxn ang="0">
                    <a:pos x="77" y="55"/>
                  </a:cxn>
                  <a:cxn ang="0">
                    <a:pos x="71" y="43"/>
                  </a:cxn>
                  <a:cxn ang="0">
                    <a:pos x="62" y="33"/>
                  </a:cxn>
                  <a:cxn ang="0">
                    <a:pos x="50" y="23"/>
                  </a:cxn>
                  <a:cxn ang="0">
                    <a:pos x="36" y="17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3" y="6"/>
                  </a:cxn>
                  <a:cxn ang="0">
                    <a:pos x="0" y="5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2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38" y="24"/>
                  </a:cxn>
                  <a:cxn ang="0">
                    <a:pos x="56" y="40"/>
                  </a:cxn>
                  <a:cxn ang="0">
                    <a:pos x="69" y="59"/>
                  </a:cxn>
                  <a:cxn ang="0">
                    <a:pos x="81" y="78"/>
                  </a:cxn>
                  <a:cxn ang="0">
                    <a:pos x="87" y="98"/>
                  </a:cxn>
                  <a:cxn ang="0">
                    <a:pos x="87" y="119"/>
                  </a:cxn>
                  <a:cxn ang="0">
                    <a:pos x="81" y="137"/>
                  </a:cxn>
                  <a:cxn ang="0">
                    <a:pos x="71" y="150"/>
                  </a:cxn>
                  <a:cxn ang="0">
                    <a:pos x="59" y="154"/>
                  </a:cxn>
                  <a:cxn ang="0">
                    <a:pos x="49" y="152"/>
                  </a:cxn>
                  <a:cxn ang="0">
                    <a:pos x="38" y="144"/>
                  </a:cxn>
                  <a:cxn ang="0">
                    <a:pos x="30" y="133"/>
                  </a:cxn>
                  <a:cxn ang="0">
                    <a:pos x="26" y="119"/>
                  </a:cxn>
                  <a:cxn ang="0">
                    <a:pos x="26" y="103"/>
                  </a:cxn>
                  <a:cxn ang="0">
                    <a:pos x="30" y="88"/>
                  </a:cxn>
                  <a:cxn ang="0">
                    <a:pos x="34" y="74"/>
                  </a:cxn>
                  <a:cxn ang="0">
                    <a:pos x="31" y="60"/>
                  </a:cxn>
                  <a:cxn ang="0">
                    <a:pos x="27" y="45"/>
                  </a:cxn>
                  <a:cxn ang="0">
                    <a:pos x="21" y="31"/>
                  </a:cxn>
                  <a:cxn ang="0">
                    <a:pos x="14" y="19"/>
                  </a:cxn>
                  <a:cxn ang="0">
                    <a:pos x="7" y="9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3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4" y="52"/>
                  </a:cxn>
                  <a:cxn ang="0">
                    <a:pos x="30" y="36"/>
                  </a:cxn>
                  <a:cxn ang="0">
                    <a:pos x="49" y="22"/>
                  </a:cxn>
                  <a:cxn ang="0">
                    <a:pos x="69" y="11"/>
                  </a:cxn>
                  <a:cxn ang="0">
                    <a:pos x="90" y="4"/>
                  </a:cxn>
                  <a:cxn ang="0">
                    <a:pos x="110" y="0"/>
                  </a:cxn>
                  <a:cxn ang="0">
                    <a:pos x="130" y="4"/>
                  </a:cxn>
                  <a:cxn ang="0">
                    <a:pos x="147" y="13"/>
                  </a:cxn>
                  <a:cxn ang="0">
                    <a:pos x="158" y="25"/>
                  </a:cxn>
                  <a:cxn ang="0">
                    <a:pos x="161" y="37"/>
                  </a:cxn>
                  <a:cxn ang="0">
                    <a:pos x="156" y="47"/>
                  </a:cxn>
                  <a:cxn ang="0">
                    <a:pos x="148" y="55"/>
                  </a:cxn>
                  <a:cxn ang="0">
                    <a:pos x="136" y="61"/>
                  </a:cxn>
                  <a:cxn ang="0">
                    <a:pos x="121" y="64"/>
                  </a:cxn>
                  <a:cxn ang="0">
                    <a:pos x="105" y="61"/>
                  </a:cxn>
                  <a:cxn ang="0">
                    <a:pos x="90" y="54"/>
                  </a:cxn>
                  <a:cxn ang="0">
                    <a:pos x="77" y="49"/>
                  </a:cxn>
                  <a:cxn ang="0">
                    <a:pos x="63" y="47"/>
                  </a:cxn>
                  <a:cxn ang="0">
                    <a:pos x="48" y="50"/>
                  </a:cxn>
                  <a:cxn ang="0">
                    <a:pos x="34" y="54"/>
                  </a:cxn>
                  <a:cxn ang="0">
                    <a:pos x="21" y="59"/>
                  </a:cxn>
                  <a:cxn ang="0">
                    <a:pos x="10" y="64"/>
                  </a:cxn>
                  <a:cxn ang="0">
                    <a:pos x="2" y="68"/>
                  </a:cxn>
                  <a:cxn ang="0">
                    <a:pos x="0" y="6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4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" y="111"/>
                  </a:cxn>
                  <a:cxn ang="0">
                    <a:pos x="5" y="88"/>
                  </a:cxn>
                  <a:cxn ang="0">
                    <a:pos x="11" y="65"/>
                  </a:cxn>
                  <a:cxn ang="0">
                    <a:pos x="22" y="44"/>
                  </a:cxn>
                  <a:cxn ang="0">
                    <a:pos x="35" y="25"/>
                  </a:cxn>
                  <a:cxn ang="0">
                    <a:pos x="49" y="12"/>
                  </a:cxn>
                  <a:cxn ang="0">
                    <a:pos x="67" y="2"/>
                  </a:cxn>
                  <a:cxn ang="0">
                    <a:pos x="86" y="0"/>
                  </a:cxn>
                  <a:cxn ang="0">
                    <a:pos x="102" y="4"/>
                  </a:cxn>
                  <a:cxn ang="0">
                    <a:pos x="112" y="12"/>
                  </a:cxn>
                  <a:cxn ang="0">
                    <a:pos x="114" y="22"/>
                  </a:cxn>
                  <a:cxn ang="0">
                    <a:pos x="112" y="35"/>
                  </a:cxn>
                  <a:cxn ang="0">
                    <a:pos x="105" y="46"/>
                  </a:cxn>
                  <a:cxn ang="0">
                    <a:pos x="94" y="56"/>
                  </a:cxn>
                  <a:cxn ang="0">
                    <a:pos x="81" y="65"/>
                  </a:cxn>
                  <a:cxn ang="0">
                    <a:pos x="64" y="67"/>
                  </a:cxn>
                  <a:cxn ang="0">
                    <a:pos x="52" y="69"/>
                  </a:cxn>
                  <a:cxn ang="0">
                    <a:pos x="39" y="77"/>
                  </a:cxn>
                  <a:cxn ang="0">
                    <a:pos x="29" y="88"/>
                  </a:cxn>
                  <a:cxn ang="0">
                    <a:pos x="18" y="99"/>
                  </a:cxn>
                  <a:cxn ang="0">
                    <a:pos x="11" y="112"/>
                  </a:cxn>
                  <a:cxn ang="0">
                    <a:pos x="5" y="122"/>
                  </a:cxn>
                  <a:cxn ang="0">
                    <a:pos x="1" y="130"/>
                  </a:cxn>
                  <a:cxn ang="0">
                    <a:pos x="0" y="133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5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/>
                <a:ahLst/>
                <a:cxnLst>
                  <a:cxn ang="0">
                    <a:pos x="30" y="163"/>
                  </a:cxn>
                  <a:cxn ang="0">
                    <a:pos x="18" y="145"/>
                  </a:cxn>
                  <a:cxn ang="0">
                    <a:pos x="9" y="124"/>
                  </a:cxn>
                  <a:cxn ang="0">
                    <a:pos x="3" y="101"/>
                  </a:cxn>
                  <a:cxn ang="0">
                    <a:pos x="0" y="78"/>
                  </a:cxn>
                  <a:cxn ang="0">
                    <a:pos x="0" y="56"/>
                  </a:cxn>
                  <a:cxn ang="0">
                    <a:pos x="4" y="36"/>
                  </a:cxn>
                  <a:cxn ang="0">
                    <a:pos x="13" y="18"/>
                  </a:cxn>
                  <a:cxn ang="0">
                    <a:pos x="28" y="6"/>
                  </a:cxn>
                  <a:cxn ang="0">
                    <a:pos x="43" y="0"/>
                  </a:cxn>
                  <a:cxn ang="0">
                    <a:pos x="56" y="2"/>
                  </a:cxn>
                  <a:cxn ang="0">
                    <a:pos x="64" y="9"/>
                  </a:cxn>
                  <a:cxn ang="0">
                    <a:pos x="70" y="21"/>
                  </a:cxn>
                  <a:cxn ang="0">
                    <a:pos x="70" y="34"/>
                  </a:cxn>
                  <a:cxn ang="0">
                    <a:pos x="68" y="48"/>
                  </a:cxn>
                  <a:cxn ang="0">
                    <a:pos x="59" y="62"/>
                  </a:cxn>
                  <a:cxn ang="0">
                    <a:pos x="48" y="74"/>
                  </a:cxn>
                  <a:cxn ang="0">
                    <a:pos x="33" y="97"/>
                  </a:cxn>
                  <a:cxn ang="0">
                    <a:pos x="27" y="127"/>
                  </a:cxn>
                  <a:cxn ang="0">
                    <a:pos x="28" y="152"/>
                  </a:cxn>
                  <a:cxn ang="0">
                    <a:pos x="30" y="163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6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44" y="8"/>
                  </a:cxn>
                  <a:cxn ang="0">
                    <a:pos x="69" y="16"/>
                  </a:cxn>
                  <a:cxn ang="0">
                    <a:pos x="98" y="27"/>
                  </a:cxn>
                  <a:cxn ang="0">
                    <a:pos x="129" y="39"/>
                  </a:cxn>
                  <a:cxn ang="0">
                    <a:pos x="162" y="55"/>
                  </a:cxn>
                  <a:cxn ang="0">
                    <a:pos x="196" y="74"/>
                  </a:cxn>
                  <a:cxn ang="0">
                    <a:pos x="229" y="96"/>
                  </a:cxn>
                  <a:cxn ang="0">
                    <a:pos x="262" y="120"/>
                  </a:cxn>
                  <a:cxn ang="0">
                    <a:pos x="291" y="146"/>
                  </a:cxn>
                  <a:cxn ang="0">
                    <a:pos x="317" y="178"/>
                  </a:cxn>
                  <a:cxn ang="0">
                    <a:pos x="340" y="210"/>
                  </a:cxn>
                  <a:cxn ang="0">
                    <a:pos x="356" y="247"/>
                  </a:cxn>
                  <a:cxn ang="0">
                    <a:pos x="361" y="267"/>
                  </a:cxn>
                  <a:cxn ang="0">
                    <a:pos x="358" y="287"/>
                  </a:cxn>
                  <a:cxn ang="0">
                    <a:pos x="354" y="304"/>
                  </a:cxn>
                  <a:cxn ang="0">
                    <a:pos x="346" y="319"/>
                  </a:cxn>
                  <a:cxn ang="0">
                    <a:pos x="336" y="331"/>
                  </a:cxn>
                  <a:cxn ang="0">
                    <a:pos x="328" y="340"/>
                  </a:cxn>
                  <a:cxn ang="0">
                    <a:pos x="323" y="346"/>
                  </a:cxn>
                  <a:cxn ang="0">
                    <a:pos x="320" y="348"/>
                  </a:cxn>
                  <a:cxn ang="0">
                    <a:pos x="321" y="346"/>
                  </a:cxn>
                  <a:cxn ang="0">
                    <a:pos x="326" y="341"/>
                  </a:cxn>
                  <a:cxn ang="0">
                    <a:pos x="331" y="332"/>
                  </a:cxn>
                  <a:cxn ang="0">
                    <a:pos x="336" y="320"/>
                  </a:cxn>
                  <a:cxn ang="0">
                    <a:pos x="340" y="305"/>
                  </a:cxn>
                  <a:cxn ang="0">
                    <a:pos x="342" y="287"/>
                  </a:cxn>
                  <a:cxn ang="0">
                    <a:pos x="341" y="267"/>
                  </a:cxn>
                  <a:cxn ang="0">
                    <a:pos x="336" y="244"/>
                  </a:cxn>
                  <a:cxn ang="0">
                    <a:pos x="326" y="220"/>
                  </a:cxn>
                  <a:cxn ang="0">
                    <a:pos x="309" y="194"/>
                  </a:cxn>
                  <a:cxn ang="0">
                    <a:pos x="283" y="165"/>
                  </a:cxn>
                  <a:cxn ang="0">
                    <a:pos x="250" y="136"/>
                  </a:cxn>
                  <a:cxn ang="0">
                    <a:pos x="207" y="105"/>
                  </a:cxn>
                  <a:cxn ang="0">
                    <a:pos x="153" y="73"/>
                  </a:cxn>
                  <a:cxn ang="0">
                    <a:pos x="88" y="39"/>
                  </a:cxn>
                  <a:cxn ang="0">
                    <a:pos x="8" y="6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7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" y="30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5" y="175"/>
                  </a:cxn>
                  <a:cxn ang="0">
                    <a:pos x="19" y="228"/>
                  </a:cxn>
                  <a:cxn ang="0">
                    <a:pos x="43" y="276"/>
                  </a:cxn>
                  <a:cxn ang="0">
                    <a:pos x="79" y="316"/>
                  </a:cxn>
                  <a:cxn ang="0">
                    <a:pos x="126" y="343"/>
                  </a:cxn>
                  <a:cxn ang="0">
                    <a:pos x="123" y="341"/>
                  </a:cxn>
                  <a:cxn ang="0">
                    <a:pos x="115" y="332"/>
                  </a:cxn>
                  <a:cxn ang="0">
                    <a:pos x="102" y="321"/>
                  </a:cxn>
                  <a:cxn ang="0">
                    <a:pos x="87" y="306"/>
                  </a:cxn>
                  <a:cxn ang="0">
                    <a:pos x="71" y="288"/>
                  </a:cxn>
                  <a:cxn ang="0">
                    <a:pos x="55" y="267"/>
                  </a:cxn>
                  <a:cxn ang="0">
                    <a:pos x="41" y="245"/>
                  </a:cxn>
                  <a:cxn ang="0">
                    <a:pos x="30" y="221"/>
                  </a:cxn>
                  <a:cxn ang="0">
                    <a:pos x="19" y="183"/>
                  </a:cxn>
                  <a:cxn ang="0">
                    <a:pos x="13" y="145"/>
                  </a:cxn>
                  <a:cxn ang="0">
                    <a:pos x="12" y="108"/>
                  </a:cxn>
                  <a:cxn ang="0">
                    <a:pos x="13" y="73"/>
                  </a:cxn>
                  <a:cxn ang="0">
                    <a:pos x="17" y="43"/>
                  </a:cxn>
                  <a:cxn ang="0">
                    <a:pos x="20" y="20"/>
                  </a:cxn>
                  <a:cxn ang="0">
                    <a:pos x="24" y="5"/>
                  </a:cxn>
                  <a:cxn ang="0">
                    <a:pos x="25" y="0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8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/>
                <a:ahLst/>
                <a:cxnLst>
                  <a:cxn ang="0">
                    <a:pos x="332" y="160"/>
                  </a:cxn>
                  <a:cxn ang="0">
                    <a:pos x="326" y="146"/>
                  </a:cxn>
                  <a:cxn ang="0">
                    <a:pos x="318" y="130"/>
                  </a:cxn>
                  <a:cxn ang="0">
                    <a:pos x="305" y="114"/>
                  </a:cxn>
                  <a:cxn ang="0">
                    <a:pos x="290" y="96"/>
                  </a:cxn>
                  <a:cxn ang="0">
                    <a:pos x="273" y="79"/>
                  </a:cxn>
                  <a:cxn ang="0">
                    <a:pos x="254" y="63"/>
                  </a:cxn>
                  <a:cxn ang="0">
                    <a:pos x="232" y="48"/>
                  </a:cxn>
                  <a:cxn ang="0">
                    <a:pos x="208" y="34"/>
                  </a:cxn>
                  <a:cxn ang="0">
                    <a:pos x="183" y="21"/>
                  </a:cxn>
                  <a:cxn ang="0">
                    <a:pos x="158" y="11"/>
                  </a:cxn>
                  <a:cxn ang="0">
                    <a:pos x="132" y="4"/>
                  </a:cxn>
                  <a:cxn ang="0">
                    <a:pos x="104" y="0"/>
                  </a:cxn>
                  <a:cxn ang="0">
                    <a:pos x="77" y="0"/>
                  </a:cxn>
                  <a:cxn ang="0">
                    <a:pos x="51" y="2"/>
                  </a:cxn>
                  <a:cxn ang="0">
                    <a:pos x="26" y="10"/>
                  </a:cxn>
                  <a:cxn ang="0">
                    <a:pos x="0" y="23"/>
                  </a:cxn>
                  <a:cxn ang="0">
                    <a:pos x="5" y="21"/>
                  </a:cxn>
                  <a:cxn ang="0">
                    <a:pos x="15" y="19"/>
                  </a:cxn>
                  <a:cxn ang="0">
                    <a:pos x="33" y="17"/>
                  </a:cxn>
                  <a:cxn ang="0">
                    <a:pos x="54" y="15"/>
                  </a:cxn>
                  <a:cxn ang="0">
                    <a:pos x="79" y="13"/>
                  </a:cxn>
                  <a:cxn ang="0">
                    <a:pos x="105" y="15"/>
                  </a:cxn>
                  <a:cxn ang="0">
                    <a:pos x="132" y="18"/>
                  </a:cxn>
                  <a:cxn ang="0">
                    <a:pos x="157" y="24"/>
                  </a:cxn>
                  <a:cxn ang="0">
                    <a:pos x="194" y="39"/>
                  </a:cxn>
                  <a:cxn ang="0">
                    <a:pos x="226" y="59"/>
                  </a:cxn>
                  <a:cxn ang="0">
                    <a:pos x="256" y="81"/>
                  </a:cxn>
                  <a:cxn ang="0">
                    <a:pos x="282" y="104"/>
                  </a:cxn>
                  <a:cxn ang="0">
                    <a:pos x="303" y="125"/>
                  </a:cxn>
                  <a:cxn ang="0">
                    <a:pos x="318" y="144"/>
                  </a:cxn>
                  <a:cxn ang="0">
                    <a:pos x="329" y="155"/>
                  </a:cxn>
                  <a:cxn ang="0">
                    <a:pos x="332" y="160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19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/>
                <a:ahLst/>
                <a:cxnLst>
                  <a:cxn ang="0">
                    <a:pos x="330" y="1333"/>
                  </a:cxn>
                  <a:cxn ang="0">
                    <a:pos x="242" y="1323"/>
                  </a:cxn>
                  <a:cxn ang="0">
                    <a:pos x="162" y="1304"/>
                  </a:cxn>
                  <a:cxn ang="0">
                    <a:pos x="96" y="1268"/>
                  </a:cxn>
                  <a:cxn ang="0">
                    <a:pos x="53" y="1211"/>
                  </a:cxn>
                  <a:cxn ang="0">
                    <a:pos x="42" y="1130"/>
                  </a:cxn>
                  <a:cxn ang="0">
                    <a:pos x="68" y="1017"/>
                  </a:cxn>
                  <a:cxn ang="0">
                    <a:pos x="142" y="867"/>
                  </a:cxn>
                  <a:cxn ang="0">
                    <a:pos x="248" y="700"/>
                  </a:cxn>
                  <a:cxn ang="0">
                    <a:pos x="318" y="556"/>
                  </a:cxn>
                  <a:cxn ang="0">
                    <a:pos x="357" y="426"/>
                  </a:cxn>
                  <a:cxn ang="0">
                    <a:pos x="368" y="310"/>
                  </a:cxn>
                  <a:cxn ang="0">
                    <a:pos x="355" y="210"/>
                  </a:cxn>
                  <a:cxn ang="0">
                    <a:pos x="323" y="129"/>
                  </a:cxn>
                  <a:cxn ang="0">
                    <a:pos x="276" y="65"/>
                  </a:cxn>
                  <a:cxn ang="0">
                    <a:pos x="218" y="22"/>
                  </a:cxn>
                  <a:cxn ang="0">
                    <a:pos x="162" y="2"/>
                  </a:cxn>
                  <a:cxn ang="0">
                    <a:pos x="119" y="2"/>
                  </a:cxn>
                  <a:cxn ang="0">
                    <a:pos x="84" y="15"/>
                  </a:cxn>
                  <a:cxn ang="0">
                    <a:pos x="56" y="35"/>
                  </a:cxn>
                  <a:cxn ang="0">
                    <a:pos x="33" y="62"/>
                  </a:cxn>
                  <a:cxn ang="0">
                    <a:pos x="16" y="87"/>
                  </a:cxn>
                  <a:cxn ang="0">
                    <a:pos x="6" y="108"/>
                  </a:cxn>
                  <a:cxn ang="0">
                    <a:pos x="1" y="121"/>
                  </a:cxn>
                  <a:cxn ang="0">
                    <a:pos x="1" y="122"/>
                  </a:cxn>
                  <a:cxn ang="0">
                    <a:pos x="8" y="111"/>
                  </a:cxn>
                  <a:cxn ang="0">
                    <a:pos x="23" y="94"/>
                  </a:cxn>
                  <a:cxn ang="0">
                    <a:pos x="44" y="75"/>
                  </a:cxn>
                  <a:cxn ang="0">
                    <a:pos x="69" y="54"/>
                  </a:cxn>
                  <a:cxn ang="0">
                    <a:pos x="99" y="37"/>
                  </a:cxn>
                  <a:cxn ang="0">
                    <a:pos x="133" y="27"/>
                  </a:cxn>
                  <a:cxn ang="0">
                    <a:pos x="170" y="27"/>
                  </a:cxn>
                  <a:cxn ang="0">
                    <a:pos x="210" y="42"/>
                  </a:cxn>
                  <a:cxn ang="0">
                    <a:pos x="253" y="72"/>
                  </a:cxn>
                  <a:cxn ang="0">
                    <a:pos x="293" y="114"/>
                  </a:cxn>
                  <a:cxn ang="0">
                    <a:pos x="327" y="169"/>
                  </a:cxn>
                  <a:cxn ang="0">
                    <a:pos x="350" y="236"/>
                  </a:cxn>
                  <a:cxn ang="0">
                    <a:pos x="361" y="313"/>
                  </a:cxn>
                  <a:cxn ang="0">
                    <a:pos x="353" y="402"/>
                  </a:cxn>
                  <a:cxn ang="0">
                    <a:pos x="322" y="501"/>
                  </a:cxn>
                  <a:cxn ang="0">
                    <a:pos x="268" y="610"/>
                  </a:cxn>
                  <a:cxn ang="0">
                    <a:pos x="205" y="715"/>
                  </a:cxn>
                  <a:cxn ang="0">
                    <a:pos x="145" y="813"/>
                  </a:cxn>
                  <a:cxn ang="0">
                    <a:pos x="92" y="902"/>
                  </a:cxn>
                  <a:cxn ang="0">
                    <a:pos x="49" y="984"/>
                  </a:cxn>
                  <a:cxn ang="0">
                    <a:pos x="19" y="1060"/>
                  </a:cxn>
                  <a:cxn ang="0">
                    <a:pos x="7" y="1130"/>
                  </a:cxn>
                  <a:cxn ang="0">
                    <a:pos x="19" y="1193"/>
                  </a:cxn>
                  <a:cxn ang="0">
                    <a:pos x="56" y="1249"/>
                  </a:cxn>
                  <a:cxn ang="0">
                    <a:pos x="104" y="1290"/>
                  </a:cxn>
                  <a:cxn ang="0">
                    <a:pos x="158" y="1317"/>
                  </a:cxn>
                  <a:cxn ang="0">
                    <a:pos x="215" y="1332"/>
                  </a:cxn>
                  <a:cxn ang="0">
                    <a:pos x="269" y="1339"/>
                  </a:cxn>
                  <a:cxn ang="0">
                    <a:pos x="316" y="1340"/>
                  </a:cxn>
                  <a:cxn ang="0">
                    <a:pos x="350" y="1338"/>
                  </a:cxn>
                  <a:cxn ang="0">
                    <a:pos x="371" y="1336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0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/>
                <a:ahLst/>
                <a:cxnLst>
                  <a:cxn ang="0">
                    <a:pos x="99" y="62"/>
                  </a:cxn>
                  <a:cxn ang="0">
                    <a:pos x="105" y="56"/>
                  </a:cxn>
                  <a:cxn ang="0">
                    <a:pos x="110" y="48"/>
                  </a:cxn>
                  <a:cxn ang="0">
                    <a:pos x="110" y="39"/>
                  </a:cxn>
                  <a:cxn ang="0">
                    <a:pos x="108" y="31"/>
                  </a:cxn>
                  <a:cxn ang="0">
                    <a:pos x="102" y="25"/>
                  </a:cxn>
                  <a:cxn ang="0">
                    <a:pos x="94" y="21"/>
                  </a:cxn>
                  <a:cxn ang="0">
                    <a:pos x="86" y="20"/>
                  </a:cxn>
                  <a:cxn ang="0">
                    <a:pos x="77" y="23"/>
                  </a:cxn>
                  <a:cxn ang="0">
                    <a:pos x="74" y="13"/>
                  </a:cxn>
                  <a:cxn ang="0">
                    <a:pos x="70" y="6"/>
                  </a:cxn>
                  <a:cxn ang="0">
                    <a:pos x="63" y="2"/>
                  </a:cxn>
                  <a:cxn ang="0">
                    <a:pos x="55" y="0"/>
                  </a:cxn>
                  <a:cxn ang="0">
                    <a:pos x="48" y="2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3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4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1" y="47"/>
                  </a:cxn>
                  <a:cxn ang="0">
                    <a:pos x="4" y="55"/>
                  </a:cxn>
                  <a:cxn ang="0">
                    <a:pos x="11" y="61"/>
                  </a:cxn>
                  <a:cxn ang="0">
                    <a:pos x="4" y="66"/>
                  </a:cxn>
                  <a:cxn ang="0">
                    <a:pos x="0" y="74"/>
                  </a:cxn>
                  <a:cxn ang="0">
                    <a:pos x="0" y="84"/>
                  </a:cxn>
                  <a:cxn ang="0">
                    <a:pos x="2" y="92"/>
                  </a:cxn>
                  <a:cxn ang="0">
                    <a:pos x="8" y="97"/>
                  </a:cxn>
                  <a:cxn ang="0">
                    <a:pos x="16" y="101"/>
                  </a:cxn>
                  <a:cxn ang="0">
                    <a:pos x="24" y="102"/>
                  </a:cxn>
                  <a:cxn ang="0">
                    <a:pos x="33" y="100"/>
                  </a:cxn>
                  <a:cxn ang="0">
                    <a:pos x="35" y="109"/>
                  </a:cxn>
                  <a:cxn ang="0">
                    <a:pos x="40" y="116"/>
                  </a:cxn>
                  <a:cxn ang="0">
                    <a:pos x="46" y="121"/>
                  </a:cxn>
                  <a:cxn ang="0">
                    <a:pos x="54" y="123"/>
                  </a:cxn>
                  <a:cxn ang="0">
                    <a:pos x="62" y="121"/>
                  </a:cxn>
                  <a:cxn ang="0">
                    <a:pos x="69" y="116"/>
                  </a:cxn>
                  <a:cxn ang="0">
                    <a:pos x="73" y="109"/>
                  </a:cxn>
                  <a:cxn ang="0">
                    <a:pos x="76" y="101"/>
                  </a:cxn>
                  <a:cxn ang="0">
                    <a:pos x="85" y="103"/>
                  </a:cxn>
                  <a:cxn ang="0">
                    <a:pos x="93" y="102"/>
                  </a:cxn>
                  <a:cxn ang="0">
                    <a:pos x="101" y="99"/>
                  </a:cxn>
                  <a:cxn ang="0">
                    <a:pos x="107" y="93"/>
                  </a:cxn>
                  <a:cxn ang="0">
                    <a:pos x="109" y="85"/>
                  </a:cxn>
                  <a:cxn ang="0">
                    <a:pos x="109" y="77"/>
                  </a:cxn>
                  <a:cxn ang="0">
                    <a:pos x="105" y="69"/>
                  </a:cxn>
                  <a:cxn ang="0">
                    <a:pos x="99" y="62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1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9" y="32"/>
                  </a:cxn>
                  <a:cxn ang="0">
                    <a:pos x="4" y="28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30" y="10"/>
                  </a:cxn>
                  <a:cxn ang="0">
                    <a:pos x="31" y="17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2" y="32"/>
                  </a:cxn>
                  <a:cxn ang="0">
                    <a:pos x="15" y="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2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108" y="55"/>
                  </a:cxn>
                  <a:cxn ang="0">
                    <a:pos x="111" y="47"/>
                  </a:cxn>
                  <a:cxn ang="0">
                    <a:pos x="111" y="39"/>
                  </a:cxn>
                  <a:cxn ang="0">
                    <a:pos x="109" y="31"/>
                  </a:cxn>
                  <a:cxn ang="0">
                    <a:pos x="103" y="24"/>
                  </a:cxn>
                  <a:cxn ang="0">
                    <a:pos x="96" y="21"/>
                  </a:cxn>
                  <a:cxn ang="0">
                    <a:pos x="88" y="20"/>
                  </a:cxn>
                  <a:cxn ang="0">
                    <a:pos x="79" y="22"/>
                  </a:cxn>
                  <a:cxn ang="0">
                    <a:pos x="77" y="13"/>
                  </a:cxn>
                  <a:cxn ang="0">
                    <a:pos x="71" y="6"/>
                  </a:cxn>
                  <a:cxn ang="0">
                    <a:pos x="64" y="1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2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1" y="38"/>
                  </a:cxn>
                  <a:cxn ang="0">
                    <a:pos x="1" y="46"/>
                  </a:cxn>
                  <a:cxn ang="0">
                    <a:pos x="4" y="54"/>
                  </a:cxn>
                  <a:cxn ang="0">
                    <a:pos x="11" y="60"/>
                  </a:cxn>
                  <a:cxn ang="0">
                    <a:pos x="4" y="66"/>
                  </a:cxn>
                  <a:cxn ang="0">
                    <a:pos x="1" y="74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8" y="98"/>
                  </a:cxn>
                  <a:cxn ang="0">
                    <a:pos x="16" y="102"/>
                  </a:cxn>
                  <a:cxn ang="0">
                    <a:pos x="24" y="102"/>
                  </a:cxn>
                  <a:cxn ang="0">
                    <a:pos x="33" y="99"/>
                  </a:cxn>
                  <a:cxn ang="0">
                    <a:pos x="35" y="108"/>
                  </a:cxn>
                  <a:cxn ang="0">
                    <a:pos x="40" y="115"/>
                  </a:cxn>
                  <a:cxn ang="0">
                    <a:pos x="47" y="120"/>
                  </a:cxn>
                  <a:cxn ang="0">
                    <a:pos x="55" y="122"/>
                  </a:cxn>
                  <a:cxn ang="0">
                    <a:pos x="63" y="120"/>
                  </a:cxn>
                  <a:cxn ang="0">
                    <a:pos x="70" y="115"/>
                  </a:cxn>
                  <a:cxn ang="0">
                    <a:pos x="76" y="108"/>
                  </a:cxn>
                  <a:cxn ang="0">
                    <a:pos x="78" y="100"/>
                  </a:cxn>
                  <a:cxn ang="0">
                    <a:pos x="87" y="103"/>
                  </a:cxn>
                  <a:cxn ang="0">
                    <a:pos x="95" y="102"/>
                  </a:cxn>
                  <a:cxn ang="0">
                    <a:pos x="103" y="98"/>
                  </a:cxn>
                  <a:cxn ang="0">
                    <a:pos x="109" y="92"/>
                  </a:cxn>
                  <a:cxn ang="0">
                    <a:pos x="111" y="84"/>
                  </a:cxn>
                  <a:cxn ang="0">
                    <a:pos x="110" y="76"/>
                  </a:cxn>
                  <a:cxn ang="0">
                    <a:pos x="107" y="68"/>
                  </a:cxn>
                  <a:cxn ang="0">
                    <a:pos x="101" y="61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3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9" y="31"/>
                  </a:cxn>
                  <a:cxn ang="0">
                    <a:pos x="4" y="28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4" y="5"/>
                  </a:cxn>
                  <a:cxn ang="0">
                    <a:pos x="9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7" y="5"/>
                  </a:cxn>
                  <a:cxn ang="0">
                    <a:pos x="31" y="9"/>
                  </a:cxn>
                  <a:cxn ang="0">
                    <a:pos x="32" y="16"/>
                  </a:cxn>
                  <a:cxn ang="0">
                    <a:pos x="31" y="23"/>
                  </a:cxn>
                  <a:cxn ang="0">
                    <a:pos x="27" y="28"/>
                  </a:cxn>
                  <a:cxn ang="0">
                    <a:pos x="23" y="31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4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/>
                <a:ahLst/>
                <a:cxnLst>
                  <a:cxn ang="0">
                    <a:pos x="131" y="67"/>
                  </a:cxn>
                  <a:cxn ang="0">
                    <a:pos x="136" y="47"/>
                  </a:cxn>
                  <a:cxn ang="0">
                    <a:pos x="129" y="34"/>
                  </a:cxn>
                  <a:cxn ang="0">
                    <a:pos x="121" y="28"/>
                  </a:cxn>
                  <a:cxn ang="0">
                    <a:pos x="112" y="26"/>
                  </a:cxn>
                  <a:cxn ang="0">
                    <a:pos x="102" y="26"/>
                  </a:cxn>
                  <a:cxn ang="0">
                    <a:pos x="94" y="18"/>
                  </a:cxn>
                  <a:cxn ang="0">
                    <a:pos x="79" y="3"/>
                  </a:cxn>
                  <a:cxn ang="0">
                    <a:pos x="58" y="3"/>
                  </a:cxn>
                  <a:cxn ang="0">
                    <a:pos x="44" y="16"/>
                  </a:cxn>
                  <a:cxn ang="0">
                    <a:pos x="36" y="24"/>
                  </a:cxn>
                  <a:cxn ang="0">
                    <a:pos x="25" y="24"/>
                  </a:cxn>
                  <a:cxn ang="0">
                    <a:pos x="15" y="27"/>
                  </a:cxn>
                  <a:cxn ang="0">
                    <a:pos x="7" y="32"/>
                  </a:cxn>
                  <a:cxn ang="0">
                    <a:pos x="0" y="46"/>
                  </a:cxn>
                  <a:cxn ang="0">
                    <a:pos x="6" y="66"/>
                  </a:cxn>
                  <a:cxn ang="0">
                    <a:pos x="5" y="81"/>
                  </a:cxn>
                  <a:cxn ang="0">
                    <a:pos x="0" y="100"/>
                  </a:cxn>
                  <a:cxn ang="0">
                    <a:pos x="7" y="115"/>
                  </a:cxn>
                  <a:cxn ang="0">
                    <a:pos x="14" y="121"/>
                  </a:cxn>
                  <a:cxn ang="0">
                    <a:pos x="25" y="123"/>
                  </a:cxn>
                  <a:cxn ang="0">
                    <a:pos x="34" y="122"/>
                  </a:cxn>
                  <a:cxn ang="0">
                    <a:pos x="42" y="132"/>
                  </a:cxn>
                  <a:cxn ang="0">
                    <a:pos x="57" y="147"/>
                  </a:cxn>
                  <a:cxn ang="0">
                    <a:pos x="78" y="147"/>
                  </a:cxn>
                  <a:cxn ang="0">
                    <a:pos x="91" y="133"/>
                  </a:cxn>
                  <a:cxn ang="0">
                    <a:pos x="100" y="123"/>
                  </a:cxn>
                  <a:cxn ang="0">
                    <a:pos x="111" y="125"/>
                  </a:cxn>
                  <a:cxn ang="0">
                    <a:pos x="120" y="122"/>
                  </a:cxn>
                  <a:cxn ang="0">
                    <a:pos x="128" y="117"/>
                  </a:cxn>
                  <a:cxn ang="0">
                    <a:pos x="135" y="103"/>
                  </a:cxn>
                  <a:cxn ang="0">
                    <a:pos x="129" y="8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5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11" y="38"/>
                  </a:cxn>
                  <a:cxn ang="0">
                    <a:pos x="5" y="34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3" y="6"/>
                  </a:cxn>
                  <a:cxn ang="0">
                    <a:pos x="38" y="12"/>
                  </a:cxn>
                  <a:cxn ang="0">
                    <a:pos x="39" y="20"/>
                  </a:cxn>
                  <a:cxn ang="0">
                    <a:pos x="38" y="27"/>
                  </a:cxn>
                  <a:cxn ang="0">
                    <a:pos x="33" y="34"/>
                  </a:cxn>
                  <a:cxn ang="0">
                    <a:pos x="26" y="38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6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5" y="172"/>
                  </a:cxn>
                  <a:cxn ang="0">
                    <a:pos x="52" y="158"/>
                  </a:cxn>
                  <a:cxn ang="0">
                    <a:pos x="76" y="141"/>
                  </a:cxn>
                  <a:cxn ang="0">
                    <a:pos x="97" y="120"/>
                  </a:cxn>
                  <a:cxn ang="0">
                    <a:pos x="114" y="98"/>
                  </a:cxn>
                  <a:cxn ang="0">
                    <a:pos x="124" y="74"/>
                  </a:cxn>
                  <a:cxn ang="0">
                    <a:pos x="129" y="50"/>
                  </a:cxn>
                  <a:cxn ang="0">
                    <a:pos x="124" y="26"/>
                  </a:cxn>
                  <a:cxn ang="0">
                    <a:pos x="114" y="8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72" y="8"/>
                  </a:cxn>
                  <a:cxn ang="0">
                    <a:pos x="61" y="21"/>
                  </a:cxn>
                  <a:cxn ang="0">
                    <a:pos x="53" y="38"/>
                  </a:cxn>
                  <a:cxn ang="0">
                    <a:pos x="49" y="58"/>
                  </a:cxn>
                  <a:cxn ang="0">
                    <a:pos x="52" y="79"/>
                  </a:cxn>
                  <a:cxn ang="0">
                    <a:pos x="54" y="95"/>
                  </a:cxn>
                  <a:cxn ang="0">
                    <a:pos x="49" y="113"/>
                  </a:cxn>
                  <a:cxn ang="0">
                    <a:pos x="41" y="129"/>
                  </a:cxn>
                  <a:cxn ang="0">
                    <a:pos x="31" y="145"/>
                  </a:cxn>
                  <a:cxn ang="0">
                    <a:pos x="19" y="160"/>
                  </a:cxn>
                  <a:cxn ang="0">
                    <a:pos x="10" y="171"/>
                  </a:cxn>
                  <a:cxn ang="0">
                    <a:pos x="2" y="179"/>
                  </a:cxn>
                  <a:cxn ang="0">
                    <a:pos x="0" y="181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7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/>
                <a:ahLst/>
                <a:cxnLst>
                  <a:cxn ang="0">
                    <a:pos x="50" y="206"/>
                  </a:cxn>
                  <a:cxn ang="0">
                    <a:pos x="65" y="183"/>
                  </a:cxn>
                  <a:cxn ang="0">
                    <a:pos x="77" y="157"/>
                  </a:cxn>
                  <a:cxn ang="0">
                    <a:pos x="85" y="128"/>
                  </a:cxn>
                  <a:cxn ang="0">
                    <a:pos x="90" y="99"/>
                  </a:cxn>
                  <a:cxn ang="0">
                    <a:pos x="88" y="70"/>
                  </a:cxn>
                  <a:cxn ang="0">
                    <a:pos x="83" y="45"/>
                  </a:cxn>
                  <a:cxn ang="0">
                    <a:pos x="70" y="23"/>
                  </a:cxn>
                  <a:cxn ang="0">
                    <a:pos x="52" y="7"/>
                  </a:cxn>
                  <a:cxn ang="0">
                    <a:pos x="33" y="0"/>
                  </a:cxn>
                  <a:cxn ang="0">
                    <a:pos x="18" y="2"/>
                  </a:cxn>
                  <a:cxn ang="0">
                    <a:pos x="7" y="12"/>
                  </a:cxn>
                  <a:cxn ang="0">
                    <a:pos x="1" y="26"/>
                  </a:cxn>
                  <a:cxn ang="0">
                    <a:pos x="0" y="43"/>
                  </a:cxn>
                  <a:cxn ang="0">
                    <a:pos x="3" y="61"/>
                  </a:cxn>
                  <a:cxn ang="0">
                    <a:pos x="12" y="80"/>
                  </a:cxn>
                  <a:cxn ang="0">
                    <a:pos x="27" y="93"/>
                  </a:cxn>
                  <a:cxn ang="0">
                    <a:pos x="39" y="106"/>
                  </a:cxn>
                  <a:cxn ang="0">
                    <a:pos x="47" y="122"/>
                  </a:cxn>
                  <a:cxn ang="0">
                    <a:pos x="52" y="141"/>
                  </a:cxn>
                  <a:cxn ang="0">
                    <a:pos x="53" y="159"/>
                  </a:cxn>
                  <a:cxn ang="0">
                    <a:pos x="53" y="178"/>
                  </a:cxn>
                  <a:cxn ang="0">
                    <a:pos x="53" y="193"/>
                  </a:cxn>
                  <a:cxn ang="0">
                    <a:pos x="50" y="203"/>
                  </a:cxn>
                  <a:cxn ang="0">
                    <a:pos x="50" y="206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8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3" y="84"/>
                  </a:cxn>
                  <a:cxn ang="0">
                    <a:pos x="26" y="88"/>
                  </a:cxn>
                  <a:cxn ang="0">
                    <a:pos x="39" y="92"/>
                  </a:cxn>
                  <a:cxn ang="0">
                    <a:pos x="53" y="95"/>
                  </a:cxn>
                  <a:cxn ang="0">
                    <a:pos x="68" y="98"/>
                  </a:cxn>
                  <a:cxn ang="0">
                    <a:pos x="83" y="99"/>
                  </a:cxn>
                  <a:cxn ang="0">
                    <a:pos x="98" y="99"/>
                  </a:cxn>
                  <a:cxn ang="0">
                    <a:pos x="113" y="99"/>
                  </a:cxn>
                  <a:cxn ang="0">
                    <a:pos x="127" y="96"/>
                  </a:cxn>
                  <a:cxn ang="0">
                    <a:pos x="140" y="93"/>
                  </a:cxn>
                  <a:cxn ang="0">
                    <a:pos x="152" y="90"/>
                  </a:cxn>
                  <a:cxn ang="0">
                    <a:pos x="165" y="84"/>
                  </a:cxn>
                  <a:cxn ang="0">
                    <a:pos x="175" y="77"/>
                  </a:cxn>
                  <a:cxn ang="0">
                    <a:pos x="184" y="68"/>
                  </a:cxn>
                  <a:cxn ang="0">
                    <a:pos x="191" y="58"/>
                  </a:cxn>
                  <a:cxn ang="0">
                    <a:pos x="197" y="47"/>
                  </a:cxn>
                  <a:cxn ang="0">
                    <a:pos x="201" y="27"/>
                  </a:cxn>
                  <a:cxn ang="0">
                    <a:pos x="196" y="12"/>
                  </a:cxn>
                  <a:cxn ang="0">
                    <a:pos x="186" y="3"/>
                  </a:cxn>
                  <a:cxn ang="0">
                    <a:pos x="171" y="0"/>
                  </a:cxn>
                  <a:cxn ang="0">
                    <a:pos x="153" y="2"/>
                  </a:cxn>
                  <a:cxn ang="0">
                    <a:pos x="136" y="9"/>
                  </a:cxn>
                  <a:cxn ang="0">
                    <a:pos x="120" y="20"/>
                  </a:cxn>
                  <a:cxn ang="0">
                    <a:pos x="108" y="38"/>
                  </a:cxn>
                  <a:cxn ang="0">
                    <a:pos x="98" y="52"/>
                  </a:cxn>
                  <a:cxn ang="0">
                    <a:pos x="83" y="62"/>
                  </a:cxn>
                  <a:cxn ang="0">
                    <a:pos x="66" y="69"/>
                  </a:cxn>
                  <a:cxn ang="0">
                    <a:pos x="47" y="73"/>
                  </a:cxn>
                  <a:cxn ang="0">
                    <a:pos x="29" y="76"/>
                  </a:cxn>
                  <a:cxn ang="0">
                    <a:pos x="14" y="78"/>
                  </a:cxn>
                  <a:cxn ang="0">
                    <a:pos x="4" y="78"/>
                  </a:cxn>
                  <a:cxn ang="0">
                    <a:pos x="0" y="78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29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3"/>
                  </a:cxn>
                  <a:cxn ang="0">
                    <a:pos x="33" y="44"/>
                  </a:cxn>
                  <a:cxn ang="0">
                    <a:pos x="55" y="65"/>
                  </a:cxn>
                  <a:cxn ang="0">
                    <a:pos x="79" y="81"/>
                  </a:cxn>
                  <a:cxn ang="0">
                    <a:pos x="105" y="94"/>
                  </a:cxn>
                  <a:cxn ang="0">
                    <a:pos x="130" y="100"/>
                  </a:cxn>
                  <a:cxn ang="0">
                    <a:pos x="154" y="99"/>
                  </a:cxn>
                  <a:cxn ang="0">
                    <a:pos x="177" y="89"/>
                  </a:cxn>
                  <a:cxn ang="0">
                    <a:pos x="192" y="76"/>
                  </a:cxn>
                  <a:cxn ang="0">
                    <a:pos x="198" y="61"/>
                  </a:cxn>
                  <a:cxn ang="0">
                    <a:pos x="194" y="47"/>
                  </a:cxn>
                  <a:cxn ang="0">
                    <a:pos x="184" y="35"/>
                  </a:cxn>
                  <a:cxn ang="0">
                    <a:pos x="169" y="26"/>
                  </a:cxn>
                  <a:cxn ang="0">
                    <a:pos x="151" y="21"/>
                  </a:cxn>
                  <a:cxn ang="0">
                    <a:pos x="131" y="23"/>
                  </a:cxn>
                  <a:cxn ang="0">
                    <a:pos x="111" y="29"/>
                  </a:cxn>
                  <a:cxn ang="0">
                    <a:pos x="95" y="34"/>
                  </a:cxn>
                  <a:cxn ang="0">
                    <a:pos x="78" y="34"/>
                  </a:cxn>
                  <a:cxn ang="0">
                    <a:pos x="58" y="29"/>
                  </a:cxn>
                  <a:cxn ang="0">
                    <a:pos x="41" y="23"/>
                  </a:cxn>
                  <a:cxn ang="0">
                    <a:pos x="25" y="15"/>
                  </a:cxn>
                  <a:cxn ang="0">
                    <a:pos x="11" y="8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0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"/>
                  </a:cxn>
                  <a:cxn ang="0">
                    <a:pos x="2" y="56"/>
                  </a:cxn>
                  <a:cxn ang="0">
                    <a:pos x="10" y="85"/>
                  </a:cxn>
                  <a:cxn ang="0">
                    <a:pos x="20" y="113"/>
                  </a:cxn>
                  <a:cxn ang="0">
                    <a:pos x="35" y="137"/>
                  </a:cxn>
                  <a:cxn ang="0">
                    <a:pos x="53" y="157"/>
                  </a:cxn>
                  <a:cxn ang="0">
                    <a:pos x="74" y="169"/>
                  </a:cxn>
                  <a:cxn ang="0">
                    <a:pos x="99" y="174"/>
                  </a:cxn>
                  <a:cxn ang="0">
                    <a:pos x="118" y="170"/>
                  </a:cxn>
                  <a:cxn ang="0">
                    <a:pos x="131" y="161"/>
                  </a:cxn>
                  <a:cxn ang="0">
                    <a:pos x="136" y="147"/>
                  </a:cxn>
                  <a:cxn ang="0">
                    <a:pos x="133" y="132"/>
                  </a:cxn>
                  <a:cxn ang="0">
                    <a:pos x="126" y="116"/>
                  </a:cxn>
                  <a:cxn ang="0">
                    <a:pos x="114" y="102"/>
                  </a:cxn>
                  <a:cxn ang="0">
                    <a:pos x="96" y="92"/>
                  </a:cxn>
                  <a:cxn ang="0">
                    <a:pos x="77" y="88"/>
                  </a:cxn>
                  <a:cxn ang="0">
                    <a:pos x="61" y="83"/>
                  </a:cxn>
                  <a:cxn ang="0">
                    <a:pos x="46" y="73"/>
                  </a:cxn>
                  <a:cxn ang="0">
                    <a:pos x="32" y="59"/>
                  </a:cxn>
                  <a:cxn ang="0">
                    <a:pos x="21" y="43"/>
                  </a:cxn>
                  <a:cxn ang="0">
                    <a:pos x="12" y="26"/>
                  </a:cxn>
                  <a:cxn ang="0">
                    <a:pos x="5" y="1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1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8"/>
                  </a:cxn>
                  <a:cxn ang="0">
                    <a:pos x="16" y="19"/>
                  </a:cxn>
                  <a:cxn ang="0">
                    <a:pos x="32" y="34"/>
                  </a:cxn>
                  <a:cxn ang="0">
                    <a:pos x="53" y="50"/>
                  </a:cxn>
                  <a:cxn ang="0">
                    <a:pos x="78" y="67"/>
                  </a:cxn>
                  <a:cxn ang="0">
                    <a:pos x="107" y="85"/>
                  </a:cxn>
                  <a:cxn ang="0">
                    <a:pos x="138" y="104"/>
                  </a:cxn>
                  <a:cxn ang="0">
                    <a:pos x="173" y="121"/>
                  </a:cxn>
                  <a:cxn ang="0">
                    <a:pos x="210" y="137"/>
                  </a:cxn>
                  <a:cxn ang="0">
                    <a:pos x="248" y="149"/>
                  </a:cxn>
                  <a:cxn ang="0">
                    <a:pos x="287" y="158"/>
                  </a:cxn>
                  <a:cxn ang="0">
                    <a:pos x="326" y="163"/>
                  </a:cxn>
                  <a:cxn ang="0">
                    <a:pos x="366" y="161"/>
                  </a:cxn>
                  <a:cxn ang="0">
                    <a:pos x="405" y="154"/>
                  </a:cxn>
                  <a:cxn ang="0">
                    <a:pos x="425" y="146"/>
                  </a:cxn>
                  <a:cxn ang="0">
                    <a:pos x="440" y="135"/>
                  </a:cxn>
                  <a:cxn ang="0">
                    <a:pos x="451" y="121"/>
                  </a:cxn>
                  <a:cxn ang="0">
                    <a:pos x="460" y="106"/>
                  </a:cxn>
                  <a:cxn ang="0">
                    <a:pos x="464" y="91"/>
                  </a:cxn>
                  <a:cxn ang="0">
                    <a:pos x="468" y="80"/>
                  </a:cxn>
                  <a:cxn ang="0">
                    <a:pos x="469" y="72"/>
                  </a:cxn>
                  <a:cxn ang="0">
                    <a:pos x="469" y="68"/>
                  </a:cxn>
                  <a:cxn ang="0">
                    <a:pos x="468" y="70"/>
                  </a:cxn>
                  <a:cxn ang="0">
                    <a:pos x="465" y="76"/>
                  </a:cxn>
                  <a:cxn ang="0">
                    <a:pos x="462" y="85"/>
                  </a:cxn>
                  <a:cxn ang="0">
                    <a:pos x="455" y="97"/>
                  </a:cxn>
                  <a:cxn ang="0">
                    <a:pos x="445" y="108"/>
                  </a:cxn>
                  <a:cxn ang="0">
                    <a:pos x="432" y="121"/>
                  </a:cxn>
                  <a:cxn ang="0">
                    <a:pos x="415" y="131"/>
                  </a:cxn>
                  <a:cxn ang="0">
                    <a:pos x="393" y="139"/>
                  </a:cxn>
                  <a:cxn ang="0">
                    <a:pos x="366" y="145"/>
                  </a:cxn>
                  <a:cxn ang="0">
                    <a:pos x="335" y="145"/>
                  </a:cxn>
                  <a:cxn ang="0">
                    <a:pos x="297" y="142"/>
                  </a:cxn>
                  <a:cxn ang="0">
                    <a:pos x="255" y="130"/>
                  </a:cxn>
                  <a:cxn ang="0">
                    <a:pos x="204" y="113"/>
                  </a:cxn>
                  <a:cxn ang="0">
                    <a:pos x="146" y="87"/>
                  </a:cxn>
                  <a:cxn ang="0">
                    <a:pos x="82" y="51"/>
                  </a:cxn>
                  <a:cxn ang="0">
                    <a:pos x="9" y="5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2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/>
                <a:ahLst/>
                <a:cxnLst>
                  <a:cxn ang="0">
                    <a:pos x="85" y="134"/>
                  </a:cxn>
                  <a:cxn ang="0">
                    <a:pos x="67" y="145"/>
                  </a:cxn>
                  <a:cxn ang="0">
                    <a:pos x="48" y="140"/>
                  </a:cxn>
                  <a:cxn ang="0">
                    <a:pos x="37" y="124"/>
                  </a:cxn>
                  <a:cxn ang="0">
                    <a:pos x="30" y="114"/>
                  </a:cxn>
                  <a:cxn ang="0">
                    <a:pos x="20" y="113"/>
                  </a:cxn>
                  <a:cxn ang="0">
                    <a:pos x="11" y="108"/>
                  </a:cxn>
                  <a:cxn ang="0">
                    <a:pos x="4" y="101"/>
                  </a:cxn>
                  <a:cxn ang="0">
                    <a:pos x="0" y="86"/>
                  </a:cxn>
                  <a:cxn ang="0">
                    <a:pos x="9" y="68"/>
                  </a:cxn>
                  <a:cxn ang="0">
                    <a:pos x="12" y="53"/>
                  </a:cxn>
                  <a:cxn ang="0">
                    <a:pos x="11" y="32"/>
                  </a:cxn>
                  <a:cxn ang="0">
                    <a:pos x="19" y="20"/>
                  </a:cxn>
                  <a:cxn ang="0">
                    <a:pos x="28" y="16"/>
                  </a:cxn>
                  <a:cxn ang="0">
                    <a:pos x="38" y="15"/>
                  </a:cxn>
                  <a:cxn ang="0">
                    <a:pos x="49" y="18"/>
                  </a:cxn>
                  <a:cxn ang="0">
                    <a:pos x="58" y="10"/>
                  </a:cxn>
                  <a:cxn ang="0">
                    <a:pos x="75" y="0"/>
                  </a:cxn>
                  <a:cxn ang="0">
                    <a:pos x="95" y="3"/>
                  </a:cxn>
                  <a:cxn ang="0">
                    <a:pos x="106" y="21"/>
                  </a:cxn>
                  <a:cxn ang="0">
                    <a:pos x="112" y="30"/>
                  </a:cxn>
                  <a:cxn ang="0">
                    <a:pos x="123" y="31"/>
                  </a:cxn>
                  <a:cxn ang="0">
                    <a:pos x="133" y="36"/>
                  </a:cxn>
                  <a:cxn ang="0">
                    <a:pos x="139" y="44"/>
                  </a:cxn>
                  <a:cxn ang="0">
                    <a:pos x="142" y="58"/>
                  </a:cxn>
                  <a:cxn ang="0">
                    <a:pos x="134" y="76"/>
                  </a:cxn>
                  <a:cxn ang="0">
                    <a:pos x="131" y="92"/>
                  </a:cxn>
                  <a:cxn ang="0">
                    <a:pos x="132" y="112"/>
                  </a:cxn>
                  <a:cxn ang="0">
                    <a:pos x="124" y="124"/>
                  </a:cxn>
                  <a:cxn ang="0">
                    <a:pos x="114" y="129"/>
                  </a:cxn>
                  <a:cxn ang="0">
                    <a:pos x="104" y="129"/>
                  </a:cxn>
                  <a:cxn ang="0">
                    <a:pos x="94" y="127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3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6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4" y="1"/>
                  </a:cxn>
                  <a:cxn ang="0">
                    <a:pos x="7" y="4"/>
                  </a:cxn>
                  <a:cxn ang="0">
                    <a:pos x="2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12" y="37"/>
                  </a:cxn>
                  <a:cxn ang="0">
                    <a:pos x="18" y="39"/>
                  </a:cxn>
                  <a:cxn ang="0">
                    <a:pos x="26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2"/>
                  </a:cxn>
                  <a:cxn ang="0">
                    <a:pos x="39" y="14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4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37" y="48"/>
                  </a:cxn>
                  <a:cxn ang="0">
                    <a:pos x="45" y="42"/>
                  </a:cxn>
                  <a:cxn ang="0">
                    <a:pos x="49" y="34"/>
                  </a:cxn>
                  <a:cxn ang="0">
                    <a:pos x="52" y="25"/>
                  </a:cxn>
                  <a:cxn ang="0">
                    <a:pos x="49" y="15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5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6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7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14" y="75"/>
                  </a:cxn>
                  <a:cxn ang="0">
                    <a:pos x="29" y="52"/>
                  </a:cxn>
                  <a:cxn ang="0">
                    <a:pos x="48" y="27"/>
                  </a:cxn>
                  <a:cxn ang="0">
                    <a:pos x="70" y="9"/>
                  </a:cxn>
                  <a:cxn ang="0">
                    <a:pos x="93" y="0"/>
                  </a:cxn>
                  <a:cxn ang="0">
                    <a:pos x="118" y="5"/>
                  </a:cxn>
                  <a:cxn ang="0">
                    <a:pos x="141" y="32"/>
                  </a:cxn>
                  <a:cxn ang="0">
                    <a:pos x="149" y="50"/>
                  </a:cxn>
                  <a:cxn ang="0">
                    <a:pos x="152" y="65"/>
                  </a:cxn>
                  <a:cxn ang="0">
                    <a:pos x="151" y="79"/>
                  </a:cxn>
                  <a:cxn ang="0">
                    <a:pos x="146" y="91"/>
                  </a:cxn>
                  <a:cxn ang="0">
                    <a:pos x="138" y="99"/>
                  </a:cxn>
                  <a:cxn ang="0">
                    <a:pos x="127" y="107"/>
                  </a:cxn>
                  <a:cxn ang="0">
                    <a:pos x="114" y="113"/>
                  </a:cxn>
                  <a:cxn ang="0">
                    <a:pos x="99" y="116"/>
                  </a:cxn>
                  <a:cxn ang="0">
                    <a:pos x="84" y="120"/>
                  </a:cxn>
                  <a:cxn ang="0">
                    <a:pos x="69" y="121"/>
                  </a:cxn>
                  <a:cxn ang="0">
                    <a:pos x="54" y="122"/>
                  </a:cxn>
                  <a:cxn ang="0">
                    <a:pos x="42" y="123"/>
                  </a:cxn>
                  <a:cxn ang="0">
                    <a:pos x="30" y="123"/>
                  </a:cxn>
                  <a:cxn ang="0">
                    <a:pos x="21" y="122"/>
                  </a:cxn>
                  <a:cxn ang="0">
                    <a:pos x="15" y="122"/>
                  </a:cxn>
                  <a:cxn ang="0">
                    <a:pos x="13" y="122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8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42" y="0"/>
                  </a:cxn>
                  <a:cxn ang="0">
                    <a:pos x="54" y="1"/>
                  </a:cxn>
                  <a:cxn ang="0">
                    <a:pos x="69" y="2"/>
                  </a:cxn>
                  <a:cxn ang="0">
                    <a:pos x="84" y="4"/>
                  </a:cxn>
                  <a:cxn ang="0">
                    <a:pos x="99" y="7"/>
                  </a:cxn>
                  <a:cxn ang="0">
                    <a:pos x="114" y="10"/>
                  </a:cxn>
                  <a:cxn ang="0">
                    <a:pos x="127" y="16"/>
                  </a:cxn>
                  <a:cxn ang="0">
                    <a:pos x="138" y="23"/>
                  </a:cxn>
                  <a:cxn ang="0">
                    <a:pos x="146" y="32"/>
                  </a:cxn>
                  <a:cxn ang="0">
                    <a:pos x="152" y="43"/>
                  </a:cxn>
                  <a:cxn ang="0">
                    <a:pos x="153" y="55"/>
                  </a:cxn>
                  <a:cxn ang="0">
                    <a:pos x="150" y="70"/>
                  </a:cxn>
                  <a:cxn ang="0">
                    <a:pos x="142" y="89"/>
                  </a:cxn>
                  <a:cxn ang="0">
                    <a:pos x="118" y="115"/>
                  </a:cxn>
                  <a:cxn ang="0">
                    <a:pos x="93" y="122"/>
                  </a:cxn>
                  <a:cxn ang="0">
                    <a:pos x="70" y="114"/>
                  </a:cxn>
                  <a:cxn ang="0">
                    <a:pos x="48" y="95"/>
                  </a:cxn>
                  <a:cxn ang="0">
                    <a:pos x="29" y="72"/>
                  </a:cxn>
                  <a:cxn ang="0">
                    <a:pos x="14" y="48"/>
                  </a:cxn>
                  <a:cxn ang="0">
                    <a:pos x="4" y="30"/>
                  </a:cxn>
                  <a:cxn ang="0">
                    <a:pos x="0" y="23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39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68" y="0"/>
                  </a:cxn>
                  <a:cxn ang="0">
                    <a:pos x="73" y="7"/>
                  </a:cxn>
                  <a:cxn ang="0">
                    <a:pos x="83" y="24"/>
                  </a:cxn>
                  <a:cxn ang="0">
                    <a:pos x="96" y="50"/>
                  </a:cxn>
                  <a:cxn ang="0">
                    <a:pos x="106" y="77"/>
                  </a:cxn>
                  <a:cxn ang="0">
                    <a:pos x="112" y="106"/>
                  </a:cxn>
                  <a:cxn ang="0">
                    <a:pos x="108" y="131"/>
                  </a:cxn>
                  <a:cxn ang="0">
                    <a:pos x="91" y="149"/>
                  </a:cxn>
                  <a:cxn ang="0">
                    <a:pos x="56" y="156"/>
                  </a:cxn>
                  <a:cxn ang="0">
                    <a:pos x="22" y="149"/>
                  </a:cxn>
                  <a:cxn ang="0">
                    <a:pos x="4" y="131"/>
                  </a:cxn>
                  <a:cxn ang="0">
                    <a:pos x="0" y="106"/>
                  </a:cxn>
                  <a:cxn ang="0">
                    <a:pos x="5" y="77"/>
                  </a:cxn>
                  <a:cxn ang="0">
                    <a:pos x="15" y="50"/>
                  </a:cxn>
                  <a:cxn ang="0">
                    <a:pos x="28" y="24"/>
                  </a:cxn>
                  <a:cxn ang="0">
                    <a:pos x="38" y="7"/>
                  </a:cxn>
                  <a:cxn ang="0">
                    <a:pos x="43" y="0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0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51" y="23"/>
                  </a:cxn>
                  <a:cxn ang="0">
                    <a:pos x="147" y="30"/>
                  </a:cxn>
                  <a:cxn ang="0">
                    <a:pos x="137" y="48"/>
                  </a:cxn>
                  <a:cxn ang="0">
                    <a:pos x="122" y="71"/>
                  </a:cxn>
                  <a:cxn ang="0">
                    <a:pos x="103" y="95"/>
                  </a:cxn>
                  <a:cxn ang="0">
                    <a:pos x="82" y="114"/>
                  </a:cxn>
                  <a:cxn ang="0">
                    <a:pos x="57" y="123"/>
                  </a:cxn>
                  <a:cxn ang="0">
                    <a:pos x="34" y="117"/>
                  </a:cxn>
                  <a:cxn ang="0">
                    <a:pos x="11" y="91"/>
                  </a:cxn>
                  <a:cxn ang="0">
                    <a:pos x="3" y="72"/>
                  </a:cxn>
                  <a:cxn ang="0">
                    <a:pos x="0" y="57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14" y="24"/>
                  </a:cxn>
                  <a:cxn ang="0">
                    <a:pos x="25" y="16"/>
                  </a:cxn>
                  <a:cxn ang="0">
                    <a:pos x="38" y="10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2" y="2"/>
                  </a:cxn>
                  <a:cxn ang="0">
                    <a:pos x="97" y="1"/>
                  </a:cxn>
                  <a:cxn ang="0">
                    <a:pos x="109" y="0"/>
                  </a:cxn>
                  <a:cxn ang="0">
                    <a:pos x="121" y="0"/>
                  </a:cxn>
                  <a:cxn ang="0">
                    <a:pos x="130" y="1"/>
                  </a:cxn>
                  <a:cxn ang="0">
                    <a:pos x="136" y="1"/>
                  </a:cxn>
                  <a:cxn ang="0">
                    <a:pos x="138" y="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1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/>
                <a:ahLst/>
                <a:cxnLst>
                  <a:cxn ang="0">
                    <a:pos x="152" y="99"/>
                  </a:cxn>
                  <a:cxn ang="0">
                    <a:pos x="139" y="122"/>
                  </a:cxn>
                  <a:cxn ang="0">
                    <a:pos x="137" y="122"/>
                  </a:cxn>
                  <a:cxn ang="0">
                    <a:pos x="131" y="122"/>
                  </a:cxn>
                  <a:cxn ang="0">
                    <a:pos x="122" y="123"/>
                  </a:cxn>
                  <a:cxn ang="0">
                    <a:pos x="110" y="122"/>
                  </a:cxn>
                  <a:cxn ang="0">
                    <a:pos x="98" y="122"/>
                  </a:cxn>
                  <a:cxn ang="0">
                    <a:pos x="83" y="121"/>
                  </a:cxn>
                  <a:cxn ang="0">
                    <a:pos x="68" y="118"/>
                  </a:cxn>
                  <a:cxn ang="0">
                    <a:pos x="53" y="116"/>
                  </a:cxn>
                  <a:cxn ang="0">
                    <a:pos x="39" y="111"/>
                  </a:cxn>
                  <a:cxn ang="0">
                    <a:pos x="26" y="106"/>
                  </a:cxn>
                  <a:cxn ang="0">
                    <a:pos x="15" y="99"/>
                  </a:cxn>
                  <a:cxn ang="0">
                    <a:pos x="7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3" y="51"/>
                  </a:cxn>
                  <a:cxn ang="0">
                    <a:pos x="11" y="33"/>
                  </a:cxn>
                  <a:cxn ang="0">
                    <a:pos x="34" y="6"/>
                  </a:cxn>
                  <a:cxn ang="0">
                    <a:pos x="58" y="0"/>
                  </a:cxn>
                  <a:cxn ang="0">
                    <a:pos x="83" y="8"/>
                  </a:cxn>
                  <a:cxn ang="0">
                    <a:pos x="104" y="27"/>
                  </a:cxn>
                  <a:cxn ang="0">
                    <a:pos x="123" y="50"/>
                  </a:cxn>
                  <a:cxn ang="0">
                    <a:pos x="138" y="73"/>
                  </a:cxn>
                  <a:cxn ang="0">
                    <a:pos x="148" y="92"/>
                  </a:cxn>
                  <a:cxn ang="0">
                    <a:pos x="152" y="99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2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7"/>
                  </a:cxn>
                  <a:cxn ang="0">
                    <a:pos x="24" y="25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0" y="24"/>
                  </a:cxn>
                  <a:cxn ang="0">
                    <a:pos x="111" y="23"/>
                  </a:cxn>
                  <a:cxn ang="0">
                    <a:pos x="121" y="26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5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6"/>
                  </a:cxn>
                  <a:cxn ang="0">
                    <a:pos x="59" y="146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3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7"/>
                  </a:cxn>
                  <a:cxn ang="0">
                    <a:pos x="39" y="20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4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6"/>
                  </a:cxn>
                  <a:cxn ang="0">
                    <a:pos x="25" y="24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1" y="24"/>
                  </a:cxn>
                  <a:cxn ang="0">
                    <a:pos x="111" y="23"/>
                  </a:cxn>
                  <a:cxn ang="0">
                    <a:pos x="121" y="25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4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5"/>
                  </a:cxn>
                  <a:cxn ang="0">
                    <a:pos x="59" y="145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5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28" y="38"/>
                  </a:cxn>
                  <a:cxn ang="0">
                    <a:pos x="33" y="33"/>
                  </a:cxn>
                  <a:cxn ang="0">
                    <a:pos x="38" y="27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3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7"/>
                  </a:cxn>
                  <a:cxn ang="0">
                    <a:pos x="6" y="33"/>
                  </a:cxn>
                  <a:cxn ang="0">
                    <a:pos x="13" y="38"/>
                  </a:cxn>
                  <a:cxn ang="0">
                    <a:pos x="19" y="3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6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4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7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8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7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49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8" y="10"/>
                  </a:cxn>
                  <a:cxn ang="0">
                    <a:pos x="29" y="13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0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1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2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7" y="54"/>
                  </a:cxn>
                  <a:cxn ang="0">
                    <a:pos x="52" y="51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3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4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5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27" y="6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6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5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7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6" y="27"/>
                  </a:cxn>
                  <a:cxn ang="0">
                    <a:pos x="4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8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6" y="60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59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8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0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8" y="24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0" y="9"/>
                  </a:cxn>
                  <a:cxn ang="0">
                    <a:pos x="46" y="6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23" y="59"/>
                  </a:cxn>
                  <a:cxn ang="0">
                    <a:pos x="28" y="60"/>
                  </a:cxn>
                  <a:cxn ang="0">
                    <a:pos x="34" y="59"/>
                  </a:cxn>
                  <a:cxn ang="0">
                    <a:pos x="40" y="58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6" y="42"/>
                  </a:cxn>
                  <a:cxn ang="0">
                    <a:pos x="58" y="36"/>
                  </a:cxn>
                  <a:cxn ang="0">
                    <a:pos x="58" y="30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1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8" y="13"/>
                  </a:cxn>
                  <a:cxn ang="0">
                    <a:pos x="28" y="15"/>
                  </a:cxn>
                  <a:cxn ang="0">
                    <a:pos x="27" y="21"/>
                  </a:cxn>
                  <a:cxn ang="0">
                    <a:pos x="25" y="25"/>
                  </a:cxn>
                  <a:cxn ang="0">
                    <a:pos x="19" y="29"/>
                  </a:cxn>
                  <a:cxn ang="0">
                    <a:pos x="13" y="30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2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2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3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4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8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5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6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59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2" y="39"/>
                  </a:cxn>
                  <a:cxn ang="0">
                    <a:pos x="4" y="45"/>
                  </a:cxn>
                  <a:cxn ang="0">
                    <a:pos x="8" y="49"/>
                  </a:cxn>
                  <a:cxn ang="0">
                    <a:pos x="12" y="53"/>
                  </a:cxn>
                  <a:cxn ang="0">
                    <a:pos x="18" y="55"/>
                  </a:cxn>
                  <a:cxn ang="0">
                    <a:pos x="24" y="57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41" y="55"/>
                  </a:cxn>
                  <a:cxn ang="0">
                    <a:pos x="46" y="53"/>
                  </a:cxn>
                  <a:cxn ang="0">
                    <a:pos x="50" y="49"/>
                  </a:cxn>
                  <a:cxn ang="0">
                    <a:pos x="54" y="45"/>
                  </a:cxn>
                  <a:cxn ang="0">
                    <a:pos x="57" y="39"/>
                  </a:cxn>
                  <a:cxn ang="0">
                    <a:pos x="59" y="33"/>
                  </a:cxn>
                  <a:cxn ang="0">
                    <a:pos x="60" y="2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7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1" y="27"/>
                  </a:cxn>
                  <a:cxn ang="0">
                    <a:pos x="9" y="26"/>
                  </a:cxn>
                  <a:cxn ang="0">
                    <a:pos x="7" y="25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5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10"/>
                  </a:cxn>
                  <a:cxn ang="0">
                    <a:pos x="30" y="12"/>
                  </a:cxn>
                  <a:cxn ang="0">
                    <a:pos x="29" y="18"/>
                  </a:cxn>
                  <a:cxn ang="0">
                    <a:pos x="25" y="23"/>
                  </a:cxn>
                  <a:cxn ang="0">
                    <a:pos x="20" y="26"/>
                  </a:cxn>
                  <a:cxn ang="0">
                    <a:pos x="15" y="2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8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69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0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8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1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2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/>
                <a:ahLst/>
                <a:cxnLst>
                  <a:cxn ang="0">
                    <a:pos x="59" y="29"/>
                  </a:cxn>
                  <a:cxn ang="0">
                    <a:pos x="58" y="23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8" y="35"/>
                  </a:cxn>
                  <a:cxn ang="0">
                    <a:pos x="59" y="29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3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4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8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10" y="51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5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7" y="54"/>
                  </a:cxn>
                  <a:cxn ang="0">
                    <a:pos x="51" y="51"/>
                  </a:cxn>
                  <a:cxn ang="0">
                    <a:pos x="55" y="46"/>
                  </a:cxn>
                  <a:cxn ang="0">
                    <a:pos x="58" y="40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5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6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5" y="14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5" y="60"/>
                  </a:cxn>
                  <a:cxn ang="0">
                    <a:pos x="41" y="57"/>
                  </a:cxn>
                  <a:cxn ang="0">
                    <a:pos x="47" y="55"/>
                  </a:cxn>
                  <a:cxn ang="0">
                    <a:pos x="52" y="52"/>
                  </a:cxn>
                  <a:cxn ang="0">
                    <a:pos x="55" y="47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7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4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7" y="6"/>
                  </a:cxn>
                  <a:cxn ang="0">
                    <a:pos x="28" y="8"/>
                  </a:cxn>
                  <a:cxn ang="0">
                    <a:pos x="30" y="11"/>
                  </a:cxn>
                  <a:cxn ang="0">
                    <a:pos x="30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8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79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0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8" y="23"/>
                  </a:cxn>
                  <a:cxn ang="0">
                    <a:pos x="56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3" y="58"/>
                  </a:cxn>
                  <a:cxn ang="0">
                    <a:pos x="28" y="58"/>
                  </a:cxn>
                  <a:cxn ang="0">
                    <a:pos x="34" y="58"/>
                  </a:cxn>
                  <a:cxn ang="0">
                    <a:pos x="40" y="56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0"/>
                  </a:cxn>
                  <a:cxn ang="0">
                    <a:pos x="58" y="34"/>
                  </a:cxn>
                  <a:cxn ang="0">
                    <a:pos x="58" y="28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1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8" y="19"/>
                  </a:cxn>
                  <a:cxn ang="0">
                    <a:pos x="26" y="24"/>
                  </a:cxn>
                  <a:cxn ang="0">
                    <a:pos x="20" y="27"/>
                  </a:cxn>
                  <a:cxn ang="0">
                    <a:pos x="14" y="28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2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5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3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0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4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29" y="0"/>
                  </a:cxn>
                  <a:cxn ang="0">
                    <a:pos x="18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8"/>
                  </a:cxn>
                  <a:cxn ang="0">
                    <a:pos x="9" y="52"/>
                  </a:cxn>
                  <a:cxn ang="0">
                    <a:pos x="13" y="56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29" y="60"/>
                  </a:cxn>
                  <a:cxn ang="0">
                    <a:pos x="35" y="60"/>
                  </a:cxn>
                  <a:cxn ang="0">
                    <a:pos x="41" y="58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4" y="48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5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8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6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7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8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6" y="13"/>
                  </a:cxn>
                  <a:cxn ang="0">
                    <a:pos x="52" y="9"/>
                  </a:cxn>
                  <a:cxn ang="0">
                    <a:pos x="48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1"/>
                  </a:cxn>
                  <a:cxn ang="0">
                    <a:pos x="6" y="47"/>
                  </a:cxn>
                  <a:cxn ang="0">
                    <a:pos x="10" y="51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8" y="55"/>
                  </a:cxn>
                  <a:cxn ang="0">
                    <a:pos x="52" y="51"/>
                  </a:cxn>
                  <a:cxn ang="0">
                    <a:pos x="56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89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0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5" y="12"/>
                  </a:cxn>
                  <a:cxn ang="0">
                    <a:pos x="51" y="8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1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8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2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3"/>
                  </a:cxn>
                  <a:cxn ang="0">
                    <a:pos x="51" y="9"/>
                  </a:cxn>
                  <a:cxn ang="0">
                    <a:pos x="46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3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4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5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5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6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3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7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5" y="27"/>
                  </a:cxn>
                  <a:cxn ang="0">
                    <a:pos x="3" y="25"/>
                  </a:cxn>
                  <a:cxn ang="0">
                    <a:pos x="2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7" y="8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7" y="20"/>
                  </a:cxn>
                  <a:cxn ang="0">
                    <a:pos x="25" y="25"/>
                  </a:cxn>
                  <a:cxn ang="0">
                    <a:pos x="19" y="28"/>
                  </a:cxn>
                  <a:cxn ang="0">
                    <a:pos x="13" y="29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8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8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4" y="58"/>
                  </a:cxn>
                  <a:cxn ang="0">
                    <a:pos x="30" y="58"/>
                  </a:cxn>
                  <a:cxn ang="0">
                    <a:pos x="36" y="58"/>
                  </a:cxn>
                  <a:cxn ang="0">
                    <a:pos x="41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399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6" y="5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0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1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2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3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4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4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7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5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3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4" y="29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6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407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5" name="Group 289"/>
          <p:cNvGrpSpPr>
            <a:grpSpLocks/>
          </p:cNvGrpSpPr>
          <p:nvPr/>
        </p:nvGrpSpPr>
        <p:grpSpPr bwMode="auto">
          <a:xfrm>
            <a:off x="0" y="0"/>
            <a:ext cx="8832850" cy="5797550"/>
            <a:chOff x="112" y="-40"/>
            <a:chExt cx="5468" cy="3652"/>
          </a:xfrm>
        </p:grpSpPr>
        <p:pic>
          <p:nvPicPr>
            <p:cNvPr id="5410" name="Picture 290" descr="4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" y="352"/>
              <a:ext cx="552" cy="1068"/>
            </a:xfrm>
            <a:prstGeom prst="rect">
              <a:avLst/>
            </a:prstGeom>
            <a:noFill/>
          </p:spPr>
        </p:pic>
        <p:pic>
          <p:nvPicPr>
            <p:cNvPr id="5411" name="Picture 291" descr="4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8" y="384"/>
              <a:ext cx="552" cy="1068"/>
            </a:xfrm>
            <a:prstGeom prst="rect">
              <a:avLst/>
            </a:prstGeom>
            <a:noFill/>
          </p:spPr>
        </p:pic>
        <p:grpSp>
          <p:nvGrpSpPr>
            <p:cNvPr id="6" name="Group 292"/>
            <p:cNvGrpSpPr>
              <a:grpSpLocks/>
            </p:cNvGrpSpPr>
            <p:nvPr/>
          </p:nvGrpSpPr>
          <p:grpSpPr bwMode="auto">
            <a:xfrm>
              <a:off x="112" y="-40"/>
              <a:ext cx="5468" cy="364"/>
              <a:chOff x="112" y="-40"/>
              <a:chExt cx="5468" cy="364"/>
            </a:xfrm>
          </p:grpSpPr>
          <p:pic>
            <p:nvPicPr>
              <p:cNvPr id="5413" name="Picture 293" descr="k-hanap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68" y="-24"/>
                <a:ext cx="300" cy="348"/>
              </a:xfrm>
              <a:prstGeom prst="rect">
                <a:avLst/>
              </a:prstGeom>
              <a:noFill/>
            </p:spPr>
          </p:pic>
          <p:pic>
            <p:nvPicPr>
              <p:cNvPr id="5414" name="Picture 294" descr="love-sun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68" y="0"/>
                <a:ext cx="258" cy="282"/>
              </a:xfrm>
              <a:prstGeom prst="rect">
                <a:avLst/>
              </a:prstGeom>
              <a:noFill/>
            </p:spPr>
          </p:pic>
          <p:pic>
            <p:nvPicPr>
              <p:cNvPr id="5415" name="Picture 295" descr="k-hanab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2" y="-32"/>
                <a:ext cx="300" cy="348"/>
              </a:xfrm>
              <a:prstGeom prst="rect">
                <a:avLst/>
              </a:prstGeom>
              <a:noFill/>
            </p:spPr>
          </p:pic>
          <p:pic>
            <p:nvPicPr>
              <p:cNvPr id="5416" name="Picture 296" descr="k-hana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728" y="-24"/>
                <a:ext cx="300" cy="348"/>
              </a:xfrm>
              <a:prstGeom prst="rect">
                <a:avLst/>
              </a:prstGeom>
              <a:noFill/>
            </p:spPr>
          </p:pic>
          <p:pic>
            <p:nvPicPr>
              <p:cNvPr id="5417" name="Picture 297" descr="k-hanap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76" y="-24"/>
                <a:ext cx="300" cy="348"/>
              </a:xfrm>
              <a:prstGeom prst="rect">
                <a:avLst/>
              </a:prstGeom>
              <a:noFill/>
            </p:spPr>
          </p:pic>
          <p:pic>
            <p:nvPicPr>
              <p:cNvPr id="5418" name="Picture 298" descr="love-sun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976" y="8"/>
                <a:ext cx="258" cy="282"/>
              </a:xfrm>
              <a:prstGeom prst="rect">
                <a:avLst/>
              </a:prstGeom>
              <a:noFill/>
            </p:spPr>
          </p:pic>
          <p:pic>
            <p:nvPicPr>
              <p:cNvPr id="5419" name="Picture 299" descr="k-hanab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192" y="-32"/>
                <a:ext cx="300" cy="348"/>
              </a:xfrm>
              <a:prstGeom prst="rect">
                <a:avLst/>
              </a:prstGeom>
              <a:noFill/>
            </p:spPr>
          </p:pic>
          <p:pic>
            <p:nvPicPr>
              <p:cNvPr id="5420" name="Picture 300" descr="k-hanab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20" y="-40"/>
                <a:ext cx="300" cy="348"/>
              </a:xfrm>
              <a:prstGeom prst="rect">
                <a:avLst/>
              </a:prstGeom>
              <a:noFill/>
            </p:spPr>
          </p:pic>
          <p:pic>
            <p:nvPicPr>
              <p:cNvPr id="5421" name="Picture 301" descr="k-hana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752" y="-40"/>
                <a:ext cx="300" cy="348"/>
              </a:xfrm>
              <a:prstGeom prst="rect">
                <a:avLst/>
              </a:prstGeom>
              <a:noFill/>
            </p:spPr>
          </p:pic>
          <p:pic>
            <p:nvPicPr>
              <p:cNvPr id="5422" name="Picture 302" descr="k-hanap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80" y="-32"/>
                <a:ext cx="300" cy="348"/>
              </a:xfrm>
              <a:prstGeom prst="rect">
                <a:avLst/>
              </a:prstGeom>
              <a:noFill/>
            </p:spPr>
          </p:pic>
        </p:grpSp>
        <p:pic>
          <p:nvPicPr>
            <p:cNvPr id="5423" name="Picture 303" descr="45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0" y="2544"/>
              <a:ext cx="552" cy="1068"/>
            </a:xfrm>
            <a:prstGeom prst="rect">
              <a:avLst/>
            </a:prstGeom>
            <a:noFill/>
          </p:spPr>
        </p:pic>
        <p:pic>
          <p:nvPicPr>
            <p:cNvPr id="5424" name="Picture 304" descr="45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16" y="2528"/>
              <a:ext cx="552" cy="1068"/>
            </a:xfrm>
            <a:prstGeom prst="rect">
              <a:avLst/>
            </a:prstGeom>
            <a:noFill/>
          </p:spPr>
        </p:pic>
      </p:grpSp>
      <p:sp>
        <p:nvSpPr>
          <p:cNvPr id="5425" name="WordArt 305"/>
          <p:cNvSpPr>
            <a:spLocks noChangeArrowheads="1" noChangeShapeType="1" noTextEdit="1"/>
          </p:cNvSpPr>
          <p:nvPr/>
        </p:nvSpPr>
        <p:spPr bwMode="auto">
          <a:xfrm>
            <a:off x="1143000" y="5638800"/>
            <a:ext cx="70104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Gi¸o viªn: NguyÔn Thanh </a:t>
            </a:r>
            <a:r>
              <a:rPr lang="pt-BR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H­ư¬ng </a:t>
            </a:r>
            <a:endParaRPr lang="vi-VN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</a:endParaRPr>
          </a:p>
        </p:txBody>
      </p:sp>
      <p:sp>
        <p:nvSpPr>
          <p:cNvPr id="5426" name="WordArt 306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034213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Trường </a:t>
            </a:r>
            <a:r>
              <a:rPr lang="vi-VN" sz="2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Tiểu học Lê Hồng Phong</a:t>
            </a:r>
          </a:p>
        </p:txBody>
      </p:sp>
      <p:sp>
        <p:nvSpPr>
          <p:cNvPr id="5427" name="Text Box 307"/>
          <p:cNvSpPr txBox="1">
            <a:spLocks noChangeArrowheads="1"/>
          </p:cNvSpPr>
          <p:nvPr/>
        </p:nvSpPr>
        <p:spPr bwMode="auto">
          <a:xfrm>
            <a:off x="857224" y="3500438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chemeClr val="accent2"/>
                </a:solidFill>
                <a:latin typeface=".VnAristote" pitchFamily="34" charset="0"/>
              </a:rPr>
              <a:t> </a:t>
            </a:r>
          </a:p>
        </p:txBody>
      </p:sp>
      <p:sp>
        <p:nvSpPr>
          <p:cNvPr id="5428" name="WordArt 308"/>
          <p:cNvSpPr>
            <a:spLocks noChangeArrowheads="1" noChangeShapeType="1" noTextEdit="1"/>
          </p:cNvSpPr>
          <p:nvPr/>
        </p:nvSpPr>
        <p:spPr bwMode="auto">
          <a:xfrm>
            <a:off x="914400" y="2667000"/>
            <a:ext cx="7835900" cy="1403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1905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Arial"/>
                <a:cs typeface="Arial"/>
              </a:rPr>
              <a:t>Chào mừng các </a:t>
            </a:r>
            <a:r>
              <a:rPr lang="vi-VN" sz="4800" b="1" kern="10" dirty="0" smtClean="0">
                <a:ln w="1905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Arial"/>
                <a:cs typeface="Arial"/>
              </a:rPr>
              <a:t>thầy </a:t>
            </a:r>
            <a:r>
              <a:rPr lang="vi-VN" sz="4800" b="1" kern="10" dirty="0" smtClean="0">
                <a:ln w="1905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Arial"/>
                <a:cs typeface="Arial"/>
              </a:rPr>
              <a:t>cô</a:t>
            </a:r>
            <a:endParaRPr lang="vi-VN" sz="4800" b="1" kern="10" dirty="0" smtClean="0">
              <a:ln w="19050">
                <a:solidFill>
                  <a:srgbClr val="FFFF66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algn="ctr" rotWithShape="0">
                  <a:srgbClr val="990000">
                    <a:alpha val="5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4800" b="1" kern="10" dirty="0" smtClean="0">
                <a:ln w="1905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Arial"/>
                <a:cs typeface="Arial"/>
              </a:rPr>
              <a:t> về dự giờ lớp </a:t>
            </a:r>
            <a:r>
              <a:rPr lang="en-US" sz="4800" b="1" kern="10" dirty="0" smtClean="0">
                <a:ln w="1905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Arial"/>
                <a:cs typeface="Arial"/>
              </a:rPr>
              <a:t>1A</a:t>
            </a:r>
            <a:endParaRPr lang="vi-VN" sz="4800" b="1" kern="10" dirty="0">
              <a:ln w="19050">
                <a:solidFill>
                  <a:srgbClr val="FFFF66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algn="ctr" rotWithShape="0">
                  <a:srgbClr val="99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38100"/>
            <a:ext cx="9144000" cy="6858000"/>
          </a:xfrm>
          <a:prstGeom prst="rect">
            <a:avLst/>
          </a:prstGeom>
          <a:noFill/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85344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931"/>
              </a:avLst>
            </a:prstTxWarp>
            <a:scene3d>
              <a:camera prst="legacyPerspectiveTop"/>
              <a:lightRig rig="legacyFlat3" dir="t"/>
            </a:scene3d>
            <a:sp3d extrusionH="36306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vi-VN" sz="2400" kern="10">
                <a:ln w="12700">
                  <a:round/>
                  <a:headEnd/>
                  <a:tailEnd/>
                </a:ln>
                <a:solidFill>
                  <a:schemeClr val="bg1">
                    <a:alpha val="98000"/>
                  </a:schemeClr>
                </a:solidFill>
                <a:latin typeface="Times New Roman"/>
                <a:cs typeface="Times New Roman"/>
              </a:rPr>
              <a:t>    Cô chào tạm biệt các em!</a:t>
            </a:r>
          </a:p>
        </p:txBody>
      </p:sp>
      <p:pic>
        <p:nvPicPr>
          <p:cNvPr id="8196" name="Picture 4" descr="FRUI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1770063" cy="2749550"/>
          </a:xfrm>
          <a:prstGeom prst="rect">
            <a:avLst/>
          </a:prstGeom>
          <a:noFill/>
        </p:spPr>
      </p:pic>
      <p:pic>
        <p:nvPicPr>
          <p:cNvPr id="8197" name="Picture 5" descr="FRUI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50" y="3013075"/>
            <a:ext cx="1804988" cy="2743200"/>
          </a:xfrm>
          <a:prstGeom prst="rect">
            <a:avLst/>
          </a:prstGeom>
          <a:noFill/>
        </p:spPr>
      </p:pic>
      <p:pic>
        <p:nvPicPr>
          <p:cNvPr id="8198" name="Picture 6" descr="book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038600"/>
            <a:ext cx="4232275" cy="17621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42875" y="381000"/>
            <a:ext cx="8772525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b="1" kern="10">
              <a:ln w="19050">
                <a:solidFill>
                  <a:srgbClr val="FFFF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200" name="Picture 8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28600"/>
            <a:ext cx="962025" cy="952500"/>
          </a:xfrm>
          <a:prstGeom prst="rect">
            <a:avLst/>
          </a:prstGeom>
          <a:noFill/>
        </p:spPr>
      </p:pic>
      <p:pic>
        <p:nvPicPr>
          <p:cNvPr id="8201" name="Picture 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284163"/>
            <a:ext cx="962025" cy="952500"/>
          </a:xfrm>
          <a:prstGeom prst="rect">
            <a:avLst/>
          </a:prstGeom>
          <a:noFill/>
        </p:spPr>
      </p:pic>
      <p:pic>
        <p:nvPicPr>
          <p:cNvPr id="8202" name="Picture 10" descr="gachd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318250"/>
            <a:ext cx="9236075" cy="457200"/>
          </a:xfrm>
          <a:prstGeom prst="rect">
            <a:avLst/>
          </a:prstGeom>
          <a:noFill/>
        </p:spPr>
      </p:pic>
      <p:pic>
        <p:nvPicPr>
          <p:cNvPr id="8203" name="Picture 11" descr="blumenpflanzen08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04800" y="4495800"/>
            <a:ext cx="2001838" cy="1438275"/>
          </a:xfrm>
          <a:prstGeom prst="rect">
            <a:avLst/>
          </a:prstGeom>
          <a:noFill/>
        </p:spPr>
      </p:pic>
      <p:pic>
        <p:nvPicPr>
          <p:cNvPr id="8204" name="Picture 12" descr="blumenpflanzen08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7263" y="4419600"/>
            <a:ext cx="1836737" cy="1371600"/>
          </a:xfrm>
          <a:prstGeom prst="rect">
            <a:avLst/>
          </a:prstGeom>
          <a:noFill/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838200" y="36576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352925" y="32464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696200" y="36576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DG\Download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04833"/>
            <a:ext cx="3643338" cy="24669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027" name="Picture 3" descr="C:\Users\TDG\Downloads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3857652" cy="24288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028" name="Picture 4" descr="C:\Users\TDG\Downloads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86190"/>
            <a:ext cx="3643338" cy="23574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030" name="Picture 6" descr="C:\Users\TDG\Downloads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1480" y="3728820"/>
            <a:ext cx="3786214" cy="24288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TDG\Downloads\20201003_084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DG\Downloads\20201003_0848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9528"/>
            <a:ext cx="8215370" cy="65722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14422"/>
            <a:ext cx="8033546" cy="2286016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u="sng" dirty="0" err="1" smtClean="0">
                <a:solidFill>
                  <a:srgbClr val="002060"/>
                </a:solidFill>
              </a:rPr>
              <a:t>Hoạt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động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trải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nghiệm</a:t>
            </a:r>
            <a:endParaRPr lang="en-US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71472" y="785794"/>
            <a:ext cx="8176992" cy="3071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Nhiệm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vụ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2: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Thực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hiện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việc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tích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cực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vi-VN" sz="32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DG\Downloads\20201003_0847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2656"/>
            <a:ext cx="8391306" cy="6192688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DG\Downloads\20201006_184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739065" cy="6143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DG\Downloads\20201006_143156_00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29600" cy="57601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DG\Downloads\20201006_1844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572428" cy="62151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DG\Downloads\20201006_1435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29600" cy="59293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DG\Downloads\20201006_184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929090" cy="26432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" name="Content Placeholder 2" descr="C:\Users\TDG\Downloads\20201006_1435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3871882" cy="26432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" name="Picture 2" descr="C:\Users\TDG\Downloads\20201006_143156_00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00438"/>
            <a:ext cx="3871882" cy="29289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" name="Picture 2" descr="C:\Users\TDG\Downloads\20201003_0848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00438"/>
            <a:ext cx="3857652" cy="29241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75</Words>
  <Application>Microsoft Office PowerPoint</Application>
  <PresentationFormat>On-screen Show (4:3)</PresentationFormat>
  <Paragraphs>17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.VnAristote</vt:lpstr>
      <vt:lpstr>.VnAvant</vt:lpstr>
      <vt:lpstr>Arial</vt:lpstr>
      <vt:lpstr>Calibri</vt:lpstr>
      <vt:lpstr>Times New Roman</vt:lpstr>
      <vt:lpstr>Office Theme</vt:lpstr>
      <vt:lpstr>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TDG</dc:creator>
  <cp:lastModifiedBy>TDG</cp:lastModifiedBy>
  <cp:revision>22</cp:revision>
  <dcterms:created xsi:type="dcterms:W3CDTF">2020-09-29T15:48:23Z</dcterms:created>
  <dcterms:modified xsi:type="dcterms:W3CDTF">2025-10-30T22:58:29Z</dcterms:modified>
</cp:coreProperties>
</file>