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3" r:id="rId2"/>
    <p:sldMasterId id="2147483702" r:id="rId3"/>
    <p:sldMasterId id="2147483787" r:id="rId4"/>
    <p:sldMasterId id="2147483810" r:id="rId5"/>
    <p:sldMasterId id="2147483918" r:id="rId6"/>
    <p:sldMasterId id="2147483933" r:id="rId7"/>
    <p:sldMasterId id="2147483972" r:id="rId8"/>
  </p:sldMasterIdLst>
  <p:notesMasterIdLst>
    <p:notesMasterId r:id="rId33"/>
  </p:notesMasterIdLst>
  <p:handoutMasterIdLst>
    <p:handoutMasterId r:id="rId34"/>
  </p:handoutMasterIdLst>
  <p:sldIdLst>
    <p:sldId id="321" r:id="rId9"/>
    <p:sldId id="284" r:id="rId10"/>
    <p:sldId id="2007577148" r:id="rId11"/>
    <p:sldId id="2007577138" r:id="rId12"/>
    <p:sldId id="345" r:id="rId13"/>
    <p:sldId id="2007577139" r:id="rId14"/>
    <p:sldId id="2007577112" r:id="rId15"/>
    <p:sldId id="2007577140" r:id="rId16"/>
    <p:sldId id="371" r:id="rId17"/>
    <p:sldId id="2007577103" r:id="rId18"/>
    <p:sldId id="2007577116" r:id="rId19"/>
    <p:sldId id="2007577141" r:id="rId20"/>
    <p:sldId id="2007577144" r:id="rId21"/>
    <p:sldId id="2007577122" r:id="rId22"/>
    <p:sldId id="2007577121" r:id="rId23"/>
    <p:sldId id="2007577145" r:id="rId24"/>
    <p:sldId id="2007577120" r:id="rId25"/>
    <p:sldId id="2007577123" r:id="rId26"/>
    <p:sldId id="293" r:id="rId27"/>
    <p:sldId id="280" r:id="rId28"/>
    <p:sldId id="2007577147" r:id="rId29"/>
    <p:sldId id="2007577142" r:id="rId30"/>
    <p:sldId id="2007577143" r:id="rId31"/>
    <p:sldId id="30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9408" autoAdjust="0"/>
  </p:normalViewPr>
  <p:slideViewPr>
    <p:cSldViewPr snapToGrid="0">
      <p:cViewPr>
        <p:scale>
          <a:sx n="40" d="100"/>
          <a:sy n="40" d="100"/>
        </p:scale>
        <p:origin x="1684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6" d="100"/>
          <a:sy n="46" d="100"/>
        </p:scale>
        <p:origin x="2800" y="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D7DF38D-AA91-1535-8D5C-641A10E08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6D77C9-5F08-D063-3F28-AF9C0F88F0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4ACA13-D823-44D0-AF64-2EE60132084F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8B4723-D239-1210-A6D8-E39EBBD34D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4B3BA5-A2AB-3AE5-ED8B-F60D5C859E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0C8C1-628B-42C5-A251-9A30C5939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6020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492E9F-649D-48A0-8885-1E66CC39769D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49F16-8C95-4513-9121-349586F82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00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428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348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1911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648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773DA-1A04-4D85-7158-139674AA1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5636F9F-0854-CDBB-CA47-66018614DA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81F346B-1D7A-60E2-2733-01713E26E8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85D024-9EF1-210D-FBBC-20ABB10463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445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55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096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004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49EB2-796C-CA58-7A94-09616D664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4EA2545-335F-1518-D22A-DFA0049A3C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441288B-7437-5720-D12D-238BEC95D6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7893AA-23D1-DFAC-0DDB-277B42EEAA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404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476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158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4D1BB-6690-4649-B2C5-69DBCA40B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8B5C1B7-1F3F-C533-C19F-3A31C24D87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B991641-34D4-FD9A-F60D-5BE1769C57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77C13D-7CDF-341C-90F6-D6EBC2CAD8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437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26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31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82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16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75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762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23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90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25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80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97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08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712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28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97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96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00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81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13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73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09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95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63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84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39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99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38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23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42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834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2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11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56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24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50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77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40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30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19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32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83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22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281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7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848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8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76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1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60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50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199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43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46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6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2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5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486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3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5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DCB6A-D46A-4D10-B5CB-3E366357A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C0B134-7558-4279-B269-1996EE631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DAE2A-1884-4EBD-BDED-4541A1F154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14A33-72A9-4BE1-BC6C-0EC4DF5D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5B0681-A0DC-4726-954F-A518568D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183142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1EF0A3-2757-4751-A86A-C8827FDA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7289D5-323A-419D-AFCC-32C3959CB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30A7FA-174E-4C29-A167-486792633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BC34A-2F14-4AEC-80AA-7168F6EF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ECBA5A-0553-4CB9-AB74-33CF02CB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185731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58D708-5235-464C-8DA4-EAE07031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5559EC-0AC7-489A-8668-C23C54CC9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606613-0BE1-4389-9780-EACA74AE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2E92FD-D97E-416F-8D02-8D7EF1ED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F016F2-431B-450E-A67F-CAC4FA80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726294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206BBD-CC14-4D42-933D-997C1570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8C9CC7-E254-4EAE-9A86-75DC3A7C1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D5A53E-52E9-4F33-870D-BFC5127AB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CD12DB-9908-4571-89E6-FEC3BD7B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0E12B-8CB8-4597-894F-8B894024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DFE837-42A8-492D-9799-E0D27935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222255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EAB9CB-9D0C-4BBA-A1EF-3859CECAB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459E31-8E10-4D3B-9248-2FE242DA3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9080C34-87B3-4081-A2BE-AF50BE9A0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AFF809F-9769-4A0B-B8FD-77BBE277B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8152225-228E-4FD8-ABA9-E78932D4A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E622C19-7AF1-4855-AF85-8F82D9B2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0A7D908-83E2-4254-A4B8-32A9A8350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A0C516A-87BD-45C6-ABA6-F65BCBCD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55218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206561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6AA593-4339-4EA3-B6E0-A1C0F320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78A75AE-92D0-4816-AFD4-8E9A52AA3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A5DDA2-E47F-47FF-9145-AC5FC7D9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06C9BF-5A57-4F77-9D08-27DA70B9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82139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06BDFD-5C21-4575-883E-B346BC01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B10EE06-B9A4-417B-8295-D5E595E3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A27B10-7946-48B6-A9CC-C1C950C4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987898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505F28-DF92-4B09-971B-4D4E7983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6EFC3-A84C-4A73-B57D-E75AEC3A4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C31CB7-FAE0-4B6E-8B2B-1D95ED79C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34AFCE-4FDC-44B2-88B3-01C7F29044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A9E64F-ADF8-4756-AFE7-A475C7CD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D6027F-7F0A-4B5E-8941-32DED6AC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090628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02B98A-A6E0-4D74-878B-1DA893BC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32911F0-0E4A-4586-91AE-47E9D4DE9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9E64C1-3CEB-4959-AD70-3713AFD50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A777C2-35E8-4200-A7E5-BEDA6518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EAF07CA-1DE1-4EF2-BB3A-7D2B0FAE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ED8B07-A474-4421-8974-B52525B6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935556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0F4AB5-669C-42CD-BB48-B8BC5566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8A6A55-0395-4622-9523-6C39C64C3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9292D6-6C78-4C95-AC3F-C337E644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12ECD1-A9E9-4B51-802D-B0DC50EE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6557F0-8788-4FBB-9090-7E5F1028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247784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FC8376B-2283-4522-A60A-63BDDE7FA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7EDCBF9-991F-4A2C-9C15-E13A08F32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B7F697-7CB0-4A64-9ACF-D2B28060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09DDA5-5497-42AE-A2AA-C054CA8BD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F2CB85-2FC6-4719-9748-C6F8D05A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983163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876248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22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571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6982A2DB-B2C1-4C3A-8D04-0E1BCA548BE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1" y="47164"/>
            <a:ext cx="1410230" cy="141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7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351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701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;p1">
            <a:extLst>
              <a:ext uri="{FF2B5EF4-FFF2-40B4-BE49-F238E27FC236}">
                <a16:creationId xmlns:a16="http://schemas.microsoft.com/office/drawing/2014/main" id="{0E081AE1-9AA7-96E0-1AC8-9E07B91848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" name="Google Shape;7;p1">
            <a:extLst>
              <a:ext uri="{FF2B5EF4-FFF2-40B4-BE49-F238E27FC236}">
                <a16:creationId xmlns:a16="http://schemas.microsoft.com/office/drawing/2014/main" id="{DD869847-BAAA-2537-0700-30D03B7ED24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3CC5CB-66AE-1D21-1C30-6980FA3231A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1C3471-D3CB-5AD5-173C-5FF054A83649}"/>
              </a:ext>
            </a:extLst>
          </p:cNvPr>
          <p:cNvSpPr/>
          <p:nvPr userDrawn="1"/>
        </p:nvSpPr>
        <p:spPr>
          <a:xfrm>
            <a:off x="273269" y="189187"/>
            <a:ext cx="11645462" cy="6499848"/>
          </a:xfrm>
          <a:custGeom>
            <a:avLst/>
            <a:gdLst>
              <a:gd name="connsiteX0" fmla="*/ 0 w 11645462"/>
              <a:gd name="connsiteY0" fmla="*/ 1083330 h 6499848"/>
              <a:gd name="connsiteX1" fmla="*/ 1083330 w 11645462"/>
              <a:gd name="connsiteY1" fmla="*/ 0 h 6499848"/>
              <a:gd name="connsiteX2" fmla="*/ 1770543 w 11645462"/>
              <a:gd name="connsiteY2" fmla="*/ 0 h 6499848"/>
              <a:gd name="connsiteX3" fmla="*/ 2173392 w 11645462"/>
              <a:gd name="connsiteY3" fmla="*/ 0 h 6499848"/>
              <a:gd name="connsiteX4" fmla="*/ 2860605 w 11645462"/>
              <a:gd name="connsiteY4" fmla="*/ 0 h 6499848"/>
              <a:gd name="connsiteX5" fmla="*/ 3263454 w 11645462"/>
              <a:gd name="connsiteY5" fmla="*/ 0 h 6499848"/>
              <a:gd name="connsiteX6" fmla="*/ 3855880 w 11645462"/>
              <a:gd name="connsiteY6" fmla="*/ 0 h 6499848"/>
              <a:gd name="connsiteX7" fmla="*/ 4163941 w 11645462"/>
              <a:gd name="connsiteY7" fmla="*/ 0 h 6499848"/>
              <a:gd name="connsiteX8" fmla="*/ 4661578 w 11645462"/>
              <a:gd name="connsiteY8" fmla="*/ 0 h 6499848"/>
              <a:gd name="connsiteX9" fmla="*/ 5348791 w 11645462"/>
              <a:gd name="connsiteY9" fmla="*/ 0 h 6499848"/>
              <a:gd name="connsiteX10" fmla="*/ 5656852 w 11645462"/>
              <a:gd name="connsiteY10" fmla="*/ 0 h 6499848"/>
              <a:gd name="connsiteX11" fmla="*/ 6059701 w 11645462"/>
              <a:gd name="connsiteY11" fmla="*/ 0 h 6499848"/>
              <a:gd name="connsiteX12" fmla="*/ 6841702 w 11645462"/>
              <a:gd name="connsiteY12" fmla="*/ 0 h 6499848"/>
              <a:gd name="connsiteX13" fmla="*/ 7244551 w 11645462"/>
              <a:gd name="connsiteY13" fmla="*/ 0 h 6499848"/>
              <a:gd name="connsiteX14" fmla="*/ 8026552 w 11645462"/>
              <a:gd name="connsiteY14" fmla="*/ 0 h 6499848"/>
              <a:gd name="connsiteX15" fmla="*/ 8429402 w 11645462"/>
              <a:gd name="connsiteY15" fmla="*/ 0 h 6499848"/>
              <a:gd name="connsiteX16" fmla="*/ 8832251 w 11645462"/>
              <a:gd name="connsiteY16" fmla="*/ 0 h 6499848"/>
              <a:gd name="connsiteX17" fmla="*/ 9140312 w 11645462"/>
              <a:gd name="connsiteY17" fmla="*/ 0 h 6499848"/>
              <a:gd name="connsiteX18" fmla="*/ 9922313 w 11645462"/>
              <a:gd name="connsiteY18" fmla="*/ 0 h 6499848"/>
              <a:gd name="connsiteX19" fmla="*/ 10562132 w 11645462"/>
              <a:gd name="connsiteY19" fmla="*/ 0 h 6499848"/>
              <a:gd name="connsiteX20" fmla="*/ 11645462 w 11645462"/>
              <a:gd name="connsiteY20" fmla="*/ 1083330 h 6499848"/>
              <a:gd name="connsiteX21" fmla="*/ 11645462 w 11645462"/>
              <a:gd name="connsiteY21" fmla="*/ 1494983 h 6499848"/>
              <a:gd name="connsiteX22" fmla="*/ 11645462 w 11645462"/>
              <a:gd name="connsiteY22" fmla="*/ 2036631 h 6499848"/>
              <a:gd name="connsiteX23" fmla="*/ 11645462 w 11645462"/>
              <a:gd name="connsiteY23" fmla="*/ 2448284 h 6499848"/>
              <a:gd name="connsiteX24" fmla="*/ 11645462 w 11645462"/>
              <a:gd name="connsiteY24" fmla="*/ 2903269 h 6499848"/>
              <a:gd name="connsiteX25" fmla="*/ 11645462 w 11645462"/>
              <a:gd name="connsiteY25" fmla="*/ 3488249 h 6499848"/>
              <a:gd name="connsiteX26" fmla="*/ 11645462 w 11645462"/>
              <a:gd name="connsiteY26" fmla="*/ 4029898 h 6499848"/>
              <a:gd name="connsiteX27" fmla="*/ 11645462 w 11645462"/>
              <a:gd name="connsiteY27" fmla="*/ 4441551 h 6499848"/>
              <a:gd name="connsiteX28" fmla="*/ 11645462 w 11645462"/>
              <a:gd name="connsiteY28" fmla="*/ 4853204 h 6499848"/>
              <a:gd name="connsiteX29" fmla="*/ 11645462 w 11645462"/>
              <a:gd name="connsiteY29" fmla="*/ 5416518 h 6499848"/>
              <a:gd name="connsiteX30" fmla="*/ 10562132 w 11645462"/>
              <a:gd name="connsiteY30" fmla="*/ 6499848 h 6499848"/>
              <a:gd name="connsiteX31" fmla="*/ 9874919 w 11645462"/>
              <a:gd name="connsiteY31" fmla="*/ 6499848 h 6499848"/>
              <a:gd name="connsiteX32" fmla="*/ 9472070 w 11645462"/>
              <a:gd name="connsiteY32" fmla="*/ 6499848 h 6499848"/>
              <a:gd name="connsiteX33" fmla="*/ 9069221 w 11645462"/>
              <a:gd name="connsiteY33" fmla="*/ 6499848 h 6499848"/>
              <a:gd name="connsiteX34" fmla="*/ 8666372 w 11645462"/>
              <a:gd name="connsiteY34" fmla="*/ 6499848 h 6499848"/>
              <a:gd name="connsiteX35" fmla="*/ 7979158 w 11645462"/>
              <a:gd name="connsiteY35" fmla="*/ 6499848 h 6499848"/>
              <a:gd name="connsiteX36" fmla="*/ 7481521 w 11645462"/>
              <a:gd name="connsiteY36" fmla="*/ 6499848 h 6499848"/>
              <a:gd name="connsiteX37" fmla="*/ 6699520 w 11645462"/>
              <a:gd name="connsiteY37" fmla="*/ 6499848 h 6499848"/>
              <a:gd name="connsiteX38" fmla="*/ 6201883 w 11645462"/>
              <a:gd name="connsiteY38" fmla="*/ 6499848 h 6499848"/>
              <a:gd name="connsiteX39" fmla="*/ 5704246 w 11645462"/>
              <a:gd name="connsiteY39" fmla="*/ 6499848 h 6499848"/>
              <a:gd name="connsiteX40" fmla="*/ 5206609 w 11645462"/>
              <a:gd name="connsiteY40" fmla="*/ 6499848 h 6499848"/>
              <a:gd name="connsiteX41" fmla="*/ 4614184 w 11645462"/>
              <a:gd name="connsiteY41" fmla="*/ 6499848 h 6499848"/>
              <a:gd name="connsiteX42" fmla="*/ 4116547 w 11645462"/>
              <a:gd name="connsiteY42" fmla="*/ 6499848 h 6499848"/>
              <a:gd name="connsiteX43" fmla="*/ 3334545 w 11645462"/>
              <a:gd name="connsiteY43" fmla="*/ 6499848 h 6499848"/>
              <a:gd name="connsiteX44" fmla="*/ 3026484 w 11645462"/>
              <a:gd name="connsiteY44" fmla="*/ 6499848 h 6499848"/>
              <a:gd name="connsiteX45" fmla="*/ 2718423 w 11645462"/>
              <a:gd name="connsiteY45" fmla="*/ 6499848 h 6499848"/>
              <a:gd name="connsiteX46" fmla="*/ 2031210 w 11645462"/>
              <a:gd name="connsiteY46" fmla="*/ 6499848 h 6499848"/>
              <a:gd name="connsiteX47" fmla="*/ 1083330 w 11645462"/>
              <a:gd name="connsiteY47" fmla="*/ 6499848 h 6499848"/>
              <a:gd name="connsiteX48" fmla="*/ 0 w 11645462"/>
              <a:gd name="connsiteY48" fmla="*/ 5416518 h 6499848"/>
              <a:gd name="connsiteX49" fmla="*/ 0 w 11645462"/>
              <a:gd name="connsiteY49" fmla="*/ 4831538 h 6499848"/>
              <a:gd name="connsiteX50" fmla="*/ 0 w 11645462"/>
              <a:gd name="connsiteY50" fmla="*/ 4289889 h 6499848"/>
              <a:gd name="connsiteX51" fmla="*/ 0 w 11645462"/>
              <a:gd name="connsiteY51" fmla="*/ 3878236 h 6499848"/>
              <a:gd name="connsiteX52" fmla="*/ 0 w 11645462"/>
              <a:gd name="connsiteY52" fmla="*/ 3466583 h 6499848"/>
              <a:gd name="connsiteX53" fmla="*/ 0 w 11645462"/>
              <a:gd name="connsiteY53" fmla="*/ 2838271 h 6499848"/>
              <a:gd name="connsiteX54" fmla="*/ 0 w 11645462"/>
              <a:gd name="connsiteY54" fmla="*/ 2383286 h 6499848"/>
              <a:gd name="connsiteX55" fmla="*/ 0 w 11645462"/>
              <a:gd name="connsiteY55" fmla="*/ 1971634 h 6499848"/>
              <a:gd name="connsiteX56" fmla="*/ 0 w 11645462"/>
              <a:gd name="connsiteY56" fmla="*/ 1559981 h 6499848"/>
              <a:gd name="connsiteX57" fmla="*/ 0 w 11645462"/>
              <a:gd name="connsiteY57" fmla="*/ 1083330 h 649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645462" h="6499848" fill="none" extrusionOk="0">
                <a:moveTo>
                  <a:pt x="0" y="1083330"/>
                </a:moveTo>
                <a:cubicBezTo>
                  <a:pt x="-101968" y="448640"/>
                  <a:pt x="467114" y="104888"/>
                  <a:pt x="1083330" y="0"/>
                </a:cubicBezTo>
                <a:cubicBezTo>
                  <a:pt x="1233106" y="-52119"/>
                  <a:pt x="1594549" y="23964"/>
                  <a:pt x="1770543" y="0"/>
                </a:cubicBezTo>
                <a:cubicBezTo>
                  <a:pt x="1946537" y="-23964"/>
                  <a:pt x="2007685" y="25681"/>
                  <a:pt x="2173392" y="0"/>
                </a:cubicBezTo>
                <a:cubicBezTo>
                  <a:pt x="2339099" y="-25681"/>
                  <a:pt x="2579460" y="70138"/>
                  <a:pt x="2860605" y="0"/>
                </a:cubicBezTo>
                <a:cubicBezTo>
                  <a:pt x="3141750" y="-70138"/>
                  <a:pt x="3074814" y="11951"/>
                  <a:pt x="3263454" y="0"/>
                </a:cubicBezTo>
                <a:cubicBezTo>
                  <a:pt x="3452094" y="-11951"/>
                  <a:pt x="3647560" y="13653"/>
                  <a:pt x="3855880" y="0"/>
                </a:cubicBezTo>
                <a:cubicBezTo>
                  <a:pt x="4064200" y="-13653"/>
                  <a:pt x="4035133" y="7944"/>
                  <a:pt x="4163941" y="0"/>
                </a:cubicBezTo>
                <a:cubicBezTo>
                  <a:pt x="4292749" y="-7944"/>
                  <a:pt x="4507906" y="18534"/>
                  <a:pt x="4661578" y="0"/>
                </a:cubicBezTo>
                <a:cubicBezTo>
                  <a:pt x="4815250" y="-18534"/>
                  <a:pt x="5053265" y="67947"/>
                  <a:pt x="5348791" y="0"/>
                </a:cubicBezTo>
                <a:cubicBezTo>
                  <a:pt x="5644317" y="-67947"/>
                  <a:pt x="5528217" y="36397"/>
                  <a:pt x="5656852" y="0"/>
                </a:cubicBezTo>
                <a:cubicBezTo>
                  <a:pt x="5785487" y="-36397"/>
                  <a:pt x="5951580" y="5925"/>
                  <a:pt x="6059701" y="0"/>
                </a:cubicBezTo>
                <a:cubicBezTo>
                  <a:pt x="6167822" y="-5925"/>
                  <a:pt x="6568296" y="13897"/>
                  <a:pt x="6841702" y="0"/>
                </a:cubicBezTo>
                <a:cubicBezTo>
                  <a:pt x="7115108" y="-13897"/>
                  <a:pt x="7073461" y="13861"/>
                  <a:pt x="7244551" y="0"/>
                </a:cubicBezTo>
                <a:cubicBezTo>
                  <a:pt x="7415641" y="-13861"/>
                  <a:pt x="7676412" y="63413"/>
                  <a:pt x="8026552" y="0"/>
                </a:cubicBezTo>
                <a:cubicBezTo>
                  <a:pt x="8376692" y="-63413"/>
                  <a:pt x="8229280" y="20366"/>
                  <a:pt x="8429402" y="0"/>
                </a:cubicBezTo>
                <a:cubicBezTo>
                  <a:pt x="8629524" y="-20366"/>
                  <a:pt x="8727556" y="10691"/>
                  <a:pt x="8832251" y="0"/>
                </a:cubicBezTo>
                <a:cubicBezTo>
                  <a:pt x="8936946" y="-10691"/>
                  <a:pt x="9024654" y="21345"/>
                  <a:pt x="9140312" y="0"/>
                </a:cubicBezTo>
                <a:cubicBezTo>
                  <a:pt x="9255970" y="-21345"/>
                  <a:pt x="9705272" y="17104"/>
                  <a:pt x="9922313" y="0"/>
                </a:cubicBezTo>
                <a:cubicBezTo>
                  <a:pt x="10139354" y="-17104"/>
                  <a:pt x="10411332" y="73954"/>
                  <a:pt x="10562132" y="0"/>
                </a:cubicBezTo>
                <a:cubicBezTo>
                  <a:pt x="11107175" y="25996"/>
                  <a:pt x="11523776" y="504150"/>
                  <a:pt x="11645462" y="1083330"/>
                </a:cubicBezTo>
                <a:cubicBezTo>
                  <a:pt x="11646346" y="1227102"/>
                  <a:pt x="11635134" y="1411074"/>
                  <a:pt x="11645462" y="1494983"/>
                </a:cubicBezTo>
                <a:cubicBezTo>
                  <a:pt x="11655790" y="1578892"/>
                  <a:pt x="11638258" y="1820095"/>
                  <a:pt x="11645462" y="2036631"/>
                </a:cubicBezTo>
                <a:cubicBezTo>
                  <a:pt x="11652666" y="2253167"/>
                  <a:pt x="11624212" y="2324570"/>
                  <a:pt x="11645462" y="2448284"/>
                </a:cubicBezTo>
                <a:cubicBezTo>
                  <a:pt x="11666712" y="2571998"/>
                  <a:pt x="11604128" y="2760326"/>
                  <a:pt x="11645462" y="2903269"/>
                </a:cubicBezTo>
                <a:cubicBezTo>
                  <a:pt x="11686796" y="3046212"/>
                  <a:pt x="11640270" y="3308014"/>
                  <a:pt x="11645462" y="3488249"/>
                </a:cubicBezTo>
                <a:cubicBezTo>
                  <a:pt x="11650654" y="3668484"/>
                  <a:pt x="11584462" y="3883592"/>
                  <a:pt x="11645462" y="4029898"/>
                </a:cubicBezTo>
                <a:cubicBezTo>
                  <a:pt x="11706462" y="4176204"/>
                  <a:pt x="11599324" y="4344375"/>
                  <a:pt x="11645462" y="4441551"/>
                </a:cubicBezTo>
                <a:cubicBezTo>
                  <a:pt x="11691600" y="4538727"/>
                  <a:pt x="11602427" y="4737743"/>
                  <a:pt x="11645462" y="4853204"/>
                </a:cubicBezTo>
                <a:cubicBezTo>
                  <a:pt x="11688497" y="4968665"/>
                  <a:pt x="11613814" y="5150598"/>
                  <a:pt x="11645462" y="5416518"/>
                </a:cubicBezTo>
                <a:cubicBezTo>
                  <a:pt x="11578763" y="6153052"/>
                  <a:pt x="11321094" y="6423641"/>
                  <a:pt x="10562132" y="6499848"/>
                </a:cubicBezTo>
                <a:cubicBezTo>
                  <a:pt x="10337519" y="6535342"/>
                  <a:pt x="10016105" y="6429588"/>
                  <a:pt x="9874919" y="6499848"/>
                </a:cubicBezTo>
                <a:cubicBezTo>
                  <a:pt x="9733733" y="6570108"/>
                  <a:pt x="9625209" y="6468417"/>
                  <a:pt x="9472070" y="6499848"/>
                </a:cubicBezTo>
                <a:cubicBezTo>
                  <a:pt x="9318931" y="6531279"/>
                  <a:pt x="9159894" y="6467405"/>
                  <a:pt x="9069221" y="6499848"/>
                </a:cubicBezTo>
                <a:cubicBezTo>
                  <a:pt x="8978548" y="6532291"/>
                  <a:pt x="8843114" y="6455467"/>
                  <a:pt x="8666372" y="6499848"/>
                </a:cubicBezTo>
                <a:cubicBezTo>
                  <a:pt x="8489630" y="6544229"/>
                  <a:pt x="8165649" y="6439358"/>
                  <a:pt x="7979158" y="6499848"/>
                </a:cubicBezTo>
                <a:cubicBezTo>
                  <a:pt x="7792667" y="6560338"/>
                  <a:pt x="7667450" y="6491534"/>
                  <a:pt x="7481521" y="6499848"/>
                </a:cubicBezTo>
                <a:cubicBezTo>
                  <a:pt x="7295592" y="6508162"/>
                  <a:pt x="6948682" y="6449534"/>
                  <a:pt x="6699520" y="6499848"/>
                </a:cubicBezTo>
                <a:cubicBezTo>
                  <a:pt x="6450358" y="6550162"/>
                  <a:pt x="6358169" y="6477032"/>
                  <a:pt x="6201883" y="6499848"/>
                </a:cubicBezTo>
                <a:cubicBezTo>
                  <a:pt x="6045597" y="6522664"/>
                  <a:pt x="5826932" y="6441216"/>
                  <a:pt x="5704246" y="6499848"/>
                </a:cubicBezTo>
                <a:cubicBezTo>
                  <a:pt x="5581560" y="6558480"/>
                  <a:pt x="5354356" y="6452854"/>
                  <a:pt x="5206609" y="6499848"/>
                </a:cubicBezTo>
                <a:cubicBezTo>
                  <a:pt x="5058862" y="6546842"/>
                  <a:pt x="4799944" y="6484205"/>
                  <a:pt x="4614184" y="6499848"/>
                </a:cubicBezTo>
                <a:cubicBezTo>
                  <a:pt x="4428424" y="6515491"/>
                  <a:pt x="4241984" y="6443554"/>
                  <a:pt x="4116547" y="6499848"/>
                </a:cubicBezTo>
                <a:cubicBezTo>
                  <a:pt x="3991110" y="6556142"/>
                  <a:pt x="3523674" y="6478399"/>
                  <a:pt x="3334545" y="6499848"/>
                </a:cubicBezTo>
                <a:cubicBezTo>
                  <a:pt x="3145416" y="6521297"/>
                  <a:pt x="3169005" y="6492477"/>
                  <a:pt x="3026484" y="6499848"/>
                </a:cubicBezTo>
                <a:cubicBezTo>
                  <a:pt x="2883963" y="6507219"/>
                  <a:pt x="2805373" y="6472017"/>
                  <a:pt x="2718423" y="6499848"/>
                </a:cubicBezTo>
                <a:cubicBezTo>
                  <a:pt x="2631473" y="6527679"/>
                  <a:pt x="2284523" y="6446284"/>
                  <a:pt x="2031210" y="6499848"/>
                </a:cubicBezTo>
                <a:cubicBezTo>
                  <a:pt x="1777897" y="6553412"/>
                  <a:pt x="1345562" y="6458520"/>
                  <a:pt x="1083330" y="6499848"/>
                </a:cubicBezTo>
                <a:cubicBezTo>
                  <a:pt x="476346" y="6486594"/>
                  <a:pt x="117314" y="5937714"/>
                  <a:pt x="0" y="5416518"/>
                </a:cubicBezTo>
                <a:cubicBezTo>
                  <a:pt x="-35618" y="5167894"/>
                  <a:pt x="26909" y="5115632"/>
                  <a:pt x="0" y="4831538"/>
                </a:cubicBezTo>
                <a:cubicBezTo>
                  <a:pt x="-26909" y="4547444"/>
                  <a:pt x="50539" y="4442378"/>
                  <a:pt x="0" y="4289889"/>
                </a:cubicBezTo>
                <a:cubicBezTo>
                  <a:pt x="-50539" y="4137400"/>
                  <a:pt x="47542" y="3993869"/>
                  <a:pt x="0" y="3878236"/>
                </a:cubicBezTo>
                <a:cubicBezTo>
                  <a:pt x="-47542" y="3762603"/>
                  <a:pt x="39215" y="3584006"/>
                  <a:pt x="0" y="3466583"/>
                </a:cubicBezTo>
                <a:cubicBezTo>
                  <a:pt x="-39215" y="3349160"/>
                  <a:pt x="20516" y="3119904"/>
                  <a:pt x="0" y="2838271"/>
                </a:cubicBezTo>
                <a:cubicBezTo>
                  <a:pt x="-20516" y="2556638"/>
                  <a:pt x="53108" y="2608161"/>
                  <a:pt x="0" y="2383286"/>
                </a:cubicBezTo>
                <a:cubicBezTo>
                  <a:pt x="-53108" y="2158411"/>
                  <a:pt x="34237" y="2066093"/>
                  <a:pt x="0" y="1971634"/>
                </a:cubicBezTo>
                <a:cubicBezTo>
                  <a:pt x="-34237" y="1877175"/>
                  <a:pt x="21103" y="1744387"/>
                  <a:pt x="0" y="1559981"/>
                </a:cubicBezTo>
                <a:cubicBezTo>
                  <a:pt x="-21103" y="1375575"/>
                  <a:pt x="35611" y="1310913"/>
                  <a:pt x="0" y="1083330"/>
                </a:cubicBezTo>
                <a:close/>
              </a:path>
              <a:path w="11645462" h="6499848" stroke="0" extrusionOk="0">
                <a:moveTo>
                  <a:pt x="0" y="1083330"/>
                </a:moveTo>
                <a:cubicBezTo>
                  <a:pt x="39480" y="478660"/>
                  <a:pt x="548963" y="141271"/>
                  <a:pt x="1083330" y="0"/>
                </a:cubicBezTo>
                <a:cubicBezTo>
                  <a:pt x="1158664" y="-21556"/>
                  <a:pt x="1244114" y="10878"/>
                  <a:pt x="1391391" y="0"/>
                </a:cubicBezTo>
                <a:cubicBezTo>
                  <a:pt x="1538668" y="-10878"/>
                  <a:pt x="1657866" y="6198"/>
                  <a:pt x="1794240" y="0"/>
                </a:cubicBezTo>
                <a:cubicBezTo>
                  <a:pt x="1930614" y="-6198"/>
                  <a:pt x="2116471" y="57007"/>
                  <a:pt x="2386665" y="0"/>
                </a:cubicBezTo>
                <a:cubicBezTo>
                  <a:pt x="2656859" y="-57007"/>
                  <a:pt x="2546416" y="8489"/>
                  <a:pt x="2694726" y="0"/>
                </a:cubicBezTo>
                <a:cubicBezTo>
                  <a:pt x="2843036" y="-8489"/>
                  <a:pt x="3136480" y="61300"/>
                  <a:pt x="3381939" y="0"/>
                </a:cubicBezTo>
                <a:cubicBezTo>
                  <a:pt x="3627398" y="-61300"/>
                  <a:pt x="3585793" y="4416"/>
                  <a:pt x="3784789" y="0"/>
                </a:cubicBezTo>
                <a:cubicBezTo>
                  <a:pt x="3983785" y="-4416"/>
                  <a:pt x="4206217" y="56660"/>
                  <a:pt x="4377214" y="0"/>
                </a:cubicBezTo>
                <a:cubicBezTo>
                  <a:pt x="4548211" y="-56660"/>
                  <a:pt x="4934661" y="92011"/>
                  <a:pt x="5159215" y="0"/>
                </a:cubicBezTo>
                <a:cubicBezTo>
                  <a:pt x="5383769" y="-92011"/>
                  <a:pt x="5684206" y="10538"/>
                  <a:pt x="5941216" y="0"/>
                </a:cubicBezTo>
                <a:cubicBezTo>
                  <a:pt x="6198226" y="-10538"/>
                  <a:pt x="6409244" y="18978"/>
                  <a:pt x="6533641" y="0"/>
                </a:cubicBezTo>
                <a:cubicBezTo>
                  <a:pt x="6658038" y="-18978"/>
                  <a:pt x="6992948" y="9346"/>
                  <a:pt x="7126066" y="0"/>
                </a:cubicBezTo>
                <a:cubicBezTo>
                  <a:pt x="7259185" y="-9346"/>
                  <a:pt x="7295278" y="16596"/>
                  <a:pt x="7434127" y="0"/>
                </a:cubicBezTo>
                <a:cubicBezTo>
                  <a:pt x="7572976" y="-16596"/>
                  <a:pt x="7672421" y="43942"/>
                  <a:pt x="7836976" y="0"/>
                </a:cubicBezTo>
                <a:cubicBezTo>
                  <a:pt x="8001531" y="-43942"/>
                  <a:pt x="8288638" y="68141"/>
                  <a:pt x="8429402" y="0"/>
                </a:cubicBezTo>
                <a:cubicBezTo>
                  <a:pt x="8570166" y="-68141"/>
                  <a:pt x="8639934" y="19987"/>
                  <a:pt x="8737463" y="0"/>
                </a:cubicBezTo>
                <a:cubicBezTo>
                  <a:pt x="8834992" y="-19987"/>
                  <a:pt x="9103108" y="27256"/>
                  <a:pt x="9329888" y="0"/>
                </a:cubicBezTo>
                <a:cubicBezTo>
                  <a:pt x="9556668" y="-27256"/>
                  <a:pt x="9716468" y="51675"/>
                  <a:pt x="10017101" y="0"/>
                </a:cubicBezTo>
                <a:cubicBezTo>
                  <a:pt x="10317734" y="-51675"/>
                  <a:pt x="10441096" y="61848"/>
                  <a:pt x="10562132" y="0"/>
                </a:cubicBezTo>
                <a:cubicBezTo>
                  <a:pt x="11254323" y="-35975"/>
                  <a:pt x="11777067" y="407093"/>
                  <a:pt x="11645462" y="1083330"/>
                </a:cubicBezTo>
                <a:cubicBezTo>
                  <a:pt x="11678833" y="1209185"/>
                  <a:pt x="11608532" y="1338331"/>
                  <a:pt x="11645462" y="1494983"/>
                </a:cubicBezTo>
                <a:cubicBezTo>
                  <a:pt x="11682392" y="1651635"/>
                  <a:pt x="11604619" y="1759296"/>
                  <a:pt x="11645462" y="1949968"/>
                </a:cubicBezTo>
                <a:cubicBezTo>
                  <a:pt x="11686305" y="2140641"/>
                  <a:pt x="11595257" y="2262530"/>
                  <a:pt x="11645462" y="2404952"/>
                </a:cubicBezTo>
                <a:cubicBezTo>
                  <a:pt x="11695667" y="2547374"/>
                  <a:pt x="11589401" y="2899305"/>
                  <a:pt x="11645462" y="3033265"/>
                </a:cubicBezTo>
                <a:cubicBezTo>
                  <a:pt x="11701523" y="3167225"/>
                  <a:pt x="11602311" y="3388272"/>
                  <a:pt x="11645462" y="3574913"/>
                </a:cubicBezTo>
                <a:cubicBezTo>
                  <a:pt x="11688613" y="3761554"/>
                  <a:pt x="11621618" y="3831985"/>
                  <a:pt x="11645462" y="4073230"/>
                </a:cubicBezTo>
                <a:cubicBezTo>
                  <a:pt x="11669306" y="4314475"/>
                  <a:pt x="11617714" y="4369447"/>
                  <a:pt x="11645462" y="4528214"/>
                </a:cubicBezTo>
                <a:cubicBezTo>
                  <a:pt x="11673210" y="4686981"/>
                  <a:pt x="11591978" y="5149519"/>
                  <a:pt x="11645462" y="5416518"/>
                </a:cubicBezTo>
                <a:cubicBezTo>
                  <a:pt x="11683323" y="6046960"/>
                  <a:pt x="11123808" y="6400091"/>
                  <a:pt x="10562132" y="6499848"/>
                </a:cubicBezTo>
                <a:cubicBezTo>
                  <a:pt x="10323986" y="6523347"/>
                  <a:pt x="10254009" y="6491814"/>
                  <a:pt x="10064495" y="6499848"/>
                </a:cubicBezTo>
                <a:cubicBezTo>
                  <a:pt x="9874981" y="6507882"/>
                  <a:pt x="9871194" y="6482778"/>
                  <a:pt x="9756434" y="6499848"/>
                </a:cubicBezTo>
                <a:cubicBezTo>
                  <a:pt x="9641674" y="6516918"/>
                  <a:pt x="9488704" y="6468786"/>
                  <a:pt x="9258797" y="6499848"/>
                </a:cubicBezTo>
                <a:cubicBezTo>
                  <a:pt x="9028890" y="6530910"/>
                  <a:pt x="9094662" y="6472491"/>
                  <a:pt x="8950736" y="6499848"/>
                </a:cubicBezTo>
                <a:cubicBezTo>
                  <a:pt x="8806810" y="6527205"/>
                  <a:pt x="8792247" y="6468766"/>
                  <a:pt x="8642675" y="6499848"/>
                </a:cubicBezTo>
                <a:cubicBezTo>
                  <a:pt x="8493103" y="6530930"/>
                  <a:pt x="8334135" y="6457412"/>
                  <a:pt x="8050249" y="6499848"/>
                </a:cubicBezTo>
                <a:cubicBezTo>
                  <a:pt x="7766363" y="6542284"/>
                  <a:pt x="7594569" y="6436489"/>
                  <a:pt x="7457824" y="6499848"/>
                </a:cubicBezTo>
                <a:cubicBezTo>
                  <a:pt x="7321079" y="6563207"/>
                  <a:pt x="7088666" y="6445331"/>
                  <a:pt x="6960187" y="6499848"/>
                </a:cubicBezTo>
                <a:cubicBezTo>
                  <a:pt x="6831708" y="6554365"/>
                  <a:pt x="6649461" y="6481251"/>
                  <a:pt x="6462550" y="6499848"/>
                </a:cubicBezTo>
                <a:cubicBezTo>
                  <a:pt x="6275639" y="6518445"/>
                  <a:pt x="6147878" y="6447980"/>
                  <a:pt x="5964913" y="6499848"/>
                </a:cubicBezTo>
                <a:cubicBezTo>
                  <a:pt x="5781948" y="6551716"/>
                  <a:pt x="5352354" y="6458057"/>
                  <a:pt x="5182912" y="6499848"/>
                </a:cubicBezTo>
                <a:cubicBezTo>
                  <a:pt x="5013470" y="6541639"/>
                  <a:pt x="4950918" y="6466847"/>
                  <a:pt x="4874851" y="6499848"/>
                </a:cubicBezTo>
                <a:cubicBezTo>
                  <a:pt x="4798784" y="6532849"/>
                  <a:pt x="4505182" y="6487181"/>
                  <a:pt x="4377214" y="6499848"/>
                </a:cubicBezTo>
                <a:cubicBezTo>
                  <a:pt x="4249246" y="6512515"/>
                  <a:pt x="4124751" y="6458603"/>
                  <a:pt x="3879577" y="6499848"/>
                </a:cubicBezTo>
                <a:cubicBezTo>
                  <a:pt x="3634403" y="6541093"/>
                  <a:pt x="3434371" y="6480002"/>
                  <a:pt x="3287151" y="6499848"/>
                </a:cubicBezTo>
                <a:cubicBezTo>
                  <a:pt x="3139931" y="6519694"/>
                  <a:pt x="2985772" y="6441552"/>
                  <a:pt x="2789514" y="6499848"/>
                </a:cubicBezTo>
                <a:cubicBezTo>
                  <a:pt x="2593256" y="6558144"/>
                  <a:pt x="2261360" y="6423149"/>
                  <a:pt x="2007513" y="6499848"/>
                </a:cubicBezTo>
                <a:cubicBezTo>
                  <a:pt x="1753666" y="6576547"/>
                  <a:pt x="1293750" y="6422913"/>
                  <a:pt x="1083330" y="6499848"/>
                </a:cubicBezTo>
                <a:cubicBezTo>
                  <a:pt x="459896" y="6482286"/>
                  <a:pt x="90667" y="6114334"/>
                  <a:pt x="0" y="5416518"/>
                </a:cubicBezTo>
                <a:cubicBezTo>
                  <a:pt x="-39391" y="5197842"/>
                  <a:pt x="18357" y="5069273"/>
                  <a:pt x="0" y="4961533"/>
                </a:cubicBezTo>
                <a:cubicBezTo>
                  <a:pt x="-18357" y="4853793"/>
                  <a:pt x="68822" y="4527031"/>
                  <a:pt x="0" y="4376553"/>
                </a:cubicBezTo>
                <a:cubicBezTo>
                  <a:pt x="-68822" y="4226075"/>
                  <a:pt x="43511" y="3946825"/>
                  <a:pt x="0" y="3834904"/>
                </a:cubicBezTo>
                <a:cubicBezTo>
                  <a:pt x="-43511" y="3722983"/>
                  <a:pt x="46095" y="3477776"/>
                  <a:pt x="0" y="3293256"/>
                </a:cubicBezTo>
                <a:cubicBezTo>
                  <a:pt x="-46095" y="3108736"/>
                  <a:pt x="49130" y="3036065"/>
                  <a:pt x="0" y="2881603"/>
                </a:cubicBezTo>
                <a:cubicBezTo>
                  <a:pt x="-49130" y="2727141"/>
                  <a:pt x="979" y="2576275"/>
                  <a:pt x="0" y="2426618"/>
                </a:cubicBezTo>
                <a:cubicBezTo>
                  <a:pt x="-979" y="2276961"/>
                  <a:pt x="27965" y="2066174"/>
                  <a:pt x="0" y="1971634"/>
                </a:cubicBezTo>
                <a:cubicBezTo>
                  <a:pt x="-27965" y="1877094"/>
                  <a:pt x="93745" y="1325233"/>
                  <a:pt x="0" y="108333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44231306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11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A699A2-75B0-4FD9-6456-0C6379D8EE0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5E1EC2B-E0C8-65AC-AFEF-939C2E00B1D1}"/>
              </a:ext>
            </a:extLst>
          </p:cNvPr>
          <p:cNvSpPr/>
          <p:nvPr userDrawn="1"/>
        </p:nvSpPr>
        <p:spPr>
          <a:xfrm>
            <a:off x="273269" y="189187"/>
            <a:ext cx="11645462" cy="6499848"/>
          </a:xfrm>
          <a:custGeom>
            <a:avLst/>
            <a:gdLst>
              <a:gd name="connsiteX0" fmla="*/ 0 w 11645462"/>
              <a:gd name="connsiteY0" fmla="*/ 1083330 h 6499848"/>
              <a:gd name="connsiteX1" fmla="*/ 1083330 w 11645462"/>
              <a:gd name="connsiteY1" fmla="*/ 0 h 6499848"/>
              <a:gd name="connsiteX2" fmla="*/ 1770543 w 11645462"/>
              <a:gd name="connsiteY2" fmla="*/ 0 h 6499848"/>
              <a:gd name="connsiteX3" fmla="*/ 2173392 w 11645462"/>
              <a:gd name="connsiteY3" fmla="*/ 0 h 6499848"/>
              <a:gd name="connsiteX4" fmla="*/ 2860605 w 11645462"/>
              <a:gd name="connsiteY4" fmla="*/ 0 h 6499848"/>
              <a:gd name="connsiteX5" fmla="*/ 3263454 w 11645462"/>
              <a:gd name="connsiteY5" fmla="*/ 0 h 6499848"/>
              <a:gd name="connsiteX6" fmla="*/ 3855880 w 11645462"/>
              <a:gd name="connsiteY6" fmla="*/ 0 h 6499848"/>
              <a:gd name="connsiteX7" fmla="*/ 4163941 w 11645462"/>
              <a:gd name="connsiteY7" fmla="*/ 0 h 6499848"/>
              <a:gd name="connsiteX8" fmla="*/ 4661578 w 11645462"/>
              <a:gd name="connsiteY8" fmla="*/ 0 h 6499848"/>
              <a:gd name="connsiteX9" fmla="*/ 5348791 w 11645462"/>
              <a:gd name="connsiteY9" fmla="*/ 0 h 6499848"/>
              <a:gd name="connsiteX10" fmla="*/ 5656852 w 11645462"/>
              <a:gd name="connsiteY10" fmla="*/ 0 h 6499848"/>
              <a:gd name="connsiteX11" fmla="*/ 6059701 w 11645462"/>
              <a:gd name="connsiteY11" fmla="*/ 0 h 6499848"/>
              <a:gd name="connsiteX12" fmla="*/ 6841702 w 11645462"/>
              <a:gd name="connsiteY12" fmla="*/ 0 h 6499848"/>
              <a:gd name="connsiteX13" fmla="*/ 7244551 w 11645462"/>
              <a:gd name="connsiteY13" fmla="*/ 0 h 6499848"/>
              <a:gd name="connsiteX14" fmla="*/ 8026552 w 11645462"/>
              <a:gd name="connsiteY14" fmla="*/ 0 h 6499848"/>
              <a:gd name="connsiteX15" fmla="*/ 8429402 w 11645462"/>
              <a:gd name="connsiteY15" fmla="*/ 0 h 6499848"/>
              <a:gd name="connsiteX16" fmla="*/ 8832251 w 11645462"/>
              <a:gd name="connsiteY16" fmla="*/ 0 h 6499848"/>
              <a:gd name="connsiteX17" fmla="*/ 9140312 w 11645462"/>
              <a:gd name="connsiteY17" fmla="*/ 0 h 6499848"/>
              <a:gd name="connsiteX18" fmla="*/ 9922313 w 11645462"/>
              <a:gd name="connsiteY18" fmla="*/ 0 h 6499848"/>
              <a:gd name="connsiteX19" fmla="*/ 10562132 w 11645462"/>
              <a:gd name="connsiteY19" fmla="*/ 0 h 6499848"/>
              <a:gd name="connsiteX20" fmla="*/ 11645462 w 11645462"/>
              <a:gd name="connsiteY20" fmla="*/ 1083330 h 6499848"/>
              <a:gd name="connsiteX21" fmla="*/ 11645462 w 11645462"/>
              <a:gd name="connsiteY21" fmla="*/ 1494983 h 6499848"/>
              <a:gd name="connsiteX22" fmla="*/ 11645462 w 11645462"/>
              <a:gd name="connsiteY22" fmla="*/ 2036631 h 6499848"/>
              <a:gd name="connsiteX23" fmla="*/ 11645462 w 11645462"/>
              <a:gd name="connsiteY23" fmla="*/ 2448284 h 6499848"/>
              <a:gd name="connsiteX24" fmla="*/ 11645462 w 11645462"/>
              <a:gd name="connsiteY24" fmla="*/ 2903269 h 6499848"/>
              <a:gd name="connsiteX25" fmla="*/ 11645462 w 11645462"/>
              <a:gd name="connsiteY25" fmla="*/ 3488249 h 6499848"/>
              <a:gd name="connsiteX26" fmla="*/ 11645462 w 11645462"/>
              <a:gd name="connsiteY26" fmla="*/ 4029898 h 6499848"/>
              <a:gd name="connsiteX27" fmla="*/ 11645462 w 11645462"/>
              <a:gd name="connsiteY27" fmla="*/ 4441551 h 6499848"/>
              <a:gd name="connsiteX28" fmla="*/ 11645462 w 11645462"/>
              <a:gd name="connsiteY28" fmla="*/ 4853204 h 6499848"/>
              <a:gd name="connsiteX29" fmla="*/ 11645462 w 11645462"/>
              <a:gd name="connsiteY29" fmla="*/ 5416518 h 6499848"/>
              <a:gd name="connsiteX30" fmla="*/ 10562132 w 11645462"/>
              <a:gd name="connsiteY30" fmla="*/ 6499848 h 6499848"/>
              <a:gd name="connsiteX31" fmla="*/ 9874919 w 11645462"/>
              <a:gd name="connsiteY31" fmla="*/ 6499848 h 6499848"/>
              <a:gd name="connsiteX32" fmla="*/ 9472070 w 11645462"/>
              <a:gd name="connsiteY32" fmla="*/ 6499848 h 6499848"/>
              <a:gd name="connsiteX33" fmla="*/ 9069221 w 11645462"/>
              <a:gd name="connsiteY33" fmla="*/ 6499848 h 6499848"/>
              <a:gd name="connsiteX34" fmla="*/ 8666372 w 11645462"/>
              <a:gd name="connsiteY34" fmla="*/ 6499848 h 6499848"/>
              <a:gd name="connsiteX35" fmla="*/ 7979158 w 11645462"/>
              <a:gd name="connsiteY35" fmla="*/ 6499848 h 6499848"/>
              <a:gd name="connsiteX36" fmla="*/ 7481521 w 11645462"/>
              <a:gd name="connsiteY36" fmla="*/ 6499848 h 6499848"/>
              <a:gd name="connsiteX37" fmla="*/ 6699520 w 11645462"/>
              <a:gd name="connsiteY37" fmla="*/ 6499848 h 6499848"/>
              <a:gd name="connsiteX38" fmla="*/ 6201883 w 11645462"/>
              <a:gd name="connsiteY38" fmla="*/ 6499848 h 6499848"/>
              <a:gd name="connsiteX39" fmla="*/ 5704246 w 11645462"/>
              <a:gd name="connsiteY39" fmla="*/ 6499848 h 6499848"/>
              <a:gd name="connsiteX40" fmla="*/ 5206609 w 11645462"/>
              <a:gd name="connsiteY40" fmla="*/ 6499848 h 6499848"/>
              <a:gd name="connsiteX41" fmla="*/ 4614184 w 11645462"/>
              <a:gd name="connsiteY41" fmla="*/ 6499848 h 6499848"/>
              <a:gd name="connsiteX42" fmla="*/ 4116547 w 11645462"/>
              <a:gd name="connsiteY42" fmla="*/ 6499848 h 6499848"/>
              <a:gd name="connsiteX43" fmla="*/ 3334545 w 11645462"/>
              <a:gd name="connsiteY43" fmla="*/ 6499848 h 6499848"/>
              <a:gd name="connsiteX44" fmla="*/ 3026484 w 11645462"/>
              <a:gd name="connsiteY44" fmla="*/ 6499848 h 6499848"/>
              <a:gd name="connsiteX45" fmla="*/ 2718423 w 11645462"/>
              <a:gd name="connsiteY45" fmla="*/ 6499848 h 6499848"/>
              <a:gd name="connsiteX46" fmla="*/ 2031210 w 11645462"/>
              <a:gd name="connsiteY46" fmla="*/ 6499848 h 6499848"/>
              <a:gd name="connsiteX47" fmla="*/ 1083330 w 11645462"/>
              <a:gd name="connsiteY47" fmla="*/ 6499848 h 6499848"/>
              <a:gd name="connsiteX48" fmla="*/ 0 w 11645462"/>
              <a:gd name="connsiteY48" fmla="*/ 5416518 h 6499848"/>
              <a:gd name="connsiteX49" fmla="*/ 0 w 11645462"/>
              <a:gd name="connsiteY49" fmla="*/ 4831538 h 6499848"/>
              <a:gd name="connsiteX50" fmla="*/ 0 w 11645462"/>
              <a:gd name="connsiteY50" fmla="*/ 4289889 h 6499848"/>
              <a:gd name="connsiteX51" fmla="*/ 0 w 11645462"/>
              <a:gd name="connsiteY51" fmla="*/ 3878236 h 6499848"/>
              <a:gd name="connsiteX52" fmla="*/ 0 w 11645462"/>
              <a:gd name="connsiteY52" fmla="*/ 3466583 h 6499848"/>
              <a:gd name="connsiteX53" fmla="*/ 0 w 11645462"/>
              <a:gd name="connsiteY53" fmla="*/ 2838271 h 6499848"/>
              <a:gd name="connsiteX54" fmla="*/ 0 w 11645462"/>
              <a:gd name="connsiteY54" fmla="*/ 2383286 h 6499848"/>
              <a:gd name="connsiteX55" fmla="*/ 0 w 11645462"/>
              <a:gd name="connsiteY55" fmla="*/ 1971634 h 6499848"/>
              <a:gd name="connsiteX56" fmla="*/ 0 w 11645462"/>
              <a:gd name="connsiteY56" fmla="*/ 1559981 h 6499848"/>
              <a:gd name="connsiteX57" fmla="*/ 0 w 11645462"/>
              <a:gd name="connsiteY57" fmla="*/ 1083330 h 649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645462" h="6499848" fill="none" extrusionOk="0">
                <a:moveTo>
                  <a:pt x="0" y="1083330"/>
                </a:moveTo>
                <a:cubicBezTo>
                  <a:pt x="-101968" y="448640"/>
                  <a:pt x="467114" y="104888"/>
                  <a:pt x="1083330" y="0"/>
                </a:cubicBezTo>
                <a:cubicBezTo>
                  <a:pt x="1233106" y="-52119"/>
                  <a:pt x="1594549" y="23964"/>
                  <a:pt x="1770543" y="0"/>
                </a:cubicBezTo>
                <a:cubicBezTo>
                  <a:pt x="1946537" y="-23964"/>
                  <a:pt x="2007685" y="25681"/>
                  <a:pt x="2173392" y="0"/>
                </a:cubicBezTo>
                <a:cubicBezTo>
                  <a:pt x="2339099" y="-25681"/>
                  <a:pt x="2579460" y="70138"/>
                  <a:pt x="2860605" y="0"/>
                </a:cubicBezTo>
                <a:cubicBezTo>
                  <a:pt x="3141750" y="-70138"/>
                  <a:pt x="3074814" y="11951"/>
                  <a:pt x="3263454" y="0"/>
                </a:cubicBezTo>
                <a:cubicBezTo>
                  <a:pt x="3452094" y="-11951"/>
                  <a:pt x="3647560" y="13653"/>
                  <a:pt x="3855880" y="0"/>
                </a:cubicBezTo>
                <a:cubicBezTo>
                  <a:pt x="4064200" y="-13653"/>
                  <a:pt x="4035133" y="7944"/>
                  <a:pt x="4163941" y="0"/>
                </a:cubicBezTo>
                <a:cubicBezTo>
                  <a:pt x="4292749" y="-7944"/>
                  <a:pt x="4507906" y="18534"/>
                  <a:pt x="4661578" y="0"/>
                </a:cubicBezTo>
                <a:cubicBezTo>
                  <a:pt x="4815250" y="-18534"/>
                  <a:pt x="5053265" y="67947"/>
                  <a:pt x="5348791" y="0"/>
                </a:cubicBezTo>
                <a:cubicBezTo>
                  <a:pt x="5644317" y="-67947"/>
                  <a:pt x="5528217" y="36397"/>
                  <a:pt x="5656852" y="0"/>
                </a:cubicBezTo>
                <a:cubicBezTo>
                  <a:pt x="5785487" y="-36397"/>
                  <a:pt x="5951580" y="5925"/>
                  <a:pt x="6059701" y="0"/>
                </a:cubicBezTo>
                <a:cubicBezTo>
                  <a:pt x="6167822" y="-5925"/>
                  <a:pt x="6568296" y="13897"/>
                  <a:pt x="6841702" y="0"/>
                </a:cubicBezTo>
                <a:cubicBezTo>
                  <a:pt x="7115108" y="-13897"/>
                  <a:pt x="7073461" y="13861"/>
                  <a:pt x="7244551" y="0"/>
                </a:cubicBezTo>
                <a:cubicBezTo>
                  <a:pt x="7415641" y="-13861"/>
                  <a:pt x="7676412" y="63413"/>
                  <a:pt x="8026552" y="0"/>
                </a:cubicBezTo>
                <a:cubicBezTo>
                  <a:pt x="8376692" y="-63413"/>
                  <a:pt x="8229280" y="20366"/>
                  <a:pt x="8429402" y="0"/>
                </a:cubicBezTo>
                <a:cubicBezTo>
                  <a:pt x="8629524" y="-20366"/>
                  <a:pt x="8727556" y="10691"/>
                  <a:pt x="8832251" y="0"/>
                </a:cubicBezTo>
                <a:cubicBezTo>
                  <a:pt x="8936946" y="-10691"/>
                  <a:pt x="9024654" y="21345"/>
                  <a:pt x="9140312" y="0"/>
                </a:cubicBezTo>
                <a:cubicBezTo>
                  <a:pt x="9255970" y="-21345"/>
                  <a:pt x="9705272" y="17104"/>
                  <a:pt x="9922313" y="0"/>
                </a:cubicBezTo>
                <a:cubicBezTo>
                  <a:pt x="10139354" y="-17104"/>
                  <a:pt x="10411332" y="73954"/>
                  <a:pt x="10562132" y="0"/>
                </a:cubicBezTo>
                <a:cubicBezTo>
                  <a:pt x="11107175" y="25996"/>
                  <a:pt x="11523776" y="504150"/>
                  <a:pt x="11645462" y="1083330"/>
                </a:cubicBezTo>
                <a:cubicBezTo>
                  <a:pt x="11646346" y="1227102"/>
                  <a:pt x="11635134" y="1411074"/>
                  <a:pt x="11645462" y="1494983"/>
                </a:cubicBezTo>
                <a:cubicBezTo>
                  <a:pt x="11655790" y="1578892"/>
                  <a:pt x="11638258" y="1820095"/>
                  <a:pt x="11645462" y="2036631"/>
                </a:cubicBezTo>
                <a:cubicBezTo>
                  <a:pt x="11652666" y="2253167"/>
                  <a:pt x="11624212" y="2324570"/>
                  <a:pt x="11645462" y="2448284"/>
                </a:cubicBezTo>
                <a:cubicBezTo>
                  <a:pt x="11666712" y="2571998"/>
                  <a:pt x="11604128" y="2760326"/>
                  <a:pt x="11645462" y="2903269"/>
                </a:cubicBezTo>
                <a:cubicBezTo>
                  <a:pt x="11686796" y="3046212"/>
                  <a:pt x="11640270" y="3308014"/>
                  <a:pt x="11645462" y="3488249"/>
                </a:cubicBezTo>
                <a:cubicBezTo>
                  <a:pt x="11650654" y="3668484"/>
                  <a:pt x="11584462" y="3883592"/>
                  <a:pt x="11645462" y="4029898"/>
                </a:cubicBezTo>
                <a:cubicBezTo>
                  <a:pt x="11706462" y="4176204"/>
                  <a:pt x="11599324" y="4344375"/>
                  <a:pt x="11645462" y="4441551"/>
                </a:cubicBezTo>
                <a:cubicBezTo>
                  <a:pt x="11691600" y="4538727"/>
                  <a:pt x="11602427" y="4737743"/>
                  <a:pt x="11645462" y="4853204"/>
                </a:cubicBezTo>
                <a:cubicBezTo>
                  <a:pt x="11688497" y="4968665"/>
                  <a:pt x="11613814" y="5150598"/>
                  <a:pt x="11645462" y="5416518"/>
                </a:cubicBezTo>
                <a:cubicBezTo>
                  <a:pt x="11578763" y="6153052"/>
                  <a:pt x="11321094" y="6423641"/>
                  <a:pt x="10562132" y="6499848"/>
                </a:cubicBezTo>
                <a:cubicBezTo>
                  <a:pt x="10337519" y="6535342"/>
                  <a:pt x="10016105" y="6429588"/>
                  <a:pt x="9874919" y="6499848"/>
                </a:cubicBezTo>
                <a:cubicBezTo>
                  <a:pt x="9733733" y="6570108"/>
                  <a:pt x="9625209" y="6468417"/>
                  <a:pt x="9472070" y="6499848"/>
                </a:cubicBezTo>
                <a:cubicBezTo>
                  <a:pt x="9318931" y="6531279"/>
                  <a:pt x="9159894" y="6467405"/>
                  <a:pt x="9069221" y="6499848"/>
                </a:cubicBezTo>
                <a:cubicBezTo>
                  <a:pt x="8978548" y="6532291"/>
                  <a:pt x="8843114" y="6455467"/>
                  <a:pt x="8666372" y="6499848"/>
                </a:cubicBezTo>
                <a:cubicBezTo>
                  <a:pt x="8489630" y="6544229"/>
                  <a:pt x="8165649" y="6439358"/>
                  <a:pt x="7979158" y="6499848"/>
                </a:cubicBezTo>
                <a:cubicBezTo>
                  <a:pt x="7792667" y="6560338"/>
                  <a:pt x="7667450" y="6491534"/>
                  <a:pt x="7481521" y="6499848"/>
                </a:cubicBezTo>
                <a:cubicBezTo>
                  <a:pt x="7295592" y="6508162"/>
                  <a:pt x="6948682" y="6449534"/>
                  <a:pt x="6699520" y="6499848"/>
                </a:cubicBezTo>
                <a:cubicBezTo>
                  <a:pt x="6450358" y="6550162"/>
                  <a:pt x="6358169" y="6477032"/>
                  <a:pt x="6201883" y="6499848"/>
                </a:cubicBezTo>
                <a:cubicBezTo>
                  <a:pt x="6045597" y="6522664"/>
                  <a:pt x="5826932" y="6441216"/>
                  <a:pt x="5704246" y="6499848"/>
                </a:cubicBezTo>
                <a:cubicBezTo>
                  <a:pt x="5581560" y="6558480"/>
                  <a:pt x="5354356" y="6452854"/>
                  <a:pt x="5206609" y="6499848"/>
                </a:cubicBezTo>
                <a:cubicBezTo>
                  <a:pt x="5058862" y="6546842"/>
                  <a:pt x="4799944" y="6484205"/>
                  <a:pt x="4614184" y="6499848"/>
                </a:cubicBezTo>
                <a:cubicBezTo>
                  <a:pt x="4428424" y="6515491"/>
                  <a:pt x="4241984" y="6443554"/>
                  <a:pt x="4116547" y="6499848"/>
                </a:cubicBezTo>
                <a:cubicBezTo>
                  <a:pt x="3991110" y="6556142"/>
                  <a:pt x="3523674" y="6478399"/>
                  <a:pt x="3334545" y="6499848"/>
                </a:cubicBezTo>
                <a:cubicBezTo>
                  <a:pt x="3145416" y="6521297"/>
                  <a:pt x="3169005" y="6492477"/>
                  <a:pt x="3026484" y="6499848"/>
                </a:cubicBezTo>
                <a:cubicBezTo>
                  <a:pt x="2883963" y="6507219"/>
                  <a:pt x="2805373" y="6472017"/>
                  <a:pt x="2718423" y="6499848"/>
                </a:cubicBezTo>
                <a:cubicBezTo>
                  <a:pt x="2631473" y="6527679"/>
                  <a:pt x="2284523" y="6446284"/>
                  <a:pt x="2031210" y="6499848"/>
                </a:cubicBezTo>
                <a:cubicBezTo>
                  <a:pt x="1777897" y="6553412"/>
                  <a:pt x="1345562" y="6458520"/>
                  <a:pt x="1083330" y="6499848"/>
                </a:cubicBezTo>
                <a:cubicBezTo>
                  <a:pt x="476346" y="6486594"/>
                  <a:pt x="117314" y="5937714"/>
                  <a:pt x="0" y="5416518"/>
                </a:cubicBezTo>
                <a:cubicBezTo>
                  <a:pt x="-35618" y="5167894"/>
                  <a:pt x="26909" y="5115632"/>
                  <a:pt x="0" y="4831538"/>
                </a:cubicBezTo>
                <a:cubicBezTo>
                  <a:pt x="-26909" y="4547444"/>
                  <a:pt x="50539" y="4442378"/>
                  <a:pt x="0" y="4289889"/>
                </a:cubicBezTo>
                <a:cubicBezTo>
                  <a:pt x="-50539" y="4137400"/>
                  <a:pt x="47542" y="3993869"/>
                  <a:pt x="0" y="3878236"/>
                </a:cubicBezTo>
                <a:cubicBezTo>
                  <a:pt x="-47542" y="3762603"/>
                  <a:pt x="39215" y="3584006"/>
                  <a:pt x="0" y="3466583"/>
                </a:cubicBezTo>
                <a:cubicBezTo>
                  <a:pt x="-39215" y="3349160"/>
                  <a:pt x="20516" y="3119904"/>
                  <a:pt x="0" y="2838271"/>
                </a:cubicBezTo>
                <a:cubicBezTo>
                  <a:pt x="-20516" y="2556638"/>
                  <a:pt x="53108" y="2608161"/>
                  <a:pt x="0" y="2383286"/>
                </a:cubicBezTo>
                <a:cubicBezTo>
                  <a:pt x="-53108" y="2158411"/>
                  <a:pt x="34237" y="2066093"/>
                  <a:pt x="0" y="1971634"/>
                </a:cubicBezTo>
                <a:cubicBezTo>
                  <a:pt x="-34237" y="1877175"/>
                  <a:pt x="21103" y="1744387"/>
                  <a:pt x="0" y="1559981"/>
                </a:cubicBezTo>
                <a:cubicBezTo>
                  <a:pt x="-21103" y="1375575"/>
                  <a:pt x="35611" y="1310913"/>
                  <a:pt x="0" y="1083330"/>
                </a:cubicBezTo>
                <a:close/>
              </a:path>
              <a:path w="11645462" h="6499848" stroke="0" extrusionOk="0">
                <a:moveTo>
                  <a:pt x="0" y="1083330"/>
                </a:moveTo>
                <a:cubicBezTo>
                  <a:pt x="39480" y="478660"/>
                  <a:pt x="548963" y="141271"/>
                  <a:pt x="1083330" y="0"/>
                </a:cubicBezTo>
                <a:cubicBezTo>
                  <a:pt x="1158664" y="-21556"/>
                  <a:pt x="1244114" y="10878"/>
                  <a:pt x="1391391" y="0"/>
                </a:cubicBezTo>
                <a:cubicBezTo>
                  <a:pt x="1538668" y="-10878"/>
                  <a:pt x="1657866" y="6198"/>
                  <a:pt x="1794240" y="0"/>
                </a:cubicBezTo>
                <a:cubicBezTo>
                  <a:pt x="1930614" y="-6198"/>
                  <a:pt x="2116471" y="57007"/>
                  <a:pt x="2386665" y="0"/>
                </a:cubicBezTo>
                <a:cubicBezTo>
                  <a:pt x="2656859" y="-57007"/>
                  <a:pt x="2546416" y="8489"/>
                  <a:pt x="2694726" y="0"/>
                </a:cubicBezTo>
                <a:cubicBezTo>
                  <a:pt x="2843036" y="-8489"/>
                  <a:pt x="3136480" y="61300"/>
                  <a:pt x="3381939" y="0"/>
                </a:cubicBezTo>
                <a:cubicBezTo>
                  <a:pt x="3627398" y="-61300"/>
                  <a:pt x="3585793" y="4416"/>
                  <a:pt x="3784789" y="0"/>
                </a:cubicBezTo>
                <a:cubicBezTo>
                  <a:pt x="3983785" y="-4416"/>
                  <a:pt x="4206217" y="56660"/>
                  <a:pt x="4377214" y="0"/>
                </a:cubicBezTo>
                <a:cubicBezTo>
                  <a:pt x="4548211" y="-56660"/>
                  <a:pt x="4934661" y="92011"/>
                  <a:pt x="5159215" y="0"/>
                </a:cubicBezTo>
                <a:cubicBezTo>
                  <a:pt x="5383769" y="-92011"/>
                  <a:pt x="5684206" y="10538"/>
                  <a:pt x="5941216" y="0"/>
                </a:cubicBezTo>
                <a:cubicBezTo>
                  <a:pt x="6198226" y="-10538"/>
                  <a:pt x="6409244" y="18978"/>
                  <a:pt x="6533641" y="0"/>
                </a:cubicBezTo>
                <a:cubicBezTo>
                  <a:pt x="6658038" y="-18978"/>
                  <a:pt x="6992948" y="9346"/>
                  <a:pt x="7126066" y="0"/>
                </a:cubicBezTo>
                <a:cubicBezTo>
                  <a:pt x="7259185" y="-9346"/>
                  <a:pt x="7295278" y="16596"/>
                  <a:pt x="7434127" y="0"/>
                </a:cubicBezTo>
                <a:cubicBezTo>
                  <a:pt x="7572976" y="-16596"/>
                  <a:pt x="7672421" y="43942"/>
                  <a:pt x="7836976" y="0"/>
                </a:cubicBezTo>
                <a:cubicBezTo>
                  <a:pt x="8001531" y="-43942"/>
                  <a:pt x="8288638" y="68141"/>
                  <a:pt x="8429402" y="0"/>
                </a:cubicBezTo>
                <a:cubicBezTo>
                  <a:pt x="8570166" y="-68141"/>
                  <a:pt x="8639934" y="19987"/>
                  <a:pt x="8737463" y="0"/>
                </a:cubicBezTo>
                <a:cubicBezTo>
                  <a:pt x="8834992" y="-19987"/>
                  <a:pt x="9103108" y="27256"/>
                  <a:pt x="9329888" y="0"/>
                </a:cubicBezTo>
                <a:cubicBezTo>
                  <a:pt x="9556668" y="-27256"/>
                  <a:pt x="9716468" y="51675"/>
                  <a:pt x="10017101" y="0"/>
                </a:cubicBezTo>
                <a:cubicBezTo>
                  <a:pt x="10317734" y="-51675"/>
                  <a:pt x="10441096" y="61848"/>
                  <a:pt x="10562132" y="0"/>
                </a:cubicBezTo>
                <a:cubicBezTo>
                  <a:pt x="11254323" y="-35975"/>
                  <a:pt x="11777067" y="407093"/>
                  <a:pt x="11645462" y="1083330"/>
                </a:cubicBezTo>
                <a:cubicBezTo>
                  <a:pt x="11678833" y="1209185"/>
                  <a:pt x="11608532" y="1338331"/>
                  <a:pt x="11645462" y="1494983"/>
                </a:cubicBezTo>
                <a:cubicBezTo>
                  <a:pt x="11682392" y="1651635"/>
                  <a:pt x="11604619" y="1759296"/>
                  <a:pt x="11645462" y="1949968"/>
                </a:cubicBezTo>
                <a:cubicBezTo>
                  <a:pt x="11686305" y="2140641"/>
                  <a:pt x="11595257" y="2262530"/>
                  <a:pt x="11645462" y="2404952"/>
                </a:cubicBezTo>
                <a:cubicBezTo>
                  <a:pt x="11695667" y="2547374"/>
                  <a:pt x="11589401" y="2899305"/>
                  <a:pt x="11645462" y="3033265"/>
                </a:cubicBezTo>
                <a:cubicBezTo>
                  <a:pt x="11701523" y="3167225"/>
                  <a:pt x="11602311" y="3388272"/>
                  <a:pt x="11645462" y="3574913"/>
                </a:cubicBezTo>
                <a:cubicBezTo>
                  <a:pt x="11688613" y="3761554"/>
                  <a:pt x="11621618" y="3831985"/>
                  <a:pt x="11645462" y="4073230"/>
                </a:cubicBezTo>
                <a:cubicBezTo>
                  <a:pt x="11669306" y="4314475"/>
                  <a:pt x="11617714" y="4369447"/>
                  <a:pt x="11645462" y="4528214"/>
                </a:cubicBezTo>
                <a:cubicBezTo>
                  <a:pt x="11673210" y="4686981"/>
                  <a:pt x="11591978" y="5149519"/>
                  <a:pt x="11645462" y="5416518"/>
                </a:cubicBezTo>
                <a:cubicBezTo>
                  <a:pt x="11683323" y="6046960"/>
                  <a:pt x="11123808" y="6400091"/>
                  <a:pt x="10562132" y="6499848"/>
                </a:cubicBezTo>
                <a:cubicBezTo>
                  <a:pt x="10323986" y="6523347"/>
                  <a:pt x="10254009" y="6491814"/>
                  <a:pt x="10064495" y="6499848"/>
                </a:cubicBezTo>
                <a:cubicBezTo>
                  <a:pt x="9874981" y="6507882"/>
                  <a:pt x="9871194" y="6482778"/>
                  <a:pt x="9756434" y="6499848"/>
                </a:cubicBezTo>
                <a:cubicBezTo>
                  <a:pt x="9641674" y="6516918"/>
                  <a:pt x="9488704" y="6468786"/>
                  <a:pt x="9258797" y="6499848"/>
                </a:cubicBezTo>
                <a:cubicBezTo>
                  <a:pt x="9028890" y="6530910"/>
                  <a:pt x="9094662" y="6472491"/>
                  <a:pt x="8950736" y="6499848"/>
                </a:cubicBezTo>
                <a:cubicBezTo>
                  <a:pt x="8806810" y="6527205"/>
                  <a:pt x="8792247" y="6468766"/>
                  <a:pt x="8642675" y="6499848"/>
                </a:cubicBezTo>
                <a:cubicBezTo>
                  <a:pt x="8493103" y="6530930"/>
                  <a:pt x="8334135" y="6457412"/>
                  <a:pt x="8050249" y="6499848"/>
                </a:cubicBezTo>
                <a:cubicBezTo>
                  <a:pt x="7766363" y="6542284"/>
                  <a:pt x="7594569" y="6436489"/>
                  <a:pt x="7457824" y="6499848"/>
                </a:cubicBezTo>
                <a:cubicBezTo>
                  <a:pt x="7321079" y="6563207"/>
                  <a:pt x="7088666" y="6445331"/>
                  <a:pt x="6960187" y="6499848"/>
                </a:cubicBezTo>
                <a:cubicBezTo>
                  <a:pt x="6831708" y="6554365"/>
                  <a:pt x="6649461" y="6481251"/>
                  <a:pt x="6462550" y="6499848"/>
                </a:cubicBezTo>
                <a:cubicBezTo>
                  <a:pt x="6275639" y="6518445"/>
                  <a:pt x="6147878" y="6447980"/>
                  <a:pt x="5964913" y="6499848"/>
                </a:cubicBezTo>
                <a:cubicBezTo>
                  <a:pt x="5781948" y="6551716"/>
                  <a:pt x="5352354" y="6458057"/>
                  <a:pt x="5182912" y="6499848"/>
                </a:cubicBezTo>
                <a:cubicBezTo>
                  <a:pt x="5013470" y="6541639"/>
                  <a:pt x="4950918" y="6466847"/>
                  <a:pt x="4874851" y="6499848"/>
                </a:cubicBezTo>
                <a:cubicBezTo>
                  <a:pt x="4798784" y="6532849"/>
                  <a:pt x="4505182" y="6487181"/>
                  <a:pt x="4377214" y="6499848"/>
                </a:cubicBezTo>
                <a:cubicBezTo>
                  <a:pt x="4249246" y="6512515"/>
                  <a:pt x="4124751" y="6458603"/>
                  <a:pt x="3879577" y="6499848"/>
                </a:cubicBezTo>
                <a:cubicBezTo>
                  <a:pt x="3634403" y="6541093"/>
                  <a:pt x="3434371" y="6480002"/>
                  <a:pt x="3287151" y="6499848"/>
                </a:cubicBezTo>
                <a:cubicBezTo>
                  <a:pt x="3139931" y="6519694"/>
                  <a:pt x="2985772" y="6441552"/>
                  <a:pt x="2789514" y="6499848"/>
                </a:cubicBezTo>
                <a:cubicBezTo>
                  <a:pt x="2593256" y="6558144"/>
                  <a:pt x="2261360" y="6423149"/>
                  <a:pt x="2007513" y="6499848"/>
                </a:cubicBezTo>
                <a:cubicBezTo>
                  <a:pt x="1753666" y="6576547"/>
                  <a:pt x="1293750" y="6422913"/>
                  <a:pt x="1083330" y="6499848"/>
                </a:cubicBezTo>
                <a:cubicBezTo>
                  <a:pt x="459896" y="6482286"/>
                  <a:pt x="90667" y="6114334"/>
                  <a:pt x="0" y="5416518"/>
                </a:cubicBezTo>
                <a:cubicBezTo>
                  <a:pt x="-39391" y="5197842"/>
                  <a:pt x="18357" y="5069273"/>
                  <a:pt x="0" y="4961533"/>
                </a:cubicBezTo>
                <a:cubicBezTo>
                  <a:pt x="-18357" y="4853793"/>
                  <a:pt x="68822" y="4527031"/>
                  <a:pt x="0" y="4376553"/>
                </a:cubicBezTo>
                <a:cubicBezTo>
                  <a:pt x="-68822" y="4226075"/>
                  <a:pt x="43511" y="3946825"/>
                  <a:pt x="0" y="3834904"/>
                </a:cubicBezTo>
                <a:cubicBezTo>
                  <a:pt x="-43511" y="3722983"/>
                  <a:pt x="46095" y="3477776"/>
                  <a:pt x="0" y="3293256"/>
                </a:cubicBezTo>
                <a:cubicBezTo>
                  <a:pt x="-46095" y="3108736"/>
                  <a:pt x="49130" y="3036065"/>
                  <a:pt x="0" y="2881603"/>
                </a:cubicBezTo>
                <a:cubicBezTo>
                  <a:pt x="-49130" y="2727141"/>
                  <a:pt x="979" y="2576275"/>
                  <a:pt x="0" y="2426618"/>
                </a:cubicBezTo>
                <a:cubicBezTo>
                  <a:pt x="-979" y="2276961"/>
                  <a:pt x="27965" y="2066174"/>
                  <a:pt x="0" y="1971634"/>
                </a:cubicBezTo>
                <a:cubicBezTo>
                  <a:pt x="-27965" y="1877094"/>
                  <a:pt x="93745" y="1325233"/>
                  <a:pt x="0" y="108333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44231306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30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64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4084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  <p:sldLayoutId id="2147483932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77D16CD0-B18F-20CC-8894-B6DB579444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EBF35EE-0D7C-3B0A-EA82-CD8C1463967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40287" y="1118806"/>
            <a:ext cx="3020187" cy="30201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4A44E8-BC95-D83A-A417-3248A0843A6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7013" y="1118806"/>
            <a:ext cx="3020187" cy="302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54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  <p:sldLayoutId id="2147483946" r:id="rId13"/>
    <p:sldLayoutId id="2147483947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511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3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sv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8.wdp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8.wdp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55.png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15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8.wdp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0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1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microsoft.com/office/2007/relationships/hdphoto" Target="../media/hdphoto7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2.xml"/><Relationship Id="rId4" Type="http://schemas.openxmlformats.org/officeDocument/2006/relationships/image" Target="../media/image5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3.xml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microsoft.com/office/2007/relationships/hdphoto" Target="../media/hdphoto9.wdp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sv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3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microsoft.com/office/2007/relationships/hdphoto" Target="../media/hdphoto5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microsoft.com/office/2007/relationships/hdphoto" Target="../media/hdphoto10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0.png"/><Relationship Id="rId11" Type="http://schemas.microsoft.com/office/2007/relationships/hdphoto" Target="../media/hdphoto11.wdp"/><Relationship Id="rId5" Type="http://schemas.openxmlformats.org/officeDocument/2006/relationships/image" Target="../media/image69.png"/><Relationship Id="rId10" Type="http://schemas.openxmlformats.org/officeDocument/2006/relationships/image" Target="../media/image73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74.png"/><Relationship Id="rId3" Type="http://schemas.openxmlformats.org/officeDocument/2006/relationships/image" Target="../media/image13.sv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6" Type="http://schemas.microsoft.com/office/2007/relationships/hdphoto" Target="../media/hdphoto10.wdp"/><Relationship Id="rId1" Type="http://schemas.openxmlformats.org/officeDocument/2006/relationships/slideLayout" Target="../slideLayouts/slideLayout48.xml"/><Relationship Id="rId6" Type="http://schemas.microsoft.com/office/2007/relationships/hdphoto" Target="../media/hdphoto3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70.png"/><Relationship Id="rId10" Type="http://schemas.microsoft.com/office/2007/relationships/hdphoto" Target="../media/hdphoto5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70.png"/><Relationship Id="rId3" Type="http://schemas.openxmlformats.org/officeDocument/2006/relationships/image" Target="../media/image13.svg"/><Relationship Id="rId7" Type="http://schemas.openxmlformats.org/officeDocument/2006/relationships/image" Target="../media/image19.png"/><Relationship Id="rId12" Type="http://schemas.openxmlformats.org/officeDocument/2006/relationships/image" Target="../media/image7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3.wdp"/><Relationship Id="rId11" Type="http://schemas.openxmlformats.org/officeDocument/2006/relationships/image" Target="../media/image75.png"/><Relationship Id="rId5" Type="http://schemas.openxmlformats.org/officeDocument/2006/relationships/image" Target="../media/image18.png"/><Relationship Id="rId10" Type="http://schemas.microsoft.com/office/2007/relationships/hdphoto" Target="../media/hdphoto5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7.wdp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79.png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3.PNG"/><Relationship Id="rId3" Type="http://schemas.openxmlformats.org/officeDocument/2006/relationships/image" Target="../media/image13.sv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3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microsoft.com/office/2007/relationships/hdphoto" Target="../media/hdphoto5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4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image" Target="../media/image24.jpe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4.png"/><Relationship Id="rId3" Type="http://schemas.openxmlformats.org/officeDocument/2006/relationships/image" Target="../media/image13.svg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3.wdp"/><Relationship Id="rId11" Type="http://schemas.openxmlformats.org/officeDocument/2006/relationships/image" Target="../media/image15.png"/><Relationship Id="rId5" Type="http://schemas.openxmlformats.org/officeDocument/2006/relationships/image" Target="../media/image18.png"/><Relationship Id="rId10" Type="http://schemas.microsoft.com/office/2007/relationships/hdphoto" Target="../media/hdphoto5.wdp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7.wdp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:a16="http://schemas.microsoft.com/office/drawing/2014/main" id="{2605772A-1E5C-F0B6-F038-153067DD310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244" y="438905"/>
            <a:ext cx="1162373" cy="11376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E8F834-197E-90ED-CBE7-D09C38222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0292" y1="34611" x2="41606" y2="41796"/>
                        <a14:foregroundMark x1="42701" y1="37365" x2="48540" y2="43832"/>
                        <a14:foregroundMark x1="18066" y1="93174" x2="26095" y2="96647"/>
                        <a14:foregroundMark x1="31934" y1="30180" x2="31387" y2="41078"/>
                        <a14:foregroundMark x1="23540" y1="37246" x2="38504" y2="36287"/>
                        <a14:foregroundMark x1="90876" y1="77964" x2="86496" y2="81796"/>
                        <a14:foregroundMark x1="96898" y1="77844" x2="83394" y2="85389"/>
                        <a14:foregroundMark x1="14234" y1="91377" x2="27920" y2="99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337" y="2261274"/>
            <a:ext cx="2919663" cy="444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D02C84-2BCA-3BC2-974B-54ECC1FAB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5046" y1="20380" x2="47706" y2="2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65" y="2819918"/>
            <a:ext cx="2752271" cy="421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E02C41-24E1-8817-926F-175178DAFA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2779" y="1668819"/>
            <a:ext cx="7299158" cy="206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2847316" y="202628"/>
            <a:ext cx="4536489" cy="77235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A2888-F7B5-4FFD-8B0B-B87B04A45980}"/>
              </a:ext>
            </a:extLst>
          </p:cNvPr>
          <p:cNvSpPr txBox="1"/>
          <p:nvPr/>
        </p:nvSpPr>
        <p:spPr>
          <a:xfrm>
            <a:off x="722051" y="1193699"/>
            <a:ext cx="396196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5831E4-CB11-46B1-8CF8-E72A03336694}"/>
              </a:ext>
            </a:extLst>
          </p:cNvPr>
          <p:cNvSpPr txBox="1"/>
          <p:nvPr/>
        </p:nvSpPr>
        <p:spPr>
          <a:xfrm>
            <a:off x="708366" y="3898593"/>
            <a:ext cx="398933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203232-4425-414D-AF65-C3135FD51298}"/>
              </a:ext>
            </a:extLst>
          </p:cNvPr>
          <p:cNvSpPr txBox="1"/>
          <p:nvPr/>
        </p:nvSpPr>
        <p:spPr>
          <a:xfrm>
            <a:off x="6308485" y="1193699"/>
            <a:ext cx="5161464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5295C8-2B6B-4410-929A-863C2E27BB26}"/>
              </a:ext>
            </a:extLst>
          </p:cNvPr>
          <p:cNvSpPr txBox="1"/>
          <p:nvPr/>
        </p:nvSpPr>
        <p:spPr>
          <a:xfrm>
            <a:off x="6481599" y="3726902"/>
            <a:ext cx="5710401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(Phan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C8C5CD-E04B-46C5-8747-96E275A0109A}"/>
              </a:ext>
            </a:extLst>
          </p:cNvPr>
          <p:cNvSpPr/>
          <p:nvPr/>
        </p:nvSpPr>
        <p:spPr>
          <a:xfrm>
            <a:off x="8517248" y="83149"/>
            <a:ext cx="3580660" cy="917270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C1406C-18A3-4E28-8219-B8D3C44166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3" y="1193699"/>
            <a:ext cx="512188" cy="4840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1550C0-3CAC-4528-88AC-2DA84A4C692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96" y="4003045"/>
            <a:ext cx="496283" cy="4962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4A7807-BA26-4B5F-B954-DA2056A60F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698" y="1148090"/>
            <a:ext cx="512188" cy="5121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10462D-3EE6-4E76-80DF-491B39EDDA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5883516" y="3898593"/>
            <a:ext cx="500772" cy="51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2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74753" y="83149"/>
            <a:ext cx="3210481" cy="77235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A2888-F7B5-4FFD-8B0B-B87B04A45980}"/>
              </a:ext>
            </a:extLst>
          </p:cNvPr>
          <p:cNvSpPr txBox="1"/>
          <p:nvPr/>
        </p:nvSpPr>
        <p:spPr>
          <a:xfrm>
            <a:off x="722051" y="1193699"/>
            <a:ext cx="396196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5831E4-CB11-46B1-8CF8-E72A03336694}"/>
              </a:ext>
            </a:extLst>
          </p:cNvPr>
          <p:cNvSpPr txBox="1"/>
          <p:nvPr/>
        </p:nvSpPr>
        <p:spPr>
          <a:xfrm>
            <a:off x="708366" y="3898593"/>
            <a:ext cx="398933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203232-4425-414D-AF65-C3135FD51298}"/>
              </a:ext>
            </a:extLst>
          </p:cNvPr>
          <p:cNvSpPr txBox="1"/>
          <p:nvPr/>
        </p:nvSpPr>
        <p:spPr>
          <a:xfrm>
            <a:off x="6308485" y="1032687"/>
            <a:ext cx="5161464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5295C8-2B6B-4410-929A-863C2E27BB26}"/>
              </a:ext>
            </a:extLst>
          </p:cNvPr>
          <p:cNvSpPr txBox="1"/>
          <p:nvPr/>
        </p:nvSpPr>
        <p:spPr>
          <a:xfrm>
            <a:off x="6308485" y="3737581"/>
            <a:ext cx="5710401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(Phan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C8C5CD-E04B-46C5-8747-96E275A0109A}"/>
              </a:ext>
            </a:extLst>
          </p:cNvPr>
          <p:cNvSpPr/>
          <p:nvPr/>
        </p:nvSpPr>
        <p:spPr>
          <a:xfrm>
            <a:off x="7886700" y="83149"/>
            <a:ext cx="4211208" cy="917270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vi-VN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ọc nối tiếp từng khổ thơ 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C1406C-18A3-4E28-8219-B8D3C44166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3" y="1193699"/>
            <a:ext cx="512188" cy="4840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1550C0-3CAC-4528-88AC-2DA84A4C692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96" y="4003045"/>
            <a:ext cx="496283" cy="4962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4A7807-BA26-4B5F-B954-DA2056A60F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698" y="1148090"/>
            <a:ext cx="512188" cy="5121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10462D-3EE6-4E76-80DF-491B39EDDA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5883516" y="3898593"/>
            <a:ext cx="500772" cy="51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0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90">
            <a:extLst>
              <a:ext uri="{FF2B5EF4-FFF2-40B4-BE49-F238E27FC236}">
                <a16:creationId xmlns:a16="http://schemas.microsoft.com/office/drawing/2014/main" id="{CA9707C2-4457-921F-1F15-E05D98C1EF3D}"/>
              </a:ext>
            </a:extLst>
          </p:cNvPr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4" name="Freeform 328">
              <a:extLst>
                <a:ext uri="{FF2B5EF4-FFF2-40B4-BE49-F238E27FC236}">
                  <a16:creationId xmlns:a16="http://schemas.microsoft.com/office/drawing/2014/main" id="{0140F6A3-FE85-CE69-9EAD-A6F28AB6A9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Freeform 329">
              <a:extLst>
                <a:ext uri="{FF2B5EF4-FFF2-40B4-BE49-F238E27FC236}">
                  <a16:creationId xmlns:a16="http://schemas.microsoft.com/office/drawing/2014/main" id="{6021AA89-4EBD-8CBF-F502-6EC77928EE66}"/>
                </a:ext>
              </a:extLst>
            </p:cNvPr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Freeform 332">
              <a:extLst>
                <a:ext uri="{FF2B5EF4-FFF2-40B4-BE49-F238E27FC236}">
                  <a16:creationId xmlns:a16="http://schemas.microsoft.com/office/drawing/2014/main" id="{DE7A7271-D5F8-F402-DCA3-5A32051CE8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Freeform 333">
              <a:extLst>
                <a:ext uri="{FF2B5EF4-FFF2-40B4-BE49-F238E27FC236}">
                  <a16:creationId xmlns:a16="http://schemas.microsoft.com/office/drawing/2014/main" id="{0815E950-56C1-C6FC-7F5D-F1497F864D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Freeform 334">
              <a:extLst>
                <a:ext uri="{FF2B5EF4-FFF2-40B4-BE49-F238E27FC236}">
                  <a16:creationId xmlns:a16="http://schemas.microsoft.com/office/drawing/2014/main" id="{0D3D518B-9FFA-9442-412C-A247839C2C84}"/>
                </a:ext>
              </a:extLst>
            </p:cNvPr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Freeform 335">
              <a:extLst>
                <a:ext uri="{FF2B5EF4-FFF2-40B4-BE49-F238E27FC236}">
                  <a16:creationId xmlns:a16="http://schemas.microsoft.com/office/drawing/2014/main" id="{3A8DB78F-1188-5248-A9CE-BB99FB9BC2A2}"/>
                </a:ext>
              </a:extLst>
            </p:cNvPr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Freeform 336">
              <a:extLst>
                <a:ext uri="{FF2B5EF4-FFF2-40B4-BE49-F238E27FC236}">
                  <a16:creationId xmlns:a16="http://schemas.microsoft.com/office/drawing/2014/main" id="{51BE23C7-9706-695A-6616-74E24DB791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1" name="Text Box 4">
            <a:extLst>
              <a:ext uri="{FF2B5EF4-FFF2-40B4-BE49-F238E27FC236}">
                <a16:creationId xmlns:a16="http://schemas.microsoft.com/office/drawing/2014/main" id="{CBF5BC6D-1277-3F49-9015-3FA347710217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36828" y="293265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Line 13">
            <a:extLst>
              <a:ext uri="{FF2B5EF4-FFF2-40B4-BE49-F238E27FC236}">
                <a16:creationId xmlns:a16="http://schemas.microsoft.com/office/drawing/2014/main" id="{CFD3B233-C9CC-9437-F638-AA29BC0CF052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AutoShape 14">
            <a:extLst>
              <a:ext uri="{FF2B5EF4-FFF2-40B4-BE49-F238E27FC236}">
                <a16:creationId xmlns:a16="http://schemas.microsoft.com/office/drawing/2014/main" id="{8C57778B-4418-C678-2888-63B20A496CF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5063736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 defTabSz="685800">
              <a:defRPr/>
            </a:pPr>
            <a:r>
              <a:rPr lang="en-US" altLang="zh-CN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lang="en-US" altLang="zh-C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endParaRPr lang="zh-CN" alt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Line 13">
            <a:extLst>
              <a:ext uri="{FF2B5EF4-FFF2-40B4-BE49-F238E27FC236}">
                <a16:creationId xmlns:a16="http://schemas.microsoft.com/office/drawing/2014/main" id="{A6BCA5E4-6D92-4178-27CD-B57640306713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AutoShape 14">
            <a:extLst>
              <a:ext uri="{FF2B5EF4-FFF2-40B4-BE49-F238E27FC236}">
                <a16:creationId xmlns:a16="http://schemas.microsoft.com/office/drawing/2014/main" id="{45A5C4F2-9425-C0CF-E4B5-297E95896230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6" y="2709334"/>
            <a:ext cx="4597223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lang="en-US" altLang="zh-C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altLang="zh-C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altLang="zh-C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Line 13">
            <a:extLst>
              <a:ext uri="{FF2B5EF4-FFF2-40B4-BE49-F238E27FC236}">
                <a16:creationId xmlns:a16="http://schemas.microsoft.com/office/drawing/2014/main" id="{B1983A15-01B7-6156-53EE-8CB50ED86B45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AutoShape 14">
            <a:extLst>
              <a:ext uri="{FF2B5EF4-FFF2-40B4-BE49-F238E27FC236}">
                <a16:creationId xmlns:a16="http://schemas.microsoft.com/office/drawing/2014/main" id="{1FE67B41-B131-2ABC-4F4E-432996D09C9F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439487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ẽ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Line 13">
            <a:extLst>
              <a:ext uri="{FF2B5EF4-FFF2-40B4-BE49-F238E27FC236}">
                <a16:creationId xmlns:a16="http://schemas.microsoft.com/office/drawing/2014/main" id="{62085AB4-75DB-8CD6-70BC-827CB6A771FA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AutoShape 14">
            <a:extLst>
              <a:ext uri="{FF2B5EF4-FFF2-40B4-BE49-F238E27FC236}">
                <a16:creationId xmlns:a16="http://schemas.microsoft.com/office/drawing/2014/main" id="{35520D77-B806-5A88-586E-59F55A80FE1C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0" name="组合 2">
            <a:extLst>
              <a:ext uri="{FF2B5EF4-FFF2-40B4-BE49-F238E27FC236}">
                <a16:creationId xmlns:a16="http://schemas.microsoft.com/office/drawing/2014/main" id="{8C3743F8-C10D-3873-50AE-904D2DBF8E66}"/>
              </a:ext>
            </a:extLst>
          </p:cNvPr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21" name="Freeform 352">
              <a:extLst>
                <a:ext uri="{FF2B5EF4-FFF2-40B4-BE49-F238E27FC236}">
                  <a16:creationId xmlns:a16="http://schemas.microsoft.com/office/drawing/2014/main" id="{1336AF40-F25A-923A-04FB-D9F2B19452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Freeform 354">
              <a:extLst>
                <a:ext uri="{FF2B5EF4-FFF2-40B4-BE49-F238E27FC236}">
                  <a16:creationId xmlns:a16="http://schemas.microsoft.com/office/drawing/2014/main" id="{6C76688E-3261-8F9E-A506-A39A0B0DA9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Freeform 355">
              <a:extLst>
                <a:ext uri="{FF2B5EF4-FFF2-40B4-BE49-F238E27FC236}">
                  <a16:creationId xmlns:a16="http://schemas.microsoft.com/office/drawing/2014/main" id="{10A7FDF5-F816-01E9-7E2C-38DBAB99777B}"/>
                </a:ext>
              </a:extLst>
            </p:cNvPr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" name="Freeform 356">
              <a:extLst>
                <a:ext uri="{FF2B5EF4-FFF2-40B4-BE49-F238E27FC236}">
                  <a16:creationId xmlns:a16="http://schemas.microsoft.com/office/drawing/2014/main" id="{C4ADEAF2-60AA-CC99-8B90-00353B104F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Freeform 360">
              <a:extLst>
                <a:ext uri="{FF2B5EF4-FFF2-40B4-BE49-F238E27FC236}">
                  <a16:creationId xmlns:a16="http://schemas.microsoft.com/office/drawing/2014/main" id="{363E17FB-1C5D-B670-41E5-C4ED2BC36129}"/>
                </a:ext>
              </a:extLst>
            </p:cNvPr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Freeform 361">
              <a:extLst>
                <a:ext uri="{FF2B5EF4-FFF2-40B4-BE49-F238E27FC236}">
                  <a16:creationId xmlns:a16="http://schemas.microsoft.com/office/drawing/2014/main" id="{081F5630-5709-5655-8D5A-154A4792F7B6}"/>
                </a:ext>
              </a:extLst>
            </p:cNvPr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7" name="组合 4">
            <a:extLst>
              <a:ext uri="{FF2B5EF4-FFF2-40B4-BE49-F238E27FC236}">
                <a16:creationId xmlns:a16="http://schemas.microsoft.com/office/drawing/2014/main" id="{9B79F99E-46D7-9C9A-0F1D-BDDF9847AAC6}"/>
              </a:ext>
            </a:extLst>
          </p:cNvPr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28" name="Freeform 387">
              <a:extLst>
                <a:ext uri="{FF2B5EF4-FFF2-40B4-BE49-F238E27FC236}">
                  <a16:creationId xmlns:a16="http://schemas.microsoft.com/office/drawing/2014/main" id="{619281EF-4E97-AB05-8299-F62047B688AE}"/>
                </a:ext>
              </a:extLst>
            </p:cNvPr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Freeform 389">
              <a:extLst>
                <a:ext uri="{FF2B5EF4-FFF2-40B4-BE49-F238E27FC236}">
                  <a16:creationId xmlns:a16="http://schemas.microsoft.com/office/drawing/2014/main" id="{44C647B0-DE93-F260-EA7F-F9BC345CEF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0" name="Freeform 392">
              <a:extLst>
                <a:ext uri="{FF2B5EF4-FFF2-40B4-BE49-F238E27FC236}">
                  <a16:creationId xmlns:a16="http://schemas.microsoft.com/office/drawing/2014/main" id="{A70475D5-ACC5-0E8F-7C09-24DD013A2EEE}"/>
                </a:ext>
              </a:extLst>
            </p:cNvPr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1" name="Freeform 393">
              <a:extLst>
                <a:ext uri="{FF2B5EF4-FFF2-40B4-BE49-F238E27FC236}">
                  <a16:creationId xmlns:a16="http://schemas.microsoft.com/office/drawing/2014/main" id="{F3DF7A0A-396F-2C28-D303-CCFF18FEE8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2" name="Freeform 394">
              <a:extLst>
                <a:ext uri="{FF2B5EF4-FFF2-40B4-BE49-F238E27FC236}">
                  <a16:creationId xmlns:a16="http://schemas.microsoft.com/office/drawing/2014/main" id="{5279A68C-0535-C216-162F-7D36C0A4A3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3" name="组合 6">
            <a:extLst>
              <a:ext uri="{FF2B5EF4-FFF2-40B4-BE49-F238E27FC236}">
                <a16:creationId xmlns:a16="http://schemas.microsoft.com/office/drawing/2014/main" id="{06B6EA84-BA9C-44E1-1231-86F3AE36B4E7}"/>
              </a:ext>
            </a:extLst>
          </p:cNvPr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34" name="Freeform 409">
              <a:extLst>
                <a:ext uri="{FF2B5EF4-FFF2-40B4-BE49-F238E27FC236}">
                  <a16:creationId xmlns:a16="http://schemas.microsoft.com/office/drawing/2014/main" id="{511B12D4-2740-8457-9E9D-3831016DC9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5" name="Freeform 411">
              <a:extLst>
                <a:ext uri="{FF2B5EF4-FFF2-40B4-BE49-F238E27FC236}">
                  <a16:creationId xmlns:a16="http://schemas.microsoft.com/office/drawing/2014/main" id="{C7991FD9-83C0-DB4F-5104-A93A303626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6" name="Freeform 412">
              <a:extLst>
                <a:ext uri="{FF2B5EF4-FFF2-40B4-BE49-F238E27FC236}">
                  <a16:creationId xmlns:a16="http://schemas.microsoft.com/office/drawing/2014/main" id="{87CA5CC9-648F-99DE-4DFF-9386C6A784BE}"/>
                </a:ext>
              </a:extLst>
            </p:cNvPr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7" name="Freeform 413">
              <a:extLst>
                <a:ext uri="{FF2B5EF4-FFF2-40B4-BE49-F238E27FC236}">
                  <a16:creationId xmlns:a16="http://schemas.microsoft.com/office/drawing/2014/main" id="{5BAB573B-B41A-55B4-9240-33954BB200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Freeform 414">
              <a:extLst>
                <a:ext uri="{FF2B5EF4-FFF2-40B4-BE49-F238E27FC236}">
                  <a16:creationId xmlns:a16="http://schemas.microsoft.com/office/drawing/2014/main" id="{2EC79423-282E-759C-8B9D-C8A6DF29D0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Freeform 415">
              <a:extLst>
                <a:ext uri="{FF2B5EF4-FFF2-40B4-BE49-F238E27FC236}">
                  <a16:creationId xmlns:a16="http://schemas.microsoft.com/office/drawing/2014/main" id="{9213F86D-B7B9-B91E-61B7-52542DCEC609}"/>
                </a:ext>
              </a:extLst>
            </p:cNvPr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0" name="图片 4" descr="dabcd06a6544a19734e2cd66cdc765b5">
            <a:extLst>
              <a:ext uri="{FF2B5EF4-FFF2-40B4-BE49-F238E27FC236}">
                <a16:creationId xmlns:a16="http://schemas.microsoft.com/office/drawing/2014/main" id="{0CDF1131-F9D5-40FF-9014-9C32D7FBE2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9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BF5E2-076B-DF74-3F92-AE2B29D60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3502686-4694-E07F-39FC-01A8F78646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DE5D6A-3D43-83E9-51FD-51D18C4162B7}"/>
              </a:ext>
            </a:extLst>
          </p:cNvPr>
          <p:cNvSpPr/>
          <p:nvPr/>
        </p:nvSpPr>
        <p:spPr>
          <a:xfrm>
            <a:off x="2509779" y="83149"/>
            <a:ext cx="3210481" cy="77235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1BFD99-598B-1914-E911-DDE8C46A2528}"/>
              </a:ext>
            </a:extLst>
          </p:cNvPr>
          <p:cNvSpPr txBox="1"/>
          <p:nvPr/>
        </p:nvSpPr>
        <p:spPr>
          <a:xfrm>
            <a:off x="2134040" y="1079348"/>
            <a:ext cx="396196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0A6C73-B648-EB8B-27FB-58539EB90C16}"/>
              </a:ext>
            </a:extLst>
          </p:cNvPr>
          <p:cNvSpPr txBox="1"/>
          <p:nvPr/>
        </p:nvSpPr>
        <p:spPr>
          <a:xfrm>
            <a:off x="2106670" y="3892681"/>
            <a:ext cx="398933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152675-B1DA-F18A-D31D-42F62C9CEC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645" y="1104466"/>
            <a:ext cx="512188" cy="4840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87C649-C3BA-7591-4F83-46C38C98681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523" y="3989792"/>
            <a:ext cx="512188" cy="512188"/>
          </a:xfrm>
          <a:prstGeom prst="rect">
            <a:avLst/>
          </a:prstGeom>
        </p:spPr>
      </p:pic>
      <p:pic>
        <p:nvPicPr>
          <p:cNvPr id="4" name="Picture 5" descr="A group of children playing a game&#10;&#10;Description automatically generated with low confidence">
            <a:extLst>
              <a:ext uri="{FF2B5EF4-FFF2-40B4-BE49-F238E27FC236}">
                <a16:creationId xmlns:a16="http://schemas.microsoft.com/office/drawing/2014/main" id="{E4437A08-26DC-9B2C-03F4-13081C752F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085" y="1377624"/>
            <a:ext cx="4770784" cy="5224335"/>
          </a:xfrm>
          <a:prstGeom prst="rect">
            <a:avLst/>
          </a:prstGeom>
        </p:spPr>
      </p:pic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782C2B12-FC85-C69A-7D2E-D8BDD2105CCD}"/>
              </a:ext>
            </a:extLst>
          </p:cNvPr>
          <p:cNvSpPr/>
          <p:nvPr/>
        </p:nvSpPr>
        <p:spPr>
          <a:xfrm>
            <a:off x="7886700" y="83149"/>
            <a:ext cx="4211208" cy="917270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vi-VN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ọc nối tiếp khổ 1,2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504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A2CF5A5-A96E-4A9A-8F0D-D663CD2E240D}"/>
              </a:ext>
            </a:extLst>
          </p:cNvPr>
          <p:cNvSpPr/>
          <p:nvPr/>
        </p:nvSpPr>
        <p:spPr>
          <a:xfrm>
            <a:off x="1494166" y="1129934"/>
            <a:ext cx="799568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nót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7BD71D0-A362-457B-B762-9726CBDF2737}"/>
              </a:ext>
            </a:extLst>
          </p:cNvPr>
          <p:cNvSpPr/>
          <p:nvPr/>
        </p:nvSpPr>
        <p:spPr>
          <a:xfrm>
            <a:off x="3853989" y="1119723"/>
            <a:ext cx="595317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000" kern="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: l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àm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cẩn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thận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đẹp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FB4C43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7B48D62-EA9F-4625-BF62-BF7E65F37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1457" y="2299976"/>
            <a:ext cx="6085928" cy="3290831"/>
          </a:xfrm>
          <a:prstGeom prst="rect">
            <a:avLst/>
          </a:prstGeom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847D5252-2E3B-5CF8-F2E5-4FC1B1ED67F3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251820" y="376393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23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5B22285-4D19-436C-8E5A-0AE1DB2AC796}"/>
              </a:ext>
            </a:extLst>
          </p:cNvPr>
          <p:cNvGrpSpPr/>
          <p:nvPr/>
        </p:nvGrpSpPr>
        <p:grpSpPr>
          <a:xfrm>
            <a:off x="117272" y="1123547"/>
            <a:ext cx="8064680" cy="947900"/>
            <a:chOff x="-771058" y="1085266"/>
            <a:chExt cx="6048510" cy="71092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01E8E3-BF47-4394-9FB5-9096E2DC6FC5}"/>
                </a:ext>
              </a:extLst>
            </p:cNvPr>
            <p:cNvSpPr/>
            <p:nvPr/>
          </p:nvSpPr>
          <p:spPr>
            <a:xfrm>
              <a:off x="-719310" y="1180686"/>
              <a:ext cx="5996762" cy="6155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  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rẽ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sóng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ABAAB20-1F65-4CBF-BA28-08D22ED09299}"/>
                </a:ext>
              </a:extLst>
            </p:cNvPr>
            <p:cNvSpPr/>
            <p:nvPr/>
          </p:nvSpPr>
          <p:spPr>
            <a:xfrm>
              <a:off x="-771058" y="1085266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6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6AC28C5-11AE-41DF-ADCC-82032FB31EC1}"/>
              </a:ext>
            </a:extLst>
          </p:cNvPr>
          <p:cNvSpPr/>
          <p:nvPr/>
        </p:nvSpPr>
        <p:spPr>
          <a:xfrm>
            <a:off x="2291498" y="1331693"/>
            <a:ext cx="9900502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lướt nhanh trên mặt nước tạo thành 2 làn sóng.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9D139D2-0D81-4130-A0E3-753F9BBA9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4912" y="2512884"/>
            <a:ext cx="6524318" cy="3410439"/>
          </a:xfrm>
          <a:prstGeom prst="rect">
            <a:avLst/>
          </a:prstGeom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626B730B-91CD-8290-0334-E3737C194AE4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251820" y="376393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97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7FB80-CAAF-D26D-F829-D2CE51C2E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7316F9C-A938-296C-8EEE-03FB19A77E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D3C423-13F2-3BE0-87B6-7BBB3DE0847F}"/>
              </a:ext>
            </a:extLst>
          </p:cNvPr>
          <p:cNvSpPr/>
          <p:nvPr/>
        </p:nvSpPr>
        <p:spPr>
          <a:xfrm>
            <a:off x="3674753" y="83149"/>
            <a:ext cx="3210481" cy="77235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2E81C4-AAF7-408B-AA58-42C163998374}"/>
              </a:ext>
            </a:extLst>
          </p:cNvPr>
          <p:cNvSpPr txBox="1"/>
          <p:nvPr/>
        </p:nvSpPr>
        <p:spPr>
          <a:xfrm>
            <a:off x="1467597" y="824286"/>
            <a:ext cx="5161464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545DE2-E055-D97C-4584-AF7E8B399536}"/>
              </a:ext>
            </a:extLst>
          </p:cNvPr>
          <p:cNvSpPr txBox="1"/>
          <p:nvPr/>
        </p:nvSpPr>
        <p:spPr>
          <a:xfrm>
            <a:off x="1467597" y="3539029"/>
            <a:ext cx="5710401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(Phan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EA9AF8-27B2-0C5E-0E04-39813F411766}"/>
              </a:ext>
            </a:extLst>
          </p:cNvPr>
          <p:cNvSpPr/>
          <p:nvPr/>
        </p:nvSpPr>
        <p:spPr>
          <a:xfrm>
            <a:off x="7886700" y="83149"/>
            <a:ext cx="4211208" cy="917270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vi-VN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ọc nối tiếp khổ 3,4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A95DF3-22AB-B910-22E7-C26E1214B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86" y="992170"/>
            <a:ext cx="512188" cy="5121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FA84EB-2732-4230-528A-3433A3322C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966825" y="3684573"/>
            <a:ext cx="500772" cy="510220"/>
          </a:xfrm>
          <a:prstGeom prst="rect">
            <a:avLst/>
          </a:prstGeom>
        </p:spPr>
      </p:pic>
      <p:pic>
        <p:nvPicPr>
          <p:cNvPr id="4" name="Picture 5" descr="A group of children playing a game&#10;&#10;Description automatically generated with low confidence">
            <a:extLst>
              <a:ext uri="{FF2B5EF4-FFF2-40B4-BE49-F238E27FC236}">
                <a16:creationId xmlns:a16="http://schemas.microsoft.com/office/drawing/2014/main" id="{480828AB-79BF-B635-B488-A4D8E38CAE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085" y="1377624"/>
            <a:ext cx="4770784" cy="522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74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3C1F2DB-04C5-4DBE-8E14-65D308B9D7E2}"/>
              </a:ext>
            </a:extLst>
          </p:cNvPr>
          <p:cNvSpPr/>
          <p:nvPr/>
        </p:nvSpPr>
        <p:spPr>
          <a:xfrm>
            <a:off x="1298607" y="1082481"/>
            <a:ext cx="7995683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lộng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285EFD-5D94-4E22-9E88-B845182DFC50}"/>
              </a:ext>
            </a:extLst>
          </p:cNvPr>
          <p:cNvSpPr/>
          <p:nvPr/>
        </p:nvSpPr>
        <p:spPr>
          <a:xfrm>
            <a:off x="3602455" y="1079335"/>
            <a:ext cx="7886347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 gió thổi mạnh ở không gian rộng</a:t>
            </a:r>
          </a:p>
        </p:txBody>
      </p:sp>
      <p:pic>
        <p:nvPicPr>
          <p:cNvPr id="16" name="Picture 2" descr="Grass blowing in the wind. on Make a GIF">
            <a:extLst>
              <a:ext uri="{FF2B5EF4-FFF2-40B4-BE49-F238E27FC236}">
                <a16:creationId xmlns:a16="http://schemas.microsoft.com/office/drawing/2014/main" id="{82F7C6DF-5E7D-4569-B3B5-0D3C0DCFF0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952" y="2029248"/>
            <a:ext cx="5884096" cy="4095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84DA8074-7949-2A37-7ED8-B26900D1F296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251820" y="376393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93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632BD2-DFF2-4A0A-9E6B-FCED37595835}"/>
              </a:ext>
            </a:extLst>
          </p:cNvPr>
          <p:cNvSpPr/>
          <p:nvPr/>
        </p:nvSpPr>
        <p:spPr>
          <a:xfrm>
            <a:off x="1048874" y="1309289"/>
            <a:ext cx="799568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râm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ran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8BA7EF-F76F-4E00-86E3-23BD4C559E63}"/>
              </a:ext>
            </a:extLst>
          </p:cNvPr>
          <p:cNvSpPr/>
          <p:nvPr/>
        </p:nvSpPr>
        <p:spPr>
          <a:xfrm>
            <a:off x="3890550" y="1298524"/>
            <a:ext cx="7886347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nhiều âm thanh hòa vào nhau.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76D1FF12-394F-9B5F-2200-DAF548418CF3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289684" y="433549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0" name="Picture 2" descr="TIẾNG VE KÊU RÂM RAN GIỮA TRƯA HÈ | TIẾNG ỒN TRẮNG CHO GIẤC NGỦ SÂU -  YouTube">
            <a:extLst>
              <a:ext uri="{FF2B5EF4-FFF2-40B4-BE49-F238E27FC236}">
                <a16:creationId xmlns:a16="http://schemas.microsoft.com/office/drawing/2014/main" id="{862932C3-4048-0E83-9EFD-C1A6C3B4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662" y="2568434"/>
            <a:ext cx="6194676" cy="371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7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64B2578B-8D26-46EA-A4A8-E67980151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4705" y="782288"/>
            <a:ext cx="7742591" cy="77235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17D24BC-943A-4E46-82AE-3AEE339A5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5031CBF-EB59-4C82-A597-048FDBF02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56197">
            <a:off x="-152218" y="5142974"/>
            <a:ext cx="2334970" cy="140220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CA3C8AE-12F0-41CC-86D2-5D06E3C62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1273">
            <a:off x="9880780" y="5272339"/>
            <a:ext cx="2334970" cy="1402202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B6D9C0DC-8917-4292-9BB5-5DF433C410AE}"/>
              </a:ext>
            </a:extLst>
          </p:cNvPr>
          <p:cNvGrpSpPr/>
          <p:nvPr/>
        </p:nvGrpSpPr>
        <p:grpSpPr>
          <a:xfrm>
            <a:off x="1924050" y="5021934"/>
            <a:ext cx="8362950" cy="2426616"/>
            <a:chOff x="6296269" y="5376694"/>
            <a:chExt cx="5968501" cy="1531158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717D9E96-CC52-4545-A807-6134C7F61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C952FE3-3347-41D2-8A36-E21E22882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8B589CD8-8EE7-4081-BDDA-901F0D533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BF19F1C-073E-41A1-91A4-164B9D31D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E122E54A-5B63-458A-B313-D22130624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53" name="图片 52">
            <a:extLst>
              <a:ext uri="{FF2B5EF4-FFF2-40B4-BE49-F238E27FC236}">
                <a16:creationId xmlns:a16="http://schemas.microsoft.com/office/drawing/2014/main" id="{0D8A8611-9CCD-43B4-B1E2-573519EE50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54" name="组合 53">
            <a:extLst>
              <a:ext uri="{FF2B5EF4-FFF2-40B4-BE49-F238E27FC236}">
                <a16:creationId xmlns:a16="http://schemas.microsoft.com/office/drawing/2014/main" id="{A7647434-A8D2-41EC-AAF2-377B07261257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AAA5A2CC-8371-46A0-8809-4DCDC14E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7D8D32E3-F6B0-4B03-82D4-274F97EC3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2638917" y="2738566"/>
            <a:ext cx="7208728" cy="1736646"/>
          </a:xfrm>
          <a:prstGeom prst="roundRect">
            <a:avLst/>
          </a:prstGeom>
          <a:noFill/>
          <a:ln w="57150">
            <a:noFill/>
            <a:miter lim="800000"/>
          </a:ln>
          <a:effectLst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4800" b="1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lang="en-US" sz="48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hãy</a:t>
            </a:r>
            <a:r>
              <a:rPr lang="en-US" sz="48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đặt</a:t>
            </a:r>
            <a:r>
              <a:rPr lang="en-US" sz="48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 </a:t>
            </a:r>
            <a:r>
              <a:rPr lang="en-US" sz="4800" b="1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48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endParaRPr lang="en-US" sz="4800" b="1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lvl="0" algn="ctr">
              <a:buClr>
                <a:srgbClr val="000000"/>
              </a:buClr>
              <a:defRPr/>
            </a:pPr>
            <a:r>
              <a:rPr lang="en-US" sz="4800" b="1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48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lung </a:t>
            </a:r>
            <a:r>
              <a:rPr lang="en-US" sz="4800" b="1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linh</a:t>
            </a:r>
            <a:r>
              <a:rPr lang="en-US" sz="48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/</a:t>
            </a:r>
            <a:r>
              <a:rPr lang="en-US" sz="4800" b="1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râm</a:t>
            </a:r>
            <a:r>
              <a:rPr lang="en-US" sz="48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ran.</a:t>
            </a:r>
          </a:p>
        </p:txBody>
      </p:sp>
    </p:spTree>
    <p:extLst>
      <p:ext uri="{BB962C8B-B14F-4D97-AF65-F5344CB8AC3E}">
        <p14:creationId xmlns:p14="http://schemas.microsoft.com/office/powerpoint/2010/main" val="276962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:a16="http://schemas.microsoft.com/office/drawing/2014/main" id="{2605772A-1E5C-F0B6-F038-153067DD310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70609" y="-25655"/>
            <a:ext cx="1162373" cy="1137672"/>
          </a:xfrm>
          <a:prstGeom prst="rect">
            <a:avLst/>
          </a:prstGeom>
        </p:spPr>
      </p:pic>
      <p:pic>
        <p:nvPicPr>
          <p:cNvPr id="34" name="Picture 33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5D369AFC-3EF2-CFAD-7420-9A9B24C7B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877" y="3445213"/>
            <a:ext cx="2114698" cy="2264727"/>
          </a:xfrm>
          <a:prstGeom prst="rect">
            <a:avLst/>
          </a:prstGeom>
        </p:spPr>
      </p:pic>
      <p:pic>
        <p:nvPicPr>
          <p:cNvPr id="28" name="Picture 27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49979C40-3026-C2D3-5343-6DAE288CB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090" y="3317975"/>
            <a:ext cx="2114698" cy="2264727"/>
          </a:xfrm>
          <a:prstGeom prst="rect">
            <a:avLst/>
          </a:prstGeom>
        </p:spPr>
      </p:pic>
      <p:pic>
        <p:nvPicPr>
          <p:cNvPr id="2050" name="Picture 2" descr="Phim hoạt hình Clip nghệ thuật - Một cây cỏ png tải về - Miễn phí trong  suốt Máy Tính Nền png Tải về.">
            <a:extLst>
              <a:ext uri="{FF2B5EF4-FFF2-40B4-BE49-F238E27FC236}">
                <a16:creationId xmlns:a16="http://schemas.microsoft.com/office/drawing/2014/main" id="{33B86D63-F8C2-6304-E19E-EBC999CCE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8556" y1="74615" x2="86444" y2="72115"/>
                        <a14:foregroundMark x1="85000" y1="75577" x2="89333" y2="7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003" y="5723301"/>
            <a:ext cx="2106968" cy="121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4CA861C6-7BCF-E199-3B9E-5C32767A3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763" y="4414674"/>
            <a:ext cx="2114698" cy="2264727"/>
          </a:xfrm>
          <a:prstGeom prst="rect">
            <a:avLst/>
          </a:prstGeom>
        </p:spPr>
      </p:pic>
      <p:pic>
        <p:nvPicPr>
          <p:cNvPr id="26" name="Picture 25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366D482B-CD73-5662-29A6-5DD7A9466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62" y="4153416"/>
            <a:ext cx="2114698" cy="2264727"/>
          </a:xfrm>
          <a:prstGeom prst="rect">
            <a:avLst/>
          </a:prstGeom>
        </p:spPr>
      </p:pic>
      <p:pic>
        <p:nvPicPr>
          <p:cNvPr id="31" name="Picture 30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E9937F2E-AE92-0DBE-F313-60D51ADAD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273" y="4593271"/>
            <a:ext cx="2114698" cy="2264727"/>
          </a:xfrm>
          <a:prstGeom prst="rect">
            <a:avLst/>
          </a:prstGeom>
        </p:spPr>
      </p:pic>
      <p:pic>
        <p:nvPicPr>
          <p:cNvPr id="32" name="Picture 31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AB98773D-470E-A3A0-5779-91AE9854F0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560" y="4587546"/>
            <a:ext cx="2114698" cy="2264727"/>
          </a:xfrm>
          <a:prstGeom prst="rect">
            <a:avLst/>
          </a:prstGeom>
        </p:spPr>
      </p:pic>
      <p:pic>
        <p:nvPicPr>
          <p:cNvPr id="33" name="Picture 32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6918CAEA-425F-50D9-1896-9F8A6318D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679" y="4593273"/>
            <a:ext cx="2114698" cy="2264727"/>
          </a:xfrm>
          <a:prstGeom prst="rect">
            <a:avLst/>
          </a:prstGeom>
        </p:spPr>
      </p:pic>
      <p:pic>
        <p:nvPicPr>
          <p:cNvPr id="2056" name="Picture 8" descr="Hình ảnh Phim Hoạt Hình Xây Dựng Ngôi Nhà Nhỏ Ngôi Nhà Cũ Tranh PNG , Nhà  Clipart, Nhà Dột Nát, Ngôi Nhà Nhỏ PNG và Vector với nền trong suốt để">
            <a:extLst>
              <a:ext uri="{FF2B5EF4-FFF2-40B4-BE49-F238E27FC236}">
                <a16:creationId xmlns:a16="http://schemas.microsoft.com/office/drawing/2014/main" id="{BE4882BA-6C06-250A-5158-13936EC2B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9778" r="93778">
                        <a14:foregroundMark x1="89333" y1="56889" x2="91556" y2="56444"/>
                        <a14:foregroundMark x1="93778" y1="57778" x2="93778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123" y="3399911"/>
            <a:ext cx="609515" cy="60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Bãi biển hut Vẽ bản Quyền miễn phí - Nhà png tải về - Miễn phí trong suốt  Túp Lều png Tải về.">
            <a:extLst>
              <a:ext uri="{FF2B5EF4-FFF2-40B4-BE49-F238E27FC236}">
                <a16:creationId xmlns:a16="http://schemas.microsoft.com/office/drawing/2014/main" id="{03A0DED3-A53C-AC90-E267-628A6D306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61" b="93939" l="9804" r="89804">
                        <a14:foregroundMark x1="54902" y1="6061" x2="54902" y2="6061"/>
                        <a14:foregroundMark x1="52157" y1="64646" x2="56078" y2="85859"/>
                        <a14:foregroundMark x1="27451" y1="91919" x2="65490" y2="94949"/>
                        <a14:foregroundMark x1="65490" y1="94949" x2="86667" y2="90404"/>
                        <a14:foregroundMark x1="86667" y1="90404" x2="86667" y2="89899"/>
                        <a14:foregroundMark x1="63137" y1="94949" x2="42353" y2="93939"/>
                        <a14:foregroundMark x1="42353" y1="93939" x2="40784" y2="93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206" y="3505493"/>
            <a:ext cx="485832" cy="37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Hình ảnh Phim Hoạt Hình Xây Dựng Ngôi Nhà Nhỏ Ngôi Nhà Cũ Tranh PNG , Nhà  Clipart, Nhà Dột Nát, Ngôi Nhà Nhỏ PNG và Vector với nền trong suốt để">
            <a:extLst>
              <a:ext uri="{FF2B5EF4-FFF2-40B4-BE49-F238E27FC236}">
                <a16:creationId xmlns:a16="http://schemas.microsoft.com/office/drawing/2014/main" id="{5E935E33-D277-6F6F-9027-4B2AC0D32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9778" r="93778">
                        <a14:foregroundMark x1="89333" y1="56889" x2="91556" y2="56444"/>
                        <a14:foregroundMark x1="93778" y1="57778" x2="93778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908" y="3526794"/>
            <a:ext cx="355933" cy="35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id="{E201AF75-F716-B99E-3845-E1BCD91C97B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74721" y="2322382"/>
            <a:ext cx="1607586" cy="4095761"/>
          </a:xfrm>
          <a:prstGeom prst="rect">
            <a:avLst/>
          </a:prstGeom>
        </p:spPr>
      </p:pic>
      <p:pic>
        <p:nvPicPr>
          <p:cNvPr id="4" name="Picture 19">
            <a:extLst>
              <a:ext uri="{FF2B5EF4-FFF2-40B4-BE49-F238E27FC236}">
                <a16:creationId xmlns:a16="http://schemas.microsoft.com/office/drawing/2014/main" id="{BAD2A196-0058-D10A-0F07-3DCCE17F66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204924" y="2575652"/>
            <a:ext cx="1815577" cy="3842491"/>
          </a:xfrm>
          <a:prstGeom prst="rect">
            <a:avLst/>
          </a:prstGeom>
        </p:spPr>
      </p:pic>
      <p:sp>
        <p:nvSpPr>
          <p:cNvPr id="61" name="Cloud Callout 7">
            <a:extLst>
              <a:ext uri="{FF2B5EF4-FFF2-40B4-BE49-F238E27FC236}">
                <a16:creationId xmlns:a16="http://schemas.microsoft.com/office/drawing/2014/main" id="{1DE92133-D561-391B-D247-E79A17E7BDD7}"/>
              </a:ext>
            </a:extLst>
          </p:cNvPr>
          <p:cNvSpPr/>
          <p:nvPr/>
        </p:nvSpPr>
        <p:spPr>
          <a:xfrm>
            <a:off x="3264621" y="377438"/>
            <a:ext cx="8767350" cy="2366507"/>
          </a:xfrm>
          <a:prstGeom prst="cloudCallout">
            <a:avLst>
              <a:gd name="adj1" fmla="val -14238"/>
              <a:gd name="adj2" fmla="val 7768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 giới thiệu về những bức tranh mà em yêu thích?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1"/>
            <a:ext cx="2965158" cy="120654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628EC035-7E0B-492C-A08B-1043A1E1E476}"/>
              </a:ext>
            </a:extLst>
          </p:cNvPr>
          <p:cNvGrpSpPr/>
          <p:nvPr/>
        </p:nvGrpSpPr>
        <p:grpSpPr>
          <a:xfrm>
            <a:off x="10704179" y="589417"/>
            <a:ext cx="2718490" cy="1345749"/>
            <a:chOff x="10618590" y="782288"/>
            <a:chExt cx="2718490" cy="134574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7EA9E1A-70D6-4B4B-B77E-DF1BE2E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7C0337D-2185-4E87-8428-BACCE7DAA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567757" y="3089257"/>
            <a:ext cx="5971685" cy="2935337"/>
            <a:chOff x="3067786" y="3122112"/>
            <a:chExt cx="5611012" cy="1791952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3FEAB80-9AC7-42DA-8B26-CDDEBDBA32CB}"/>
              </a:ext>
            </a:extLst>
          </p:cNvPr>
          <p:cNvGrpSpPr/>
          <p:nvPr/>
        </p:nvGrpSpPr>
        <p:grpSpPr>
          <a:xfrm>
            <a:off x="6692103" y="2926970"/>
            <a:ext cx="5379017" cy="3307979"/>
            <a:chOff x="7321881" y="2342215"/>
            <a:chExt cx="4324112" cy="268521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AF5DE20-5AA9-4232-94D6-FFE1A8CC3875}"/>
                </a:ext>
              </a:extLst>
            </p:cNvPr>
            <p:cNvGrpSpPr/>
            <p:nvPr/>
          </p:nvGrpSpPr>
          <p:grpSpPr>
            <a:xfrm>
              <a:off x="7355340" y="2342215"/>
              <a:ext cx="4272481" cy="1906474"/>
              <a:chOff x="7799223" y="-90386"/>
              <a:chExt cx="4272481" cy="1906474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9F4D322B-ADEB-456E-B15D-237917619F58}"/>
                  </a:ext>
                </a:extLst>
              </p:cNvPr>
              <p:cNvGrpSpPr/>
              <p:nvPr/>
            </p:nvGrpSpPr>
            <p:grpSpPr>
              <a:xfrm>
                <a:off x="7799223" y="615259"/>
                <a:ext cx="4272481" cy="1200829"/>
                <a:chOff x="7799223" y="615259"/>
                <a:chExt cx="4272481" cy="1200829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F1C8879B-7828-4C6C-8B12-9F51BE0E6592}"/>
                    </a:ext>
                  </a:extLst>
                </p:cNvPr>
                <p:cNvGrpSpPr/>
                <p:nvPr/>
              </p:nvGrpSpPr>
              <p:grpSpPr>
                <a:xfrm>
                  <a:off x="7799223" y="1283296"/>
                  <a:ext cx="2410462" cy="532792"/>
                  <a:chOff x="7343986" y="299467"/>
                  <a:chExt cx="1941960" cy="410161"/>
                </a:xfrm>
              </p:grpSpPr>
              <p:sp>
                <p:nvSpPr>
                  <p:cNvPr id="45" name="Rectangle: Rounded Corners 44">
                    <a:extLst>
                      <a:ext uri="{FF2B5EF4-FFF2-40B4-BE49-F238E27FC236}">
                        <a16:creationId xmlns:a16="http://schemas.microsoft.com/office/drawing/2014/main" id="{F9027568-006F-4DC3-9D43-66106190F9B6}"/>
                      </a:ext>
                    </a:extLst>
                  </p:cNvPr>
                  <p:cNvSpPr/>
                  <p:nvPr/>
                </p:nvSpPr>
                <p:spPr>
                  <a:xfrm>
                    <a:off x="7571460" y="303051"/>
                    <a:ext cx="1714486" cy="398416"/>
                  </a:xfrm>
                  <a:prstGeom prst="roundRect">
                    <a:avLst/>
                  </a:prstGeom>
                  <a:solidFill>
                    <a:srgbClr val="70AD47">
                      <a:lumMod val="60000"/>
                      <a:lumOff val="4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Đọc to, rõ</a:t>
                    </a:r>
                    <a:endParaRPr kumimoji="0" lang="en-US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4C0F2AAC-0F6C-44EF-BA20-7FBBCD752DA5}"/>
                      </a:ext>
                    </a:extLst>
                  </p:cNvPr>
                  <p:cNvSpPr/>
                  <p:nvPr/>
                </p:nvSpPr>
                <p:spPr>
                  <a:xfrm>
                    <a:off x="7343986" y="299467"/>
                    <a:ext cx="352697" cy="410161"/>
                  </a:xfrm>
                  <a:prstGeom prst="ellipse">
                    <a:avLst/>
                  </a:prstGeom>
                  <a:solidFill>
                    <a:srgbClr val="70AD47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2</a:t>
                    </a:r>
                    <a:endPara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2DA249CB-A751-401B-9E11-A3F943330306}"/>
                    </a:ext>
                  </a:extLst>
                </p:cNvPr>
                <p:cNvGrpSpPr/>
                <p:nvPr/>
              </p:nvGrpSpPr>
              <p:grpSpPr>
                <a:xfrm>
                  <a:off x="7813165" y="615259"/>
                  <a:ext cx="4232832" cy="532791"/>
                  <a:chOff x="7813165" y="615259"/>
                  <a:chExt cx="4232832" cy="532791"/>
                </a:xfrm>
              </p:grpSpPr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64331995-864A-4EAA-9B4F-3B3CDCD32B91}"/>
                      </a:ext>
                    </a:extLst>
                  </p:cNvPr>
                  <p:cNvGrpSpPr/>
                  <p:nvPr/>
                </p:nvGrpSpPr>
                <p:grpSpPr>
                  <a:xfrm>
                    <a:off x="7813165" y="615259"/>
                    <a:ext cx="2228436" cy="532791"/>
                    <a:chOff x="7355217" y="291306"/>
                    <a:chExt cx="1795313" cy="410161"/>
                  </a:xfrm>
                </p:grpSpPr>
                <p:sp>
                  <p:nvSpPr>
                    <p:cNvPr id="43" name="Rectangle: Rounded Corners 42">
                      <a:extLst>
                        <a:ext uri="{FF2B5EF4-FFF2-40B4-BE49-F238E27FC236}">
                          <a16:creationId xmlns:a16="http://schemas.microsoft.com/office/drawing/2014/main" id="{243A7D36-8020-449B-BEF7-AC242DB1CE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82691" y="303051"/>
                      <a:ext cx="1567839" cy="398416"/>
                    </a:xfrm>
                    <a:prstGeom prst="roundRect">
                      <a:avLst/>
                    </a:prstGeom>
                    <a:solidFill>
                      <a:srgbClr val="ED7D31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Đọc đúng</a:t>
                      </a:r>
                      <a:endParaRPr kumimoji="0" lang="en-US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" name="Oval 43">
                      <a:extLst>
                        <a:ext uri="{FF2B5EF4-FFF2-40B4-BE49-F238E27FC236}">
                          <a16:creationId xmlns:a16="http://schemas.microsoft.com/office/drawing/2014/main" id="{316BD8F3-9E54-47CA-BFDC-748479F1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55217" y="291306"/>
                      <a:ext cx="352697" cy="410161"/>
                    </a:xfrm>
                    <a:prstGeom prst="ellipse">
                      <a:avLst/>
                    </a:prstGeom>
                    <a:solidFill>
                      <a:srgbClr val="ED7D31">
                        <a:lumMod val="40000"/>
                        <a:lumOff val="6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pic>
                <p:nvPicPr>
                  <p:cNvPr id="40" name="Picture 39">
                    <a:extLst>
                      <a:ext uri="{FF2B5EF4-FFF2-40B4-BE49-F238E27FC236}">
                        <a16:creationId xmlns:a16="http://schemas.microsoft.com/office/drawing/2014/main" id="{75CD0A22-11BF-4943-96D1-359770D45B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190529" y="681951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1" name="Picture 40">
                    <a:extLst>
                      <a:ext uri="{FF2B5EF4-FFF2-40B4-BE49-F238E27FC236}">
                        <a16:creationId xmlns:a16="http://schemas.microsoft.com/office/drawing/2014/main" id="{67A95F82-982C-4A4F-A5DE-5E74F01993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892305" y="681951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2" name="Picture 41">
                    <a:extLst>
                      <a:ext uri="{FF2B5EF4-FFF2-40B4-BE49-F238E27FC236}">
                        <a16:creationId xmlns:a16="http://schemas.microsoft.com/office/drawing/2014/main" id="{51DFB348-9362-424E-BB69-7B645541E0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1543615" y="689579"/>
                    <a:ext cx="502382" cy="39940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8D8103EE-5227-4B88-9C25-3751B1E8CE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01187" y="1332661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701063DD-CE13-459C-9C7A-8366759570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75440" y="1330093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08C91EAA-A307-47A6-BAA0-DE856FA407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569322" y="1330094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D741828-3314-4184-93FD-9DB9BB992D51}"/>
                  </a:ext>
                </a:extLst>
              </p:cNvPr>
              <p:cNvSpPr txBox="1"/>
              <p:nvPr/>
            </p:nvSpPr>
            <p:spPr>
              <a:xfrm>
                <a:off x="8732654" y="-90386"/>
                <a:ext cx="2928026" cy="4746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Tiêu chí đánh giá 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80E7FC2-6504-407F-8174-203143CC41F5}"/>
                </a:ext>
              </a:extLst>
            </p:cNvPr>
            <p:cNvSpPr/>
            <p:nvPr/>
          </p:nvSpPr>
          <p:spPr>
            <a:xfrm>
              <a:off x="7625328" y="4494842"/>
              <a:ext cx="2272454" cy="517535"/>
            </a:xfrm>
            <a:prstGeom prst="round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Ngắt, nghỉ đúng chỗ 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A2877C0-0BB5-4EF3-805F-F8F9BC3F03E3}"/>
                </a:ext>
              </a:extLst>
            </p:cNvPr>
            <p:cNvSpPr/>
            <p:nvPr/>
          </p:nvSpPr>
          <p:spPr>
            <a:xfrm>
              <a:off x="7321881" y="4494634"/>
              <a:ext cx="437786" cy="532792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5E7FB2F-7AED-4917-BE24-510305685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9971858" y="4553907"/>
              <a:ext cx="502382" cy="39940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34F5979-E257-48A5-ADBD-CD257C834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567153" y="4553907"/>
              <a:ext cx="502382" cy="39940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8801DFA-32F9-4581-A2B1-7503F7B60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1143611" y="4553907"/>
              <a:ext cx="502382" cy="399405"/>
            </a:xfrm>
            <a:prstGeom prst="rect">
              <a:avLst/>
            </a:prstGeom>
          </p:spPr>
        </p:pic>
      </p:grpSp>
      <p:pic>
        <p:nvPicPr>
          <p:cNvPr id="5122" name="Picture 2">
            <a:extLst>
              <a:ext uri="{FF2B5EF4-FFF2-40B4-BE49-F238E27FC236}">
                <a16:creationId xmlns:a16="http://schemas.microsoft.com/office/drawing/2014/main" id="{4B56174C-4646-FFB3-CF05-5A0AA6836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491" y="480986"/>
            <a:ext cx="8923480" cy="230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362254" y="3074365"/>
            <a:ext cx="6172622" cy="333649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Phân công đọc theo đoạn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Khi bạn đọc phải dò theo bạn.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Cùng nhau tìm hiểu từ chưa biết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endParaRPr lang="vi-VN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6696670" y="2800969"/>
            <a:ext cx="1224320" cy="870960"/>
          </a:xfrm>
          <a:prstGeom prst="rect">
            <a:avLst/>
          </a:prstGeom>
        </p:spPr>
      </p:pic>
      <p:pic>
        <p:nvPicPr>
          <p:cNvPr id="22" name="Picture 2" descr="Discuss Png, Vector, PSD, and Clipart With Transparent Background for Free  Download | Pngtree">
            <a:extLst>
              <a:ext uri="{FF2B5EF4-FFF2-40B4-BE49-F238E27FC236}">
                <a16:creationId xmlns:a16="http://schemas.microsoft.com/office/drawing/2014/main" id="{78CA4956-D3CC-41A2-8B9E-B47EDB945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7500" l="4167" r="93056">
                        <a14:foregroundMark x1="14722" y1="73056" x2="25833" y2="89444"/>
                        <a14:foregroundMark x1="6944" y1="71667" x2="5936" y2="80232"/>
                        <a14:foregroundMark x1="6126" y1="83611" x2="8056" y2="86667"/>
                        <a14:foregroundMark x1="5424" y1="82500" x2="6126" y2="83611"/>
                        <a14:foregroundMark x1="4722" y1="81389" x2="5050" y2="81909"/>
                        <a14:foregroundMark x1="14722" y1="85556" x2="22222" y2="97500"/>
                        <a14:foregroundMark x1="22222" y1="97500" x2="56667" y2="91111"/>
                        <a14:foregroundMark x1="87267" y1="69444" x2="93056" y2="74722"/>
                        <a14:foregroundMark x1="86658" y1="68889" x2="87267" y2="69444"/>
                        <a14:foregroundMark x1="83611" y1="66111" x2="86658" y2="68889"/>
                        <a14:foregroundMark x1="45278" y1="62222" x2="49722" y2="65278"/>
                        <a14:foregroundMark x1="34722" y1="84444" x2="67222" y2="85556"/>
                        <a14:foregroundMark x1="58889" y1="69167" x2="58889" y2="69167"/>
                        <a14:foregroundMark x1="57500" y1="71111" x2="57500" y2="71111"/>
                        <a14:foregroundMark x1="59444" y1="71667" x2="63611" y2="57222"/>
                        <a14:foregroundMark x1="63611" y1="57222" x2="63611" y2="56944"/>
                        <a14:foregroundMark x1="84722" y1="73889" x2="84722" y2="73889"/>
                        <a14:foregroundMark x1="82665" y1="76304" x2="82222" y2="82500"/>
                        <a14:foregroundMark x1="82937" y1="72500" x2="82891" y2="73140"/>
                        <a14:foregroundMark x1="83036" y1="71111" x2="82937" y2="72500"/>
                        <a14:foregroundMark x1="83056" y1="70833" x2="83036" y2="71111"/>
                        <a14:foregroundMark x1="76389" y1="83056" x2="76389" y2="83056"/>
                        <a14:foregroundMark x1="75278" y1="83056" x2="75278" y2="83056"/>
                        <a14:foregroundMark x1="75556" y1="81667" x2="75556" y2="81667"/>
                        <a14:foregroundMark x1="75556" y1="81667" x2="75556" y2="81667"/>
                        <a14:foregroundMark x1="74722" y1="80556" x2="74722" y2="80556"/>
                        <a14:foregroundMark x1="73333" y1="80556" x2="73333" y2="80556"/>
                        <a14:foregroundMark x1="74722" y1="81389" x2="74722" y2="81389"/>
                        <a14:foregroundMark x1="74167" y1="81111" x2="74167" y2="81111"/>
                        <a14:foregroundMark x1="74167" y1="81667" x2="74167" y2="81667"/>
                        <a14:foregroundMark x1="73056" y1="80000" x2="73611" y2="80278"/>
                        <a14:foregroundMark x1="74167" y1="82222" x2="74167" y2="82222"/>
                        <a14:foregroundMark x1="74167" y1="80000" x2="74167" y2="80000"/>
                        <a14:foregroundMark x1="74167" y1="81389" x2="74167" y2="81389"/>
                        <a14:foregroundMark x1="74167" y1="81667" x2="74167" y2="81667"/>
                        <a14:foregroundMark x1="74167" y1="81667" x2="74444" y2="83056"/>
                        <a14:foregroundMark x1="73333" y1="80556" x2="76389" y2="81944"/>
                        <a14:foregroundMark x1="78889" y1="67500" x2="78738" y2="67779"/>
                        <a14:backgroundMark x1="64444" y1="20833" x2="69722" y2="51667"/>
                        <a14:backgroundMark x1="4444" y1="83611" x2="4444" y2="83611"/>
                        <a14:backgroundMark x1="4444" y1="82222" x2="4444" y2="82222"/>
                        <a14:backgroundMark x1="4444" y1="83056" x2="5278" y2="82778"/>
                        <a14:backgroundMark x1="73889" y1="75556" x2="73889" y2="75556"/>
                        <a14:backgroundMark x1="75833" y1="68889" x2="72778" y2="73333"/>
                        <a14:backgroundMark x1="77778" y1="69722" x2="77778" y2="69722"/>
                        <a14:backgroundMark x1="78333" y1="68889" x2="78333" y2="68889"/>
                        <a14:backgroundMark x1="77778" y1="70278" x2="77778" y2="70278"/>
                        <a14:backgroundMark x1="79444" y1="68889" x2="78611" y2="68889"/>
                        <a14:backgroundMark x1="78056" y1="69444" x2="78056" y2="69444"/>
                        <a14:backgroundMark x1="76944" y1="71111" x2="76944" y2="71111"/>
                        <a14:backgroundMark x1="79167" y1="68889" x2="79722" y2="68889"/>
                        <a14:backgroundMark x1="78611" y1="68889" x2="78611" y2="68889"/>
                        <a14:backgroundMark x1="78889" y1="68333" x2="76389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663430" y="2556713"/>
            <a:ext cx="1718060" cy="108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23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33600-E5DF-ADDE-0FF5-F7BBA39F4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:a16="http://schemas.microsoft.com/office/drawing/2014/main" id="{31520807-2F5C-EA5B-E153-CC5844C1FD3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70609" y="-25655"/>
            <a:ext cx="1162373" cy="1137672"/>
          </a:xfrm>
          <a:prstGeom prst="rect">
            <a:avLst/>
          </a:prstGeom>
        </p:spPr>
      </p:pic>
      <p:pic>
        <p:nvPicPr>
          <p:cNvPr id="34" name="Picture 33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77AD782D-9587-090F-7134-52F144BC9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877" y="3445213"/>
            <a:ext cx="2114698" cy="2264727"/>
          </a:xfrm>
          <a:prstGeom prst="rect">
            <a:avLst/>
          </a:prstGeom>
        </p:spPr>
      </p:pic>
      <p:pic>
        <p:nvPicPr>
          <p:cNvPr id="28" name="Picture 27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0D460D7E-F008-093D-3C33-56CDDBFDD0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090" y="3317975"/>
            <a:ext cx="2114698" cy="2264727"/>
          </a:xfrm>
          <a:prstGeom prst="rect">
            <a:avLst/>
          </a:prstGeom>
        </p:spPr>
      </p:pic>
      <p:pic>
        <p:nvPicPr>
          <p:cNvPr id="2050" name="Picture 2" descr="Phim hoạt hình Clip nghệ thuật - Một cây cỏ png tải về - Miễn phí trong  suốt Máy Tính Nền png Tải về.">
            <a:extLst>
              <a:ext uri="{FF2B5EF4-FFF2-40B4-BE49-F238E27FC236}">
                <a16:creationId xmlns:a16="http://schemas.microsoft.com/office/drawing/2014/main" id="{A452A829-1824-2286-DD81-8CCA631CC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8556" y1="74615" x2="86444" y2="72115"/>
                        <a14:foregroundMark x1="85000" y1="75577" x2="89333" y2="7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003" y="5723301"/>
            <a:ext cx="2106968" cy="121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07743E9C-236D-3875-FD0D-11D5A431C0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763" y="4414674"/>
            <a:ext cx="2114698" cy="2264727"/>
          </a:xfrm>
          <a:prstGeom prst="rect">
            <a:avLst/>
          </a:prstGeom>
        </p:spPr>
      </p:pic>
      <p:pic>
        <p:nvPicPr>
          <p:cNvPr id="26" name="Picture 25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88EC1023-FFD4-5468-5908-9A613E058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62" y="4153416"/>
            <a:ext cx="2114698" cy="2264727"/>
          </a:xfrm>
          <a:prstGeom prst="rect">
            <a:avLst/>
          </a:prstGeom>
        </p:spPr>
      </p:pic>
      <p:pic>
        <p:nvPicPr>
          <p:cNvPr id="31" name="Picture 30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EAB7BAB4-A2E1-4285-4B3C-8579931F25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273" y="4593271"/>
            <a:ext cx="2114698" cy="2264727"/>
          </a:xfrm>
          <a:prstGeom prst="rect">
            <a:avLst/>
          </a:prstGeom>
        </p:spPr>
      </p:pic>
      <p:pic>
        <p:nvPicPr>
          <p:cNvPr id="32" name="Picture 31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5A4EDE5C-8631-8C63-96C6-B79201FFD1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560" y="4587546"/>
            <a:ext cx="2114698" cy="2264727"/>
          </a:xfrm>
          <a:prstGeom prst="rect">
            <a:avLst/>
          </a:prstGeom>
        </p:spPr>
      </p:pic>
      <p:pic>
        <p:nvPicPr>
          <p:cNvPr id="33" name="Picture 32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43F9026B-B9E0-F883-4C78-EE8D6296C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679" y="4593273"/>
            <a:ext cx="2114698" cy="2264727"/>
          </a:xfrm>
          <a:prstGeom prst="rect">
            <a:avLst/>
          </a:prstGeom>
        </p:spPr>
      </p:pic>
      <p:pic>
        <p:nvPicPr>
          <p:cNvPr id="2056" name="Picture 8" descr="Hình ảnh Phim Hoạt Hình Xây Dựng Ngôi Nhà Nhỏ Ngôi Nhà Cũ Tranh PNG , Nhà  Clipart, Nhà Dột Nát, Ngôi Nhà Nhỏ PNG và Vector với nền trong suốt để">
            <a:extLst>
              <a:ext uri="{FF2B5EF4-FFF2-40B4-BE49-F238E27FC236}">
                <a16:creationId xmlns:a16="http://schemas.microsoft.com/office/drawing/2014/main" id="{26BFFD08-C54F-2868-5649-3499391CD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9778" r="93778">
                        <a14:foregroundMark x1="89333" y1="56889" x2="91556" y2="56444"/>
                        <a14:foregroundMark x1="93778" y1="57778" x2="93778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123" y="3399911"/>
            <a:ext cx="609515" cy="60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Bãi biển hut Vẽ bản Quyền miễn phí - Nhà png tải về - Miễn phí trong suốt  Túp Lều png Tải về.">
            <a:extLst>
              <a:ext uri="{FF2B5EF4-FFF2-40B4-BE49-F238E27FC236}">
                <a16:creationId xmlns:a16="http://schemas.microsoft.com/office/drawing/2014/main" id="{B2BD2FAD-D2CD-2FBC-3B1E-5952D3CEF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61" b="93939" l="9804" r="89804">
                        <a14:foregroundMark x1="54902" y1="6061" x2="54902" y2="6061"/>
                        <a14:foregroundMark x1="52157" y1="64646" x2="56078" y2="85859"/>
                        <a14:foregroundMark x1="27451" y1="91919" x2="65490" y2="94949"/>
                        <a14:foregroundMark x1="65490" y1="94949" x2="86667" y2="90404"/>
                        <a14:foregroundMark x1="86667" y1="90404" x2="86667" y2="89899"/>
                        <a14:foregroundMark x1="63137" y1="94949" x2="42353" y2="93939"/>
                        <a14:foregroundMark x1="42353" y1="93939" x2="40784" y2="93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206" y="3505493"/>
            <a:ext cx="485832" cy="37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Hình ảnh Phim Hoạt Hình Xây Dựng Ngôi Nhà Nhỏ Ngôi Nhà Cũ Tranh PNG , Nhà  Clipart, Nhà Dột Nát, Ngôi Nhà Nhỏ PNG và Vector với nền trong suốt để">
            <a:extLst>
              <a:ext uri="{FF2B5EF4-FFF2-40B4-BE49-F238E27FC236}">
                <a16:creationId xmlns:a16="http://schemas.microsoft.com/office/drawing/2014/main" id="{900B1CB9-668F-88BC-1791-BD0A0E01E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9778" r="93778">
                        <a14:foregroundMark x1="89333" y1="56889" x2="91556" y2="56444"/>
                        <a14:foregroundMark x1="93778" y1="57778" x2="93778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908" y="3526794"/>
            <a:ext cx="355933" cy="35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id="{39B7CACD-31C7-0A38-DBE4-E56C0A81455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82746" y="2294623"/>
            <a:ext cx="1607586" cy="4095761"/>
          </a:xfrm>
          <a:prstGeom prst="rect">
            <a:avLst/>
          </a:prstGeom>
        </p:spPr>
      </p:pic>
      <p:pic>
        <p:nvPicPr>
          <p:cNvPr id="4" name="Picture 19">
            <a:extLst>
              <a:ext uri="{FF2B5EF4-FFF2-40B4-BE49-F238E27FC236}">
                <a16:creationId xmlns:a16="http://schemas.microsoft.com/office/drawing/2014/main" id="{5B959C54-AD1C-BFE4-35E0-334526ADA95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236119" y="2436494"/>
            <a:ext cx="1815577" cy="3842491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9C532DA-33A2-85EF-B1AA-93F5E26DA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989" y="662133"/>
            <a:ext cx="9822671" cy="109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478F245F-E410-0043-B090-29729FD0BF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" t="39609" r="-1386" b="3957"/>
          <a:stretch/>
        </p:blipFill>
        <p:spPr bwMode="auto">
          <a:xfrm>
            <a:off x="4058677" y="2133600"/>
            <a:ext cx="8401765" cy="4724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21" name="Group 68">
            <a:extLst>
              <a:ext uri="{FF2B5EF4-FFF2-40B4-BE49-F238E27FC236}">
                <a16:creationId xmlns:a16="http://schemas.microsoft.com/office/drawing/2014/main" id="{770A9943-F8F1-5B67-C2FA-58313C56A6FA}"/>
              </a:ext>
            </a:extLst>
          </p:cNvPr>
          <p:cNvGrpSpPr/>
          <p:nvPr/>
        </p:nvGrpSpPr>
        <p:grpSpPr>
          <a:xfrm>
            <a:off x="4550704" y="2034223"/>
            <a:ext cx="6630057" cy="4672516"/>
            <a:chOff x="4157489" y="411510"/>
            <a:chExt cx="6195714" cy="4739488"/>
          </a:xfrm>
        </p:grpSpPr>
        <p:grpSp>
          <p:nvGrpSpPr>
            <p:cNvPr id="22" name="Group 69">
              <a:extLst>
                <a:ext uri="{FF2B5EF4-FFF2-40B4-BE49-F238E27FC236}">
                  <a16:creationId xmlns:a16="http://schemas.microsoft.com/office/drawing/2014/main" id="{0D4CC08A-2A01-CF55-90C8-6476BBADF642}"/>
                </a:ext>
              </a:extLst>
            </p:cNvPr>
            <p:cNvGrpSpPr/>
            <p:nvPr/>
          </p:nvGrpSpPr>
          <p:grpSpPr>
            <a:xfrm>
              <a:off x="4157489" y="411510"/>
              <a:ext cx="6195714" cy="4739488"/>
              <a:chOff x="4125650" y="390099"/>
              <a:chExt cx="6195714" cy="4739488"/>
            </a:xfrm>
          </p:grpSpPr>
          <p:grpSp>
            <p:nvGrpSpPr>
              <p:cNvPr id="24" name="Group 71">
                <a:extLst>
                  <a:ext uri="{FF2B5EF4-FFF2-40B4-BE49-F238E27FC236}">
                    <a16:creationId xmlns:a16="http://schemas.microsoft.com/office/drawing/2014/main" id="{9C89E93E-16EB-C7FB-3473-293521C30335}"/>
                  </a:ext>
                </a:extLst>
              </p:cNvPr>
              <p:cNvGrpSpPr/>
              <p:nvPr/>
            </p:nvGrpSpPr>
            <p:grpSpPr>
              <a:xfrm>
                <a:off x="4125650" y="390099"/>
                <a:ext cx="6138787" cy="3700395"/>
                <a:chOff x="7603398" y="2390598"/>
                <a:chExt cx="3825559" cy="2636828"/>
              </a:xfrm>
            </p:grpSpPr>
            <p:grpSp>
              <p:nvGrpSpPr>
                <p:cNvPr id="39" name="Group 76">
                  <a:extLst>
                    <a:ext uri="{FF2B5EF4-FFF2-40B4-BE49-F238E27FC236}">
                      <a16:creationId xmlns:a16="http://schemas.microsoft.com/office/drawing/2014/main" id="{FB6B5347-1194-D93E-1FA1-4863263AF5B2}"/>
                    </a:ext>
                  </a:extLst>
                </p:cNvPr>
                <p:cNvGrpSpPr/>
                <p:nvPr/>
              </p:nvGrpSpPr>
              <p:grpSpPr>
                <a:xfrm>
                  <a:off x="7603398" y="2390598"/>
                  <a:ext cx="3825559" cy="1949295"/>
                  <a:chOff x="8047281" y="-42003"/>
                  <a:chExt cx="3825559" cy="1949295"/>
                </a:xfrm>
              </p:grpSpPr>
              <p:grpSp>
                <p:nvGrpSpPr>
                  <p:cNvPr id="46" name="Group 82">
                    <a:extLst>
                      <a:ext uri="{FF2B5EF4-FFF2-40B4-BE49-F238E27FC236}">
                        <a16:creationId xmlns:a16="http://schemas.microsoft.com/office/drawing/2014/main" id="{A85F393F-C274-9CD1-0012-AC55412E7CD0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1" y="601819"/>
                    <a:ext cx="3825559" cy="1305473"/>
                    <a:chOff x="8047281" y="601819"/>
                    <a:chExt cx="3825559" cy="1305473"/>
                  </a:xfrm>
                </p:grpSpPr>
                <p:grpSp>
                  <p:nvGrpSpPr>
                    <p:cNvPr id="48" name="Group 84">
                      <a:extLst>
                        <a:ext uri="{FF2B5EF4-FFF2-40B4-BE49-F238E27FC236}">
                          <a16:creationId xmlns:a16="http://schemas.microsoft.com/office/drawing/2014/main" id="{930907A6-2859-11E0-CFE4-07383F3A793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59" name="Rectangle: Rounded Corners 95">
                        <a:extLst>
                          <a:ext uri="{FF2B5EF4-FFF2-40B4-BE49-F238E27FC236}">
                            <a16:creationId xmlns:a16="http://schemas.microsoft.com/office/drawing/2014/main" id="{8B404E74-E0C8-BFC4-1E39-85BFE00F88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vi-VN" sz="2400" b="1" dirty="0">
                            <a:solidFill>
                              <a:schemeClr val="tx1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lang="en-US" sz="24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60" name="Oval 96">
                        <a:extLst>
                          <a:ext uri="{FF2B5EF4-FFF2-40B4-BE49-F238E27FC236}">
                            <a16:creationId xmlns:a16="http://schemas.microsoft.com/office/drawing/2014/main" id="{06C08988-A050-D9E2-2293-39454B9AF5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vi-VN" sz="2400" b="1" dirty="0">
                            <a:solidFill>
                              <a:schemeClr val="tx1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lang="en-US" sz="24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49" name="Group 85">
                      <a:extLst>
                        <a:ext uri="{FF2B5EF4-FFF2-40B4-BE49-F238E27FC236}">
                          <a16:creationId xmlns:a16="http://schemas.microsoft.com/office/drawing/2014/main" id="{82056D58-6BDF-3C8F-1B9C-7DA03B3B308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1" y="601819"/>
                      <a:ext cx="3799320" cy="546232"/>
                      <a:chOff x="8047281" y="601819"/>
                      <a:chExt cx="3799320" cy="546232"/>
                    </a:xfrm>
                  </p:grpSpPr>
                  <p:grpSp>
                    <p:nvGrpSpPr>
                      <p:cNvPr id="53" name="Group 89">
                        <a:extLst>
                          <a:ext uri="{FF2B5EF4-FFF2-40B4-BE49-F238E27FC236}">
                            <a16:creationId xmlns:a16="http://schemas.microsoft.com/office/drawing/2014/main" id="{FB16856C-16BF-453C-F8DB-6CC412F0B99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1" y="601819"/>
                        <a:ext cx="2127805" cy="546232"/>
                        <a:chOff x="7543830" y="280959"/>
                        <a:chExt cx="1714241" cy="420508"/>
                      </a:xfrm>
                    </p:grpSpPr>
                    <p:sp>
                      <p:nvSpPr>
                        <p:cNvPr id="57" name="Rectangle: Rounded Corners 93">
                          <a:extLst>
                            <a:ext uri="{FF2B5EF4-FFF2-40B4-BE49-F238E27FC236}">
                              <a16:creationId xmlns:a16="http://schemas.microsoft.com/office/drawing/2014/main" id="{2C8B632C-1750-BEDC-757E-EB0139E2C9B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0653" y="280959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vi-VN" sz="2400" b="1" dirty="0">
                              <a:solidFill>
                                <a:schemeClr val="tx1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lang="en-US" sz="2400" b="1" dirty="0">
                            <a:solidFill>
                              <a:schemeClr val="tx1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58" name="Oval 94">
                          <a:extLst>
                            <a:ext uri="{FF2B5EF4-FFF2-40B4-BE49-F238E27FC236}">
                              <a16:creationId xmlns:a16="http://schemas.microsoft.com/office/drawing/2014/main" id="{5834B8D9-480C-3D6E-4907-0741EE9AE78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vi-VN" sz="2400" b="1" dirty="0">
                              <a:solidFill>
                                <a:schemeClr val="tx1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lang="en-US" sz="2400" b="1" dirty="0">
                            <a:solidFill>
                              <a:schemeClr val="tx1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54" name="Picture 90">
                        <a:extLst>
                          <a:ext uri="{FF2B5EF4-FFF2-40B4-BE49-F238E27FC236}">
                            <a16:creationId xmlns:a16="http://schemas.microsoft.com/office/drawing/2014/main" id="{9E9183EA-4771-8B5A-4E73-77ED943C113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5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6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  <a:ln>
                        <a:solidFill>
                          <a:schemeClr val="bg1"/>
                        </a:solidFill>
                      </a:ln>
                    </p:spPr>
                  </p:pic>
                  <p:pic>
                    <p:nvPicPr>
                      <p:cNvPr id="55" name="Picture 91">
                        <a:extLst>
                          <a:ext uri="{FF2B5EF4-FFF2-40B4-BE49-F238E27FC236}">
                            <a16:creationId xmlns:a16="http://schemas.microsoft.com/office/drawing/2014/main" id="{7679879E-7EAD-B827-80E9-4CAC80F4DD2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5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6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  <a:ln>
                        <a:solidFill>
                          <a:schemeClr val="bg1"/>
                        </a:solidFill>
                      </a:ln>
                    </p:spPr>
                  </p:pic>
                  <p:pic>
                    <p:nvPicPr>
                      <p:cNvPr id="56" name="Picture 92">
                        <a:extLst>
                          <a:ext uri="{FF2B5EF4-FFF2-40B4-BE49-F238E27FC236}">
                            <a16:creationId xmlns:a16="http://schemas.microsoft.com/office/drawing/2014/main" id="{E438B8CA-8D01-B07D-C5F6-219C93A8116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5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6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  <a:ln>
                        <a:solidFill>
                          <a:schemeClr val="bg1"/>
                        </a:solidFill>
                      </a:ln>
                    </p:spPr>
                  </p:pic>
                </p:grpSp>
                <p:pic>
                  <p:nvPicPr>
                    <p:cNvPr id="50" name="Picture 86">
                      <a:extLst>
                        <a:ext uri="{FF2B5EF4-FFF2-40B4-BE49-F238E27FC236}">
                          <a16:creationId xmlns:a16="http://schemas.microsoft.com/office/drawing/2014/main" id="{54F5373D-F16F-F7E3-8DBE-34F0BE2ABB4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5">
                      <a:extLst>
                        <a:ext uri="{BEBA8EAE-BF5A-486C-A8C5-ECC9F3942E4B}">
                          <a14:imgProps xmlns:a14="http://schemas.microsoft.com/office/drawing/2010/main">
                            <a14:imgLayer r:embed="rId16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</p:pic>
                <p:pic>
                  <p:nvPicPr>
                    <p:cNvPr id="51" name="Picture 87">
                      <a:extLst>
                        <a:ext uri="{FF2B5EF4-FFF2-40B4-BE49-F238E27FC236}">
                          <a16:creationId xmlns:a16="http://schemas.microsoft.com/office/drawing/2014/main" id="{EBE0BA9D-830B-3201-2F9A-439E16CEDD7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5">
                      <a:extLst>
                        <a:ext uri="{BEBA8EAE-BF5A-486C-A8C5-ECC9F3942E4B}">
                          <a14:imgProps xmlns:a14="http://schemas.microsoft.com/office/drawing/2010/main">
                            <a14:imgLayer r:embed="rId16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</p:pic>
                <p:pic>
                  <p:nvPicPr>
                    <p:cNvPr id="52" name="Picture 88">
                      <a:extLst>
                        <a:ext uri="{FF2B5EF4-FFF2-40B4-BE49-F238E27FC236}">
                          <a16:creationId xmlns:a16="http://schemas.microsoft.com/office/drawing/2014/main" id="{8AAC6D6B-5872-0297-831B-8FBAB3EACEC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5">
                      <a:extLst>
                        <a:ext uri="{BEBA8EAE-BF5A-486C-A8C5-ECC9F3942E4B}">
                          <a14:imgProps xmlns:a14="http://schemas.microsoft.com/office/drawing/2010/main">
                            <a14:imgLayer r:embed="rId16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  <a:ln>
                      <a:solidFill>
                        <a:schemeClr val="bg1"/>
                      </a:solidFill>
                    </a:ln>
                  </p:spPr>
                </p:pic>
              </p:grpSp>
              <p:sp>
                <p:nvSpPr>
                  <p:cNvPr id="47" name="TextBox 83">
                    <a:extLst>
                      <a:ext uri="{FF2B5EF4-FFF2-40B4-BE49-F238E27FC236}">
                        <a16:creationId xmlns:a16="http://schemas.microsoft.com/office/drawing/2014/main" id="{04FDE214-6464-EDEE-1E39-D71D0F5EFE67}"/>
                      </a:ext>
                    </a:extLst>
                  </p:cNvPr>
                  <p:cNvSpPr txBox="1"/>
                  <p:nvPr/>
                </p:nvSpPr>
                <p:spPr>
                  <a:xfrm>
                    <a:off x="9079122" y="-42003"/>
                    <a:ext cx="2334077" cy="467164"/>
                  </a:xfrm>
                  <a:prstGeom prst="rect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vi-VN" sz="3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lang="en-US" sz="3600" b="1" dirty="0">
                      <a:solidFill>
                        <a:schemeClr val="accent2">
                          <a:lumMod val="50000"/>
                        </a:schemeClr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41" name="Rectangle: Rounded Corners 77">
                  <a:extLst>
                    <a:ext uri="{FF2B5EF4-FFF2-40B4-BE49-F238E27FC236}">
                      <a16:creationId xmlns:a16="http://schemas.microsoft.com/office/drawing/2014/main" id="{1578ABEB-AD58-07F2-4959-FB3173B62485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2400" b="1" dirty="0">
                      <a:solidFill>
                        <a:schemeClr val="tx1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lang="en-US" sz="2400" b="1" dirty="0">
                    <a:solidFill>
                      <a:schemeClr val="tx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42" name="Oval 78">
                  <a:extLst>
                    <a:ext uri="{FF2B5EF4-FFF2-40B4-BE49-F238E27FC236}">
                      <a16:creationId xmlns:a16="http://schemas.microsoft.com/office/drawing/2014/main" id="{3D20BD52-D2F7-7AE6-066A-66E39CC9224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vi-VN" sz="2400" b="1" dirty="0">
                      <a:solidFill>
                        <a:schemeClr val="tx1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lang="en-US" sz="2400" b="1" dirty="0">
                    <a:solidFill>
                      <a:schemeClr val="tx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43" name="Picture 79">
                  <a:extLst>
                    <a:ext uri="{FF2B5EF4-FFF2-40B4-BE49-F238E27FC236}">
                      <a16:creationId xmlns:a16="http://schemas.microsoft.com/office/drawing/2014/main" id="{5BD967C5-A454-F360-7CA0-DF70C14798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  <p:pic>
              <p:nvPicPr>
                <p:cNvPr id="44" name="Picture 80">
                  <a:extLst>
                    <a:ext uri="{FF2B5EF4-FFF2-40B4-BE49-F238E27FC236}">
                      <a16:creationId xmlns:a16="http://schemas.microsoft.com/office/drawing/2014/main" id="{617A2B21-C21A-A216-9F70-21786CC6B1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  <p:pic>
              <p:nvPicPr>
                <p:cNvPr id="45" name="Picture 81">
                  <a:extLst>
                    <a:ext uri="{FF2B5EF4-FFF2-40B4-BE49-F238E27FC236}">
                      <a16:creationId xmlns:a16="http://schemas.microsoft.com/office/drawing/2014/main" id="{13D29DA9-C378-BA1F-3DAE-87AEC88CCC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</p:grpSp>
          <p:sp>
            <p:nvSpPr>
              <p:cNvPr id="29" name="Rectangle: Rounded Corners 72">
                <a:extLst>
                  <a:ext uri="{FF2B5EF4-FFF2-40B4-BE49-F238E27FC236}">
                    <a16:creationId xmlns:a16="http://schemas.microsoft.com/office/drawing/2014/main" id="{FC05DE06-6F47-3609-B3D3-43E15A371FC8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400" b="1" dirty="0">
                    <a:solidFill>
                      <a:schemeClr val="tx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algn="ctr"/>
                <a:r>
                  <a:rPr lang="vi-VN" sz="2400" b="1" dirty="0">
                    <a:solidFill>
                      <a:schemeClr val="tx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lang="en-US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30" name="Picture 73">
                <a:extLst>
                  <a:ext uri="{FF2B5EF4-FFF2-40B4-BE49-F238E27FC236}">
                    <a16:creationId xmlns:a16="http://schemas.microsoft.com/office/drawing/2014/main" id="{4C68F7C8-F4C0-49A9-9E0C-4420E89E3F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37" name="Picture 74">
                <a:extLst>
                  <a:ext uri="{FF2B5EF4-FFF2-40B4-BE49-F238E27FC236}">
                    <a16:creationId xmlns:a16="http://schemas.microsoft.com/office/drawing/2014/main" id="{432653D6-A645-2A7C-A942-B6778A5C4A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38" name="Picture 75">
                <a:extLst>
                  <a:ext uri="{FF2B5EF4-FFF2-40B4-BE49-F238E27FC236}">
                    <a16:creationId xmlns:a16="http://schemas.microsoft.com/office/drawing/2014/main" id="{E5A97CED-BE6F-10DD-3391-9F9D4940EF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</p:grpSp>
        <p:sp>
          <p:nvSpPr>
            <p:cNvPr id="23" name="Oval 70">
              <a:extLst>
                <a:ext uri="{FF2B5EF4-FFF2-40B4-BE49-F238E27FC236}">
                  <a16:creationId xmlns:a16="http://schemas.microsoft.com/office/drawing/2014/main" id="{8F7F1016-A9F6-9F5C-A448-3D28FC03195A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n-US" sz="2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8217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A19C9-A97E-2375-E05E-B62E8D484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:a16="http://schemas.microsoft.com/office/drawing/2014/main" id="{88175372-2DD6-67A9-893C-2BE4E3ACA1C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70609" y="-25655"/>
            <a:ext cx="1162373" cy="1137672"/>
          </a:xfrm>
          <a:prstGeom prst="rect">
            <a:avLst/>
          </a:prstGeom>
        </p:spPr>
      </p:pic>
      <p:pic>
        <p:nvPicPr>
          <p:cNvPr id="34" name="Picture 33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52CA4A2F-53FB-9AD8-D2E9-DCC84FB9B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877" y="3445213"/>
            <a:ext cx="2114698" cy="2264727"/>
          </a:xfrm>
          <a:prstGeom prst="rect">
            <a:avLst/>
          </a:prstGeom>
        </p:spPr>
      </p:pic>
      <p:pic>
        <p:nvPicPr>
          <p:cNvPr id="28" name="Picture 27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83FE768A-58EB-F2F3-9E62-D0C4094F3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090" y="3317975"/>
            <a:ext cx="2114698" cy="2264727"/>
          </a:xfrm>
          <a:prstGeom prst="rect">
            <a:avLst/>
          </a:prstGeom>
        </p:spPr>
      </p:pic>
      <p:pic>
        <p:nvPicPr>
          <p:cNvPr id="27" name="Picture 26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385536DB-D72D-173B-E165-FA089010C9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758" y="3314584"/>
            <a:ext cx="2114698" cy="2264727"/>
          </a:xfrm>
          <a:prstGeom prst="rect">
            <a:avLst/>
          </a:prstGeom>
        </p:spPr>
      </p:pic>
      <p:pic>
        <p:nvPicPr>
          <p:cNvPr id="2050" name="Picture 2" descr="Phim hoạt hình Clip nghệ thuật - Một cây cỏ png tải về - Miễn phí trong  suốt Máy Tính Nền png Tải về.">
            <a:extLst>
              <a:ext uri="{FF2B5EF4-FFF2-40B4-BE49-F238E27FC236}">
                <a16:creationId xmlns:a16="http://schemas.microsoft.com/office/drawing/2014/main" id="{F02CD742-1F81-C5DC-D3C8-D2144A980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8556" y1="74615" x2="86444" y2="72115"/>
                        <a14:foregroundMark x1="85000" y1="75577" x2="89333" y2="7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003" y="5723301"/>
            <a:ext cx="2106968" cy="121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09646BF6-1F22-86E0-4EF0-5D510097A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763" y="4414674"/>
            <a:ext cx="2114698" cy="2264727"/>
          </a:xfrm>
          <a:prstGeom prst="rect">
            <a:avLst/>
          </a:prstGeom>
        </p:spPr>
      </p:pic>
      <p:pic>
        <p:nvPicPr>
          <p:cNvPr id="26" name="Picture 25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3AA47AD7-7A10-197F-5832-784979B210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62" y="4153416"/>
            <a:ext cx="2114698" cy="2264727"/>
          </a:xfrm>
          <a:prstGeom prst="rect">
            <a:avLst/>
          </a:prstGeom>
        </p:spPr>
      </p:pic>
      <p:pic>
        <p:nvPicPr>
          <p:cNvPr id="31" name="Picture 30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C9BA0AC0-392D-B3AF-648C-CFA0CBFAAA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273" y="4593271"/>
            <a:ext cx="2114698" cy="2264727"/>
          </a:xfrm>
          <a:prstGeom prst="rect">
            <a:avLst/>
          </a:prstGeom>
        </p:spPr>
      </p:pic>
      <p:pic>
        <p:nvPicPr>
          <p:cNvPr id="32" name="Picture 31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29D102E2-E89D-0ABE-335E-5FFFD78B26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560" y="4587546"/>
            <a:ext cx="2114698" cy="2264727"/>
          </a:xfrm>
          <a:prstGeom prst="rect">
            <a:avLst/>
          </a:prstGeom>
        </p:spPr>
      </p:pic>
      <p:pic>
        <p:nvPicPr>
          <p:cNvPr id="33" name="Picture 32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289A7AB6-65AD-FDA7-9522-8C97AC858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679" y="4593273"/>
            <a:ext cx="2114698" cy="2264727"/>
          </a:xfrm>
          <a:prstGeom prst="rect">
            <a:avLst/>
          </a:prstGeom>
        </p:spPr>
      </p:pic>
      <p:pic>
        <p:nvPicPr>
          <p:cNvPr id="2056" name="Picture 8" descr="Hình ảnh Phim Hoạt Hình Xây Dựng Ngôi Nhà Nhỏ Ngôi Nhà Cũ Tranh PNG , Nhà  Clipart, Nhà Dột Nát, Ngôi Nhà Nhỏ PNG và Vector với nền trong suốt để">
            <a:extLst>
              <a:ext uri="{FF2B5EF4-FFF2-40B4-BE49-F238E27FC236}">
                <a16:creationId xmlns:a16="http://schemas.microsoft.com/office/drawing/2014/main" id="{06E6999E-295A-C02D-22D3-91AA4B09C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9778" r="93778">
                        <a14:foregroundMark x1="89333" y1="56889" x2="91556" y2="56444"/>
                        <a14:foregroundMark x1="93778" y1="57778" x2="93778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123" y="3399911"/>
            <a:ext cx="609515" cy="60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Bãi biển hut Vẽ bản Quyền miễn phí - Nhà png tải về - Miễn phí trong suốt  Túp Lều png Tải về.">
            <a:extLst>
              <a:ext uri="{FF2B5EF4-FFF2-40B4-BE49-F238E27FC236}">
                <a16:creationId xmlns:a16="http://schemas.microsoft.com/office/drawing/2014/main" id="{D18F0F61-156C-9F9C-E9F8-E85A6FC53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61" b="93939" l="9804" r="89804">
                        <a14:foregroundMark x1="54902" y1="6061" x2="54902" y2="6061"/>
                        <a14:foregroundMark x1="52157" y1="64646" x2="56078" y2="85859"/>
                        <a14:foregroundMark x1="27451" y1="91919" x2="65490" y2="94949"/>
                        <a14:foregroundMark x1="65490" y1="94949" x2="86667" y2="90404"/>
                        <a14:foregroundMark x1="86667" y1="90404" x2="86667" y2="89899"/>
                        <a14:foregroundMark x1="63137" y1="94949" x2="42353" y2="93939"/>
                        <a14:foregroundMark x1="42353" y1="93939" x2="40784" y2="93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206" y="3505493"/>
            <a:ext cx="485832" cy="37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Hình ảnh Phim Hoạt Hình Xây Dựng Ngôi Nhà Nhỏ Ngôi Nhà Cũ Tranh PNG , Nhà  Clipart, Nhà Dột Nát, Ngôi Nhà Nhỏ PNG và Vector với nền trong suốt để">
            <a:extLst>
              <a:ext uri="{FF2B5EF4-FFF2-40B4-BE49-F238E27FC236}">
                <a16:creationId xmlns:a16="http://schemas.microsoft.com/office/drawing/2014/main" id="{6A54B8AB-E36A-4425-FBAA-9FDC06C4A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9778" r="93778">
                        <a14:foregroundMark x1="89333" y1="56889" x2="91556" y2="56444"/>
                        <a14:foregroundMark x1="93778" y1="57778" x2="93778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908" y="3526794"/>
            <a:ext cx="355933" cy="35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F7FECEDB-DC80-2CF8-7C6A-29FFBD2E0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081" y="275970"/>
            <a:ext cx="10112168" cy="65016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A559DEEF-7F45-6C66-6DD3-763ADE888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552" y="2858299"/>
            <a:ext cx="4493669" cy="390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0">
            <a:extLst>
              <a:ext uri="{FF2B5EF4-FFF2-40B4-BE49-F238E27FC236}">
                <a16:creationId xmlns:a16="http://schemas.microsoft.com/office/drawing/2014/main" id="{DB65E60C-0FEA-73F1-4986-E305A2ADD56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9662068" y="3163886"/>
            <a:ext cx="862676" cy="552586"/>
          </a:xfrm>
          <a:prstGeom prst="rect">
            <a:avLst/>
          </a:prstGeom>
        </p:spPr>
      </p:pic>
      <p:pic>
        <p:nvPicPr>
          <p:cNvPr id="13" name="Picture 90">
            <a:extLst>
              <a:ext uri="{FF2B5EF4-FFF2-40B4-BE49-F238E27FC236}">
                <a16:creationId xmlns:a16="http://schemas.microsoft.com/office/drawing/2014/main" id="{F4CF90F8-1923-F2B3-56A6-CD63823B874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9653447" y="1910746"/>
            <a:ext cx="862676" cy="552586"/>
          </a:xfrm>
          <a:prstGeom prst="rect">
            <a:avLst/>
          </a:prstGeom>
        </p:spPr>
      </p:pic>
      <p:pic>
        <p:nvPicPr>
          <p:cNvPr id="14" name="Picture 90">
            <a:extLst>
              <a:ext uri="{FF2B5EF4-FFF2-40B4-BE49-F238E27FC236}">
                <a16:creationId xmlns:a16="http://schemas.microsoft.com/office/drawing/2014/main" id="{644279AA-A255-6E1C-123B-01C35D5474A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9666847" y="4345658"/>
            <a:ext cx="862676" cy="552586"/>
          </a:xfrm>
          <a:prstGeom prst="rect">
            <a:avLst/>
          </a:prstGeom>
        </p:spPr>
      </p:pic>
      <p:pic>
        <p:nvPicPr>
          <p:cNvPr id="15" name="Picture 90">
            <a:extLst>
              <a:ext uri="{FF2B5EF4-FFF2-40B4-BE49-F238E27FC236}">
                <a16:creationId xmlns:a16="http://schemas.microsoft.com/office/drawing/2014/main" id="{2BEBD0D1-5F29-0942-9735-BBBC1745A3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2012737" y="1986633"/>
            <a:ext cx="862676" cy="552586"/>
          </a:xfrm>
          <a:prstGeom prst="rect">
            <a:avLst/>
          </a:prstGeom>
        </p:spPr>
      </p:pic>
      <p:pic>
        <p:nvPicPr>
          <p:cNvPr id="16" name="Picture 90">
            <a:extLst>
              <a:ext uri="{FF2B5EF4-FFF2-40B4-BE49-F238E27FC236}">
                <a16:creationId xmlns:a16="http://schemas.microsoft.com/office/drawing/2014/main" id="{2E620191-EE25-DD70-E407-4191F1654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2003418" y="3188367"/>
            <a:ext cx="862676" cy="552586"/>
          </a:xfrm>
          <a:prstGeom prst="rect">
            <a:avLst/>
          </a:prstGeom>
        </p:spPr>
      </p:pic>
      <p:pic>
        <p:nvPicPr>
          <p:cNvPr id="17" name="Picture 90">
            <a:extLst>
              <a:ext uri="{FF2B5EF4-FFF2-40B4-BE49-F238E27FC236}">
                <a16:creationId xmlns:a16="http://schemas.microsoft.com/office/drawing/2014/main" id="{72E509BC-5F2F-B255-DAC4-C3A302B72C7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2012737" y="4390101"/>
            <a:ext cx="862676" cy="55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67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ACB62-C887-A682-2465-411B3B605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640BC953-8BAB-F562-B1F9-82A77D31C3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614490C-F81F-F4C9-4B80-5D487A16B07A}"/>
              </a:ext>
            </a:extLst>
          </p:cNvPr>
          <p:cNvSpPr/>
          <p:nvPr/>
        </p:nvSpPr>
        <p:spPr>
          <a:xfrm>
            <a:off x="2037056" y="245201"/>
            <a:ext cx="4536489" cy="77235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EEF29B-EA90-B6F6-5E92-3D3908C2AACA}"/>
              </a:ext>
            </a:extLst>
          </p:cNvPr>
          <p:cNvSpPr txBox="1"/>
          <p:nvPr/>
        </p:nvSpPr>
        <p:spPr>
          <a:xfrm>
            <a:off x="487013" y="1113947"/>
            <a:ext cx="3961960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934E75-2C01-18F9-3D34-52D2B56602B4}"/>
              </a:ext>
            </a:extLst>
          </p:cNvPr>
          <p:cNvSpPr txBox="1"/>
          <p:nvPr/>
        </p:nvSpPr>
        <p:spPr>
          <a:xfrm>
            <a:off x="478656" y="3539776"/>
            <a:ext cx="3989330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D9C66B-1214-DBE5-C15F-B0732A22126F}"/>
              </a:ext>
            </a:extLst>
          </p:cNvPr>
          <p:cNvSpPr txBox="1"/>
          <p:nvPr/>
        </p:nvSpPr>
        <p:spPr>
          <a:xfrm>
            <a:off x="4467986" y="1077517"/>
            <a:ext cx="5161464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268613-CDC3-8AD4-AEDC-75AB6A5F2D9D}"/>
              </a:ext>
            </a:extLst>
          </p:cNvPr>
          <p:cNvSpPr txBox="1"/>
          <p:nvPr/>
        </p:nvSpPr>
        <p:spPr>
          <a:xfrm>
            <a:off x="4448973" y="3540639"/>
            <a:ext cx="5710401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(Phan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6" name="Picture 5" descr="A group of children playing a game&#10;&#10;Description automatically generated with low confidence">
            <a:extLst>
              <a:ext uri="{FF2B5EF4-FFF2-40B4-BE49-F238E27FC236}">
                <a16:creationId xmlns:a16="http://schemas.microsoft.com/office/drawing/2014/main" id="{79755812-5E6D-0761-BFB1-0D9E4A571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303" y="1549400"/>
            <a:ext cx="3398097" cy="47625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919DD22-D592-6BC9-9F44-12A0F9E68D15}"/>
              </a:ext>
            </a:extLst>
          </p:cNvPr>
          <p:cNvSpPr/>
          <p:nvPr/>
        </p:nvSpPr>
        <p:spPr>
          <a:xfrm>
            <a:off x="8699810" y="245201"/>
            <a:ext cx="3398098" cy="755218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toàn 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347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9" grpId="0"/>
      <p:bldP spid="10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B505AF-1918-83AC-C1CF-ED1D73201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75" y="63229"/>
            <a:ext cx="9524021" cy="6221093"/>
          </a:xfrm>
          <a:prstGeom prst="rect">
            <a:avLst/>
          </a:prstGeom>
        </p:spPr>
      </p:pic>
      <p:pic>
        <p:nvPicPr>
          <p:cNvPr id="2" name="Picture 2" descr="Đồ họa mạng di động Học sinh Clip nghệ thuật Phim hoạt hình - png tải về -  Miễn phí trong suốt Phim Hoạt Hình png Tải về.">
            <a:extLst>
              <a:ext uri="{FF2B5EF4-FFF2-40B4-BE49-F238E27FC236}">
                <a16:creationId xmlns:a16="http://schemas.microsoft.com/office/drawing/2014/main" id="{B2B1B01D-49B2-AE40-0A94-E1B007868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" b="96887" l="111" r="97000">
                        <a14:foregroundMark x1="26000" y1="5189" x2="52222" y2="21981"/>
                        <a14:foregroundMark x1="29333" y1="17075" x2="29333" y2="38113"/>
                        <a14:foregroundMark x1="40333" y1="15189" x2="28778" y2="55943"/>
                        <a14:foregroundMark x1="44222" y1="20377" x2="30556" y2="31038"/>
                        <a14:foregroundMark x1="30556" y1="31038" x2="22444" y2="42075"/>
                        <a14:foregroundMark x1="48333" y1="23113" x2="33222" y2="33491"/>
                        <a14:foregroundMark x1="25778" y1="25472" x2="25778" y2="26415"/>
                        <a14:foregroundMark x1="13889" y1="31792" x2="21889" y2="35755"/>
                        <a14:foregroundMark x1="37000" y1="39340" x2="35111" y2="51226"/>
                        <a14:foregroundMark x1="39222" y1="40943" x2="39222" y2="40943"/>
                        <a14:foregroundMark x1="37333" y1="39340" x2="49222" y2="56132"/>
                        <a14:foregroundMark x1="52444" y1="48396" x2="65111" y2="41887"/>
                        <a14:foregroundMark x1="72333" y1="41415" x2="66222" y2="49811"/>
                        <a14:foregroundMark x1="77556" y1="37453" x2="73111" y2="43302"/>
                        <a14:foregroundMark x1="77000" y1="40189" x2="87778" y2="39623"/>
                        <a14:foregroundMark x1="87778" y1="39623" x2="90444" y2="39811"/>
                        <a14:foregroundMark x1="96889" y1="35566" x2="91333" y2="39528"/>
                        <a14:foregroundMark x1="85000" y1="14057" x2="78333" y2="26226"/>
                        <a14:foregroundMark x1="81667" y1="11887" x2="59889" y2="18208"/>
                        <a14:foregroundMark x1="75333" y1="22264" x2="71778" y2="27170"/>
                        <a14:foregroundMark x1="72889" y1="58679" x2="73667" y2="70849"/>
                        <a14:foregroundMark x1="86333" y1="61038" x2="92333" y2="66792"/>
                        <a14:foregroundMark x1="92333" y1="66792" x2="93556" y2="66226"/>
                        <a14:foregroundMark x1="97333" y1="65000" x2="97333" y2="65000"/>
                        <a14:foregroundMark x1="95778" y1="64811" x2="95222" y2="66887"/>
                        <a14:foregroundMark x1="96556" y1="66226" x2="87444" y2="69434"/>
                        <a14:foregroundMark x1="87444" y1="69434" x2="87222" y2="69434"/>
                        <a14:foregroundMark x1="2111" y1="59623" x2="14111" y2="60472"/>
                        <a14:foregroundMark x1="14111" y1="60472" x2="16111" y2="59906"/>
                        <a14:foregroundMark x1="1778" y1="60094" x2="1778" y2="60094"/>
                        <a14:foregroundMark x1="444" y1="58962" x2="8556" y2="64340"/>
                        <a14:foregroundMark x1="8556" y1="64340" x2="9556" y2="64528"/>
                        <a14:foregroundMark x1="1778" y1="62453" x2="14222" y2="64811"/>
                        <a14:foregroundMark x1="10889" y1="65755" x2="20556" y2="66698"/>
                        <a14:foregroundMark x1="19111" y1="59151" x2="17444" y2="64057"/>
                        <a14:foregroundMark x1="12778" y1="66698" x2="12778" y2="66698"/>
                        <a14:foregroundMark x1="14444" y1="67358" x2="14444" y2="67358"/>
                        <a14:foregroundMark x1="21111" y1="66415" x2="21111" y2="66415"/>
                        <a14:foregroundMark x1="21667" y1="66698" x2="21889" y2="65472"/>
                        <a14:foregroundMark x1="27111" y1="38113" x2="31556" y2="46321"/>
                        <a14:foregroundMark x1="31556" y1="46321" x2="31556" y2="46509"/>
                        <a14:foregroundMark x1="28778" y1="42547" x2="26889" y2="50283"/>
                        <a14:foregroundMark x1="27444" y1="45189" x2="27444" y2="45189"/>
                        <a14:foregroundMark x1="28222" y1="43491" x2="28778" y2="47264"/>
                        <a14:foregroundMark x1="29667" y1="77170" x2="42667" y2="86792"/>
                        <a14:foregroundMark x1="42667" y1="86792" x2="64667" y2="86415"/>
                        <a14:foregroundMark x1="64667" y1="86415" x2="49111" y2="89906"/>
                        <a14:foregroundMark x1="49111" y1="89906" x2="42889" y2="89340"/>
                        <a14:foregroundMark x1="27111" y1="80660" x2="36111" y2="89811"/>
                        <a14:foregroundMark x1="36111" y1="89811" x2="61000" y2="92830"/>
                        <a14:foregroundMark x1="59333" y1="96887" x2="59333" y2="96887"/>
                        <a14:foregroundMark x1="81111" y1="8868" x2="91333" y2="21792"/>
                        <a14:foregroundMark x1="59667" y1="31321" x2="66222" y2="35566"/>
                        <a14:foregroundMark x1="88556" y1="35566" x2="88556" y2="35566"/>
                        <a14:foregroundMark x1="89111" y1="34151" x2="83111" y2="37642"/>
                        <a14:foregroundMark x1="27111" y1="943" x2="27111" y2="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858" y="3719861"/>
            <a:ext cx="2721142" cy="320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15ECF5-ECBE-24A1-DDB1-CC691DD07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0193" y="2849248"/>
            <a:ext cx="8541236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6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9CB74-9EF6-3C69-83F2-F5BD284C9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:a16="http://schemas.microsoft.com/office/drawing/2014/main" id="{89562266-3C42-3F38-066A-E201C13C7AC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70609" y="-25655"/>
            <a:ext cx="1162373" cy="1137672"/>
          </a:xfrm>
          <a:prstGeom prst="rect">
            <a:avLst/>
          </a:prstGeom>
        </p:spPr>
      </p:pic>
      <p:pic>
        <p:nvPicPr>
          <p:cNvPr id="34" name="Picture 33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5773D52A-C10B-B6E3-02BB-A64C10273A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877" y="3445213"/>
            <a:ext cx="2114698" cy="2264727"/>
          </a:xfrm>
          <a:prstGeom prst="rect">
            <a:avLst/>
          </a:prstGeom>
        </p:spPr>
      </p:pic>
      <p:pic>
        <p:nvPicPr>
          <p:cNvPr id="28" name="Picture 27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19B67761-559C-2961-CC4E-76ABB1C82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090" y="3317975"/>
            <a:ext cx="2114698" cy="2264727"/>
          </a:xfrm>
          <a:prstGeom prst="rect">
            <a:avLst/>
          </a:prstGeom>
        </p:spPr>
      </p:pic>
      <p:pic>
        <p:nvPicPr>
          <p:cNvPr id="2050" name="Picture 2" descr="Phim hoạt hình Clip nghệ thuật - Một cây cỏ png tải về - Miễn phí trong  suốt Máy Tính Nền png Tải về.">
            <a:extLst>
              <a:ext uri="{FF2B5EF4-FFF2-40B4-BE49-F238E27FC236}">
                <a16:creationId xmlns:a16="http://schemas.microsoft.com/office/drawing/2014/main" id="{25D95970-9441-9269-2B55-C6FA5A8EA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8556" y1="74615" x2="86444" y2="72115"/>
                        <a14:foregroundMark x1="85000" y1="75577" x2="89333" y2="7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003" y="5723301"/>
            <a:ext cx="2106968" cy="121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3B8B9F85-811D-EA6F-596F-3D9D1B0DB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763" y="4414674"/>
            <a:ext cx="2114698" cy="2264727"/>
          </a:xfrm>
          <a:prstGeom prst="rect">
            <a:avLst/>
          </a:prstGeom>
        </p:spPr>
      </p:pic>
      <p:pic>
        <p:nvPicPr>
          <p:cNvPr id="26" name="Picture 25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5E1440E0-9CEF-4514-408F-42CCBDF418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62" y="4153416"/>
            <a:ext cx="2114698" cy="2264727"/>
          </a:xfrm>
          <a:prstGeom prst="rect">
            <a:avLst/>
          </a:prstGeom>
        </p:spPr>
      </p:pic>
      <p:pic>
        <p:nvPicPr>
          <p:cNvPr id="31" name="Picture 30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EFACF104-BC0B-E44E-2372-63E138D55E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273" y="4593271"/>
            <a:ext cx="2114698" cy="2264727"/>
          </a:xfrm>
          <a:prstGeom prst="rect">
            <a:avLst/>
          </a:prstGeom>
        </p:spPr>
      </p:pic>
      <p:pic>
        <p:nvPicPr>
          <p:cNvPr id="32" name="Picture 31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229BCE9C-C020-B2A8-2E34-63715EE30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560" y="4587546"/>
            <a:ext cx="2114698" cy="2264727"/>
          </a:xfrm>
          <a:prstGeom prst="rect">
            <a:avLst/>
          </a:prstGeom>
        </p:spPr>
      </p:pic>
      <p:pic>
        <p:nvPicPr>
          <p:cNvPr id="33" name="Picture 32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8D966714-3951-0670-ED9E-A46E9C1058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679" y="4593273"/>
            <a:ext cx="2114698" cy="2264727"/>
          </a:xfrm>
          <a:prstGeom prst="rect">
            <a:avLst/>
          </a:prstGeom>
        </p:spPr>
      </p:pic>
      <p:pic>
        <p:nvPicPr>
          <p:cNvPr id="2056" name="Picture 8" descr="Hình ảnh Phim Hoạt Hình Xây Dựng Ngôi Nhà Nhỏ Ngôi Nhà Cũ Tranh PNG , Nhà  Clipart, Nhà Dột Nát, Ngôi Nhà Nhỏ PNG và Vector với nền trong suốt để">
            <a:extLst>
              <a:ext uri="{FF2B5EF4-FFF2-40B4-BE49-F238E27FC236}">
                <a16:creationId xmlns:a16="http://schemas.microsoft.com/office/drawing/2014/main" id="{C5468C8C-54BD-9616-2E95-872B019B1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9778" r="93778">
                        <a14:foregroundMark x1="89333" y1="56889" x2="91556" y2="56444"/>
                        <a14:foregroundMark x1="93778" y1="57778" x2="93778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123" y="3399911"/>
            <a:ext cx="609515" cy="60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Bãi biển hut Vẽ bản Quyền miễn phí - Nhà png tải về - Miễn phí trong suốt  Túp Lều png Tải về.">
            <a:extLst>
              <a:ext uri="{FF2B5EF4-FFF2-40B4-BE49-F238E27FC236}">
                <a16:creationId xmlns:a16="http://schemas.microsoft.com/office/drawing/2014/main" id="{212F8A57-A1D9-2A1B-D746-5E05FEBC4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61" b="93939" l="9804" r="89804">
                        <a14:foregroundMark x1="54902" y1="6061" x2="54902" y2="6061"/>
                        <a14:foregroundMark x1="52157" y1="64646" x2="56078" y2="85859"/>
                        <a14:foregroundMark x1="27451" y1="91919" x2="65490" y2="94949"/>
                        <a14:foregroundMark x1="65490" y1="94949" x2="86667" y2="90404"/>
                        <a14:foregroundMark x1="86667" y1="90404" x2="86667" y2="89899"/>
                        <a14:foregroundMark x1="63137" y1="94949" x2="42353" y2="93939"/>
                        <a14:foregroundMark x1="42353" y1="93939" x2="40784" y2="93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206" y="3505493"/>
            <a:ext cx="485832" cy="37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Hình ảnh Phim Hoạt Hình Xây Dựng Ngôi Nhà Nhỏ Ngôi Nhà Cũ Tranh PNG , Nhà  Clipart, Nhà Dột Nát, Ngôi Nhà Nhỏ PNG và Vector với nền trong suốt để">
            <a:extLst>
              <a:ext uri="{FF2B5EF4-FFF2-40B4-BE49-F238E27FC236}">
                <a16:creationId xmlns:a16="http://schemas.microsoft.com/office/drawing/2014/main" id="{845B6B53-B919-3B01-4200-A01F71295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9778" r="93778">
                        <a14:foregroundMark x1="89333" y1="56889" x2="91556" y2="56444"/>
                        <a14:foregroundMark x1="93778" y1="57778" x2="93778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908" y="3526794"/>
            <a:ext cx="355933" cy="35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id="{D9CF3400-14CD-4A2F-E17E-A4F777F6585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0752" y="2322382"/>
            <a:ext cx="1607586" cy="4095761"/>
          </a:xfrm>
          <a:prstGeom prst="rect">
            <a:avLst/>
          </a:prstGeom>
        </p:spPr>
      </p:pic>
      <p:pic>
        <p:nvPicPr>
          <p:cNvPr id="4" name="Picture 19">
            <a:extLst>
              <a:ext uri="{FF2B5EF4-FFF2-40B4-BE49-F238E27FC236}">
                <a16:creationId xmlns:a16="http://schemas.microsoft.com/office/drawing/2014/main" id="{99010473-995E-09DF-A849-70214375C1C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901430" y="2553098"/>
            <a:ext cx="1815577" cy="3842491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1495049" y="199075"/>
            <a:ext cx="5736920" cy="2163831"/>
          </a:xfrm>
          <a:prstGeom prst="cloudCallout">
            <a:avLst>
              <a:gd name="adj1" fmla="val -14238"/>
              <a:gd name="adj2" fmla="val 7768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" name="Picture 2" descr="A group of children playing a game&#10;&#10;Description automatically generated with low confidence">
            <a:extLst>
              <a:ext uri="{FF2B5EF4-FFF2-40B4-BE49-F238E27FC236}">
                <a16:creationId xmlns:a16="http://schemas.microsoft.com/office/drawing/2014/main" id="{60FA022C-89AB-4166-B5EE-3ABEFBFBED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548" y="1934817"/>
            <a:ext cx="5897217" cy="492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07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FDE309-CA06-6E41-96A9-DD7E3FE775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46"/>
            <a:ext cx="12198869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CBA5A3-BFFD-4E83-818F-8631C83A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11" y="159658"/>
            <a:ext cx="11351736" cy="612701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23B2E1-CFAF-48E3-AD97-F5F3D472C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3" t="-6211" r="33020" b="39453"/>
          <a:stretch>
            <a:fillRect/>
          </a:stretch>
        </p:blipFill>
        <p:spPr>
          <a:xfrm>
            <a:off x="-567559" y="-231228"/>
            <a:ext cx="8387256" cy="3815256"/>
          </a:xfrm>
          <a:custGeom>
            <a:avLst/>
            <a:gdLst>
              <a:gd name="connsiteX0" fmla="*/ 0 w 8387256"/>
              <a:gd name="connsiteY0" fmla="*/ 0 h 3815256"/>
              <a:gd name="connsiteX1" fmla="*/ 8387256 w 8387256"/>
              <a:gd name="connsiteY1" fmla="*/ 0 h 3815256"/>
              <a:gd name="connsiteX2" fmla="*/ 8387256 w 8387256"/>
              <a:gd name="connsiteY2" fmla="*/ 354985 h 3815256"/>
              <a:gd name="connsiteX3" fmla="*/ 220999 w 8387256"/>
              <a:gd name="connsiteY3" fmla="*/ 354985 h 3815256"/>
              <a:gd name="connsiteX4" fmla="*/ 220999 w 8387256"/>
              <a:gd name="connsiteY4" fmla="*/ 3815256 h 3815256"/>
              <a:gd name="connsiteX5" fmla="*/ 0 w 8387256"/>
              <a:gd name="connsiteY5" fmla="*/ 3815256 h 3815256"/>
              <a:gd name="connsiteX6" fmla="*/ 0 w 8387256"/>
              <a:gd name="connsiteY6" fmla="*/ 0 h 381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7256" h="3815256">
                <a:moveTo>
                  <a:pt x="0" y="0"/>
                </a:moveTo>
                <a:lnTo>
                  <a:pt x="8387256" y="0"/>
                </a:lnTo>
                <a:lnTo>
                  <a:pt x="8387256" y="354985"/>
                </a:lnTo>
                <a:lnTo>
                  <a:pt x="220999" y="354985"/>
                </a:lnTo>
                <a:lnTo>
                  <a:pt x="220999" y="3815256"/>
                </a:lnTo>
                <a:lnTo>
                  <a:pt x="0" y="38152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FF1A5AD-3155-4C9B-9C7F-BF9CCC1B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00000" r="28364" b="-8460"/>
          <a:stretch>
            <a:fillRect/>
          </a:stretch>
        </p:blipFill>
        <p:spPr>
          <a:xfrm>
            <a:off x="1944414" y="5838758"/>
            <a:ext cx="6442841" cy="483475"/>
          </a:xfrm>
          <a:custGeom>
            <a:avLst/>
            <a:gdLst>
              <a:gd name="connsiteX0" fmla="*/ 0 w 6442841"/>
              <a:gd name="connsiteY0" fmla="*/ 0 h 483475"/>
              <a:gd name="connsiteX1" fmla="*/ 6442841 w 6442841"/>
              <a:gd name="connsiteY1" fmla="*/ 0 h 483475"/>
              <a:gd name="connsiteX2" fmla="*/ 6442841 w 6442841"/>
              <a:gd name="connsiteY2" fmla="*/ 483475 h 483475"/>
              <a:gd name="connsiteX3" fmla="*/ 0 w 6442841"/>
              <a:gd name="connsiteY3" fmla="*/ 483475 h 483475"/>
              <a:gd name="connsiteX4" fmla="*/ 0 w 6442841"/>
              <a:gd name="connsiteY4" fmla="*/ 0 h 48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2841" h="483475">
                <a:moveTo>
                  <a:pt x="0" y="0"/>
                </a:moveTo>
                <a:lnTo>
                  <a:pt x="6442841" y="0"/>
                </a:lnTo>
                <a:lnTo>
                  <a:pt x="6442841" y="483475"/>
                </a:lnTo>
                <a:lnTo>
                  <a:pt x="0" y="483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13E6C00-7788-408C-877E-0B3ECD98A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6912" y="5143661"/>
            <a:ext cx="6707902" cy="1345188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BE8811D-7C90-472E-95F1-90C3F4B5A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1326" y="448322"/>
            <a:ext cx="8169348" cy="158914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516" y="800124"/>
            <a:ext cx="1523956" cy="1508868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B71BB261-8A2B-D544-9138-55114016B4B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0" b="30336"/>
          <a:stretch/>
        </p:blipFill>
        <p:spPr>
          <a:xfrm>
            <a:off x="429811" y="2185983"/>
            <a:ext cx="2366562" cy="11478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9EC1E5-3D7B-EBF9-78B3-3438E052AE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8747" y="2326136"/>
            <a:ext cx="7495755" cy="3373758"/>
          </a:xfrm>
          <a:prstGeom prst="rect">
            <a:avLst/>
          </a:prstGeom>
        </p:spPr>
      </p:pic>
      <p:pic>
        <p:nvPicPr>
          <p:cNvPr id="6" name="Picture 5" descr="A yellow circles with red lines&#10;&#10;Description automatically generated">
            <a:extLst>
              <a:ext uri="{FF2B5EF4-FFF2-40B4-BE49-F238E27FC236}">
                <a16:creationId xmlns:a16="http://schemas.microsoft.com/office/drawing/2014/main" id="{276E7596-160A-9ACC-0A9E-D5707D283A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" y="1961197"/>
            <a:ext cx="2738328" cy="1639253"/>
          </a:xfrm>
          <a:prstGeom prst="rect">
            <a:avLst/>
          </a:prstGeom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id="{46ACF52A-7BD9-4EA9-BB93-5DBC0C5A1883}"/>
              </a:ext>
            </a:extLst>
          </p:cNvPr>
          <p:cNvSpPr/>
          <p:nvPr/>
        </p:nvSpPr>
        <p:spPr>
          <a:xfrm>
            <a:off x="8446770" y="4480560"/>
            <a:ext cx="3555366" cy="2377440"/>
          </a:xfrm>
          <a:custGeom>
            <a:avLst/>
            <a:gdLst/>
            <a:ahLst/>
            <a:cxnLst/>
            <a:rect l="l" t="t" r="r" b="b"/>
            <a:pathLst>
              <a:path w="5909946" h="4114800">
                <a:moveTo>
                  <a:pt x="0" y="0"/>
                </a:moveTo>
                <a:lnTo>
                  <a:pt x="5909946" y="0"/>
                </a:lnTo>
                <a:lnTo>
                  <a:pt x="59099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ABAEEA96-64E7-E08B-B494-72F9796C119D}"/>
              </a:ext>
            </a:extLst>
          </p:cNvPr>
          <p:cNvSpPr/>
          <p:nvPr/>
        </p:nvSpPr>
        <p:spPr>
          <a:xfrm>
            <a:off x="-102870" y="3884254"/>
            <a:ext cx="2811780" cy="2973746"/>
          </a:xfrm>
          <a:custGeom>
            <a:avLst/>
            <a:gdLst/>
            <a:ahLst/>
            <a:cxnLst/>
            <a:rect l="l" t="t" r="r" b="b"/>
            <a:pathLst>
              <a:path w="7303770" h="8229600">
                <a:moveTo>
                  <a:pt x="0" y="0"/>
                </a:moveTo>
                <a:lnTo>
                  <a:pt x="7303770" y="0"/>
                </a:lnTo>
                <a:lnTo>
                  <a:pt x="73037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sitting, dark&#10;&#10;Description automatically generated">
            <a:extLst>
              <a:ext uri="{FF2B5EF4-FFF2-40B4-BE49-F238E27FC236}">
                <a16:creationId xmlns:a16="http://schemas.microsoft.com/office/drawing/2014/main" id="{675AD323-48A8-8B8B-72A3-6BC04EBA026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67" b="35118"/>
          <a:stretch/>
        </p:blipFill>
        <p:spPr>
          <a:xfrm>
            <a:off x="3535282" y="79171"/>
            <a:ext cx="5227795" cy="18708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95D694-F09C-8E8A-A605-C417AFEE2AB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49871" y="535767"/>
            <a:ext cx="3328704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92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865618" y="1949702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801752" y="3332670"/>
            <a:ext cx="1059417" cy="84693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80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813344" y="4927541"/>
            <a:ext cx="1059417" cy="846935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25970" y="310829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pic>
        <p:nvPicPr>
          <p:cNvPr id="38" name="图片 3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6776" y="1781194"/>
            <a:ext cx="8589580" cy="1095296"/>
          </a:xfrm>
          <a:prstGeom prst="rect">
            <a:avLst/>
          </a:prstGeom>
        </p:spPr>
      </p:pic>
      <p:pic>
        <p:nvPicPr>
          <p:cNvPr id="39" name="图片 38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56623" y="3108762"/>
            <a:ext cx="8589580" cy="1153083"/>
          </a:xfrm>
          <a:prstGeom prst="rect">
            <a:avLst/>
          </a:prstGeom>
        </p:spPr>
      </p:pic>
      <p:pic>
        <p:nvPicPr>
          <p:cNvPr id="40" name="图片 39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4700" y="4715637"/>
            <a:ext cx="8301900" cy="124565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543639" y="2013466"/>
            <a:ext cx="601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2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trôi</a:t>
            </a:r>
            <a:r>
              <a:rPr lang="en-US" altLang="zh-CN" sz="32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chảy</a:t>
            </a:r>
            <a:r>
              <a:rPr lang="en-US" altLang="zh-CN" sz="32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altLang="zh-CN" sz="32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323488" y="3358052"/>
            <a:ext cx="6573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được các câu hỏi của bài.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298083" y="4715637"/>
            <a:ext cx="7379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bài: Những hình ảnh đẹp về thiên nhiên được khắc họa trong bức vẽ của bạn  nhỏ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72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3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8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20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7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770"/>
                            </p:stCondLst>
                            <p:childTnLst>
                              <p:par>
                                <p:cTn id="5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:a16="http://schemas.microsoft.com/office/drawing/2014/main" id="{2605772A-1E5C-F0B6-F038-153067DD310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6256" y="-39527"/>
            <a:ext cx="1162373" cy="1137672"/>
          </a:xfrm>
          <a:prstGeom prst="rect">
            <a:avLst/>
          </a:prstGeom>
        </p:spPr>
      </p:pic>
      <p:pic>
        <p:nvPicPr>
          <p:cNvPr id="34" name="Picture 33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5D369AFC-3EF2-CFAD-7420-9A9B24C7B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877" y="3445213"/>
            <a:ext cx="2114698" cy="2264727"/>
          </a:xfrm>
          <a:prstGeom prst="rect">
            <a:avLst/>
          </a:prstGeom>
        </p:spPr>
      </p:pic>
      <p:pic>
        <p:nvPicPr>
          <p:cNvPr id="28" name="Picture 27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49979C40-3026-C2D3-5343-6DAE288CB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090" y="3317975"/>
            <a:ext cx="2114698" cy="2264727"/>
          </a:xfrm>
          <a:prstGeom prst="rect">
            <a:avLst/>
          </a:prstGeom>
        </p:spPr>
      </p:pic>
      <p:pic>
        <p:nvPicPr>
          <p:cNvPr id="27" name="Picture 26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AD06DE1E-6930-7187-2AA4-9DBA7E8EF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758" y="3314584"/>
            <a:ext cx="2114698" cy="2264727"/>
          </a:xfrm>
          <a:prstGeom prst="rect">
            <a:avLst/>
          </a:prstGeom>
        </p:spPr>
      </p:pic>
      <p:pic>
        <p:nvPicPr>
          <p:cNvPr id="2050" name="Picture 2" descr="Phim hoạt hình Clip nghệ thuật - Một cây cỏ png tải về - Miễn phí trong  suốt Máy Tính Nền png Tải về.">
            <a:extLst>
              <a:ext uri="{FF2B5EF4-FFF2-40B4-BE49-F238E27FC236}">
                <a16:creationId xmlns:a16="http://schemas.microsoft.com/office/drawing/2014/main" id="{33B86D63-F8C2-6304-E19E-EBC999CCE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8556" y1="74615" x2="86444" y2="72115"/>
                        <a14:foregroundMark x1="85000" y1="75577" x2="89333" y2="7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003" y="5723301"/>
            <a:ext cx="2106968" cy="121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4CA861C6-7BCF-E199-3B9E-5C32767A3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763" y="4414674"/>
            <a:ext cx="2114698" cy="2264727"/>
          </a:xfrm>
          <a:prstGeom prst="rect">
            <a:avLst/>
          </a:prstGeom>
        </p:spPr>
      </p:pic>
      <p:pic>
        <p:nvPicPr>
          <p:cNvPr id="26" name="Picture 25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366D482B-CD73-5662-29A6-5DD7A9466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62" y="4153416"/>
            <a:ext cx="2114698" cy="2264727"/>
          </a:xfrm>
          <a:prstGeom prst="rect">
            <a:avLst/>
          </a:prstGeom>
        </p:spPr>
      </p:pic>
      <p:pic>
        <p:nvPicPr>
          <p:cNvPr id="31" name="Picture 30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E9937F2E-AE92-0DBE-F313-60D51ADAD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273" y="4593271"/>
            <a:ext cx="2114698" cy="2264727"/>
          </a:xfrm>
          <a:prstGeom prst="rect">
            <a:avLst/>
          </a:prstGeom>
        </p:spPr>
      </p:pic>
      <p:pic>
        <p:nvPicPr>
          <p:cNvPr id="32" name="Picture 31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AB98773D-470E-A3A0-5779-91AE9854F0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560" y="4587546"/>
            <a:ext cx="2114698" cy="2264727"/>
          </a:xfrm>
          <a:prstGeom prst="rect">
            <a:avLst/>
          </a:prstGeom>
        </p:spPr>
      </p:pic>
      <p:pic>
        <p:nvPicPr>
          <p:cNvPr id="33" name="Picture 32" descr="A green grass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6918CAEA-425F-50D9-1896-9F8A6318D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679" y="4593273"/>
            <a:ext cx="2114698" cy="2264727"/>
          </a:xfrm>
          <a:prstGeom prst="rect">
            <a:avLst/>
          </a:prstGeom>
        </p:spPr>
      </p:pic>
      <p:pic>
        <p:nvPicPr>
          <p:cNvPr id="2056" name="Picture 8" descr="Hình ảnh Phim Hoạt Hình Xây Dựng Ngôi Nhà Nhỏ Ngôi Nhà Cũ Tranh PNG , Nhà  Clipart, Nhà Dột Nát, Ngôi Nhà Nhỏ PNG và Vector với nền trong suốt để">
            <a:extLst>
              <a:ext uri="{FF2B5EF4-FFF2-40B4-BE49-F238E27FC236}">
                <a16:creationId xmlns:a16="http://schemas.microsoft.com/office/drawing/2014/main" id="{BE4882BA-6C06-250A-5158-13936EC2B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9778" r="93778">
                        <a14:foregroundMark x1="89333" y1="56889" x2="91556" y2="56444"/>
                        <a14:foregroundMark x1="93778" y1="57778" x2="93778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123" y="3399911"/>
            <a:ext cx="609515" cy="60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Bãi biển hut Vẽ bản Quyền miễn phí - Nhà png tải về - Miễn phí trong suốt  Túp Lều png Tải về.">
            <a:extLst>
              <a:ext uri="{FF2B5EF4-FFF2-40B4-BE49-F238E27FC236}">
                <a16:creationId xmlns:a16="http://schemas.microsoft.com/office/drawing/2014/main" id="{03A0DED3-A53C-AC90-E267-628A6D306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61" b="93939" l="9804" r="89804">
                        <a14:foregroundMark x1="54902" y1="6061" x2="54902" y2="6061"/>
                        <a14:foregroundMark x1="52157" y1="64646" x2="56078" y2="85859"/>
                        <a14:foregroundMark x1="27451" y1="91919" x2="65490" y2="94949"/>
                        <a14:foregroundMark x1="65490" y1="94949" x2="86667" y2="90404"/>
                        <a14:foregroundMark x1="86667" y1="90404" x2="86667" y2="89899"/>
                        <a14:foregroundMark x1="63137" y1="94949" x2="42353" y2="93939"/>
                        <a14:foregroundMark x1="42353" y1="93939" x2="40784" y2="93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206" y="3505493"/>
            <a:ext cx="485832" cy="37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Hình ảnh Phim Hoạt Hình Xây Dựng Ngôi Nhà Nhỏ Ngôi Nhà Cũ Tranh PNG , Nhà  Clipart, Nhà Dột Nát, Ngôi Nhà Nhỏ PNG và Vector với nền trong suốt để">
            <a:extLst>
              <a:ext uri="{FF2B5EF4-FFF2-40B4-BE49-F238E27FC236}">
                <a16:creationId xmlns:a16="http://schemas.microsoft.com/office/drawing/2014/main" id="{5E935E33-D277-6F6F-9027-4B2AC0D32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9778" r="93778">
                        <a14:foregroundMark x1="89333" y1="56889" x2="91556" y2="56444"/>
                        <a14:foregroundMark x1="93778" y1="57778" x2="93778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908" y="3526794"/>
            <a:ext cx="355933" cy="35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264516-3FB8-034A-03D4-B97D1C315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5046" y1="20380" x2="47706" y2="2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30" y="2173399"/>
            <a:ext cx="3335608" cy="510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886F80-7AF0-6F99-97D3-43EF720B26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43873" y="-57481"/>
            <a:ext cx="8590008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9012210-1B71-401E-8738-A1B68370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87335" y="2758298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0B9FDA2-2FF2-47D9-A56C-DC0284AE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833497" y="2758298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1623C8-2787-4682-8BC6-CCA48EE78006}"/>
              </a:ext>
            </a:extLst>
          </p:cNvPr>
          <p:cNvSpPr/>
          <p:nvPr/>
        </p:nvSpPr>
        <p:spPr>
          <a:xfrm>
            <a:off x="1148172" y="311510"/>
            <a:ext cx="25683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400" b="1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zh-CN" alt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A3C68E89-3F6C-4A9A-90FD-D47852828C05}"/>
              </a:ext>
            </a:extLst>
          </p:cNvPr>
          <p:cNvSpPr/>
          <p:nvPr/>
        </p:nvSpPr>
        <p:spPr>
          <a:xfrm>
            <a:off x="877655" y="2659858"/>
            <a:ext cx="2776828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Wave 16">
            <a:extLst>
              <a:ext uri="{FF2B5EF4-FFF2-40B4-BE49-F238E27FC236}">
                <a16:creationId xmlns:a16="http://schemas.microsoft.com/office/drawing/2014/main" id="{E551296E-E127-417D-8EB6-5FC177759099}"/>
              </a:ext>
            </a:extLst>
          </p:cNvPr>
          <p:cNvSpPr/>
          <p:nvPr/>
        </p:nvSpPr>
        <p:spPr>
          <a:xfrm>
            <a:off x="8103642" y="2659857"/>
            <a:ext cx="3407501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4267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Wave 17">
            <a:extLst>
              <a:ext uri="{FF2B5EF4-FFF2-40B4-BE49-F238E27FC236}">
                <a16:creationId xmlns:a16="http://schemas.microsoft.com/office/drawing/2014/main" id="{F0D50AAA-5C35-4609-B8B9-E88169C94306}"/>
              </a:ext>
            </a:extLst>
          </p:cNvPr>
          <p:cNvSpPr/>
          <p:nvPr/>
        </p:nvSpPr>
        <p:spPr>
          <a:xfrm>
            <a:off x="4187025" y="4678353"/>
            <a:ext cx="3603665" cy="1311831"/>
          </a:xfrm>
          <a:prstGeom prst="wave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kern="0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Kí hiệu - Khám phá &amp; Luyện tập">
            <a:extLst>
              <a:ext uri="{FF2B5EF4-FFF2-40B4-BE49-F238E27FC236}">
                <a16:creationId xmlns:a16="http://schemas.microsoft.com/office/drawing/2014/main" id="{ED3C9CB1-35A9-4AA5-A859-DE3969B64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141" y="89333"/>
            <a:ext cx="851896" cy="851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7630AC-F066-4682-8426-4E2FAC1D79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4"/>
          <a:stretch/>
        </p:blipFill>
        <p:spPr>
          <a:xfrm>
            <a:off x="5037084" y="2478315"/>
            <a:ext cx="1903547" cy="1901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675A5-11C9-7304-32E1-CE65EBBCE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m học vẽ - Tiếng Việt 2, tập 1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27533D66-2E29-963E-8EBD-39C029863B16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8063" end="552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51324EC-F902-6455-CA15-68CE60368CE5}"/>
              </a:ext>
            </a:extLst>
          </p:cNvPr>
          <p:cNvSpPr/>
          <p:nvPr/>
        </p:nvSpPr>
        <p:spPr>
          <a:xfrm>
            <a:off x="118753" y="95002"/>
            <a:ext cx="3063834" cy="10212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16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2337237" y="109031"/>
            <a:ext cx="4536489" cy="77235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46BD69A6-D922-49CA-8944-19A7E77C6509}"/>
              </a:ext>
            </a:extLst>
          </p:cNvPr>
          <p:cNvSpPr/>
          <p:nvPr/>
        </p:nvSpPr>
        <p:spPr>
          <a:xfrm>
            <a:off x="9279467" y="155606"/>
            <a:ext cx="2912533" cy="992484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mẫu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A2888-F7B5-4FFD-8B0B-B87B04A45980}"/>
              </a:ext>
            </a:extLst>
          </p:cNvPr>
          <p:cNvSpPr txBox="1"/>
          <p:nvPr/>
        </p:nvSpPr>
        <p:spPr>
          <a:xfrm>
            <a:off x="487013" y="1113947"/>
            <a:ext cx="3961960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5831E4-CB11-46B1-8CF8-E72A03336694}"/>
              </a:ext>
            </a:extLst>
          </p:cNvPr>
          <p:cNvSpPr txBox="1"/>
          <p:nvPr/>
        </p:nvSpPr>
        <p:spPr>
          <a:xfrm>
            <a:off x="478656" y="3539776"/>
            <a:ext cx="3989330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203232-4425-414D-AF65-C3135FD51298}"/>
              </a:ext>
            </a:extLst>
          </p:cNvPr>
          <p:cNvSpPr txBox="1"/>
          <p:nvPr/>
        </p:nvSpPr>
        <p:spPr>
          <a:xfrm>
            <a:off x="4467986" y="1077517"/>
            <a:ext cx="5161464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5295C8-2B6B-4410-929A-863C2E27BB26}"/>
              </a:ext>
            </a:extLst>
          </p:cNvPr>
          <p:cNvSpPr txBox="1"/>
          <p:nvPr/>
        </p:nvSpPr>
        <p:spPr>
          <a:xfrm>
            <a:off x="4448973" y="3540639"/>
            <a:ext cx="5710401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(Phan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6" name="Picture 5" descr="A group of children playing a game&#10;&#10;Description automatically generated with low confidence">
            <a:extLst>
              <a:ext uri="{FF2B5EF4-FFF2-40B4-BE49-F238E27FC236}">
                <a16:creationId xmlns:a16="http://schemas.microsoft.com/office/drawing/2014/main" id="{988B0F07-C920-43B3-BB9D-2F7B0B5F7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303" y="1549400"/>
            <a:ext cx="3398097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/>
      <p:bldP spid="8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752</Words>
  <Application>Microsoft Office PowerPoint</Application>
  <PresentationFormat>Màn hình rộng</PresentationFormat>
  <Paragraphs>165</Paragraphs>
  <Slides>24</Slides>
  <Notes>14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8</vt:i4>
      </vt:variant>
      <vt:variant>
        <vt:lpstr>Tiêu đề Bản chiếu</vt:lpstr>
      </vt:variant>
      <vt:variant>
        <vt:i4>24</vt:i4>
      </vt:variant>
    </vt:vector>
  </HeadingPairs>
  <TitlesOfParts>
    <vt:vector size="43" baseType="lpstr">
      <vt:lpstr>等线</vt:lpstr>
      <vt:lpstr>等线</vt:lpstr>
      <vt:lpstr>等线 Light</vt:lpstr>
      <vt:lpstr>Aptos</vt:lpstr>
      <vt:lpstr>Arial</vt:lpstr>
      <vt:lpstr>Arial-Rounded</vt:lpstr>
      <vt:lpstr>Calibri</vt:lpstr>
      <vt:lpstr>Calibri Light</vt:lpstr>
      <vt:lpstr>Cambria</vt:lpstr>
      <vt:lpstr>Kalam</vt:lpstr>
      <vt:lpstr>Montserrat</vt:lpstr>
      <vt:lpstr>https://www.freeppt7.com</vt:lpstr>
      <vt:lpstr>3_Office 主题</vt:lpstr>
      <vt:lpstr>Office 主题</vt:lpstr>
      <vt:lpstr>4_Office 主题</vt:lpstr>
      <vt:lpstr>1_Office 主题​​</vt:lpstr>
      <vt:lpstr>5_Office 主题</vt:lpstr>
      <vt:lpstr>7_Office 主题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84383312416</cp:lastModifiedBy>
  <cp:revision>90</cp:revision>
  <dcterms:created xsi:type="dcterms:W3CDTF">2021-10-03T07:12:25Z</dcterms:created>
  <dcterms:modified xsi:type="dcterms:W3CDTF">2025-11-02T15:17:54Z</dcterms:modified>
</cp:coreProperties>
</file>