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1"/>
  </p:notesMasterIdLst>
  <p:sldIdLst>
    <p:sldId id="258" r:id="rId2"/>
    <p:sldId id="284" r:id="rId3"/>
    <p:sldId id="285" r:id="rId4"/>
    <p:sldId id="260" r:id="rId5"/>
    <p:sldId id="295" r:id="rId6"/>
    <p:sldId id="265" r:id="rId7"/>
    <p:sldId id="264" r:id="rId8"/>
    <p:sldId id="297" r:id="rId9"/>
    <p:sldId id="29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>
    <p:extLst>
      <p:ext uri="{19B8F6BF-5375-455C-9EA6-DF929625EA0E}">
        <p15:presenceInfo xmlns:p15="http://schemas.microsoft.com/office/powerpoint/2012/main" userId="Kim D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6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67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6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FCCCF-9556-4F21-93B4-419340E1E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68D82-7DBD-47B0-9ECB-FFF984B8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3D41F-46E9-4A5C-AC37-A06749F3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9EBB5-0424-438F-A66F-DDFCBF24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FE889-4D3A-47A3-BFA8-1520C44A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1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97F5-20ED-4282-8F81-73B3CCA5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F4578-69C8-4F4A-8D8B-33AC7F1B5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C3706-5C1A-461A-AA3F-A0F9033B8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D43B1-1442-4C86-A51C-5FAEAD85B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EB249-8B5B-4F23-9AD1-8F8D6F98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1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AE8A26-F954-4800-8256-9FC4FCA1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EC805D-E9F1-4ED4-B1D0-405980731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D1D02-8365-4E51-99EE-AE38ED9C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D0D29-A427-48E6-93FC-F16CE2CD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4FE4-0C19-4AF0-9E4F-82AD353E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10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1E6D-F36C-4E38-BC0F-2EE7AF41A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3E22E-CCF3-46EB-B2EF-1309BBDF9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94EDB-640B-4027-B887-C19FCCE3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E672B-0E85-4703-B379-5B0172C78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E370D-8C11-4FFD-8C78-43264396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17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DCFE9-3F85-4C16-8DC2-2B126136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7B704-197C-4446-995F-CE0272D97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FAF3B-B1D2-4435-81F9-1AB69317C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A1EC0-2F10-47DE-A914-CB5F02DDA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D0B3B-8D69-438B-8FBF-FF92DCA6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9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95F7-280F-4CC1-A64A-6EAC621F1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7276A-BF90-4C0F-86A0-FB15BCD18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0BE0A-E64C-4CAB-B6AB-1A8A8D886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BB712-255B-441B-BE33-870B4E91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AAF59-B6E9-4647-9688-A1786EFC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CF0630-7F5A-4863-9041-D21B44FA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1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A8708-DF39-44F7-A595-544D28051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657B9-488D-403D-BC64-1AD3A699A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5D581-F749-4321-8C3C-7A91A1B4B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F8C31-B9ED-40C0-9467-D777B307C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FCF45-A5B3-4CCD-92BA-7EC578059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8D191-E858-470C-AE95-94032F538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207B5-97D6-4F2C-9857-CA7449B7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2C70FF-89E5-4E41-8C66-1AFA7A99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8928-A5C9-417D-B5E8-EBC3C357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8A8E35-48FF-47CB-8850-DE9FBE3B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97FD3B-F5AB-406D-9CEF-EC575F3D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7A1A60-C2E9-47B8-9878-CDA1115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3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F6592-5BC8-43B1-A266-FDDF29F0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4A5F1-F96E-469B-B636-FD13A22B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E8539-9585-4C2C-B7B9-83FB2F86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1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9F67B-587D-4059-8CF5-DC1A785E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B7898-B725-4246-8035-8BD65F393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04368-93E9-4E2D-8CF0-9063CB8A0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05430-CB30-4661-9024-C7BB4E6EB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EBEFB-B1CF-4FBB-B55E-98FE65F9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F3F07-B17B-4FF4-B19D-F29D7053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4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22D74-18EF-4A52-A86A-826C3DE8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1D303-FF59-4840-8455-924102942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DFFBC-AFB0-4B20-BE30-45194D16E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9974D-C3B2-4FC9-9131-43D4A91B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641DF-1A23-4AB1-B3AB-80F85EFC0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4D52A-D3A1-437E-84B8-3E6402F0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EB7729-6F7F-4AC0-B20B-602E1C6CB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FAE70-B0E2-47F5-827A-F769C7BA5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7C0C9-FA00-492E-8CC4-418624964F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A8108-C534-4AED-8B4F-3E2A9E88D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EE6EA-9726-439B-B2FD-F60D69525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F976C9-B309-445A-A8EC-C0CEEE636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222"/>
            <a:ext cx="9144000" cy="214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B2D46F-DE1C-418F-9F7E-8685AA50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636359-5E58-43F1-86A5-85E62C4BF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94" y="3588281"/>
            <a:ext cx="4095226" cy="29522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77D2B21-0AD4-41E2-8272-6E69F8DB9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328" y="4210909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>
            <a:extLst>
              <a:ext uri="{FF2B5EF4-FFF2-40B4-BE49-F238E27FC236}">
                <a16:creationId xmlns:a16="http://schemas.microsoft.com/office/drawing/2014/main" id="{D2F296C6-3D92-4CF8-8C76-1124B85DD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/>
        </p:blipFill>
        <p:spPr bwMode="auto">
          <a:xfrm>
            <a:off x="5112481" y="4529796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>
            <a:extLst>
              <a:ext uri="{FF2B5EF4-FFF2-40B4-BE49-F238E27FC236}">
                <a16:creationId xmlns:a16="http://schemas.microsoft.com/office/drawing/2014/main" id="{03CD2FA8-63EE-417E-B07C-054507891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/>
        </p:blipFill>
        <p:spPr bwMode="auto">
          <a:xfrm>
            <a:off x="6762532" y="3588279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04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B2A7E-55FD-46B6-B571-57E5F007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DF066C-8BB5-4DD6-B90F-A6507FF90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" y="1326569"/>
            <a:ext cx="4358316" cy="22543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1CECD1-718E-4D4C-A522-554A6F5ED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D5C526E-94A5-4825-A25E-46FEE0A89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430" y="1952706"/>
            <a:ext cx="791414" cy="10359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C358FCF-2EE5-4C5D-873F-7AD81146E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199" y="1617146"/>
            <a:ext cx="1361242" cy="180674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06E21A-0A29-40F6-90B3-9AC1ECF73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4" y="3959467"/>
            <a:ext cx="4358316" cy="224875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7D56EE-03CB-48CD-BF1D-67F41C9CB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002" y="4230324"/>
            <a:ext cx="1983070" cy="170703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EEC8CEB-5B7A-4B8D-A262-4A7C1FAA0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998" y="4585751"/>
            <a:ext cx="707438" cy="10805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DA5E18B-C9FE-4660-82E8-54EE8A086E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5342" y="4268476"/>
            <a:ext cx="1038657" cy="180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34C285-0CE4-4AE6-B884-31C528BB9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69C9D4-1D6A-4F42-8807-5B00209F9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80160"/>
            <a:ext cx="4336399" cy="2419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FE5F57-ECF7-424F-9D3B-3B9346A6A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CC0A0F-5247-447A-8861-7D0EE1A9B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271" y="1913280"/>
            <a:ext cx="575732" cy="11147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9312E9-C815-4EF7-9FBE-AC8BB896E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382" y="1784740"/>
            <a:ext cx="756859" cy="15394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AD9C74-9093-4493-92E3-EC8F5103A9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124490"/>
            <a:ext cx="4418961" cy="21461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13F4E96-7935-482C-887B-86FEC4555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74" y="4461476"/>
            <a:ext cx="1983070" cy="17070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7F89FA-B892-4E69-98DC-2AA3295581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8788" y="4711605"/>
            <a:ext cx="1093242" cy="11147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B0A86E2-B8CB-4D3F-A3D9-4E34408A86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0568" y="4461476"/>
            <a:ext cx="834486" cy="16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6F72AE-A962-42E6-AF43-6FB512230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69"/>
          <a:stretch/>
        </p:blipFill>
        <p:spPr>
          <a:xfrm>
            <a:off x="-1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>
            <a:extLst>
              <a:ext uri="{FF2B5EF4-FFF2-40B4-BE49-F238E27FC236}">
                <a16:creationId xmlns:a16="http://schemas.microsoft.com/office/drawing/2014/main" id="{4FE4320A-3087-4EA1-B4E1-6C641D4C8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/>
        </p:blipFill>
        <p:spPr bwMode="auto">
          <a:xfrm>
            <a:off x="6870089" y="419565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80651D-91CB-4B92-AAAF-CE3E9F37C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39" y="1891388"/>
            <a:ext cx="678870" cy="657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6513D2-85D8-45C1-A80C-9C737A426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939" y="3319400"/>
            <a:ext cx="606836" cy="6855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8FD35D-E4E0-4D30-9148-8669B0C20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939" y="4664701"/>
            <a:ext cx="550347" cy="707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5453C5-E0AC-40A1-8F44-80E0E1735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146" y="5987559"/>
            <a:ext cx="937776" cy="70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AE649-72C7-49E5-91AB-B4F9BD7D6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4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6C80B0-2FAC-44F2-B3EA-467FF0B9D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5BF2D0-5B70-41C7-B00D-0A058A07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2276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>
            <a:extLst>
              <a:ext uri="{FF2B5EF4-FFF2-40B4-BE49-F238E27FC236}">
                <a16:creationId xmlns:a16="http://schemas.microsoft.com/office/drawing/2014/main" id="{F4053DD5-6E47-4527-86A1-92D47A345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87" y="2912308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>
            <a:extLst>
              <a:ext uri="{FF2B5EF4-FFF2-40B4-BE49-F238E27FC236}">
                <a16:creationId xmlns:a16="http://schemas.microsoft.com/office/drawing/2014/main" id="{8D25BA19-AB9B-475D-B762-A50485C21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34" y="4861419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>
            <a:extLst>
              <a:ext uri="{FF2B5EF4-FFF2-40B4-BE49-F238E27FC236}">
                <a16:creationId xmlns:a16="http://schemas.microsoft.com/office/drawing/2014/main" id="{F8C90C02-F94D-469A-A7DE-0A0EB49F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1" y="2912308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>
            <a:extLst>
              <a:ext uri="{FF2B5EF4-FFF2-40B4-BE49-F238E27FC236}">
                <a16:creationId xmlns:a16="http://schemas.microsoft.com/office/drawing/2014/main" id="{C868105E-3D00-465B-A697-AB2FD9B1D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2912308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>
            <a:extLst>
              <a:ext uri="{FF2B5EF4-FFF2-40B4-BE49-F238E27FC236}">
                <a16:creationId xmlns:a16="http://schemas.microsoft.com/office/drawing/2014/main" id="{0E54831C-E056-45BD-9080-55F3259A0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45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A0C217-BD7E-46CF-922D-323F4E053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30"/>
            <a:ext cx="2268196" cy="1054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AF231D-C68E-4E96-81CD-E29A7669F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>
            <a:extLst>
              <a:ext uri="{FF2B5EF4-FFF2-40B4-BE49-F238E27FC236}">
                <a16:creationId xmlns:a16="http://schemas.microsoft.com/office/drawing/2014/main" id="{9931515D-E99C-4262-9879-1B51256D7EF1}"/>
              </a:ext>
            </a:extLst>
          </p:cNvPr>
          <p:cNvSpPr/>
          <p:nvPr/>
        </p:nvSpPr>
        <p:spPr>
          <a:xfrm>
            <a:off x="761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</a:p>
        </p:txBody>
      </p:sp>
      <p:sp>
        <p:nvSpPr>
          <p:cNvPr id="41" name="Rounded Rectangle 22">
            <a:extLst>
              <a:ext uri="{FF2B5EF4-FFF2-40B4-BE49-F238E27FC236}">
                <a16:creationId xmlns:a16="http://schemas.microsoft.com/office/drawing/2014/main" id="{94A2CB9B-7F28-421D-A5F2-B846E7274133}"/>
              </a:ext>
            </a:extLst>
          </p:cNvPr>
          <p:cNvSpPr/>
          <p:nvPr/>
        </p:nvSpPr>
        <p:spPr>
          <a:xfrm>
            <a:off x="4194478" y="2870476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7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A57B7C9-C9E1-48FE-B0F9-C82B58060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>
            <a:extLst>
              <a:ext uri="{FF2B5EF4-FFF2-40B4-BE49-F238E27FC236}">
                <a16:creationId xmlns:a16="http://schemas.microsoft.com/office/drawing/2014/main" id="{104B830C-4C06-484F-8E63-767EB9432883}"/>
              </a:ext>
            </a:extLst>
          </p:cNvPr>
          <p:cNvSpPr/>
          <p:nvPr/>
        </p:nvSpPr>
        <p:spPr>
          <a:xfrm>
            <a:off x="7424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</a:p>
        </p:txBody>
      </p:sp>
      <p:sp>
        <p:nvSpPr>
          <p:cNvPr id="56" name="Rounded Rectangle 23">
            <a:extLst>
              <a:ext uri="{FF2B5EF4-FFF2-40B4-BE49-F238E27FC236}">
                <a16:creationId xmlns:a16="http://schemas.microsoft.com/office/drawing/2014/main" id="{521FEAAD-E640-4FE8-A8DE-FA2870B1A53E}"/>
              </a:ext>
            </a:extLst>
          </p:cNvPr>
          <p:cNvSpPr/>
          <p:nvPr/>
        </p:nvSpPr>
        <p:spPr>
          <a:xfrm>
            <a:off x="761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8</a:t>
            </a:r>
          </a:p>
        </p:txBody>
      </p:sp>
      <p:sp>
        <p:nvSpPr>
          <p:cNvPr id="59" name="Rounded Rectangle 24">
            <a:extLst>
              <a:ext uri="{FF2B5EF4-FFF2-40B4-BE49-F238E27FC236}">
                <a16:creationId xmlns:a16="http://schemas.microsoft.com/office/drawing/2014/main" id="{023F8DAE-74B9-44DB-8EB2-A69F05B9DE11}"/>
              </a:ext>
            </a:extLst>
          </p:cNvPr>
          <p:cNvSpPr/>
          <p:nvPr/>
        </p:nvSpPr>
        <p:spPr>
          <a:xfrm>
            <a:off x="4038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10</a:t>
            </a:r>
          </a:p>
        </p:txBody>
      </p:sp>
      <p:sp>
        <p:nvSpPr>
          <p:cNvPr id="60" name="Rounded Rectangle 25">
            <a:extLst>
              <a:ext uri="{FF2B5EF4-FFF2-40B4-BE49-F238E27FC236}">
                <a16:creationId xmlns:a16="http://schemas.microsoft.com/office/drawing/2014/main" id="{C006CFD9-36BA-41AB-A64D-668E39E9EEC1}"/>
              </a:ext>
            </a:extLst>
          </p:cNvPr>
          <p:cNvSpPr/>
          <p:nvPr/>
        </p:nvSpPr>
        <p:spPr>
          <a:xfrm>
            <a:off x="7315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7337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82A1B-E0EF-4654-BFC2-91ECA927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0"/>
            <a:ext cx="5485613" cy="970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A56B78-5C19-4D4F-8A41-3E0F7D930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28" y="848262"/>
            <a:ext cx="6018014" cy="832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281FD-1B7F-43FC-9587-61735DECD1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774"/>
          <a:stretch/>
        </p:blipFill>
        <p:spPr>
          <a:xfrm>
            <a:off x="389100" y="1674346"/>
            <a:ext cx="5789840" cy="563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26080-E71E-4173-AC2A-1E862317F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2" y="2611535"/>
            <a:ext cx="6960088" cy="3542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0F78A-4675-42AA-8D7D-50284DEBD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202" y="5366600"/>
            <a:ext cx="2363376" cy="78779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D48FA5A-01AB-48EA-B794-F28F3DFF9810}"/>
              </a:ext>
            </a:extLst>
          </p:cNvPr>
          <p:cNvSpPr/>
          <p:nvPr/>
        </p:nvSpPr>
        <p:spPr>
          <a:xfrm>
            <a:off x="4796295" y="5490503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3D5FAD-C1E7-4DD7-94CB-4B1CF9785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3" y="434258"/>
            <a:ext cx="5086316" cy="661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570784-E375-47DB-A48C-151692045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24" y="1475677"/>
            <a:ext cx="6908050" cy="451715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F657A7B-FC3D-4429-AC95-D8BBC47FDDA7}"/>
              </a:ext>
            </a:extLst>
          </p:cNvPr>
          <p:cNvSpPr/>
          <p:nvPr/>
        </p:nvSpPr>
        <p:spPr>
          <a:xfrm>
            <a:off x="1194966" y="5205045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6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11</Words>
  <Application>Microsoft Office PowerPoint</Application>
  <PresentationFormat>On-screen Show (4:3)</PresentationFormat>
  <Paragraphs>11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.VnAvant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97</cp:revision>
  <dcterms:created xsi:type="dcterms:W3CDTF">2020-07-13T02:14:10Z</dcterms:created>
  <dcterms:modified xsi:type="dcterms:W3CDTF">2025-10-31T04:40:17Z</dcterms:modified>
</cp:coreProperties>
</file>