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  <p:sldMasterId id="2147483746" r:id="rId7"/>
    <p:sldMasterId id="2147483766" r:id="rId8"/>
  </p:sldMasterIdLst>
  <p:notesMasterIdLst>
    <p:notesMasterId r:id="rId38"/>
  </p:notesMasterIdLst>
  <p:sldIdLst>
    <p:sldId id="257" r:id="rId9"/>
    <p:sldId id="474" r:id="rId10"/>
    <p:sldId id="258" r:id="rId11"/>
    <p:sldId id="260" r:id="rId12"/>
    <p:sldId id="261" r:id="rId13"/>
    <p:sldId id="262" r:id="rId14"/>
    <p:sldId id="263" r:id="rId15"/>
    <p:sldId id="310" r:id="rId16"/>
    <p:sldId id="497" r:id="rId17"/>
    <p:sldId id="467" r:id="rId18"/>
    <p:sldId id="486" r:id="rId19"/>
    <p:sldId id="499" r:id="rId20"/>
    <p:sldId id="477" r:id="rId21"/>
    <p:sldId id="500" r:id="rId22"/>
    <p:sldId id="338" r:id="rId23"/>
    <p:sldId id="501" r:id="rId24"/>
    <p:sldId id="340" r:id="rId25"/>
    <p:sldId id="480" r:id="rId26"/>
    <p:sldId id="503" r:id="rId27"/>
    <p:sldId id="505" r:id="rId28"/>
    <p:sldId id="482" r:id="rId29"/>
    <p:sldId id="504" r:id="rId30"/>
    <p:sldId id="481" r:id="rId31"/>
    <p:sldId id="259" r:id="rId32"/>
    <p:sldId id="506" r:id="rId33"/>
    <p:sldId id="507" r:id="rId34"/>
    <p:sldId id="483" r:id="rId35"/>
    <p:sldId id="267" r:id="rId36"/>
    <p:sldId id="476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5424B03-7FAF-4732-B91C-359E4203D1BB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0D4FB0-7752-4A48-B7ED-DF36752FD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9F7023-7895-448E-972C-5C15CDD626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DB30D7-BEE4-43BA-8267-30D3B46460B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209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F659E8-5622-4EE0-B56C-A83E15D85189}" type="slidenum">
              <a:rPr lang="zh-CN" altLang="en-US">
                <a:solidFill>
                  <a:srgbClr val="000000"/>
                </a:solidFill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>
              <a:solidFill>
                <a:srgbClr val="000000"/>
              </a:solidFill>
              <a:cs typeface="等线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8E82D5-5DBF-4F32-A052-F1732605504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3721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97E6F2-1E2F-41BE-990B-6872307054C9}" type="slidenum">
              <a:rPr lang="zh-CN" altLang="en-US">
                <a:solidFill>
                  <a:srgbClr val="000000"/>
                </a:solidFill>
                <a:ea typeface="SimSun"/>
                <a:cs typeface="SimSun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CN">
              <a:solidFill>
                <a:srgbClr val="000000"/>
              </a:solidFill>
              <a:ea typeface="SimSun"/>
              <a:cs typeface="SimSu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194DD9-F494-4867-9E3A-BB29D98AD6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4438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4181AE-01C9-40B7-B15C-64D7499007D3}" type="slidenum">
              <a:rPr lang="zh-CN" altLang="en-US">
                <a:solidFill>
                  <a:srgbClr val="000000"/>
                </a:solidFill>
                <a:ea typeface="SimSun"/>
                <a:cs typeface="SimSun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zh-CN">
              <a:solidFill>
                <a:srgbClr val="000000"/>
              </a:solidFill>
              <a:ea typeface="SimSun"/>
              <a:cs typeface="SimSu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1CFCD6-FB28-4ADD-8FBE-0D3072D42C2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823F43-E7BF-40ED-BF99-E5E6F280D9B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0752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683D2F-4F64-4A1E-8FBE-88C42131F20B}" type="slidenum">
              <a:rPr lang="zh-CN" altLang="en-US">
                <a:solidFill>
                  <a:srgbClr val="000000"/>
                </a:solidFill>
                <a:ea typeface="SimSun"/>
                <a:cs typeface="SimSun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CN">
              <a:solidFill>
                <a:srgbClr val="000000"/>
              </a:solidFill>
              <a:ea typeface="SimSun"/>
              <a:cs typeface="SimSu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1571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C490E4-3F9C-4767-B6F9-D124E30CE286}" type="slidenum">
              <a:rPr lang="zh-CN" altLang="en-US">
                <a:solidFill>
                  <a:srgbClr val="000000"/>
                </a:solidFill>
                <a:ea typeface="SimSun"/>
                <a:cs typeface="SimSun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CN">
              <a:solidFill>
                <a:srgbClr val="000000"/>
              </a:solidFill>
              <a:ea typeface="SimSun"/>
              <a:cs typeface="SimSu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9B9552-3C37-4DB6-8DCF-2837528256B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68D731-D28B-4D06-BD12-3BA0ACE97F6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0D6556-6C0F-4133-B547-B7F24FEC7A0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6312C5-CCFC-4591-B358-139D2DFDDAA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19143E-AC9F-403C-B73E-F9099990B94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2800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91A12C-438D-436F-BD3C-BDFD6263D2C3}" type="slidenum">
              <a:rPr lang="zh-CN" altLang="en-US">
                <a:solidFill>
                  <a:srgbClr val="000000"/>
                </a:solidFill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>
              <a:solidFill>
                <a:srgbClr val="000000"/>
              </a:solidFill>
              <a:cs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73E04-83A7-4E98-A69C-9EE965BBFF5B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9EDB-157B-46BD-9CD7-6774C1A7D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D60EE-E9A8-4296-8CD9-F2AA549FC504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6539B-9337-405D-A111-D6D21CFE2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4F870-FB59-4F82-B057-C5329E487C7A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BDFD0-15B8-4FA8-8C2E-1430DAA79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B54E97-BCF1-4EB8-B96B-A1D16095137A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106C51-019A-4F49-BAB9-A275CBA65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EBBACB-09F4-4EC9-BE2C-5D6DEDEF0694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CC4E6B-F6BE-4C4F-89E8-D7602C8F4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3B8C73-45BD-4F58-9A15-11A27158F986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2A8020-BC97-48CC-8448-58623162D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EE66EE-F8E3-4A36-8DB6-C0B39A740AE9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9AC8A9-A76B-4B1D-AB35-85DFD5D5A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1D0504-1FAA-4C0F-AB77-53523289B302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1DCA23-CA06-4CC9-A05F-CAA1BA6BC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33CB7B-E30E-46D4-B3C1-6FE854CDAFEB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F0511F-E23D-49E7-9223-F196C6738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D7B565-287F-46C1-A0E9-2F54833EA63D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DF6491-1ADE-4E79-840D-B6A7FA214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B2BCDD-6218-4218-BEA3-E7C071C4179D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9B8CCD-3B99-406B-A9B5-82806ABE9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36D2B-6E6C-4F54-BE94-2D8FDCFDA727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A9746-5BE2-4C76-A1F4-8260D8417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8A9636-95E1-4701-96A3-B66A48EF2346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78D1F0-D486-4917-AB50-B8DDE1485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572F5D-B5A0-4E89-9E8C-FBC0E05D1E45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B0F89-DAA1-45ED-A339-8847309A9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FCC440-A7EF-49A1-A32A-0D8A958DEBF2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2A3E0A-8FD9-4D92-8B8F-D8EA81E3C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3991D5-2250-431A-9AB1-02A173E13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DF9C5-69CB-4535-969B-641748C6D51B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9FAE0-48BF-4F78-89A4-647677E0A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501DD-F6ED-455E-9825-ADDCC3861E72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8AA1B-65AA-43BF-B85D-ECA29B6E6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E4ECF-C37D-443F-ABFD-555C8AB4F121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2937D-ED0C-4B77-A345-D8A441BEE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BA074-363A-4985-B9EB-CE0FC31D5F8B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FDD55-B0C5-4B59-9FC9-F54A28D32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FA760-4EB8-4CEE-BB85-AD03AB8593E7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F12F-9F2D-45E7-98CB-27635313E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C4A67-B262-4E29-90D9-5131DDEF3C1D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DC32-711A-4966-B7C9-14906EF48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25512-3AB8-4599-9B26-8425243C8D26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92DCE-0555-4B9D-9BCE-B9A42E6F5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5346E-A273-420F-B203-55DEEA43B739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8676F-7630-4C84-B85E-455D097AD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FF557-9D94-42B2-A96D-3214C327EAD0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AD968-B907-446B-9462-23E164293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34F90-3424-4AE8-9834-703CA23BE6AA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222A8-302D-42F5-AA0F-D24CFDF64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517D0-069F-4B5A-990E-1F28FB152EB7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CC8E9-E289-44B8-AA41-6DB08B84C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3B553-F391-40C4-8234-DE80A0D298FA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94F49-610E-4506-9AEE-6D766A08A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E8C8DF-6C25-4D86-884E-C65F885F7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690FF2-6122-45FD-89C9-53ED86CF75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E6F4D9-2858-4AC6-9367-88D29C031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0B8414-A988-4609-A2B7-61BC4E90F1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8B797-9BBB-4066-838B-259AA206BE5B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E99C8-B87E-4C55-885C-FD68D2AFA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423313-B002-4BA9-A716-246B59ED1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F433AE-C92E-400C-A782-F8680E4C3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84CE32-5AEA-43D9-B225-E5732DAB20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DD1FCE-528F-4EE0-95B3-ADC30A733B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54C152-19B2-43B0-B497-970CBC4067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7F4795-D12D-4F8C-BE4D-8C5C9388B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188319-F941-4D1F-BBFE-74E8FB8E0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2F0CB-F9FC-43C5-837D-B1816B7E20EB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9474B-AA20-4799-AFF7-D00AB793C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/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C78D2-0771-4C7D-A85F-F159B8547F3F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76CEE-9610-4D07-9775-3078C876A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30CD2-74BA-4A12-8A1D-75954666B29C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C1026-CE3F-4519-90C0-4143A8052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DB575-0700-4D9A-9E4E-F340756A86FC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9D7BC-4BFF-47ED-BA91-9C0C90EC1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2397-4EB8-462F-8FD3-9124F0A8B224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E001B-7505-42B4-86FC-FFF1A90EE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89E1A-EAE0-4339-BE81-706E5799D6FD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25E1-26EF-432A-B62B-2BCE5B458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515C2-D3F3-4FE5-9482-32A289925F7B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6F00F-75D2-45C7-9755-08E22D967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7AA2B-C0D7-4046-AB8D-CF522B1865FE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4F725-6CB6-4E7B-ADA1-C88E2839A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4F854-D0DF-4877-AE92-F640F87298D5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89EC0-E068-41F9-85AE-BF1AFB762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698B8-2D78-4317-A0B3-BDEB6D5A2A87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14C19-EE22-4833-B96B-290875F7C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8924-47DF-4FFE-8EC0-0ECBCA2821A4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24EA1-6304-4923-8E7E-A48E532EA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6ECC-B9EF-4CAE-AAF1-89B2FC096318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1C55D-87B3-4F70-979E-06024B8BD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0D546-2D18-4C7E-8DDD-C1811550CCD8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05BDE-1184-4CFB-98AC-3FACDFF2B8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D7295-D584-4EB0-88C1-89C4D6002617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B131D-2790-4D2A-8D8C-F798EFEAF6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7F7BA-87CB-44E0-A71D-A87A0AE52109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5A75A-EB58-4DBA-84E5-590DB513E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3FDA3-A663-4946-8CF7-E3F208E2922D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E7625-C136-4A81-B686-D2AD86C4AF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7CF6B-5B68-44AE-BA45-2167B6E13F53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3CA8C-5A0E-42F3-B084-8BA84755C7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D043F-250D-46B3-8E95-008533C91DEE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32024-E564-40BA-86D9-9ECF990CFE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A530B-6D7D-4ECB-8570-D6B62F521007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4193-7C79-4CE1-87F9-FBC354A7D9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69696-C4EE-4DBF-B836-E5968C901818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42D7A-E698-453A-9DA0-D9A4FA9DD4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EC90-3C55-451A-9A28-A8367175A836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3AD33-6802-4BEB-9107-EF610287E4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521C3-5DB4-469B-8A9C-BA0FD482B130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CB130-087D-4BD2-A08F-3F3D0EA376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1D6F3-B653-4D78-8141-D79BA17EA985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CC0DC-E3F4-4ED7-A92D-B71C9D5F0C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3E9F3-77D7-4729-965B-B6FD53A99583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C5D91-77B2-4A13-8960-ED22DFC559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9E935-405E-45E0-97FD-26832061CB58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B64A8-5D92-46E3-A584-227073F8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DEA1D-2810-4E09-B725-00E8304CE48E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89AF0-1034-40BA-AA45-403B8CA49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94C45-9545-41CF-ABEC-F58CEC54714A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D8718-2FEE-4BC2-AAD0-FF151B763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CC084-4F74-47DD-8387-7E41C91E4001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1709A-9DEE-4F9B-A768-AE4CF9D43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88B0A-DD07-437B-93B2-B87CFA8BA464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878C3-6926-4511-9F24-B3AA1D3F1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CCD4-6183-47F1-A169-6C754D13B7CA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44948-E6FE-436F-BD17-DD757CFEB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07AFF-737B-4733-B9EC-8860055CB003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6CF21-5EAC-4AB4-B34A-4D749B1D1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8D344-CF88-469B-A57C-E8BA7F547CAC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49760-0111-4E39-92C0-497EDA35F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4BD37-A2E3-4940-8F70-C165802E19A7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C5CDD-A80D-4F88-BE4E-0194010F5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4552-857E-4881-8521-62984B1DE497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97007-3280-4E78-B520-0071E4962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A9B19-CA98-4863-ABDD-EEDCBCA82926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D1A9A-1B57-4379-9507-521C02203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5EB3F-6A6A-4B7E-A86D-1F344307CF59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2C3BE-565D-4910-AEBE-FCF1FDF0E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E6AB4-536B-49A3-9F7F-C053D5D7926A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CBE70-9C78-451A-A3ED-F79BF5222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713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50" y="107950"/>
            <a:ext cx="409733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050" y="6502400"/>
            <a:ext cx="121920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transition spd="slow" advClick="0" advTm="3713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5C374-50E4-41BC-B69F-35FD9C451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03F5-E054-4D41-8C74-F4FCE7C82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9C366-CA56-4AD6-BA23-49B1A90B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2FD83-83CA-4E6B-B2C3-604D4B9A2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44CA9-76E9-4048-A15E-367CE3915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8AF0F-3953-4C0E-B9E6-A49D8DE5A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74695-675A-4E1B-A796-72AAB8CA3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4D997-D91B-48EC-BCE9-7A599DB5D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3523A-B525-4562-8D00-CCB3DBFC1539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FE08E-23AA-4243-B4D6-3419A1C32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87C9C-975B-4FA7-BC30-CD6ADAA23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D7055-219C-41BA-98B9-DC3370049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0B6DC-6EED-4ED3-B0DE-A27EC6F24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B02A7E-BFBE-4611-ABC6-1B3953D18CAE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2C9D8A-18F7-4654-AFA4-3B17D6001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2" r:id="rId2"/>
    <p:sldLayoutId id="2147483801" r:id="rId3"/>
    <p:sldLayoutId id="2147483800" r:id="rId4"/>
    <p:sldLayoutId id="2147483799" r:id="rId5"/>
    <p:sldLayoutId id="2147483798" r:id="rId6"/>
    <p:sldLayoutId id="2147483797" r:id="rId7"/>
    <p:sldLayoutId id="2147483796" r:id="rId8"/>
    <p:sldLayoutId id="2147483795" r:id="rId9"/>
    <p:sldLayoutId id="2147483794" r:id="rId10"/>
    <p:sldLayoutId id="214748379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145F0E8-894C-4839-8CBE-EDD1D18321A3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941A7C46-956E-4CD5-9F34-24254A562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7C964E-C59E-48A3-87D5-829BCCEE7153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AE9ECB-2477-4F0D-A5C7-846E9B85B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3" r:id="rId2"/>
    <p:sldLayoutId id="2147483812" r:id="rId3"/>
    <p:sldLayoutId id="2147483811" r:id="rId4"/>
    <p:sldLayoutId id="2147483810" r:id="rId5"/>
    <p:sldLayoutId id="2147483809" r:id="rId6"/>
    <p:sldLayoutId id="2147483808" r:id="rId7"/>
    <p:sldLayoutId id="2147483807" r:id="rId8"/>
    <p:sldLayoutId id="2147483806" r:id="rId9"/>
    <p:sldLayoutId id="2147483805" r:id="rId10"/>
    <p:sldLayoutId id="214748380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3CA3900-0E3F-4966-96AB-F457E445C1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E706F7-5F83-45E3-803C-840888096EB5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B2FE15-BDF8-48C0-A5C1-A68294D7C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2231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1122025" y="-14288"/>
            <a:ext cx="1223963" cy="10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4" r:id="rId2"/>
    <p:sldLayoutId id="2147483823" r:id="rId3"/>
    <p:sldLayoutId id="2147483822" r:id="rId4"/>
    <p:sldLayoutId id="2147483821" r:id="rId5"/>
    <p:sldLayoutId id="2147483820" r:id="rId6"/>
    <p:sldLayoutId id="2147483819" r:id="rId7"/>
    <p:sldLayoutId id="2147483818" r:id="rId8"/>
    <p:sldLayoutId id="2147483817" r:id="rId9"/>
    <p:sldLayoutId id="2147483816" r:id="rId10"/>
    <p:sldLayoutId id="214748381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6451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9FBA55-B46F-45C1-AD55-95C219F227DE}" type="datetimeFigureOut">
              <a:rPr lang="zh-CN" altLang="en-US"/>
              <a:pPr>
                <a:defRPr/>
              </a:pPr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8B4E02-A8B0-4DBB-8DD8-DA19304C21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grpSp>
        <p:nvGrpSpPr>
          <p:cNvPr id="64519" name="组合 6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700"/>
              <a:ext cx="11696700" cy="63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5" r:id="rId2"/>
    <p:sldLayoutId id="2147483834" r:id="rId3"/>
    <p:sldLayoutId id="2147483833" r:id="rId4"/>
    <p:sldLayoutId id="2147483832" r:id="rId5"/>
    <p:sldLayoutId id="2147483831" r:id="rId6"/>
    <p:sldLayoutId id="2147483830" r:id="rId7"/>
    <p:sldLayoutId id="2147483829" r:id="rId8"/>
    <p:sldLayoutId id="2147483828" r:id="rId9"/>
    <p:sldLayoutId id="2147483827" r:id="rId10"/>
    <p:sldLayoutId id="2147483826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9DF8C0-5715-4803-9369-3D57FEFFF1C0}" type="datetimeFigureOut">
              <a:rPr lang="en-US"/>
              <a:pPr>
                <a:defRPr/>
              </a:pPr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4E67C7-3ED6-4A44-99CC-E2EA223C4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6" r:id="rId2"/>
    <p:sldLayoutId id="2147483845" r:id="rId3"/>
    <p:sldLayoutId id="2147483844" r:id="rId4"/>
    <p:sldLayoutId id="2147483843" r:id="rId5"/>
    <p:sldLayoutId id="2147483842" r:id="rId6"/>
    <p:sldLayoutId id="2147483841" r:id="rId7"/>
    <p:sldLayoutId id="2147483840" r:id="rId8"/>
    <p:sldLayoutId id="2147483839" r:id="rId9"/>
    <p:sldLayoutId id="2147483838" r:id="rId10"/>
    <p:sldLayoutId id="2147483837" r:id="rId11"/>
    <p:sldLayoutId id="2147483883" r:id="rId12"/>
    <p:sldLayoutId id="2147483884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025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1139" name="Text Placeholder 1026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E8F76DE2-251F-451B-87FB-738DC4906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7" r:id="rId2"/>
    <p:sldLayoutId id="2147483856" r:id="rId3"/>
    <p:sldLayoutId id="2147483855" r:id="rId4"/>
    <p:sldLayoutId id="2147483854" r:id="rId5"/>
    <p:sldLayoutId id="2147483853" r:id="rId6"/>
    <p:sldLayoutId id="2147483852" r:id="rId7"/>
    <p:sldLayoutId id="2147483851" r:id="rId8"/>
    <p:sldLayoutId id="2147483850" r:id="rId9"/>
    <p:sldLayoutId id="2147483849" r:id="rId10"/>
    <p:sldLayoutId id="2147483848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6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48.xml"/><Relationship Id="rId1" Type="http://schemas.openxmlformats.org/officeDocument/2006/relationships/video" Target="NULL" TargetMode="Externa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48.xml"/><Relationship Id="rId1" Type="http://schemas.openxmlformats.org/officeDocument/2006/relationships/video" Target="NULL" TargetMode="Externa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1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18.png"/><Relationship Id="rId21" Type="http://schemas.openxmlformats.org/officeDocument/2006/relationships/slide" Target="slide7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3178175"/>
            <a:ext cx="12209463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3" y="2465388"/>
            <a:ext cx="4905375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43925" y="4230688"/>
            <a:ext cx="3773488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3925" y="-250825"/>
            <a:ext cx="9802813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57"/>
          <p:cNvGrpSpPr>
            <a:grpSpLocks/>
          </p:cNvGrpSpPr>
          <p:nvPr/>
        </p:nvGrpSpPr>
        <p:grpSpPr bwMode="auto">
          <a:xfrm>
            <a:off x="6756400" y="3170238"/>
            <a:ext cx="804863" cy="374650"/>
            <a:chOff x="217691" y="6414967"/>
            <a:chExt cx="804180" cy="374559"/>
          </a:xfrm>
        </p:grpSpPr>
        <p:grpSp>
          <p:nvGrpSpPr>
            <p:cNvPr id="8" name="Group 4">
              <a:extLst/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/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/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/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/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/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/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/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/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/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1538" y="450850"/>
            <a:ext cx="4465637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/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việt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0" y="2798763"/>
            <a:ext cx="6477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163" y="0"/>
            <a:ext cx="12222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6738" name="Group 13"/>
          <p:cNvGrpSpPr>
            <a:grpSpLocks/>
          </p:cNvGrpSpPr>
          <p:nvPr/>
        </p:nvGrpSpPr>
        <p:grpSpPr bwMode="auto">
          <a:xfrm>
            <a:off x="0" y="6557963"/>
            <a:ext cx="12195175" cy="328612"/>
            <a:chOff x="0" y="6557554"/>
            <a:chExt cx="12194509" cy="328254"/>
          </a:xfrm>
        </p:grpSpPr>
        <p:sp>
          <p:nvSpPr>
            <p:cNvPr id="15" name="Rectangle 14">
              <a:extLst/>
            </p:cNvPr>
            <p:cNvSpPr/>
            <p:nvPr/>
          </p:nvSpPr>
          <p:spPr>
            <a:xfrm>
              <a:off x="2417631" y="6557554"/>
              <a:ext cx="2427154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/>
            </p:cNvPr>
            <p:cNvSpPr/>
            <p:nvPr/>
          </p:nvSpPr>
          <p:spPr>
            <a:xfrm>
              <a:off x="4825736" y="6557554"/>
              <a:ext cx="2479540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/>
            </p:cNvPr>
            <p:cNvSpPr/>
            <p:nvPr/>
          </p:nvSpPr>
          <p:spPr>
            <a:xfrm>
              <a:off x="7300514" y="6557554"/>
              <a:ext cx="247954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/>
            </p:cNvPr>
            <p:cNvSpPr/>
            <p:nvPr/>
          </p:nvSpPr>
          <p:spPr>
            <a:xfrm>
              <a:off x="9714969" y="6557554"/>
              <a:ext cx="247954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/>
            </p:cNvPr>
            <p:cNvSpPr/>
            <p:nvPr/>
          </p:nvSpPr>
          <p:spPr>
            <a:xfrm>
              <a:off x="0" y="6557554"/>
              <a:ext cx="2427155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" name="18"/>
          <p:cNvPicPr>
            <a:picLocks noChangeAspect="1"/>
          </p:cNvPicPr>
          <p:nvPr/>
        </p:nvPicPr>
        <p:blipFill>
          <a:blip r:embed="rId4"/>
          <a:srcRect t="5325"/>
          <a:stretch>
            <a:fillRect/>
          </a:stretch>
        </p:blipFill>
        <p:spPr bwMode="auto">
          <a:xfrm>
            <a:off x="9715500" y="3632200"/>
            <a:ext cx="2262188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22750" y="2525713"/>
            <a:ext cx="54927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>
            <a:spAutoFit/>
          </a:bodyPr>
          <a:lstStyle/>
          <a:p>
            <a:pPr algn="ctr"/>
            <a:r>
              <a:rPr lang="en-US" sz="80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Đọc</a:t>
            </a:r>
          </a:p>
        </p:txBody>
      </p:sp>
      <p:grpSp>
        <p:nvGrpSpPr>
          <p:cNvPr id="30" name="139"/>
          <p:cNvGrpSpPr>
            <a:grpSpLocks/>
          </p:cNvGrpSpPr>
          <p:nvPr/>
        </p:nvGrpSpPr>
        <p:grpSpPr bwMode="auto">
          <a:xfrm>
            <a:off x="87313" y="50800"/>
            <a:ext cx="1212850" cy="1062038"/>
            <a:chOff x="1353570" y="1860082"/>
            <a:chExt cx="1425587" cy="1247005"/>
          </a:xfrm>
        </p:grpSpPr>
        <p:sp>
          <p:nvSpPr>
            <p:cNvPr id="31" name="16">
              <a:extLst/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/>
            </p:cNvPr>
            <p:cNvSpPr/>
            <p:nvPr/>
          </p:nvSpPr>
          <p:spPr>
            <a:xfrm>
              <a:off x="1530835" y="2016657"/>
              <a:ext cx="1071056" cy="939447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/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4841" y="2223559"/>
              <a:ext cx="380654" cy="5536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9"/>
          <p:cNvGrpSpPr>
            <a:grpSpLocks/>
          </p:cNvGrpSpPr>
          <p:nvPr/>
        </p:nvGrpSpPr>
        <p:grpSpPr bwMode="auto">
          <a:xfrm>
            <a:off x="0" y="98425"/>
            <a:ext cx="1158875" cy="1246188"/>
            <a:chOff x="1353570" y="1860082"/>
            <a:chExt cx="1425587" cy="1247005"/>
          </a:xfrm>
        </p:grpSpPr>
        <p:sp>
          <p:nvSpPr>
            <p:cNvPr id="6" name="16">
              <a:extLst/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24">
              <a:extLst/>
            </p:cNvPr>
            <p:cNvSpPr/>
            <p:nvPr/>
          </p:nvSpPr>
          <p:spPr>
            <a:xfrm>
              <a:off x="1529327" y="2017348"/>
              <a:ext cx="1074072" cy="937239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cs typeface="+mn-ea"/>
                  <a:sym typeface="+mn-lt"/>
                </a:rPr>
                <a:t>Đọc</a:t>
              </a:r>
              <a:endParaRPr lang="zh-CN" altLang="en-US" sz="2400" b="1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/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267" y="2223858"/>
              <a:ext cx="380807" cy="5528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cs typeface="+mn-ea"/>
                <a:sym typeface="+mn-lt"/>
              </a:endParaRPr>
            </a:p>
          </p:txBody>
        </p:sp>
      </p:grpSp>
      <p:pic>
        <p:nvPicPr>
          <p:cNvPr id="18" name="18"/>
          <p:cNvPicPr>
            <a:picLocks noChangeAspect="1"/>
          </p:cNvPicPr>
          <p:nvPr/>
        </p:nvPicPr>
        <p:blipFill>
          <a:blip r:embed="rId3"/>
          <a:srcRect t="5325"/>
          <a:stretch>
            <a:fillRect/>
          </a:stretch>
        </p:blipFill>
        <p:spPr bwMode="auto">
          <a:xfrm>
            <a:off x="11174413" y="-77788"/>
            <a:ext cx="922337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0888" y="882650"/>
            <a:ext cx="8218487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/>
          <p:cNvGrpSpPr>
            <a:grpSpLocks/>
          </p:cNvGrpSpPr>
          <p:nvPr/>
        </p:nvGrpSpPr>
        <p:grpSpPr bwMode="auto">
          <a:xfrm>
            <a:off x="868363" y="39688"/>
            <a:ext cx="1695450" cy="708025"/>
            <a:chOff x="2470108" y="1864944"/>
            <a:chExt cx="2704644" cy="1129272"/>
          </a:xfrm>
        </p:grpSpPr>
        <p:sp>
          <p:nvSpPr>
            <p:cNvPr id="7" name="23">
              <a:extLst/>
            </p:cNvPr>
            <p:cNvSpPr/>
            <p:nvPr/>
          </p:nvSpPr>
          <p:spPr>
            <a:xfrm>
              <a:off x="2470108" y="2001672"/>
              <a:ext cx="2296921" cy="96722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0844" name="137"/>
            <p:cNvSpPr txBox="1">
              <a:spLocks noChangeArrowheads="1"/>
            </p:cNvSpPr>
            <p:nvPr/>
          </p:nvSpPr>
          <p:spPr bwMode="auto">
            <a:xfrm>
              <a:off x="2722742" y="1864944"/>
              <a:ext cx="2452010" cy="112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4000" b="1">
                  <a:solidFill>
                    <a:srgbClr val="000000"/>
                  </a:solidFill>
                  <a:latin typeface="Arial-Rounded"/>
                  <a:ea typeface="Arial-Rounded"/>
                  <a:cs typeface="Arial-Rounded"/>
                </a:rPr>
                <a:t>ĐỌC</a:t>
              </a:r>
              <a:endParaRPr lang="zh-CN" altLang="en-US" sz="4000" b="1">
                <a:solidFill>
                  <a:srgbClr val="000000"/>
                </a:solidFill>
                <a:latin typeface="Arial-Rounded"/>
                <a:ea typeface="Arial-Rounded"/>
                <a:cs typeface="Arial-Rounded"/>
              </a:endParaRPr>
            </a:p>
          </p:txBody>
        </p:sp>
      </p:grpSp>
      <p:grpSp>
        <p:nvGrpSpPr>
          <p:cNvPr id="9" name="139"/>
          <p:cNvGrpSpPr>
            <a:grpSpLocks/>
          </p:cNvGrpSpPr>
          <p:nvPr/>
        </p:nvGrpSpPr>
        <p:grpSpPr bwMode="auto">
          <a:xfrm>
            <a:off x="87313" y="50800"/>
            <a:ext cx="893762" cy="782638"/>
            <a:chOff x="1353570" y="1860082"/>
            <a:chExt cx="1425587" cy="1247005"/>
          </a:xfrm>
        </p:grpSpPr>
        <p:sp>
          <p:nvSpPr>
            <p:cNvPr id="10" name="16">
              <a:extLst/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/>
            </p:cNvPr>
            <p:cNvSpPr/>
            <p:nvPr/>
          </p:nvSpPr>
          <p:spPr>
            <a:xfrm>
              <a:off x="1530819" y="2016906"/>
              <a:ext cx="1071089" cy="938416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084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/>
          </p:cNvPr>
          <p:cNvSpPr txBox="1"/>
          <p:nvPr/>
        </p:nvSpPr>
        <p:spPr>
          <a:xfrm>
            <a:off x="3090863" y="149225"/>
            <a:ext cx="61690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083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750" y="0"/>
            <a:ext cx="12382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850" y="1027113"/>
            <a:ext cx="751205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4150" y="1114425"/>
            <a:ext cx="42005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400" y="4540250"/>
            <a:ext cx="73025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/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lang="zh-CN" altLang="en-US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/>
          <p:cNvGrpSpPr>
            <a:grpSpLocks/>
          </p:cNvGrpSpPr>
          <p:nvPr/>
        </p:nvGrpSpPr>
        <p:grpSpPr bwMode="auto">
          <a:xfrm>
            <a:off x="868363" y="39688"/>
            <a:ext cx="1695450" cy="708025"/>
            <a:chOff x="2470108" y="1864944"/>
            <a:chExt cx="2704644" cy="1129272"/>
          </a:xfrm>
        </p:grpSpPr>
        <p:sp>
          <p:nvSpPr>
            <p:cNvPr id="7" name="23">
              <a:extLst/>
            </p:cNvPr>
            <p:cNvSpPr/>
            <p:nvPr/>
          </p:nvSpPr>
          <p:spPr>
            <a:xfrm>
              <a:off x="2470108" y="2001672"/>
              <a:ext cx="2296921" cy="96722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2909" name="137"/>
            <p:cNvSpPr txBox="1">
              <a:spLocks noChangeArrowheads="1"/>
            </p:cNvSpPr>
            <p:nvPr/>
          </p:nvSpPr>
          <p:spPr bwMode="auto">
            <a:xfrm>
              <a:off x="2722742" y="1864944"/>
              <a:ext cx="2452010" cy="112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4000" b="1">
                  <a:solidFill>
                    <a:srgbClr val="000000"/>
                  </a:solidFill>
                  <a:latin typeface="Arial-Rounded"/>
                  <a:ea typeface="Arial-Rounded"/>
                  <a:cs typeface="Arial-Rounded"/>
                </a:rPr>
                <a:t>ĐỌC</a:t>
              </a:r>
              <a:endParaRPr lang="zh-CN" altLang="en-US" sz="4000" b="1">
                <a:solidFill>
                  <a:srgbClr val="000000"/>
                </a:solidFill>
                <a:latin typeface="Arial-Rounded"/>
                <a:ea typeface="Arial-Rounded"/>
                <a:cs typeface="Arial-Rounded"/>
              </a:endParaRPr>
            </a:p>
          </p:txBody>
        </p:sp>
      </p:grpSp>
      <p:grpSp>
        <p:nvGrpSpPr>
          <p:cNvPr id="9" name="139"/>
          <p:cNvGrpSpPr>
            <a:grpSpLocks/>
          </p:cNvGrpSpPr>
          <p:nvPr/>
        </p:nvGrpSpPr>
        <p:grpSpPr bwMode="auto">
          <a:xfrm>
            <a:off x="87313" y="50800"/>
            <a:ext cx="893762" cy="782638"/>
            <a:chOff x="1353570" y="1860082"/>
            <a:chExt cx="1425587" cy="1247005"/>
          </a:xfrm>
        </p:grpSpPr>
        <p:sp>
          <p:nvSpPr>
            <p:cNvPr id="10" name="16">
              <a:extLst/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/>
            </p:cNvPr>
            <p:cNvSpPr/>
            <p:nvPr/>
          </p:nvSpPr>
          <p:spPr>
            <a:xfrm>
              <a:off x="1530819" y="2016906"/>
              <a:ext cx="1071089" cy="938416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290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/>
          </p:cNvPr>
          <p:cNvSpPr txBox="1"/>
          <p:nvPr/>
        </p:nvSpPr>
        <p:spPr>
          <a:xfrm>
            <a:off x="3090863" y="149225"/>
            <a:ext cx="61690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2887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750" y="0"/>
            <a:ext cx="12382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850" y="1027113"/>
            <a:ext cx="751205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4150" y="1114425"/>
            <a:ext cx="42005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400" y="4540250"/>
            <a:ext cx="73025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>
            <a:extLst/>
          </p:cNvPr>
          <p:cNvCxnSpPr/>
          <p:nvPr/>
        </p:nvCxnSpPr>
        <p:spPr>
          <a:xfrm flipH="1">
            <a:off x="7335838" y="877888"/>
            <a:ext cx="76200" cy="4397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/>
          </p:cNvPr>
          <p:cNvCxnSpPr>
            <a:cxnSpLocks/>
          </p:cNvCxnSpPr>
          <p:nvPr/>
        </p:nvCxnSpPr>
        <p:spPr>
          <a:xfrm flipH="1">
            <a:off x="4779963" y="1295400"/>
            <a:ext cx="76200" cy="41910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/>
          </p:cNvPr>
          <p:cNvCxnSpPr>
            <a:cxnSpLocks/>
          </p:cNvCxnSpPr>
          <p:nvPr/>
        </p:nvCxnSpPr>
        <p:spPr>
          <a:xfrm flipH="1">
            <a:off x="3709988" y="1573213"/>
            <a:ext cx="76200" cy="4206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/>
          </p:cNvPr>
          <p:cNvCxnSpPr>
            <a:cxnSpLocks/>
          </p:cNvCxnSpPr>
          <p:nvPr/>
        </p:nvCxnSpPr>
        <p:spPr>
          <a:xfrm flipH="1">
            <a:off x="6486525" y="1993900"/>
            <a:ext cx="76200" cy="41910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/>
          </p:cNvPr>
          <p:cNvCxnSpPr>
            <a:cxnSpLocks/>
          </p:cNvCxnSpPr>
          <p:nvPr/>
        </p:nvCxnSpPr>
        <p:spPr>
          <a:xfrm flipH="1">
            <a:off x="2525713" y="2300288"/>
            <a:ext cx="76200" cy="41910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/>
          </p:cNvPr>
          <p:cNvCxnSpPr>
            <a:cxnSpLocks/>
          </p:cNvCxnSpPr>
          <p:nvPr/>
        </p:nvCxnSpPr>
        <p:spPr>
          <a:xfrm flipH="1">
            <a:off x="3862388" y="2530475"/>
            <a:ext cx="76200" cy="41910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/>
          </p:cNvPr>
          <p:cNvCxnSpPr>
            <a:cxnSpLocks/>
          </p:cNvCxnSpPr>
          <p:nvPr/>
        </p:nvCxnSpPr>
        <p:spPr>
          <a:xfrm flipH="1">
            <a:off x="2144713" y="2959100"/>
            <a:ext cx="76200" cy="42068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/>
          </p:cNvPr>
          <p:cNvCxnSpPr>
            <a:cxnSpLocks/>
          </p:cNvCxnSpPr>
          <p:nvPr/>
        </p:nvCxnSpPr>
        <p:spPr>
          <a:xfrm flipH="1">
            <a:off x="6319838" y="3195638"/>
            <a:ext cx="76200" cy="41910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/>
          </p:cNvPr>
          <p:cNvCxnSpPr>
            <a:cxnSpLocks/>
          </p:cNvCxnSpPr>
          <p:nvPr/>
        </p:nvCxnSpPr>
        <p:spPr>
          <a:xfrm flipH="1">
            <a:off x="4806950" y="3633788"/>
            <a:ext cx="76200" cy="41910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/>
          </p:cNvPr>
          <p:cNvCxnSpPr>
            <a:cxnSpLocks/>
          </p:cNvCxnSpPr>
          <p:nvPr/>
        </p:nvCxnSpPr>
        <p:spPr>
          <a:xfrm flipH="1">
            <a:off x="5611813" y="3952875"/>
            <a:ext cx="76200" cy="41910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/>
          </p:cNvPr>
          <p:cNvCxnSpPr>
            <a:cxnSpLocks/>
          </p:cNvCxnSpPr>
          <p:nvPr/>
        </p:nvCxnSpPr>
        <p:spPr>
          <a:xfrm flipH="1">
            <a:off x="1987550" y="4535488"/>
            <a:ext cx="76200" cy="4206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/>
          </p:cNvPr>
          <p:cNvCxnSpPr>
            <a:cxnSpLocks/>
          </p:cNvCxnSpPr>
          <p:nvPr/>
        </p:nvCxnSpPr>
        <p:spPr>
          <a:xfrm flipH="1">
            <a:off x="1006475" y="5195888"/>
            <a:ext cx="76200" cy="41910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/>
          </p:cNvPr>
          <p:cNvCxnSpPr>
            <a:cxnSpLocks/>
          </p:cNvCxnSpPr>
          <p:nvPr/>
        </p:nvCxnSpPr>
        <p:spPr>
          <a:xfrm flipH="1">
            <a:off x="7339013" y="5462588"/>
            <a:ext cx="76200" cy="4206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/>
          </p:cNvPr>
          <p:cNvCxnSpPr>
            <a:cxnSpLocks/>
          </p:cNvCxnSpPr>
          <p:nvPr/>
        </p:nvCxnSpPr>
        <p:spPr>
          <a:xfrm flipH="1">
            <a:off x="7523163" y="5830888"/>
            <a:ext cx="76200" cy="41910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/>
          <p:cNvGrpSpPr>
            <a:grpSpLocks/>
          </p:cNvGrpSpPr>
          <p:nvPr/>
        </p:nvGrpSpPr>
        <p:grpSpPr bwMode="auto">
          <a:xfrm>
            <a:off x="868363" y="39688"/>
            <a:ext cx="1695450" cy="708025"/>
            <a:chOff x="2470108" y="1864944"/>
            <a:chExt cx="2704644" cy="1129272"/>
          </a:xfrm>
        </p:grpSpPr>
        <p:sp>
          <p:nvSpPr>
            <p:cNvPr id="7" name="23">
              <a:extLst/>
            </p:cNvPr>
            <p:cNvSpPr/>
            <p:nvPr/>
          </p:nvSpPr>
          <p:spPr>
            <a:xfrm>
              <a:off x="2470108" y="2001672"/>
              <a:ext cx="2296921" cy="96722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4947" name="137"/>
            <p:cNvSpPr txBox="1">
              <a:spLocks noChangeArrowheads="1"/>
            </p:cNvSpPr>
            <p:nvPr/>
          </p:nvSpPr>
          <p:spPr bwMode="auto">
            <a:xfrm>
              <a:off x="2722742" y="1864944"/>
              <a:ext cx="2452010" cy="112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4000" b="1">
                  <a:solidFill>
                    <a:srgbClr val="000000"/>
                  </a:solidFill>
                  <a:latin typeface="Arial-Rounded"/>
                  <a:ea typeface="Arial-Rounded"/>
                  <a:cs typeface="Arial-Rounded"/>
                </a:rPr>
                <a:t>ĐỌC</a:t>
              </a:r>
              <a:endParaRPr lang="zh-CN" altLang="en-US" sz="4000" b="1">
                <a:solidFill>
                  <a:srgbClr val="000000"/>
                </a:solidFill>
                <a:latin typeface="Arial-Rounded"/>
                <a:ea typeface="Arial-Rounded"/>
                <a:cs typeface="Arial-Rounded"/>
              </a:endParaRPr>
            </a:p>
          </p:txBody>
        </p:sp>
      </p:grpSp>
      <p:grpSp>
        <p:nvGrpSpPr>
          <p:cNvPr id="9" name="139"/>
          <p:cNvGrpSpPr>
            <a:grpSpLocks/>
          </p:cNvGrpSpPr>
          <p:nvPr/>
        </p:nvGrpSpPr>
        <p:grpSpPr bwMode="auto">
          <a:xfrm>
            <a:off x="87313" y="50800"/>
            <a:ext cx="893762" cy="782638"/>
            <a:chOff x="1353570" y="1860082"/>
            <a:chExt cx="1425587" cy="1247005"/>
          </a:xfrm>
        </p:grpSpPr>
        <p:sp>
          <p:nvSpPr>
            <p:cNvPr id="10" name="16">
              <a:extLst/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/>
            </p:cNvPr>
            <p:cNvSpPr/>
            <p:nvPr/>
          </p:nvSpPr>
          <p:spPr>
            <a:xfrm>
              <a:off x="1530819" y="2016906"/>
              <a:ext cx="1071089" cy="938416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494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/>
          </p:cNvPr>
          <p:cNvSpPr txBox="1"/>
          <p:nvPr/>
        </p:nvSpPr>
        <p:spPr>
          <a:xfrm>
            <a:off x="3090863" y="149225"/>
            <a:ext cx="61690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4932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750" y="0"/>
            <a:ext cx="12382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850" y="1027113"/>
            <a:ext cx="751205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4150" y="1114425"/>
            <a:ext cx="42005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850" y="4540250"/>
            <a:ext cx="751205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extLst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6" name="Picture 3">
            <a:extLst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8" name="Oval 17">
            <a:extLst/>
          </p:cNvPr>
          <p:cNvSpPr/>
          <p:nvPr/>
        </p:nvSpPr>
        <p:spPr>
          <a:xfrm>
            <a:off x="196850" y="1020763"/>
            <a:ext cx="392113" cy="3873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0" name="Oval 19">
            <a:extLst/>
          </p:cNvPr>
          <p:cNvSpPr/>
          <p:nvPr/>
        </p:nvSpPr>
        <p:spPr>
          <a:xfrm>
            <a:off x="128588" y="4062413"/>
            <a:ext cx="392112" cy="3873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</a:rPr>
              <a:t>2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799263" y="4002088"/>
            <a:ext cx="5392737" cy="768350"/>
            <a:chOff x="708943" y="6018639"/>
            <a:chExt cx="5825836" cy="769441"/>
          </a:xfrm>
        </p:grpSpPr>
        <p:sp>
          <p:nvSpPr>
            <p:cNvPr id="124941" name="TextBox 21"/>
            <p:cNvSpPr>
              <a:spLocks noChangeArrowheads="1"/>
            </p:cNvSpPr>
            <p:nvPr/>
          </p:nvSpPr>
          <p:spPr bwMode="auto"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  <a:ln w="9525">
              <a:noFill/>
              <a:round/>
              <a:headEnd/>
              <a:tailEnd/>
            </a:ln>
          </p:spPr>
          <p:txBody>
            <a:bodyPr lIns="91403" tIns="45702" rIns="91403" bIns="45702">
              <a:spAutoFit/>
            </a:bodyPr>
            <a:lstStyle/>
            <a:p>
              <a:pPr algn="ctr"/>
              <a:endParaRPr lang="en-US" sz="2400">
                <a:solidFill>
                  <a:srgbClr val="FFFFFF"/>
                </a:solidFill>
                <a:latin typeface="Arial-Rounded"/>
                <a:ea typeface="Arial-Rounded"/>
                <a:cs typeface="Arial-Rounded"/>
              </a:endParaRPr>
            </a:p>
          </p:txBody>
        </p:sp>
        <p:sp>
          <p:nvSpPr>
            <p:cNvPr id="124942" name="TextBox 22"/>
            <p:cNvSpPr txBox="1">
              <a:spLocks noChangeArrowheads="1"/>
            </p:cNvSpPr>
            <p:nvPr/>
          </p:nvSpPr>
          <p:spPr bwMode="auto">
            <a:xfrm>
              <a:off x="799816" y="6018639"/>
              <a:ext cx="566097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>
                  <a:solidFill>
                    <a:srgbClr val="FFFFFF"/>
                  </a:solidFill>
                  <a:latin typeface="Arial-Rounded"/>
                  <a:ea typeface="Arial-Rounded"/>
                  <a:cs typeface="Arial-Rounded"/>
                </a:rPr>
                <a:t>Đọc đoạn nối tiếp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0638" y="1992313"/>
            <a:ext cx="2427287" cy="2109787"/>
            <a:chOff x="20939" y="1993081"/>
            <a:chExt cx="2426292" cy="2109019"/>
          </a:xfrm>
        </p:grpSpPr>
        <p:sp>
          <p:nvSpPr>
            <p:cNvPr id="3" name="Oval 2">
              <a:extLst/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6981" name="TextBox 3"/>
            <p:cNvSpPr txBox="1">
              <a:spLocks noChangeArrowheads="1"/>
            </p:cNvSpPr>
            <p:nvPr/>
          </p:nvSpPr>
          <p:spPr bwMode="auto">
            <a:xfrm>
              <a:off x="20939" y="2553706"/>
              <a:ext cx="2426292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600" b="1">
                  <a:solidFill>
                    <a:srgbClr val="FFFFFF"/>
                  </a:solidFill>
                  <a:latin typeface="Arial-Rounded"/>
                  <a:ea typeface="Arial-Rounded"/>
                  <a:cs typeface="Arial-Rounded"/>
                </a:rPr>
                <a:t>Giải thích </a:t>
              </a:r>
            </a:p>
            <a:p>
              <a:pPr algn="ctr"/>
              <a:r>
                <a:rPr lang="en-US" sz="3600" b="1">
                  <a:solidFill>
                    <a:srgbClr val="FFFFFF"/>
                  </a:solidFill>
                  <a:latin typeface="Arial-Rounded"/>
                  <a:ea typeface="Arial-Rounded"/>
                  <a:cs typeface="Arial-Rounded"/>
                </a:rPr>
                <a:t>từ khó</a:t>
              </a:r>
              <a:endParaRPr lang="en-US" sz="3600" b="1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6713" y="2535238"/>
            <a:ext cx="81756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50575" y="0"/>
            <a:ext cx="124142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/>
          <p:cNvGrpSpPr>
            <a:grpSpLocks/>
          </p:cNvGrpSpPr>
          <p:nvPr/>
        </p:nvGrpSpPr>
        <p:grpSpPr bwMode="auto">
          <a:xfrm>
            <a:off x="868363" y="39688"/>
            <a:ext cx="1695450" cy="708025"/>
            <a:chOff x="2470108" y="1864944"/>
            <a:chExt cx="2704644" cy="1129272"/>
          </a:xfrm>
        </p:grpSpPr>
        <p:sp>
          <p:nvSpPr>
            <p:cNvPr id="7" name="23">
              <a:extLst/>
            </p:cNvPr>
            <p:cNvSpPr/>
            <p:nvPr/>
          </p:nvSpPr>
          <p:spPr>
            <a:xfrm>
              <a:off x="2470108" y="2001672"/>
              <a:ext cx="2296921" cy="96722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9041" name="137"/>
            <p:cNvSpPr txBox="1">
              <a:spLocks noChangeArrowheads="1"/>
            </p:cNvSpPr>
            <p:nvPr/>
          </p:nvSpPr>
          <p:spPr bwMode="auto">
            <a:xfrm>
              <a:off x="2722742" y="1864944"/>
              <a:ext cx="2452010" cy="112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4000" b="1">
                  <a:solidFill>
                    <a:srgbClr val="000000"/>
                  </a:solidFill>
                  <a:latin typeface="Arial-Rounded"/>
                  <a:ea typeface="Arial-Rounded"/>
                  <a:cs typeface="Arial-Rounded"/>
                </a:rPr>
                <a:t>ĐỌC</a:t>
              </a:r>
              <a:endParaRPr lang="zh-CN" altLang="en-US" sz="4000" b="1">
                <a:solidFill>
                  <a:srgbClr val="000000"/>
                </a:solidFill>
                <a:latin typeface="Arial-Rounded"/>
                <a:ea typeface="Arial-Rounded"/>
                <a:cs typeface="Arial-Rounded"/>
              </a:endParaRPr>
            </a:p>
          </p:txBody>
        </p:sp>
      </p:grpSp>
      <p:grpSp>
        <p:nvGrpSpPr>
          <p:cNvPr id="9" name="139"/>
          <p:cNvGrpSpPr>
            <a:grpSpLocks/>
          </p:cNvGrpSpPr>
          <p:nvPr/>
        </p:nvGrpSpPr>
        <p:grpSpPr bwMode="auto">
          <a:xfrm>
            <a:off x="87313" y="50800"/>
            <a:ext cx="893762" cy="782638"/>
            <a:chOff x="1353570" y="1860082"/>
            <a:chExt cx="1425587" cy="1247005"/>
          </a:xfrm>
        </p:grpSpPr>
        <p:sp>
          <p:nvSpPr>
            <p:cNvPr id="10" name="16">
              <a:extLst/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/>
            </p:cNvPr>
            <p:cNvSpPr/>
            <p:nvPr/>
          </p:nvSpPr>
          <p:spPr>
            <a:xfrm>
              <a:off x="1530819" y="2016906"/>
              <a:ext cx="1071089" cy="938416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903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/>
          </p:cNvPr>
          <p:cNvSpPr txBox="1"/>
          <p:nvPr/>
        </p:nvSpPr>
        <p:spPr>
          <a:xfrm>
            <a:off x="3090863" y="149225"/>
            <a:ext cx="61690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9028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750" y="0"/>
            <a:ext cx="12382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850" y="1027113"/>
            <a:ext cx="751205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4150" y="1114425"/>
            <a:ext cx="42005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850" y="4540250"/>
            <a:ext cx="751205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extLst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6" name="Picture 3">
            <a:extLst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799263" y="4002088"/>
            <a:ext cx="5392737" cy="768350"/>
            <a:chOff x="708943" y="6018639"/>
            <a:chExt cx="5825836" cy="769441"/>
          </a:xfrm>
        </p:grpSpPr>
        <p:sp>
          <p:nvSpPr>
            <p:cNvPr id="129035" name="TextBox 21"/>
            <p:cNvSpPr>
              <a:spLocks noChangeArrowheads="1"/>
            </p:cNvSpPr>
            <p:nvPr/>
          </p:nvSpPr>
          <p:spPr bwMode="auto"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  <a:ln w="9525">
              <a:noFill/>
              <a:round/>
              <a:headEnd/>
              <a:tailEnd/>
            </a:ln>
          </p:spPr>
          <p:txBody>
            <a:bodyPr lIns="91403" tIns="45702" rIns="91403" bIns="45702">
              <a:spAutoFit/>
            </a:bodyPr>
            <a:lstStyle/>
            <a:p>
              <a:pPr algn="ctr"/>
              <a:endParaRPr lang="en-US" sz="2400">
                <a:solidFill>
                  <a:srgbClr val="FFFFFF"/>
                </a:solidFill>
                <a:latin typeface="Arial-Rounded"/>
                <a:ea typeface="Arial-Rounded"/>
                <a:cs typeface="Arial-Rounded"/>
              </a:endParaRPr>
            </a:p>
          </p:txBody>
        </p:sp>
        <p:sp>
          <p:nvSpPr>
            <p:cNvPr id="129036" name="TextBox 22"/>
            <p:cNvSpPr txBox="1">
              <a:spLocks noChangeArrowheads="1"/>
            </p:cNvSpPr>
            <p:nvPr/>
          </p:nvSpPr>
          <p:spPr bwMode="auto">
            <a:xfrm>
              <a:off x="799816" y="6018639"/>
              <a:ext cx="566097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>
                  <a:solidFill>
                    <a:srgbClr val="FFFFFF"/>
                  </a:solidFill>
                  <a:latin typeface="Arial-Rounded"/>
                  <a:ea typeface="Arial-Rounded"/>
                  <a:cs typeface="Arial-Rounded"/>
                </a:rPr>
                <a:t>Đọc toàn bài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12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125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9538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388" y="317023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9088" y="4695825"/>
            <a:ext cx="2903537" cy="21621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038" y="4565650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113" y="-76200"/>
            <a:ext cx="0" cy="1587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88"/>
            <a:ext cx="4351338" cy="6691312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31081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14195" flipV="1">
            <a:off x="-603250" y="396875"/>
            <a:ext cx="15240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2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111076" flipH="1">
            <a:off x="-190500" y="-125413"/>
            <a:ext cx="1797050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3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00000">
            <a:off x="10031413" y="4756150"/>
            <a:ext cx="2395537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57163" y="1992313"/>
            <a:ext cx="2108200" cy="2109787"/>
            <a:chOff x="156834" y="1993081"/>
            <a:chExt cx="2109019" cy="2109019"/>
          </a:xfrm>
        </p:grpSpPr>
        <p:sp>
          <p:nvSpPr>
            <p:cNvPr id="3" name="Oval 2">
              <a:extLst/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1103" name="TextBox 3"/>
            <p:cNvSpPr txBox="1">
              <a:spLocks noChangeArrowheads="1"/>
            </p:cNvSpPr>
            <p:nvPr/>
          </p:nvSpPr>
          <p:spPr bwMode="auto">
            <a:xfrm>
              <a:off x="348022" y="2318206"/>
              <a:ext cx="1711988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/>
              <a:r>
                <a:rPr lang="en-US" altLang="zh-CN" sz="3600" b="1">
                  <a:solidFill>
                    <a:srgbClr val="FFFFFF"/>
                  </a:solidFill>
                  <a:latin typeface="Arial-Rounded"/>
                  <a:ea typeface="Arial-Rounded"/>
                  <a:cs typeface="Arial-Rounded"/>
                  <a:sym typeface="+mn-lt"/>
                </a:rPr>
                <a:t>Trả lời câu hỏi</a:t>
              </a:r>
              <a:endParaRPr lang="zh-CN" altLang="en-US" sz="3600" b="1">
                <a:solidFill>
                  <a:srgbClr val="FFFFFF"/>
                </a:solidFill>
                <a:latin typeface="Arial-Rounded"/>
                <a:ea typeface="Arial-Rounded"/>
                <a:cs typeface="Arial-Rounded"/>
                <a:sym typeface="+mn-lt"/>
              </a:endParaRPr>
            </a:p>
          </p:txBody>
        </p:sp>
      </p:grpSp>
      <p:sp>
        <p:nvSpPr>
          <p:cNvPr id="28" name="2">
            <a:extLst/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538413" y="195263"/>
            <a:ext cx="9377362" cy="2546350"/>
            <a:chOff x="156834" y="1116018"/>
            <a:chExt cx="2147450" cy="2986082"/>
          </a:xfrm>
        </p:grpSpPr>
        <p:sp>
          <p:nvSpPr>
            <p:cNvPr id="43" name="Hexagon 42">
              <a:extLst/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1101" name="TextBox 43"/>
            <p:cNvSpPr txBox="1">
              <a:spLocks noChangeArrowheads="1"/>
            </p:cNvSpPr>
            <p:nvPr/>
          </p:nvSpPr>
          <p:spPr bwMode="auto">
            <a:xfrm>
              <a:off x="173594" y="1141148"/>
              <a:ext cx="2130690" cy="758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742950" indent="-742950" algn="just" defTabSz="912813">
                <a:buFontTx/>
                <a:buAutoNum type="arabicPeriod"/>
              </a:pPr>
              <a:r>
                <a:rPr lang="en-US" sz="3600">
                  <a:solidFill>
                    <a:srgbClr val="FF0000"/>
                  </a:solidFill>
                  <a:latin typeface="Arial-Rounded"/>
                  <a:ea typeface="Arial-Rounded"/>
                  <a:cs typeface="Arial-Rounded"/>
                </a:rPr>
                <a:t>Nếu có bảy hũ vàng Bi và Bống sẽ làm gì?</a:t>
              </a:r>
            </a:p>
          </p:txBody>
        </p:sp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2265363" y="2746375"/>
            <a:ext cx="9685337" cy="1719263"/>
            <a:chOff x="156834" y="1993082"/>
            <a:chExt cx="2183734" cy="2109019"/>
          </a:xfrm>
        </p:grpSpPr>
        <p:sp>
          <p:nvSpPr>
            <p:cNvPr id="52" name="Hexagon 51">
              <a:extLst/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1099" name="TextBox 52"/>
            <p:cNvSpPr txBox="1">
              <a:spLocks noChangeArrowheads="1"/>
            </p:cNvSpPr>
            <p:nvPr/>
          </p:nvSpPr>
          <p:spPr bwMode="auto">
            <a:xfrm>
              <a:off x="191927" y="2140062"/>
              <a:ext cx="2109019" cy="79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/>
              <a:r>
                <a:rPr lang="en-US" altLang="zh-CN" sz="3600">
                  <a:solidFill>
                    <a:srgbClr val="FF0000"/>
                  </a:solidFill>
                  <a:latin typeface="Arial-Rounded"/>
                  <a:ea typeface="Arial-Rounded"/>
                  <a:cs typeface="Arial-Rounded"/>
                  <a:sym typeface="+mn-lt"/>
                </a:rPr>
                <a:t>2. Không có bảy hũ vàng 2 anh em làm gì?</a:t>
              </a:r>
            </a:p>
          </p:txBody>
        </p:sp>
      </p:grpSp>
      <p:pic>
        <p:nvPicPr>
          <p:cNvPr id="131090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303000" y="128588"/>
            <a:ext cx="78105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Hexagon 36">
            <a:extLst/>
          </p:cNvPr>
          <p:cNvSpPr/>
          <p:nvPr/>
        </p:nvSpPr>
        <p:spPr>
          <a:xfrm>
            <a:off x="2487646" y="4520344"/>
            <a:ext cx="9685141" cy="1774652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28913" y="4586288"/>
            <a:ext cx="935513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/>
            <a:r>
              <a:rPr lang="en-US" altLang="zh-CN" sz="3600">
                <a:solidFill>
                  <a:srgbClr val="FF0000"/>
                </a:solidFill>
                <a:latin typeface="Arial-Rounded"/>
                <a:ea typeface="Arial-Rounded"/>
                <a:cs typeface="Arial-Rounded"/>
                <a:sym typeface="+mn-lt"/>
              </a:rPr>
              <a:t>3. Tìm câu nói cho thấy 2 anh em rất quan tâm và yêu quý nhau:</a:t>
            </a:r>
          </a:p>
          <a:p>
            <a:pPr algn="just" defTabSz="912813"/>
            <a:endParaRPr lang="zh-CN" altLang="en-US" sz="2800" b="1">
              <a:solidFill>
                <a:srgbClr val="000000"/>
              </a:solidFill>
              <a:latin typeface="Arial-Rounded"/>
              <a:ea typeface="Arial-Rounded"/>
              <a:cs typeface="Arial-Rounded"/>
              <a:sym typeface="+mn-lt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409825" y="3525838"/>
            <a:ext cx="97520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/>
            <a:r>
              <a:rPr lang="en-US" altLang="zh-CN" sz="2400">
                <a:solidFill>
                  <a:srgbClr val="000000"/>
                </a:solidFill>
                <a:latin typeface="Arial-Rounded"/>
                <a:ea typeface="Arial-Rounded"/>
                <a:cs typeface="Arial-Rounded"/>
                <a:sym typeface="+mn-lt"/>
              </a:rPr>
              <a:t>2 anh em lấy bút màu vẽ ngựa hồng và ô tô, tặng em nhiều búp bê và quần áo đủ màu sắc.</a:t>
            </a:r>
            <a:endParaRPr lang="zh-CN" altLang="en-US" sz="2400">
              <a:solidFill>
                <a:srgbClr val="000000"/>
              </a:solidFill>
              <a:latin typeface="Arial-Rounded"/>
              <a:ea typeface="Arial-Rounded"/>
              <a:cs typeface="Arial-Rounded"/>
              <a:sym typeface="+mn-lt"/>
            </a:endParaRPr>
          </a:p>
        </p:txBody>
      </p:sp>
      <p:sp>
        <p:nvSpPr>
          <p:cNvPr id="131094" name="TextBox 17"/>
          <p:cNvSpPr txBox="1">
            <a:spLocks noChangeArrowheads="1"/>
          </p:cNvSpPr>
          <p:nvPr/>
        </p:nvSpPr>
        <p:spPr bwMode="auto">
          <a:xfrm>
            <a:off x="5470525" y="308451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52963" y="873125"/>
            <a:ext cx="4048125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728913" y="5670550"/>
            <a:ext cx="97520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/>
            <a:r>
              <a:rPr lang="en-US" altLang="zh-CN" sz="2400">
                <a:solidFill>
                  <a:srgbClr val="000000"/>
                </a:solidFill>
                <a:latin typeface="Arial-Rounded"/>
                <a:ea typeface="Arial-Rounded"/>
                <a:cs typeface="Arial-Rounded"/>
                <a:sym typeface="+mn-lt"/>
              </a:rPr>
              <a:t>Em sẽ lấy bút màu vẽ tặng anh ngựa hồng và ô tô.</a:t>
            </a:r>
          </a:p>
          <a:p>
            <a:pPr algn="just" defTabSz="912813"/>
            <a:r>
              <a:rPr lang="en-US" altLang="zh-CN" sz="2400">
                <a:solidFill>
                  <a:srgbClr val="000000"/>
                </a:solidFill>
                <a:latin typeface="Arial-Rounded"/>
                <a:ea typeface="Arial-Rounded"/>
                <a:cs typeface="Arial-Rounded"/>
                <a:sym typeface="+mn-lt"/>
              </a:rPr>
              <a:t>Anh vẫn sẽ tặng em nhiều búp bê và quần áo đủ màu sắc.</a:t>
            </a:r>
            <a:endParaRPr lang="zh-CN" altLang="en-US" sz="2400">
              <a:solidFill>
                <a:srgbClr val="000000"/>
              </a:solidFill>
              <a:latin typeface="Arial-Rounded"/>
              <a:ea typeface="Arial-Rounded"/>
              <a:cs typeface="Arial-Rounded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8588"/>
            <a:ext cx="96853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15688" y="128588"/>
            <a:ext cx="868362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/>
          </p:cNvPr>
          <p:cNvSpPr/>
          <p:nvPr/>
        </p:nvSpPr>
        <p:spPr>
          <a:xfrm>
            <a:off x="2222500" y="4189413"/>
            <a:ext cx="2546350" cy="100806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/>
          </p:cNvPr>
          <p:cNvSpPr/>
          <p:nvPr/>
        </p:nvSpPr>
        <p:spPr>
          <a:xfrm>
            <a:off x="6837363" y="4189413"/>
            <a:ext cx="2546350" cy="100806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/>
          </p:cNvPr>
          <p:cNvCxnSpPr>
            <a:stCxn id="13" idx="0"/>
          </p:cNvCxnSpPr>
          <p:nvPr/>
        </p:nvCxnSpPr>
        <p:spPr>
          <a:xfrm flipV="1">
            <a:off x="3495675" y="1414463"/>
            <a:ext cx="1171575" cy="27749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/>
          </p:cNvPr>
          <p:cNvCxnSpPr>
            <a:stCxn id="13" idx="0"/>
          </p:cNvCxnSpPr>
          <p:nvPr/>
        </p:nvCxnSpPr>
        <p:spPr>
          <a:xfrm flipV="1">
            <a:off x="3495675" y="1414463"/>
            <a:ext cx="3341688" cy="27749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/>
          </p:cNvPr>
          <p:cNvCxnSpPr>
            <a:cxnSpLocks/>
            <a:stCxn id="13" idx="0"/>
          </p:cNvCxnSpPr>
          <p:nvPr/>
        </p:nvCxnSpPr>
        <p:spPr>
          <a:xfrm flipV="1">
            <a:off x="3495675" y="1296988"/>
            <a:ext cx="5032375" cy="28924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/>
          </p:cNvPr>
          <p:cNvCxnSpPr>
            <a:cxnSpLocks/>
            <a:stCxn id="13" idx="0"/>
          </p:cNvCxnSpPr>
          <p:nvPr/>
        </p:nvCxnSpPr>
        <p:spPr>
          <a:xfrm flipV="1">
            <a:off x="3495675" y="2427288"/>
            <a:ext cx="5888038" cy="1762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/>
          </p:cNvPr>
          <p:cNvCxnSpPr>
            <a:stCxn id="14" idx="0"/>
          </p:cNvCxnSpPr>
          <p:nvPr/>
        </p:nvCxnSpPr>
        <p:spPr>
          <a:xfrm flipH="1" flipV="1">
            <a:off x="2881313" y="1296988"/>
            <a:ext cx="5229225" cy="28924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/>
          </p:cNvPr>
          <p:cNvCxnSpPr>
            <a:cxnSpLocks/>
            <a:stCxn id="14" idx="0"/>
          </p:cNvCxnSpPr>
          <p:nvPr/>
        </p:nvCxnSpPr>
        <p:spPr>
          <a:xfrm flipH="1" flipV="1">
            <a:off x="5597525" y="2349500"/>
            <a:ext cx="2513013" cy="1839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/>
          </p:cNvPr>
          <p:cNvCxnSpPr>
            <a:cxnSpLocks/>
            <a:stCxn id="14" idx="0"/>
          </p:cNvCxnSpPr>
          <p:nvPr/>
        </p:nvCxnSpPr>
        <p:spPr>
          <a:xfrm flipH="1" flipV="1">
            <a:off x="7335838" y="2427288"/>
            <a:ext cx="774700" cy="1762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163" y="0"/>
            <a:ext cx="12222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4146" name="Group 13"/>
          <p:cNvGrpSpPr>
            <a:grpSpLocks/>
          </p:cNvGrpSpPr>
          <p:nvPr/>
        </p:nvGrpSpPr>
        <p:grpSpPr bwMode="auto">
          <a:xfrm>
            <a:off x="0" y="6557963"/>
            <a:ext cx="12195175" cy="328612"/>
            <a:chOff x="0" y="6557554"/>
            <a:chExt cx="12194509" cy="328254"/>
          </a:xfrm>
        </p:grpSpPr>
        <p:sp>
          <p:nvSpPr>
            <p:cNvPr id="15" name="Rectangle 14">
              <a:extLst/>
            </p:cNvPr>
            <p:cNvSpPr/>
            <p:nvPr/>
          </p:nvSpPr>
          <p:spPr>
            <a:xfrm>
              <a:off x="2417631" y="6557554"/>
              <a:ext cx="2427154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/>
            </p:cNvPr>
            <p:cNvSpPr/>
            <p:nvPr/>
          </p:nvSpPr>
          <p:spPr>
            <a:xfrm>
              <a:off x="4825736" y="6557554"/>
              <a:ext cx="2479540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/>
            </p:cNvPr>
            <p:cNvSpPr/>
            <p:nvPr/>
          </p:nvSpPr>
          <p:spPr>
            <a:xfrm>
              <a:off x="7300514" y="6557554"/>
              <a:ext cx="247954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/>
            </p:cNvPr>
            <p:cNvSpPr/>
            <p:nvPr/>
          </p:nvSpPr>
          <p:spPr>
            <a:xfrm>
              <a:off x="9714969" y="6557554"/>
              <a:ext cx="247954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/>
            </p:cNvPr>
            <p:cNvSpPr/>
            <p:nvPr/>
          </p:nvSpPr>
          <p:spPr>
            <a:xfrm>
              <a:off x="0" y="6557554"/>
              <a:ext cx="2427155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" name="18"/>
          <p:cNvPicPr>
            <a:picLocks noChangeAspect="1"/>
          </p:cNvPicPr>
          <p:nvPr/>
        </p:nvPicPr>
        <p:blipFill>
          <a:blip r:embed="rId4"/>
          <a:srcRect t="5325"/>
          <a:stretch>
            <a:fillRect/>
          </a:stretch>
        </p:blipFill>
        <p:spPr bwMode="auto">
          <a:xfrm>
            <a:off x="9715500" y="3632200"/>
            <a:ext cx="2262188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22750" y="2844800"/>
            <a:ext cx="549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Cầu vồng kia, đẹp quá,… </a:t>
            </a:r>
          </a:p>
        </p:txBody>
      </p:sp>
      <p:sp>
        <p:nvSpPr>
          <p:cNvPr id="33" name="AutoShape 3">
            <a:extLst/>
          </p:cNvPr>
          <p:cNvSpPr>
            <a:spLocks noChangeAspect="1" noChangeArrowheads="1" noTextEdit="1"/>
          </p:cNvSpPr>
          <p:nvPr/>
        </p:nvSpPr>
        <p:spPr bwMode="auto">
          <a:xfrm>
            <a:off x="520700" y="360363"/>
            <a:ext cx="325438" cy="4714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>
              <a:solidFill>
                <a:prstClr val="black"/>
              </a:solidFill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138" y="414338"/>
            <a:ext cx="953135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25" y="3954463"/>
            <a:ext cx="1716088" cy="171608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800" y="4090988"/>
            <a:ext cx="1577975" cy="1579562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8" y="2879725"/>
            <a:ext cx="1211262" cy="12112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3595688" y="492125"/>
            <a:ext cx="5156200" cy="4895850"/>
            <a:chOff x="3084810" y="-335112"/>
            <a:chExt cx="5809496" cy="5760000"/>
          </a:xfrm>
        </p:grpSpPr>
        <p:grpSp>
          <p:nvGrpSpPr>
            <p:cNvPr id="106507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112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6510" name="图片 12"/>
              <p:cNvPicPr>
                <a:picLocks noChangeAspect="1"/>
              </p:cNvPicPr>
              <p:nvPr/>
            </p:nvPicPr>
            <p:blipFill>
              <a:blip r:embed="rId3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6508" name="图片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9039225" y="3259138"/>
            <a:ext cx="1239838" cy="123983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53606" t="-1143" r="26891" b="81648"/>
          <a:stretch>
            <a:fillRect/>
          </a:stretch>
        </p:blipFill>
        <p:spPr bwMode="auto">
          <a:xfrm>
            <a:off x="8588375" y="811213"/>
            <a:ext cx="17589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1216025" y="598488"/>
            <a:ext cx="889000" cy="88741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525" y="1216025"/>
            <a:ext cx="538163" cy="53816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6506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3400" y="2728913"/>
            <a:ext cx="7818438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925" y="2328863"/>
            <a:ext cx="4357688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>
            <a:grpSpLocks/>
          </p:cNvGrpSpPr>
          <p:nvPr/>
        </p:nvGrpSpPr>
        <p:grpSpPr bwMode="auto">
          <a:xfrm>
            <a:off x="3984625" y="1401763"/>
            <a:ext cx="350678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156" y="1556684"/>
              <a:ext cx="1378681" cy="9918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136195" name="1"/>
          <p:cNvGrpSpPr>
            <a:grpSpLocks/>
          </p:cNvGrpSpPr>
          <p:nvPr/>
        </p:nvGrpSpPr>
        <p:grpSpPr bwMode="auto">
          <a:xfrm>
            <a:off x="-71438" y="2921000"/>
            <a:ext cx="12282488" cy="3935413"/>
            <a:chOff x="-53293" y="2190760"/>
            <a:chExt cx="9211855" cy="2951064"/>
          </a:xfrm>
        </p:grpSpPr>
        <p:pic>
          <p:nvPicPr>
            <p:cNvPr id="136197" name="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198" name="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199" name="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6196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10699750" y="-88900"/>
            <a:ext cx="1565275" cy="1598613"/>
          </a:xfrm>
        </p:spPr>
      </p:pic>
    </p:spTree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163" y="0"/>
            <a:ext cx="12222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8242" name="Group 13"/>
          <p:cNvGrpSpPr>
            <a:grpSpLocks/>
          </p:cNvGrpSpPr>
          <p:nvPr/>
        </p:nvGrpSpPr>
        <p:grpSpPr bwMode="auto">
          <a:xfrm>
            <a:off x="0" y="6557963"/>
            <a:ext cx="12195175" cy="328612"/>
            <a:chOff x="0" y="6557554"/>
            <a:chExt cx="12194509" cy="328254"/>
          </a:xfrm>
        </p:grpSpPr>
        <p:sp>
          <p:nvSpPr>
            <p:cNvPr id="15" name="Rectangle 14">
              <a:extLst/>
            </p:cNvPr>
            <p:cNvSpPr/>
            <p:nvPr/>
          </p:nvSpPr>
          <p:spPr>
            <a:xfrm>
              <a:off x="2417631" y="6557554"/>
              <a:ext cx="2427154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/>
            </p:cNvPr>
            <p:cNvSpPr/>
            <p:nvPr/>
          </p:nvSpPr>
          <p:spPr>
            <a:xfrm>
              <a:off x="4825736" y="6557554"/>
              <a:ext cx="2479540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/>
            </p:cNvPr>
            <p:cNvSpPr/>
            <p:nvPr/>
          </p:nvSpPr>
          <p:spPr>
            <a:xfrm>
              <a:off x="7300514" y="6557554"/>
              <a:ext cx="247954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/>
            </p:cNvPr>
            <p:cNvSpPr/>
            <p:nvPr/>
          </p:nvSpPr>
          <p:spPr>
            <a:xfrm>
              <a:off x="9714969" y="6557554"/>
              <a:ext cx="247954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/>
            </p:cNvPr>
            <p:cNvSpPr/>
            <p:nvPr/>
          </p:nvSpPr>
          <p:spPr>
            <a:xfrm>
              <a:off x="0" y="6557554"/>
              <a:ext cx="2427155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" name="18"/>
          <p:cNvPicPr>
            <a:picLocks noChangeAspect="1"/>
          </p:cNvPicPr>
          <p:nvPr/>
        </p:nvPicPr>
        <p:blipFill>
          <a:blip r:embed="rId4"/>
          <a:srcRect t="5325"/>
          <a:stretch>
            <a:fillRect/>
          </a:stretch>
        </p:blipFill>
        <p:spPr bwMode="auto">
          <a:xfrm>
            <a:off x="9715500" y="3632200"/>
            <a:ext cx="2262188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22750" y="2525713"/>
            <a:ext cx="54927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>
            <a:spAutoFit/>
          </a:bodyPr>
          <a:lstStyle/>
          <a:p>
            <a:pPr algn="ctr"/>
            <a:r>
              <a:rPr lang="en-US" sz="80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Viết</a:t>
            </a:r>
          </a:p>
        </p:txBody>
      </p:sp>
      <p:grpSp>
        <p:nvGrpSpPr>
          <p:cNvPr id="30" name="139"/>
          <p:cNvGrpSpPr>
            <a:grpSpLocks/>
          </p:cNvGrpSpPr>
          <p:nvPr/>
        </p:nvGrpSpPr>
        <p:grpSpPr bwMode="auto">
          <a:xfrm>
            <a:off x="87313" y="50800"/>
            <a:ext cx="1212850" cy="1062038"/>
            <a:chOff x="1353570" y="1860082"/>
            <a:chExt cx="1425587" cy="1247005"/>
          </a:xfrm>
        </p:grpSpPr>
        <p:sp>
          <p:nvSpPr>
            <p:cNvPr id="31" name="16">
              <a:extLst/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/>
            </p:cNvPr>
            <p:cNvSpPr/>
            <p:nvPr/>
          </p:nvSpPr>
          <p:spPr>
            <a:xfrm>
              <a:off x="1530835" y="2016657"/>
              <a:ext cx="1071056" cy="939447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/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4841" y="2223559"/>
              <a:ext cx="380654" cy="5536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04550" y="0"/>
            <a:ext cx="118745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04550" y="0"/>
            <a:ext cx="118745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230313" y="2032000"/>
            <a:ext cx="97313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000">
                <a:solidFill>
                  <a:srgbClr val="000000"/>
                </a:solidFill>
                <a:latin typeface="HP001 4 hang 1 ô ly"/>
                <a:cs typeface="HP001 4 hang 1 ô ly"/>
              </a:rPr>
              <a:t>…………………………………………………..</a:t>
            </a:r>
          </a:p>
          <a:p>
            <a:pPr algn="just"/>
            <a:r>
              <a:rPr lang="en-US" sz="4000">
                <a:solidFill>
                  <a:srgbClr val="000000"/>
                </a:solidFill>
                <a:latin typeface="HP001 4 hang 1 ô ly"/>
                <a:cs typeface="HP001 4 hang 1 ô ly"/>
              </a:rPr>
              <a:t>Ăn quả nhớ người trồng cây</a:t>
            </a:r>
          </a:p>
          <a:p>
            <a:pPr algn="just"/>
            <a:r>
              <a:rPr lang="en-US" sz="4000">
                <a:solidFill>
                  <a:srgbClr val="000000"/>
                </a:solidFill>
                <a:latin typeface="HP001 4 hang 1 ô ly"/>
                <a:cs typeface="HP001 4 hang 1 ô ly"/>
              </a:rPr>
              <a:t>…………………………………………….........</a:t>
            </a:r>
          </a:p>
        </p:txBody>
      </p:sp>
      <p:sp>
        <p:nvSpPr>
          <p:cNvPr id="3" name="Rounded Rectangle 1">
            <a:extLst/>
          </p:cNvPr>
          <p:cNvSpPr/>
          <p:nvPr/>
        </p:nvSpPr>
        <p:spPr>
          <a:xfrm>
            <a:off x="1027113" y="547688"/>
            <a:ext cx="3751262" cy="754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925" y="2328863"/>
            <a:ext cx="4357688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>
            <a:grpSpLocks/>
          </p:cNvGrpSpPr>
          <p:nvPr/>
        </p:nvGrpSpPr>
        <p:grpSpPr bwMode="auto">
          <a:xfrm>
            <a:off x="3984625" y="1401763"/>
            <a:ext cx="350678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156" y="1556684"/>
              <a:ext cx="1378681" cy="9918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143363" name="1"/>
          <p:cNvGrpSpPr>
            <a:grpSpLocks/>
          </p:cNvGrpSpPr>
          <p:nvPr/>
        </p:nvGrpSpPr>
        <p:grpSpPr bwMode="auto">
          <a:xfrm>
            <a:off x="-71438" y="2921000"/>
            <a:ext cx="12282488" cy="3935413"/>
            <a:chOff x="-53293" y="2190760"/>
            <a:chExt cx="9211855" cy="2951064"/>
          </a:xfrm>
        </p:grpSpPr>
        <p:pic>
          <p:nvPicPr>
            <p:cNvPr id="143365" name="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66" name="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67" name="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3364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10699750" y="-88900"/>
            <a:ext cx="1565275" cy="1598613"/>
          </a:xfrm>
        </p:spPr>
      </p:pic>
    </p:spTree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163" y="0"/>
            <a:ext cx="12222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5410" name="Group 13"/>
          <p:cNvGrpSpPr>
            <a:grpSpLocks/>
          </p:cNvGrpSpPr>
          <p:nvPr/>
        </p:nvGrpSpPr>
        <p:grpSpPr bwMode="auto">
          <a:xfrm>
            <a:off x="0" y="6557963"/>
            <a:ext cx="12195175" cy="328612"/>
            <a:chOff x="0" y="6557554"/>
            <a:chExt cx="12194509" cy="328254"/>
          </a:xfrm>
        </p:grpSpPr>
        <p:sp>
          <p:nvSpPr>
            <p:cNvPr id="15" name="Rectangle 14">
              <a:extLst/>
            </p:cNvPr>
            <p:cNvSpPr/>
            <p:nvPr/>
          </p:nvSpPr>
          <p:spPr>
            <a:xfrm>
              <a:off x="2417631" y="6557554"/>
              <a:ext cx="2427154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/>
            </p:cNvPr>
            <p:cNvSpPr/>
            <p:nvPr/>
          </p:nvSpPr>
          <p:spPr>
            <a:xfrm>
              <a:off x="4825736" y="6557554"/>
              <a:ext cx="2479540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/>
            </p:cNvPr>
            <p:cNvSpPr/>
            <p:nvPr/>
          </p:nvSpPr>
          <p:spPr>
            <a:xfrm>
              <a:off x="7300514" y="6557554"/>
              <a:ext cx="247954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/>
            </p:cNvPr>
            <p:cNvSpPr/>
            <p:nvPr/>
          </p:nvSpPr>
          <p:spPr>
            <a:xfrm>
              <a:off x="9714969" y="6557554"/>
              <a:ext cx="247954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/>
            </p:cNvPr>
            <p:cNvSpPr/>
            <p:nvPr/>
          </p:nvSpPr>
          <p:spPr>
            <a:xfrm>
              <a:off x="0" y="6557554"/>
              <a:ext cx="2427155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" name="18"/>
          <p:cNvPicPr>
            <a:picLocks noChangeAspect="1"/>
          </p:cNvPicPr>
          <p:nvPr/>
        </p:nvPicPr>
        <p:blipFill>
          <a:blip r:embed="rId4"/>
          <a:srcRect t="5325"/>
          <a:stretch>
            <a:fillRect/>
          </a:stretch>
        </p:blipFill>
        <p:spPr bwMode="auto">
          <a:xfrm>
            <a:off x="9715500" y="3632200"/>
            <a:ext cx="2262188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22750" y="2525713"/>
            <a:ext cx="54927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>
            <a:spAutoFit/>
          </a:bodyPr>
          <a:lstStyle/>
          <a:p>
            <a:pPr algn="ctr"/>
            <a:r>
              <a:rPr lang="en-US" sz="80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Nói và nghe</a:t>
            </a:r>
          </a:p>
        </p:txBody>
      </p:sp>
      <p:grpSp>
        <p:nvGrpSpPr>
          <p:cNvPr id="30" name="139"/>
          <p:cNvGrpSpPr>
            <a:grpSpLocks/>
          </p:cNvGrpSpPr>
          <p:nvPr/>
        </p:nvGrpSpPr>
        <p:grpSpPr bwMode="auto">
          <a:xfrm>
            <a:off x="87313" y="50800"/>
            <a:ext cx="1212850" cy="1062038"/>
            <a:chOff x="1353570" y="1860082"/>
            <a:chExt cx="1425587" cy="1247005"/>
          </a:xfrm>
        </p:grpSpPr>
        <p:sp>
          <p:nvSpPr>
            <p:cNvPr id="31" name="16">
              <a:extLst/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/>
            </p:cNvPr>
            <p:cNvSpPr/>
            <p:nvPr/>
          </p:nvSpPr>
          <p:spPr>
            <a:xfrm>
              <a:off x="1530835" y="2016657"/>
              <a:ext cx="1071056" cy="939447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/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4841" y="2223559"/>
              <a:ext cx="380654" cy="5536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0" y="173038"/>
            <a:ext cx="12192000" cy="720725"/>
          </a:xfrm>
        </p:spPr>
        <p:txBody>
          <a:bodyPr/>
          <a:lstStyle/>
          <a:p>
            <a:r>
              <a:rPr lang="en-US" sz="3600" smtClean="0">
                <a:latin typeface="Arial-Rounded"/>
                <a:ea typeface="Arial-Rounded"/>
                <a:cs typeface="Arial-Rounded"/>
              </a:rPr>
              <a:t>1. Nói tiếp để hoàn thành câu dưới đây:</a:t>
            </a:r>
          </a:p>
        </p:txBody>
      </p:sp>
      <p:pic>
        <p:nvPicPr>
          <p:cNvPr id="14745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4550" y="0"/>
            <a:ext cx="118745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Title 1"/>
          <p:cNvSpPr txBox="1">
            <a:spLocks/>
          </p:cNvSpPr>
          <p:nvPr/>
        </p:nvSpPr>
        <p:spPr bwMode="auto">
          <a:xfrm>
            <a:off x="0" y="173038"/>
            <a:ext cx="121920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en-US" sz="3600"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147460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4550" y="0"/>
            <a:ext cx="118745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7338" y="1066800"/>
            <a:ext cx="6791325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hought Bubble: Cloud 4">
            <a:extLst/>
          </p:cNvPr>
          <p:cNvSpPr/>
          <p:nvPr/>
        </p:nvSpPr>
        <p:spPr>
          <a:xfrm>
            <a:off x="0" y="1265238"/>
            <a:ext cx="2901950" cy="170180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/>
          </p:cNvPr>
          <p:cNvSpPr/>
          <p:nvPr/>
        </p:nvSpPr>
        <p:spPr>
          <a:xfrm>
            <a:off x="9124950" y="1265238"/>
            <a:ext cx="3067050" cy="244475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/>
          </p:cNvPr>
          <p:cNvSpPr/>
          <p:nvPr/>
        </p:nvSpPr>
        <p:spPr>
          <a:xfrm>
            <a:off x="-239713" y="3709988"/>
            <a:ext cx="3067051" cy="2797175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/>
          </p:cNvPr>
          <p:cNvSpPr/>
          <p:nvPr/>
        </p:nvSpPr>
        <p:spPr>
          <a:xfrm>
            <a:off x="9378950" y="3908425"/>
            <a:ext cx="3068638" cy="2797175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699750" y="-88900"/>
            <a:ext cx="1565275" cy="1598613"/>
          </a:xfr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2725" y="307975"/>
            <a:ext cx="10780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Arial-Rounded"/>
                <a:ea typeface="Arial-Rounded"/>
                <a:cs typeface="Arial-Rounded"/>
              </a:rPr>
              <a:t>2. Chọn kể 1-2 đoạn của câu chuyện theo tranh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0" y="1096963"/>
            <a:ext cx="59690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163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/>
          </p:cNvPr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grpSp>
        <p:nvGrpSpPr>
          <p:cNvPr id="149508" name="Group 13"/>
          <p:cNvGrpSpPr>
            <a:grpSpLocks/>
          </p:cNvGrpSpPr>
          <p:nvPr/>
        </p:nvGrpSpPr>
        <p:grpSpPr bwMode="auto">
          <a:xfrm>
            <a:off x="0" y="6557963"/>
            <a:ext cx="12195175" cy="328612"/>
            <a:chOff x="0" y="6557554"/>
            <a:chExt cx="12194509" cy="328254"/>
          </a:xfrm>
        </p:grpSpPr>
        <p:sp>
          <p:nvSpPr>
            <p:cNvPr id="15" name="Rectangle 14">
              <a:extLst/>
            </p:cNvPr>
            <p:cNvSpPr/>
            <p:nvPr/>
          </p:nvSpPr>
          <p:spPr>
            <a:xfrm>
              <a:off x="2417631" y="6557554"/>
              <a:ext cx="2427154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/>
            </p:cNvPr>
            <p:cNvSpPr/>
            <p:nvPr/>
          </p:nvSpPr>
          <p:spPr>
            <a:xfrm>
              <a:off x="4825736" y="6557554"/>
              <a:ext cx="2479540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/>
            </p:cNvPr>
            <p:cNvSpPr/>
            <p:nvPr/>
          </p:nvSpPr>
          <p:spPr>
            <a:xfrm>
              <a:off x="7300514" y="6557554"/>
              <a:ext cx="247954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/>
            </p:cNvPr>
            <p:cNvSpPr/>
            <p:nvPr/>
          </p:nvSpPr>
          <p:spPr>
            <a:xfrm>
              <a:off x="9714969" y="6557554"/>
              <a:ext cx="247954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/>
            </p:cNvPr>
            <p:cNvSpPr/>
            <p:nvPr/>
          </p:nvSpPr>
          <p:spPr>
            <a:xfrm>
              <a:off x="0" y="6557554"/>
              <a:ext cx="2427155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0" y="3429000"/>
            <a:ext cx="2262188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8113" y="1098550"/>
            <a:ext cx="32194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5050" y="1098550"/>
            <a:ext cx="32131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5738" y="3417888"/>
            <a:ext cx="319405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3438525"/>
            <a:ext cx="317658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59008">
            <a:off x="11579225" y="2857500"/>
            <a:ext cx="242888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829490">
            <a:off x="1835150" y="2493963"/>
            <a:ext cx="96361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3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43050" y="4935538"/>
            <a:ext cx="50641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4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81100" y="144463"/>
            <a:ext cx="86836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 t="10052" b="11201"/>
          <a:stretch>
            <a:fillRect/>
          </a:stretch>
        </p:blipFill>
        <p:spPr bwMode="auto">
          <a:xfrm>
            <a:off x="7446963" y="6219825"/>
            <a:ext cx="15065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6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948113" y="947738"/>
            <a:ext cx="6619875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870325" y="788988"/>
            <a:ext cx="34496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319963" y="736600"/>
            <a:ext cx="3235325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3a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948113" y="3005138"/>
            <a:ext cx="3371850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4a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319963" y="2986088"/>
            <a:ext cx="32940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49363" y="1354138"/>
            <a:ext cx="101838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1. Điền tiếp vào chỗ trống trong bài “Ngày hôm qua đâu rồi”</a:t>
            </a:r>
          </a:p>
          <a:p>
            <a:r>
              <a:rPr lang="en-US"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 hôm qua ở lại</a:t>
            </a:r>
          </a:p>
          <a:p>
            <a:r>
              <a:rPr lang="en-US"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Trên…. trong vườn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49363" y="3300413"/>
            <a:ext cx="3048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Đáp án: cành hoa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363" y="1354138"/>
            <a:ext cx="101838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2. Điền tiếp vào chỗ trống trong bài “Ngày hôm qua đâu rồi”</a:t>
            </a:r>
          </a:p>
          <a:p>
            <a:r>
              <a:rPr lang="en-US"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 hôm qua ở lại</a:t>
            </a:r>
          </a:p>
          <a:p>
            <a:r>
              <a:rPr lang="en-US"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Trên…. của con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49363" y="3300413"/>
            <a:ext cx="2921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Đáp án: vở hồng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49363" y="1354138"/>
            <a:ext cx="63738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3. Ngày ngày thay áo luôn luôn, </a:t>
            </a:r>
          </a:p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Hết năm thì phải trần truồng khổ thay</a:t>
            </a:r>
          </a:p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 Là gì?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363" y="3300413"/>
            <a:ext cx="33893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Đáp án: Quyển lịch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363" y="1354138"/>
            <a:ext cx="59721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4. Áo màu ngoài, ruột trắng tinh,</a:t>
            </a:r>
          </a:p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Đợi chữ xinh xinh sẽ hiện lên dòng</a:t>
            </a:r>
          </a:p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 Là gì?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49363" y="3300413"/>
            <a:ext cx="31956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Đáp án: Quyển vở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Content Placeholder 20" descr="log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99750" y="-88900"/>
            <a:ext cx="1565275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6138" y="1690688"/>
            <a:ext cx="7815262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925" y="2328863"/>
            <a:ext cx="4357688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>
            <a:grpSpLocks/>
          </p:cNvGrpSpPr>
          <p:nvPr/>
        </p:nvGrpSpPr>
        <p:grpSpPr bwMode="auto">
          <a:xfrm>
            <a:off x="3984625" y="1401763"/>
            <a:ext cx="350678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156" y="1556684"/>
              <a:ext cx="1378681" cy="9918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114691" name="1"/>
          <p:cNvGrpSpPr>
            <a:grpSpLocks/>
          </p:cNvGrpSpPr>
          <p:nvPr/>
        </p:nvGrpSpPr>
        <p:grpSpPr bwMode="auto">
          <a:xfrm>
            <a:off x="-71438" y="2921000"/>
            <a:ext cx="12282488" cy="3935413"/>
            <a:chOff x="-53293" y="2190760"/>
            <a:chExt cx="9211855" cy="2951064"/>
          </a:xfrm>
        </p:grpSpPr>
        <p:pic>
          <p:nvPicPr>
            <p:cNvPr id="114693" name="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694" name="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695" name="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4692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10699750" y="-88900"/>
            <a:ext cx="1565275" cy="1598613"/>
          </a:xfrm>
        </p:spPr>
      </p:pic>
    </p:spTree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419</Words>
  <Application>Microsoft Office PowerPoint</Application>
  <PresentationFormat>Widescreen</PresentationFormat>
  <Paragraphs>88</Paragraphs>
  <Slides>29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hang 1 ô ly</vt:lpstr>
      <vt:lpstr>Montserrat Medium</vt:lpstr>
      <vt:lpstr>黑体</vt:lpstr>
      <vt:lpstr>Times New Roman</vt:lpstr>
      <vt:lpstr>1_Office Theme</vt:lpstr>
      <vt:lpstr>3_Office Theme</vt:lpstr>
      <vt:lpstr>Office Theme</vt:lpstr>
      <vt:lpstr>Default Design</vt:lpstr>
      <vt:lpstr>2_Office Theme</vt:lpstr>
      <vt:lpstr>1_Office 主题​​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14</cp:revision>
  <dcterms:created xsi:type="dcterms:W3CDTF">2021-05-22T00:11:39Z</dcterms:created>
  <dcterms:modified xsi:type="dcterms:W3CDTF">2025-04-21T02:46:34Z</dcterms:modified>
</cp:coreProperties>
</file>