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87" r:id="rId4"/>
    <p:sldMasterId id="2147483699" r:id="rId5"/>
    <p:sldMasterId id="2147483711" r:id="rId6"/>
    <p:sldMasterId id="2147483724" r:id="rId7"/>
    <p:sldMasterId id="2147483737" r:id="rId8"/>
  </p:sldMasterIdLst>
  <p:notesMasterIdLst>
    <p:notesMasterId r:id="rId18"/>
  </p:notesMasterIdLst>
  <p:sldIdLst>
    <p:sldId id="326" r:id="rId9"/>
    <p:sldId id="329" r:id="rId10"/>
    <p:sldId id="411" r:id="rId11"/>
    <p:sldId id="412" r:id="rId12"/>
    <p:sldId id="413" r:id="rId13"/>
    <p:sldId id="7708" r:id="rId14"/>
    <p:sldId id="325" r:id="rId15"/>
    <p:sldId id="7717" r:id="rId16"/>
    <p:sldId id="7710" r:id="rId17"/>
    <p:sldId id="7730" r:id="rId19"/>
    <p:sldId id="7731" r:id="rId20"/>
    <p:sldId id="2634" r:id="rId21"/>
    <p:sldId id="2667" r:id="rId22"/>
    <p:sldId id="7732" r:id="rId23"/>
    <p:sldId id="7733" r:id="rId24"/>
    <p:sldId id="7734" r:id="rId25"/>
    <p:sldId id="7735" r:id="rId26"/>
    <p:sldId id="7736" r:id="rId27"/>
    <p:sldId id="300" r:id="rId28"/>
    <p:sldId id="772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C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71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notesMaster" Target="notesMasters/notesMaster1.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DBEE6-97A4-4C2B-A5CD-8FE5FD9CBDA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CEE52-A8D8-4C1A-A2E1-2FFE9188822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9DBFBE42-D760-4209-9C85-C3F8D962A8F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FF4AF-AA6C-49BD-A68B-5CC9B71F5F01}" type="slidenum">
              <a:rPr lang="en-US" smtClean="0"/>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DBFBE42-D760-4209-9C85-C3F8D962A8F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FF4AF-AA6C-49BD-A68B-5CC9B71F5F01}" type="slidenum">
              <a:rPr lang="en-US" smtClean="0"/>
            </a:fld>
            <a:endParaRPr lang="en-US"/>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5" b="1">
                <a:solidFill>
                  <a:schemeClr val="lt1"/>
                </a:solidFill>
              </a:defRPr>
            </a:lvl1pPr>
            <a:lvl2pPr lvl="1" algn="ctr" rtl="0">
              <a:spcBef>
                <a:spcPts val="0"/>
              </a:spcBef>
              <a:spcAft>
                <a:spcPts val="0"/>
              </a:spcAft>
              <a:buClr>
                <a:schemeClr val="lt1"/>
              </a:buClr>
              <a:buSzPts val="5200"/>
              <a:buNone/>
              <a:defRPr sz="6935">
                <a:solidFill>
                  <a:schemeClr val="lt1"/>
                </a:solidFill>
              </a:defRPr>
            </a:lvl2pPr>
            <a:lvl3pPr lvl="2" algn="ctr" rtl="0">
              <a:spcBef>
                <a:spcPts val="0"/>
              </a:spcBef>
              <a:spcAft>
                <a:spcPts val="0"/>
              </a:spcAft>
              <a:buClr>
                <a:schemeClr val="lt1"/>
              </a:buClr>
              <a:buSzPts val="5200"/>
              <a:buNone/>
              <a:defRPr sz="6935">
                <a:solidFill>
                  <a:schemeClr val="lt1"/>
                </a:solidFill>
              </a:defRPr>
            </a:lvl3pPr>
            <a:lvl4pPr lvl="3" algn="ctr" rtl="0">
              <a:spcBef>
                <a:spcPts val="0"/>
              </a:spcBef>
              <a:spcAft>
                <a:spcPts val="0"/>
              </a:spcAft>
              <a:buClr>
                <a:schemeClr val="lt1"/>
              </a:buClr>
              <a:buSzPts val="5200"/>
              <a:buNone/>
              <a:defRPr sz="6935">
                <a:solidFill>
                  <a:schemeClr val="lt1"/>
                </a:solidFill>
              </a:defRPr>
            </a:lvl4pPr>
            <a:lvl5pPr lvl="4" algn="ctr" rtl="0">
              <a:spcBef>
                <a:spcPts val="0"/>
              </a:spcBef>
              <a:spcAft>
                <a:spcPts val="0"/>
              </a:spcAft>
              <a:buClr>
                <a:schemeClr val="lt1"/>
              </a:buClr>
              <a:buSzPts val="5200"/>
              <a:buNone/>
              <a:defRPr sz="6935">
                <a:solidFill>
                  <a:schemeClr val="lt1"/>
                </a:solidFill>
              </a:defRPr>
            </a:lvl5pPr>
            <a:lvl6pPr lvl="5" algn="ctr" rtl="0">
              <a:spcBef>
                <a:spcPts val="0"/>
              </a:spcBef>
              <a:spcAft>
                <a:spcPts val="0"/>
              </a:spcAft>
              <a:buClr>
                <a:schemeClr val="lt1"/>
              </a:buClr>
              <a:buSzPts val="5200"/>
              <a:buNone/>
              <a:defRPr sz="6935">
                <a:solidFill>
                  <a:schemeClr val="lt1"/>
                </a:solidFill>
              </a:defRPr>
            </a:lvl6pPr>
            <a:lvl7pPr lvl="6" algn="ctr" rtl="0">
              <a:spcBef>
                <a:spcPts val="0"/>
              </a:spcBef>
              <a:spcAft>
                <a:spcPts val="0"/>
              </a:spcAft>
              <a:buClr>
                <a:schemeClr val="lt1"/>
              </a:buClr>
              <a:buSzPts val="5200"/>
              <a:buNone/>
              <a:defRPr sz="6935">
                <a:solidFill>
                  <a:schemeClr val="lt1"/>
                </a:solidFill>
              </a:defRPr>
            </a:lvl7pPr>
            <a:lvl8pPr lvl="7" algn="ctr" rtl="0">
              <a:spcBef>
                <a:spcPts val="0"/>
              </a:spcBef>
              <a:spcAft>
                <a:spcPts val="0"/>
              </a:spcAft>
              <a:buClr>
                <a:schemeClr val="lt1"/>
              </a:buClr>
              <a:buSzPts val="5200"/>
              <a:buNone/>
              <a:defRPr sz="6935">
                <a:solidFill>
                  <a:schemeClr val="lt1"/>
                </a:solidFill>
              </a:defRPr>
            </a:lvl8pPr>
            <a:lvl9pPr lvl="8" algn="ctr" rtl="0">
              <a:spcBef>
                <a:spcPts val="0"/>
              </a:spcBef>
              <a:spcAft>
                <a:spcPts val="0"/>
              </a:spcAft>
              <a:buClr>
                <a:schemeClr val="lt1"/>
              </a:buClr>
              <a:buSzPts val="5200"/>
              <a:buNone/>
              <a:defRPr sz="6935">
                <a:solidFill>
                  <a:schemeClr val="lt1"/>
                </a:solidFill>
              </a:defRPr>
            </a:lvl9pPr>
          </a:lstStyle>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5"/>
            </a:lvl1pPr>
            <a:lvl2pPr lvl="1" algn="ctr" rtl="0">
              <a:lnSpc>
                <a:spcPct val="100000"/>
              </a:lnSpc>
              <a:spcBef>
                <a:spcPts val="0"/>
              </a:spcBef>
              <a:spcAft>
                <a:spcPts val="0"/>
              </a:spcAft>
              <a:buSzPts val="1100"/>
              <a:buNone/>
              <a:defRPr sz="1465"/>
            </a:lvl2pPr>
            <a:lvl3pPr lvl="2" algn="ctr" rtl="0">
              <a:lnSpc>
                <a:spcPct val="100000"/>
              </a:lnSpc>
              <a:spcBef>
                <a:spcPts val="0"/>
              </a:spcBef>
              <a:spcAft>
                <a:spcPts val="0"/>
              </a:spcAft>
              <a:buSzPts val="1100"/>
              <a:buNone/>
              <a:defRPr sz="1465"/>
            </a:lvl3pPr>
            <a:lvl4pPr lvl="3" algn="ctr" rtl="0">
              <a:lnSpc>
                <a:spcPct val="100000"/>
              </a:lnSpc>
              <a:spcBef>
                <a:spcPts val="0"/>
              </a:spcBef>
              <a:spcAft>
                <a:spcPts val="0"/>
              </a:spcAft>
              <a:buSzPts val="1100"/>
              <a:buNone/>
              <a:defRPr sz="1465"/>
            </a:lvl4pPr>
            <a:lvl5pPr lvl="4" algn="ctr" rtl="0">
              <a:lnSpc>
                <a:spcPct val="100000"/>
              </a:lnSpc>
              <a:spcBef>
                <a:spcPts val="0"/>
              </a:spcBef>
              <a:spcAft>
                <a:spcPts val="0"/>
              </a:spcAft>
              <a:buSzPts val="1100"/>
              <a:buNone/>
              <a:defRPr sz="1465"/>
            </a:lvl5pPr>
            <a:lvl6pPr lvl="5" algn="ctr" rtl="0">
              <a:lnSpc>
                <a:spcPct val="100000"/>
              </a:lnSpc>
              <a:spcBef>
                <a:spcPts val="0"/>
              </a:spcBef>
              <a:spcAft>
                <a:spcPts val="0"/>
              </a:spcAft>
              <a:buSzPts val="1100"/>
              <a:buNone/>
              <a:defRPr sz="1465"/>
            </a:lvl6pPr>
            <a:lvl7pPr lvl="6" algn="ctr" rtl="0">
              <a:lnSpc>
                <a:spcPct val="100000"/>
              </a:lnSpc>
              <a:spcBef>
                <a:spcPts val="0"/>
              </a:spcBef>
              <a:spcAft>
                <a:spcPts val="0"/>
              </a:spcAft>
              <a:buSzPts val="1100"/>
              <a:buNone/>
              <a:defRPr sz="1465"/>
            </a:lvl7pPr>
            <a:lvl8pPr lvl="7" algn="ctr" rtl="0">
              <a:lnSpc>
                <a:spcPct val="100000"/>
              </a:lnSpc>
              <a:spcBef>
                <a:spcPts val="0"/>
              </a:spcBef>
              <a:spcAft>
                <a:spcPts val="0"/>
              </a:spcAft>
              <a:buSzPts val="1100"/>
              <a:buNone/>
              <a:defRPr sz="1465"/>
            </a:lvl8pPr>
            <a:lvl9pPr lvl="8" algn="ctr" rtl="0">
              <a:lnSpc>
                <a:spcPct val="100000"/>
              </a:lnSpc>
              <a:spcBef>
                <a:spcPts val="0"/>
              </a:spcBef>
              <a:spcAft>
                <a:spcPts val="0"/>
              </a:spcAft>
              <a:buSzPts val="1100"/>
              <a:buNone/>
              <a:defRPr sz="1465"/>
            </a:lvl9pPr>
          </a:lstStyle>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DBFBE42-D760-4209-9C85-C3F8D962A8F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FF4AF-AA6C-49BD-A68B-5CC9B71F5F01}" type="slidenum">
              <a:rPr lang="en-US" smtClean="0"/>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fld>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fld>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fld>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fld>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fld>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DBFBE42-D760-4209-9C85-C3F8D962A8F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FF4AF-AA6C-49BD-A68B-5CC9B71F5F01}" type="slidenum">
              <a:rPr lang="en-US" smtClean="0"/>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fld>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fld>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fld>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9DBFBE42-D760-4209-9C85-C3F8D962A8F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FF4AF-AA6C-49BD-A68B-5CC9B71F5F01}" type="slidenum">
              <a:rPr lang="en-US" smtClean="0"/>
            </a:fld>
            <a:endParaRPr 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matchingName="Title and Content">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fld>
            <a:endParaRPr lang="en-US"/>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matchingName="1_Title and Content">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fld>
            <a:endParaRPr 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matchingName="2_Title and Content">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fld>
            <a:endParaRPr 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matchingName="Comparison">
  <p:cSld name="1_Comparison">
    <p:spTree>
      <p:nvGrpSpPr>
        <p:cNvPr id="1" name="Shape 40"/>
        <p:cNvGrpSpPr/>
        <p:nvPr/>
      </p:nvGrpSpPr>
      <p:grpSpPr>
        <a:xfrm>
          <a:off x="0" y="0"/>
          <a:ext cx="0" cy="0"/>
          <a:chOff x="0" y="0"/>
          <a:chExt cx="0" cy="0"/>
        </a:xfrm>
      </p:grpSpPr>
      <p:sp>
        <p:nvSpPr>
          <p:cNvPr id="11" name="Oval 10"/>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matchingName="Title Slide">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panose="020B0604020202020204"/>
              <a:sym typeface="Arial" panose="020B0604020202020204"/>
            </a:endParaRPr>
          </a:p>
        </p:txBody>
      </p:sp>
      <p:sp>
        <p:nvSpPr>
          <p:cNvPr id="2" name="Oval 1"/>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matchingName="Title and three columns">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9DBFBE42-D760-4209-9C85-C3F8D962A8F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FF4AF-AA6C-49BD-A68B-5CC9B71F5F01}" type="slidenum">
              <a:rPr lang="en-US" smtClean="0"/>
            </a:fld>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5" name="图文框 4"/>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a:fillRect/>
          </a:stretch>
        </p:blipFill>
        <p:spPr>
          <a:xfrm>
            <a:off x="9940413" y="26636"/>
            <a:ext cx="1983657" cy="2217027"/>
          </a:xfrm>
          <a:prstGeom prst="rect">
            <a:avLst/>
          </a:prstGeom>
        </p:spPr>
      </p:pic>
    </p:spTree>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9DBFBE42-D760-4209-9C85-C3F8D962A8F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EFF4AF-AA6C-49BD-A68B-5CC9B71F5F01}" type="slidenum">
              <a:rPr lang="en-US" smtClean="0"/>
            </a:fld>
            <a:endParaRPr lang="en-US"/>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matchingName="Two Content">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matchingName="Comparison">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matchingName="Content with Caption">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matchingName="Picture with Caption">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panose="020B0604020202020204"/>
              <a:buNone/>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90000"/>
              </a:lnSpc>
              <a:spcBef>
                <a:spcPts val="500"/>
              </a:spcBef>
              <a:spcAft>
                <a:spcPts val="0"/>
              </a:spcAft>
              <a:buClr>
                <a:schemeClr val="dk1"/>
              </a:buClr>
              <a:buSzPts val="28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90000"/>
              </a:lnSpc>
              <a:spcBef>
                <a:spcPts val="500"/>
              </a:spcBef>
              <a:spcAft>
                <a:spcPts val="0"/>
              </a:spcAft>
              <a:buClr>
                <a:schemeClr val="dk1"/>
              </a:buClr>
              <a:buSzPts val="2400"/>
              <a:buFont typeface="Arial" panose="020B0604020202020204"/>
              <a:buNone/>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matchingName="Title and Vertical Text">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9DBFBE42-D760-4209-9C85-C3F8D962A8F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EFF4AF-AA6C-49BD-A68B-5CC9B71F5F01}" type="slidenum">
              <a:rPr lang="en-US" smtClean="0"/>
            </a:fld>
            <a:endParaRPr lang="en-US"/>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FBE42-D760-4209-9C85-C3F8D962A8F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EFF4AF-AA6C-49BD-A68B-5CC9B71F5F01}" type="slidenum">
              <a:rPr lang="en-US" smtClean="0"/>
            </a:fld>
            <a:endParaRPr lang="en-US"/>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438D853E-5205-4FBA-86A7-2DD23A04501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38D853E-5205-4FBA-86A7-2DD23A04501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438D853E-5205-4FBA-86A7-2DD23A04501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438D853E-5205-4FBA-86A7-2DD23A04501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95670-6753-4004-A257-BA967EF58E5A}" type="slidenum">
              <a:rPr lang="en-US" smtClean="0"/>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438D853E-5205-4FBA-86A7-2DD23A04501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595670-6753-4004-A257-BA967EF58E5A}" type="slidenum">
              <a:rPr lang="en-US" smtClean="0"/>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38D853E-5205-4FBA-86A7-2DD23A04501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595670-6753-4004-A257-BA967EF58E5A}" type="slidenum">
              <a:rPr lang="en-US" smtClean="0"/>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8D853E-5205-4FBA-86A7-2DD23A04501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95670-6753-4004-A257-BA967EF58E5A}" type="slidenum">
              <a:rPr lang="en-US" smtClean="0"/>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438D853E-5205-4FBA-86A7-2DD23A04501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95670-6753-4004-A257-BA967EF58E5A}"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DBFBE42-D760-4209-9C85-C3F8D962A8F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FF4AF-AA6C-49BD-A68B-5CC9B71F5F01}" type="slidenum">
              <a:rPr lang="en-US" smtClean="0"/>
            </a:fld>
            <a:endParaRPr lang="en-US"/>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438D853E-5205-4FBA-86A7-2DD23A04501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95670-6753-4004-A257-BA967EF58E5A}" type="slidenum">
              <a:rPr lang="en-US" smtClean="0"/>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38D853E-5205-4FBA-86A7-2DD23A04501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38D853E-5205-4FBA-86A7-2DD23A04501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matchingName="Title slid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5"/>
            </a:lvl1pPr>
            <a:lvl2pPr lvl="1" algn="ctr" rtl="0">
              <a:spcBef>
                <a:spcPts val="0"/>
              </a:spcBef>
              <a:spcAft>
                <a:spcPts val="0"/>
              </a:spcAft>
              <a:buClr>
                <a:srgbClr val="191919"/>
              </a:buClr>
              <a:buSzPts val="5200"/>
              <a:buNone/>
              <a:defRPr sz="6935">
                <a:solidFill>
                  <a:srgbClr val="191919"/>
                </a:solidFill>
              </a:defRPr>
            </a:lvl2pPr>
            <a:lvl3pPr lvl="2" algn="ctr" rtl="0">
              <a:spcBef>
                <a:spcPts val="0"/>
              </a:spcBef>
              <a:spcAft>
                <a:spcPts val="0"/>
              </a:spcAft>
              <a:buClr>
                <a:srgbClr val="191919"/>
              </a:buClr>
              <a:buSzPts val="5200"/>
              <a:buNone/>
              <a:defRPr sz="6935">
                <a:solidFill>
                  <a:srgbClr val="191919"/>
                </a:solidFill>
              </a:defRPr>
            </a:lvl3pPr>
            <a:lvl4pPr lvl="3" algn="ctr" rtl="0">
              <a:spcBef>
                <a:spcPts val="0"/>
              </a:spcBef>
              <a:spcAft>
                <a:spcPts val="0"/>
              </a:spcAft>
              <a:buClr>
                <a:srgbClr val="191919"/>
              </a:buClr>
              <a:buSzPts val="5200"/>
              <a:buNone/>
              <a:defRPr sz="6935">
                <a:solidFill>
                  <a:srgbClr val="191919"/>
                </a:solidFill>
              </a:defRPr>
            </a:lvl4pPr>
            <a:lvl5pPr lvl="4" algn="ctr" rtl="0">
              <a:spcBef>
                <a:spcPts val="0"/>
              </a:spcBef>
              <a:spcAft>
                <a:spcPts val="0"/>
              </a:spcAft>
              <a:buClr>
                <a:srgbClr val="191919"/>
              </a:buClr>
              <a:buSzPts val="5200"/>
              <a:buNone/>
              <a:defRPr sz="6935">
                <a:solidFill>
                  <a:srgbClr val="191919"/>
                </a:solidFill>
              </a:defRPr>
            </a:lvl5pPr>
            <a:lvl6pPr lvl="5" algn="ctr" rtl="0">
              <a:spcBef>
                <a:spcPts val="0"/>
              </a:spcBef>
              <a:spcAft>
                <a:spcPts val="0"/>
              </a:spcAft>
              <a:buClr>
                <a:srgbClr val="191919"/>
              </a:buClr>
              <a:buSzPts val="5200"/>
              <a:buNone/>
              <a:defRPr sz="6935">
                <a:solidFill>
                  <a:srgbClr val="191919"/>
                </a:solidFill>
              </a:defRPr>
            </a:lvl6pPr>
            <a:lvl7pPr lvl="6" algn="ctr" rtl="0">
              <a:spcBef>
                <a:spcPts val="0"/>
              </a:spcBef>
              <a:spcAft>
                <a:spcPts val="0"/>
              </a:spcAft>
              <a:buClr>
                <a:srgbClr val="191919"/>
              </a:buClr>
              <a:buSzPts val="5200"/>
              <a:buNone/>
              <a:defRPr sz="6935">
                <a:solidFill>
                  <a:srgbClr val="191919"/>
                </a:solidFill>
              </a:defRPr>
            </a:lvl7pPr>
            <a:lvl8pPr lvl="7" algn="ctr" rtl="0">
              <a:spcBef>
                <a:spcPts val="0"/>
              </a:spcBef>
              <a:spcAft>
                <a:spcPts val="0"/>
              </a:spcAft>
              <a:buClr>
                <a:srgbClr val="191919"/>
              </a:buClr>
              <a:buSzPts val="5200"/>
              <a:buNone/>
              <a:defRPr sz="6935">
                <a:solidFill>
                  <a:srgbClr val="191919"/>
                </a:solidFill>
              </a:defRPr>
            </a:lvl8pPr>
            <a:lvl9pPr lvl="8" algn="ctr" rtl="0">
              <a:spcBef>
                <a:spcPts val="0"/>
              </a:spcBef>
              <a:spcAft>
                <a:spcPts val="0"/>
              </a:spcAft>
              <a:buClr>
                <a:srgbClr val="191919"/>
              </a:buClr>
              <a:buSzPts val="5200"/>
              <a:buNone/>
              <a:defRPr sz="6935">
                <a:solidFill>
                  <a:srgbClr val="191919"/>
                </a:solidFill>
              </a:defRPr>
            </a:lvl9pPr>
          </a:lstStyle>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5">
                <a:solidFill>
                  <a:srgbClr val="191919"/>
                </a:solidFill>
              </a:defRPr>
            </a:lvl2pPr>
            <a:lvl3pPr lvl="2" algn="ctr">
              <a:spcBef>
                <a:spcPts val="0"/>
              </a:spcBef>
              <a:spcAft>
                <a:spcPts val="0"/>
              </a:spcAft>
              <a:buClr>
                <a:srgbClr val="191919"/>
              </a:buClr>
              <a:buSzPts val="5200"/>
              <a:buNone/>
              <a:defRPr sz="6935">
                <a:solidFill>
                  <a:srgbClr val="191919"/>
                </a:solidFill>
              </a:defRPr>
            </a:lvl3pPr>
            <a:lvl4pPr lvl="3" algn="ctr">
              <a:spcBef>
                <a:spcPts val="0"/>
              </a:spcBef>
              <a:spcAft>
                <a:spcPts val="0"/>
              </a:spcAft>
              <a:buClr>
                <a:srgbClr val="191919"/>
              </a:buClr>
              <a:buSzPts val="5200"/>
              <a:buNone/>
              <a:defRPr sz="6935">
                <a:solidFill>
                  <a:srgbClr val="191919"/>
                </a:solidFill>
              </a:defRPr>
            </a:lvl4pPr>
            <a:lvl5pPr lvl="4" algn="ctr">
              <a:spcBef>
                <a:spcPts val="0"/>
              </a:spcBef>
              <a:spcAft>
                <a:spcPts val="0"/>
              </a:spcAft>
              <a:buClr>
                <a:srgbClr val="191919"/>
              </a:buClr>
              <a:buSzPts val="5200"/>
              <a:buNone/>
              <a:defRPr sz="6935">
                <a:solidFill>
                  <a:srgbClr val="191919"/>
                </a:solidFill>
              </a:defRPr>
            </a:lvl5pPr>
            <a:lvl6pPr lvl="5" algn="ctr">
              <a:spcBef>
                <a:spcPts val="0"/>
              </a:spcBef>
              <a:spcAft>
                <a:spcPts val="0"/>
              </a:spcAft>
              <a:buClr>
                <a:srgbClr val="191919"/>
              </a:buClr>
              <a:buSzPts val="5200"/>
              <a:buNone/>
              <a:defRPr sz="6935">
                <a:solidFill>
                  <a:srgbClr val="191919"/>
                </a:solidFill>
              </a:defRPr>
            </a:lvl6pPr>
            <a:lvl7pPr lvl="6" algn="ctr">
              <a:spcBef>
                <a:spcPts val="0"/>
              </a:spcBef>
              <a:spcAft>
                <a:spcPts val="0"/>
              </a:spcAft>
              <a:buClr>
                <a:srgbClr val="191919"/>
              </a:buClr>
              <a:buSzPts val="5200"/>
              <a:buNone/>
              <a:defRPr sz="6935">
                <a:solidFill>
                  <a:srgbClr val="191919"/>
                </a:solidFill>
              </a:defRPr>
            </a:lvl7pPr>
            <a:lvl8pPr lvl="7" algn="ctr">
              <a:spcBef>
                <a:spcPts val="0"/>
              </a:spcBef>
              <a:spcAft>
                <a:spcPts val="0"/>
              </a:spcAft>
              <a:buClr>
                <a:srgbClr val="191919"/>
              </a:buClr>
              <a:buSzPts val="5200"/>
              <a:buNone/>
              <a:defRPr sz="6935">
                <a:solidFill>
                  <a:srgbClr val="191919"/>
                </a:solidFill>
              </a:defRPr>
            </a:lvl8pPr>
            <a:lvl9pPr lvl="8" algn="ctr">
              <a:spcBef>
                <a:spcPts val="0"/>
              </a:spcBef>
              <a:spcAft>
                <a:spcPts val="0"/>
              </a:spcAft>
              <a:buClr>
                <a:srgbClr val="191919"/>
              </a:buClr>
              <a:buSzPts val="5200"/>
              <a:buNone/>
              <a:defRPr sz="6935">
                <a:solidFill>
                  <a:srgbClr val="191919"/>
                </a:solidFill>
              </a:defRPr>
            </a:lvl9pPr>
          </a:lstStyle>
          <a:p/>
        </p:txBody>
      </p:sp>
    </p:spTree>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5"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5">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Tree>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matchingName="Title and body">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5"/>
              </a:spcBef>
              <a:spcAft>
                <a:spcPts val="213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5"/>
              </a:spcBef>
              <a:spcAft>
                <a:spcPts val="213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matchingName="Title 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5"/>
              </a:spcBef>
              <a:spcAft>
                <a:spcPts val="213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DBFBE42-D760-4209-9C85-C3F8D962A8F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FF4AF-AA6C-49BD-A68B-5CC9B71F5F01}" type="slidenum">
              <a:rPr lang="en-US" smtClean="0"/>
            </a:fld>
            <a:endParaRPr lang="en-US"/>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Tree>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Tree>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5">
                <a:solidFill>
                  <a:schemeClr val="lt1"/>
                </a:solidFill>
              </a:defRPr>
            </a:lvl1pPr>
            <a:lvl2pPr lvl="1" rtl="0">
              <a:spcBef>
                <a:spcPts val="0"/>
              </a:spcBef>
              <a:spcAft>
                <a:spcPts val="0"/>
              </a:spcAft>
              <a:buClr>
                <a:schemeClr val="lt1"/>
              </a:buClr>
              <a:buSzPts val="5300"/>
              <a:buNone/>
              <a:defRPr sz="7065">
                <a:solidFill>
                  <a:schemeClr val="lt1"/>
                </a:solidFill>
              </a:defRPr>
            </a:lvl2pPr>
            <a:lvl3pPr lvl="2" rtl="0">
              <a:spcBef>
                <a:spcPts val="0"/>
              </a:spcBef>
              <a:spcAft>
                <a:spcPts val="0"/>
              </a:spcAft>
              <a:buClr>
                <a:schemeClr val="lt1"/>
              </a:buClr>
              <a:buSzPts val="5300"/>
              <a:buNone/>
              <a:defRPr sz="7065">
                <a:solidFill>
                  <a:schemeClr val="lt1"/>
                </a:solidFill>
              </a:defRPr>
            </a:lvl3pPr>
            <a:lvl4pPr lvl="3" rtl="0">
              <a:spcBef>
                <a:spcPts val="0"/>
              </a:spcBef>
              <a:spcAft>
                <a:spcPts val="0"/>
              </a:spcAft>
              <a:buClr>
                <a:schemeClr val="lt1"/>
              </a:buClr>
              <a:buSzPts val="5300"/>
              <a:buNone/>
              <a:defRPr sz="7065">
                <a:solidFill>
                  <a:schemeClr val="lt1"/>
                </a:solidFill>
              </a:defRPr>
            </a:lvl4pPr>
            <a:lvl5pPr lvl="4" rtl="0">
              <a:spcBef>
                <a:spcPts val="0"/>
              </a:spcBef>
              <a:spcAft>
                <a:spcPts val="0"/>
              </a:spcAft>
              <a:buClr>
                <a:schemeClr val="lt1"/>
              </a:buClr>
              <a:buSzPts val="5300"/>
              <a:buNone/>
              <a:defRPr sz="7065">
                <a:solidFill>
                  <a:schemeClr val="lt1"/>
                </a:solidFill>
              </a:defRPr>
            </a:lvl5pPr>
            <a:lvl6pPr lvl="5" rtl="0">
              <a:spcBef>
                <a:spcPts val="0"/>
              </a:spcBef>
              <a:spcAft>
                <a:spcPts val="0"/>
              </a:spcAft>
              <a:buClr>
                <a:schemeClr val="lt1"/>
              </a:buClr>
              <a:buSzPts val="5300"/>
              <a:buNone/>
              <a:defRPr sz="7065">
                <a:solidFill>
                  <a:schemeClr val="lt1"/>
                </a:solidFill>
              </a:defRPr>
            </a:lvl6pPr>
            <a:lvl7pPr lvl="6" rtl="0">
              <a:spcBef>
                <a:spcPts val="0"/>
              </a:spcBef>
              <a:spcAft>
                <a:spcPts val="0"/>
              </a:spcAft>
              <a:buClr>
                <a:schemeClr val="lt1"/>
              </a:buClr>
              <a:buSzPts val="5300"/>
              <a:buNone/>
              <a:defRPr sz="7065">
                <a:solidFill>
                  <a:schemeClr val="lt1"/>
                </a:solidFill>
              </a:defRPr>
            </a:lvl7pPr>
            <a:lvl8pPr lvl="7" rtl="0">
              <a:spcBef>
                <a:spcPts val="0"/>
              </a:spcBef>
              <a:spcAft>
                <a:spcPts val="0"/>
              </a:spcAft>
              <a:buClr>
                <a:schemeClr val="lt1"/>
              </a:buClr>
              <a:buSzPts val="5300"/>
              <a:buNone/>
              <a:defRPr sz="7065">
                <a:solidFill>
                  <a:schemeClr val="lt1"/>
                </a:solidFill>
              </a:defRPr>
            </a:lvl8pPr>
            <a:lvl9pPr lvl="8" rtl="0">
              <a:spcBef>
                <a:spcPts val="0"/>
              </a:spcBef>
              <a:spcAft>
                <a:spcPts val="0"/>
              </a:spcAft>
              <a:buClr>
                <a:schemeClr val="lt1"/>
              </a:buClr>
              <a:buSzPts val="5300"/>
              <a:buNone/>
              <a:defRPr sz="7065">
                <a:solidFill>
                  <a:schemeClr val="lt1"/>
                </a:solidFill>
              </a:defRPr>
            </a:lvl9pPr>
          </a:lstStyle>
          <a:p/>
        </p:txBody>
      </p:sp>
    </p:spTree>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2135"/>
              </a:spcBef>
              <a:spcAft>
                <a:spcPts val="0"/>
              </a:spcAft>
              <a:buSzPts val="1600"/>
              <a:buNone/>
              <a:defRPr sz="2135"/>
            </a:lvl2pPr>
            <a:lvl3pPr lvl="2" algn="ctr" rtl="0">
              <a:lnSpc>
                <a:spcPct val="100000"/>
              </a:lnSpc>
              <a:spcBef>
                <a:spcPts val="2135"/>
              </a:spcBef>
              <a:spcAft>
                <a:spcPts val="0"/>
              </a:spcAft>
              <a:buSzPts val="1600"/>
              <a:buNone/>
              <a:defRPr sz="2135"/>
            </a:lvl3pPr>
            <a:lvl4pPr lvl="3" algn="ctr" rtl="0">
              <a:lnSpc>
                <a:spcPct val="100000"/>
              </a:lnSpc>
              <a:spcBef>
                <a:spcPts val="2135"/>
              </a:spcBef>
              <a:spcAft>
                <a:spcPts val="0"/>
              </a:spcAft>
              <a:buSzPts val="1600"/>
              <a:buNone/>
              <a:defRPr sz="2135"/>
            </a:lvl4pPr>
            <a:lvl5pPr lvl="4" algn="ctr" rtl="0">
              <a:lnSpc>
                <a:spcPct val="100000"/>
              </a:lnSpc>
              <a:spcBef>
                <a:spcPts val="2135"/>
              </a:spcBef>
              <a:spcAft>
                <a:spcPts val="0"/>
              </a:spcAft>
              <a:buSzPts val="1600"/>
              <a:buNone/>
              <a:defRPr sz="2135"/>
            </a:lvl5pPr>
            <a:lvl6pPr lvl="5" algn="ctr" rtl="0">
              <a:lnSpc>
                <a:spcPct val="100000"/>
              </a:lnSpc>
              <a:spcBef>
                <a:spcPts val="2135"/>
              </a:spcBef>
              <a:spcAft>
                <a:spcPts val="0"/>
              </a:spcAft>
              <a:buSzPts val="1600"/>
              <a:buNone/>
              <a:defRPr sz="2135"/>
            </a:lvl6pPr>
            <a:lvl7pPr lvl="6" algn="ctr" rtl="0">
              <a:lnSpc>
                <a:spcPct val="100000"/>
              </a:lnSpc>
              <a:spcBef>
                <a:spcPts val="2135"/>
              </a:spcBef>
              <a:spcAft>
                <a:spcPts val="0"/>
              </a:spcAft>
              <a:buSzPts val="1600"/>
              <a:buNone/>
              <a:defRPr sz="2135"/>
            </a:lvl7pPr>
            <a:lvl8pPr lvl="7" algn="ctr" rtl="0">
              <a:lnSpc>
                <a:spcPct val="100000"/>
              </a:lnSpc>
              <a:spcBef>
                <a:spcPts val="2135"/>
              </a:spcBef>
              <a:spcAft>
                <a:spcPts val="0"/>
              </a:spcAft>
              <a:buSzPts val="1600"/>
              <a:buNone/>
              <a:defRPr sz="2135"/>
            </a:lvl8pPr>
            <a:lvl9pPr lvl="8" algn="ctr" rtl="0">
              <a:lnSpc>
                <a:spcPct val="100000"/>
              </a:lnSpc>
              <a:spcBef>
                <a:spcPts val="2135"/>
              </a:spcBef>
              <a:spcAft>
                <a:spcPts val="2135"/>
              </a:spcAft>
              <a:buSzPts val="1600"/>
              <a:buNone/>
              <a:defRPr sz="2135"/>
            </a:lvl9pPr>
          </a:lstStyle>
          <a:p/>
        </p:txBody>
      </p:sp>
    </p:spTree>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202"/>
        <p:cNvGrpSpPr/>
        <p:nvPr/>
      </p:nvGrpSpPr>
      <p:grpSpPr>
        <a:xfrm>
          <a:off x="0" y="0"/>
          <a:ext cx="0" cy="0"/>
          <a:chOff x="0" y="0"/>
          <a:chExt cx="0" cy="0"/>
        </a:xfrm>
      </p:grpSpPr>
    </p:spTree>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Tree>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5"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5">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Tree>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matchingName="Table of contents">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5">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5">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9" Type="http://schemas.openxmlformats.org/officeDocument/2006/relationships/theme" Target="../theme/theme2.xml"/><Relationship Id="rId28" Type="http://schemas.openxmlformats.org/officeDocument/2006/relationships/image" Target="../media/image1.jpeg"/><Relationship Id="rId27" Type="http://schemas.openxmlformats.org/officeDocument/2006/relationships/image" Target="../media/image5.jpeg"/><Relationship Id="rId26" Type="http://schemas.openxmlformats.org/officeDocument/2006/relationships/slideLayout" Target="../slideLayouts/slideLayout37.xml"/><Relationship Id="rId25" Type="http://schemas.openxmlformats.org/officeDocument/2006/relationships/slideLayout" Target="../slideLayouts/slideLayout36.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2" Type="http://schemas.openxmlformats.org/officeDocument/2006/relationships/theme" Target="../theme/theme3.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 Type="http://schemas.openxmlformats.org/officeDocument/2006/relationships/slideLayout" Target="../slideLayouts/slideLayout50.xml"/><Relationship Id="rId13" Type="http://schemas.openxmlformats.org/officeDocument/2006/relationships/theme" Target="../theme/theme4.xml"/><Relationship Id="rId12" Type="http://schemas.openxmlformats.org/officeDocument/2006/relationships/image" Target="../media/image8.jpeg"/><Relationship Id="rId11" Type="http://schemas.openxmlformats.org/officeDocument/2006/relationships/slideLayout" Target="../slideLayouts/slideLayout59.xml"/><Relationship Id="rId10" Type="http://schemas.openxmlformats.org/officeDocument/2006/relationships/slideLayout" Target="../slideLayouts/slideLayout58.xml"/><Relationship Id="rId1"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8.xml"/><Relationship Id="rId8" Type="http://schemas.openxmlformats.org/officeDocument/2006/relationships/slideLayout" Target="../slideLayouts/slideLayout67.xml"/><Relationship Id="rId7" Type="http://schemas.openxmlformats.org/officeDocument/2006/relationships/slideLayout" Target="../slideLayouts/slideLayout66.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3" Type="http://schemas.openxmlformats.org/officeDocument/2006/relationships/slideLayout" Target="../slideLayouts/slideLayout62.xml"/><Relationship Id="rId2" Type="http://schemas.openxmlformats.org/officeDocument/2006/relationships/slideLayout" Target="../slideLayouts/slideLayout61.xml"/><Relationship Id="rId14" Type="http://schemas.openxmlformats.org/officeDocument/2006/relationships/theme" Target="../theme/theme5.xml"/><Relationship Id="rId13" Type="http://schemas.openxmlformats.org/officeDocument/2006/relationships/image" Target="../media/image10.png"/><Relationship Id="rId12" Type="http://schemas.openxmlformats.org/officeDocument/2006/relationships/slideLayout" Target="../slideLayouts/slideLayout71.xml"/><Relationship Id="rId11" Type="http://schemas.openxmlformats.org/officeDocument/2006/relationships/slideLayout" Target="../slideLayouts/slideLayout70.xml"/><Relationship Id="rId10" Type="http://schemas.openxmlformats.org/officeDocument/2006/relationships/slideLayout" Target="../slideLayouts/slideLayout69.xml"/><Relationship Id="rId1"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80.xml"/><Relationship Id="rId8" Type="http://schemas.openxmlformats.org/officeDocument/2006/relationships/slideLayout" Target="../slideLayouts/slideLayout79.xml"/><Relationship Id="rId7" Type="http://schemas.openxmlformats.org/officeDocument/2006/relationships/slideLayout" Target="../slideLayouts/slideLayout78.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 Id="rId3" Type="http://schemas.openxmlformats.org/officeDocument/2006/relationships/slideLayout" Target="../slideLayouts/slideLayout74.xml"/><Relationship Id="rId2" Type="http://schemas.openxmlformats.org/officeDocument/2006/relationships/slideLayout" Target="../slideLayouts/slideLayout73.xml"/><Relationship Id="rId15" Type="http://schemas.openxmlformats.org/officeDocument/2006/relationships/theme" Target="../theme/theme6.xml"/><Relationship Id="rId14" Type="http://schemas.openxmlformats.org/officeDocument/2006/relationships/image" Target="../media/image8.jpeg"/><Relationship Id="rId13" Type="http://schemas.openxmlformats.org/officeDocument/2006/relationships/image" Target="../media/image10.png"/><Relationship Id="rId12" Type="http://schemas.openxmlformats.org/officeDocument/2006/relationships/slideLayout" Target="../slideLayouts/slideLayout83.xml"/><Relationship Id="rId11" Type="http://schemas.openxmlformats.org/officeDocument/2006/relationships/slideLayout" Target="../slideLayouts/slideLayout82.xml"/><Relationship Id="rId10" Type="http://schemas.openxmlformats.org/officeDocument/2006/relationships/slideLayout" Target="../slideLayouts/slideLayout81.xml"/><Relationship Id="rId1"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92.xml"/><Relationship Id="rId8" Type="http://schemas.openxmlformats.org/officeDocument/2006/relationships/slideLayout" Target="../slideLayouts/slideLayout91.xml"/><Relationship Id="rId7" Type="http://schemas.openxmlformats.org/officeDocument/2006/relationships/slideLayout" Target="../slideLayouts/slideLayout90.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 Id="rId3" Type="http://schemas.openxmlformats.org/officeDocument/2006/relationships/slideLayout" Target="../slideLayouts/slideLayout86.xml"/><Relationship Id="rId23" Type="http://schemas.openxmlformats.org/officeDocument/2006/relationships/theme" Target="../theme/theme7.xml"/><Relationship Id="rId22" Type="http://schemas.openxmlformats.org/officeDocument/2006/relationships/slideLayout" Target="../slideLayouts/slideLayout105.xml"/><Relationship Id="rId21" Type="http://schemas.openxmlformats.org/officeDocument/2006/relationships/slideLayout" Target="../slideLayouts/slideLayout104.xml"/><Relationship Id="rId20" Type="http://schemas.openxmlformats.org/officeDocument/2006/relationships/slideLayout" Target="../slideLayouts/slideLayout103.xml"/><Relationship Id="rId2" Type="http://schemas.openxmlformats.org/officeDocument/2006/relationships/slideLayout" Target="../slideLayouts/slideLayout85.xml"/><Relationship Id="rId19" Type="http://schemas.openxmlformats.org/officeDocument/2006/relationships/slideLayout" Target="../slideLayouts/slideLayout102.xml"/><Relationship Id="rId18" Type="http://schemas.openxmlformats.org/officeDocument/2006/relationships/slideLayout" Target="../slideLayouts/slideLayout101.xml"/><Relationship Id="rId17" Type="http://schemas.openxmlformats.org/officeDocument/2006/relationships/slideLayout" Target="../slideLayouts/slideLayout100.xml"/><Relationship Id="rId16" Type="http://schemas.openxmlformats.org/officeDocument/2006/relationships/slideLayout" Target="../slideLayouts/slideLayout99.xml"/><Relationship Id="rId15" Type="http://schemas.openxmlformats.org/officeDocument/2006/relationships/slideLayout" Target="../slideLayouts/slideLayout98.xml"/><Relationship Id="rId14" Type="http://schemas.openxmlformats.org/officeDocument/2006/relationships/slideLayout" Target="../slideLayouts/slideLayout97.xml"/><Relationship Id="rId13" Type="http://schemas.openxmlformats.org/officeDocument/2006/relationships/slideLayout" Target="../slideLayouts/slideLayout96.xml"/><Relationship Id="rId12" Type="http://schemas.openxmlformats.org/officeDocument/2006/relationships/slideLayout" Target="../slideLayouts/slideLayout95.xml"/><Relationship Id="rId11" Type="http://schemas.openxmlformats.org/officeDocument/2006/relationships/slideLayout" Target="../slideLayouts/slideLayout94.xml"/><Relationship Id="rId10" Type="http://schemas.openxmlformats.org/officeDocument/2006/relationships/slideLayout" Target="../slideLayouts/slideLayout93.xml"/><Relationship Id="rId1"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BFBE42-D760-4209-9C85-C3F8D962A8F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EFF4AF-AA6C-49BD-A68B-5CC9B71F5F01}" type="slidenum">
              <a:rPr lang="en-US" smtClean="0"/>
            </a:fld>
            <a:endParaRPr lang="en-US"/>
          </a:p>
        </p:txBody>
      </p:sp>
      <p:pic>
        <p:nvPicPr>
          <p:cNvPr id="9" name="Picture 8" descr="A picture containing shape&#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28775" y="371475"/>
            <a:ext cx="1314450" cy="13144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picture containing shape&#10;&#10;Description automatically generated"/>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628775" y="371475"/>
            <a:ext cx="1314450" cy="131445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6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pic>
        <p:nvPicPr>
          <p:cNvPr id="58" name="Picture 5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7667965" y="-1373833"/>
            <a:ext cx="4013405" cy="4013405"/>
          </a:xfrm>
          <a:prstGeom prst="ellipse">
            <a:avLst/>
          </a:prstGeom>
          <a:ln>
            <a:noFill/>
          </a:ln>
          <a:effectLst>
            <a:softEdge rad="112500"/>
          </a:effectLst>
        </p:spPr>
      </p:pic>
      <p:pic>
        <p:nvPicPr>
          <p:cNvPr id="59" name="Picture 5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86012" y="-24005598"/>
            <a:ext cx="4013405" cy="4013405"/>
          </a:xfrm>
          <a:prstGeom prst="ellipse">
            <a:avLst/>
          </a:prstGeom>
          <a:ln>
            <a:noFill/>
          </a:ln>
          <a:effectLst>
            <a:softEdge rad="112500"/>
          </a:effectLst>
        </p:spPr>
      </p:pic>
      <p:pic>
        <p:nvPicPr>
          <p:cNvPr id="60" name="Picture 59"/>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1833155" y="632869"/>
            <a:ext cx="4013405" cy="4013405"/>
          </a:xfrm>
          <a:prstGeom prst="ellipse">
            <a:avLst/>
          </a:prstGeom>
          <a:ln>
            <a:noFill/>
          </a:ln>
          <a:effectLst>
            <a:softEdge rad="112500"/>
          </a:effectLst>
        </p:spPr>
      </p:pic>
      <p:pic>
        <p:nvPicPr>
          <p:cNvPr id="61" name="Picture 6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314892" y="25262693"/>
            <a:ext cx="4013405" cy="4013405"/>
          </a:xfrm>
          <a:prstGeom prst="ellipse">
            <a:avLst/>
          </a:prstGeom>
          <a:ln>
            <a:noFill/>
          </a:ln>
          <a:effectLst>
            <a:softEdge rad="112500"/>
          </a:effectLst>
        </p:spPr>
      </p:pic>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6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D853E-5205-4FBA-86A7-2DD23A04501C}"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95670-6753-4004-A257-BA967EF58E5A}" type="slidenum">
              <a:rPr lang="en-US" smtClean="0"/>
            </a:fld>
            <a:endParaRPr lang="en-US"/>
          </a:p>
        </p:txBody>
      </p:sp>
      <p:pic>
        <p:nvPicPr>
          <p:cNvPr id="12" name="Picture 4" descr="Đường Bộ Hồ Núi Non Bầu - Miễn Phí vector hình ảnh trên Pixabay"/>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7667965" y="-1373833"/>
            <a:ext cx="4013405" cy="4013405"/>
          </a:xfrm>
          <a:prstGeom prst="ellipse">
            <a:avLst/>
          </a:prstGeom>
          <a:ln>
            <a:noFill/>
          </a:ln>
          <a:effectLst>
            <a:softEdge rad="112500"/>
          </a:effectLst>
        </p:spPr>
      </p:pic>
      <p:pic>
        <p:nvPicPr>
          <p:cNvPr id="61" name="Picture 6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86012" y="-24005598"/>
            <a:ext cx="4013405" cy="4013405"/>
          </a:xfrm>
          <a:prstGeom prst="ellipse">
            <a:avLst/>
          </a:prstGeom>
          <a:ln>
            <a:noFill/>
          </a:ln>
          <a:effectLst>
            <a:softEdge rad="112500"/>
          </a:effectLst>
        </p:spPr>
      </p:pic>
      <p:pic>
        <p:nvPicPr>
          <p:cNvPr id="62" name="Picture 6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1833155" y="632869"/>
            <a:ext cx="4013405" cy="4013405"/>
          </a:xfrm>
          <a:prstGeom prst="ellipse">
            <a:avLst/>
          </a:prstGeom>
          <a:ln>
            <a:noFill/>
          </a:ln>
          <a:effectLst>
            <a:softEdge rad="112500"/>
          </a:effectLst>
        </p:spPr>
      </p:pic>
      <p:pic>
        <p:nvPicPr>
          <p:cNvPr id="63" name="Picture 6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314892" y="25262693"/>
            <a:ext cx="4013405" cy="4013405"/>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p:txBody>
      </p:sp>
    </p:spTree>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image" Target="../media/image11.png"/><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8.xml"/><Relationship Id="rId2" Type="http://schemas.openxmlformats.org/officeDocument/2006/relationships/image" Target="../media/image39.png"/><Relationship Id="rId1"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7.xml"/><Relationship Id="rId1"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7.xml"/><Relationship Id="rId1"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7.xml"/><Relationship Id="rId1"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7.xml"/><Relationship Id="rId1"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audio" Target="../media/audio2.wav"/></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8.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8.xml"/><Relationship Id="rId2" Type="http://schemas.openxmlformats.org/officeDocument/2006/relationships/image" Target="../media/image45.png"/><Relationship Id="rId1"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46.jpeg"/></Relationships>
</file>

<file path=ppt/slides/_rels/slide2.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NULL" TargetMode="External"/><Relationship Id="rId7" Type="http://schemas.openxmlformats.org/officeDocument/2006/relationships/image" Target="../media/image18.png"/><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png"/><Relationship Id="rId3" Type="http://schemas.openxmlformats.org/officeDocument/2006/relationships/image" Target="../media/image14.png"/><Relationship Id="rId20" Type="http://schemas.openxmlformats.org/officeDocument/2006/relationships/slideLayout" Target="../slideLayouts/slideLayout54.xml"/><Relationship Id="rId2" Type="http://schemas.openxmlformats.org/officeDocument/2006/relationships/image" Target="../media/image13.png"/><Relationship Id="rId19" Type="http://schemas.openxmlformats.org/officeDocument/2006/relationships/audio" Target="../media/audio2.wav"/><Relationship Id="rId18" Type="http://schemas.openxmlformats.org/officeDocument/2006/relationships/audio" Target="../media/audio1.wav"/><Relationship Id="rId17" Type="http://schemas.microsoft.com/office/2007/relationships/media" Target="../media/media4.mp3"/><Relationship Id="rId16" Type="http://schemas.openxmlformats.org/officeDocument/2006/relationships/audio" Target="../media/media4.mp3"/><Relationship Id="rId15" Type="http://schemas.microsoft.com/office/2007/relationships/media" Target="../media/media3.mp3"/><Relationship Id="rId14" Type="http://schemas.openxmlformats.org/officeDocument/2006/relationships/audio" Target="../media/media3.mp3"/><Relationship Id="rId13" Type="http://schemas.openxmlformats.org/officeDocument/2006/relationships/image" Target="../media/image20.GIF"/><Relationship Id="rId12" Type="http://schemas.microsoft.com/office/2007/relationships/media" Target="../media/media2.mp3"/><Relationship Id="rId11" Type="http://schemas.openxmlformats.org/officeDocument/2006/relationships/audio" Target="../media/media2.mp3"/><Relationship Id="rId10" Type="http://schemas.openxmlformats.org/officeDocument/2006/relationships/image" Target="../media/image19.png"/><Relationship Id="rId1"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7.png"/><Relationship Id="rId6" Type="http://schemas.microsoft.com/office/2007/relationships/hdphoto" Target="../media/image30.wdp"/><Relationship Id="rId5" Type="http://schemas.openxmlformats.org/officeDocument/2006/relationships/image" Target="../media/image29.png"/><Relationship Id="rId4" Type="http://schemas.openxmlformats.org/officeDocument/2006/relationships/image" Target="../media/image28.GIF"/><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image" Target="../media/image25.png"/></Relationships>
</file>

<file path=ppt/slides/_rels/slide3.xml.rels><?xml version="1.0" encoding="UTF-8" standalone="yes"?>
<Relationships xmlns="http://schemas.openxmlformats.org/package/2006/relationships"><Relationship Id="rId9" Type="http://schemas.openxmlformats.org/officeDocument/2006/relationships/image" Target="../media/image19.png"/><Relationship Id="rId8" Type="http://schemas.microsoft.com/office/2007/relationships/media" Target="../media/media1.mp3"/><Relationship Id="rId7"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GIF"/><Relationship Id="rId3" Type="http://schemas.openxmlformats.org/officeDocument/2006/relationships/image" Target="../media/image21.png"/><Relationship Id="rId2" Type="http://schemas.openxmlformats.org/officeDocument/2006/relationships/image" Target="../media/image15.png"/><Relationship Id="rId18" Type="http://schemas.openxmlformats.org/officeDocument/2006/relationships/slideLayout" Target="../slideLayouts/slideLayout54.xml"/><Relationship Id="rId17" Type="http://schemas.openxmlformats.org/officeDocument/2006/relationships/audio" Target="../media/audio3.wav"/><Relationship Id="rId16" Type="http://schemas.openxmlformats.org/officeDocument/2006/relationships/audio" Target="../media/audio2.wav"/><Relationship Id="rId15" Type="http://schemas.openxmlformats.org/officeDocument/2006/relationships/audio" Target="../media/audio1.wav"/><Relationship Id="rId14" Type="http://schemas.microsoft.com/office/2007/relationships/media" Target="../media/media3.mp3"/><Relationship Id="rId13" Type="http://schemas.openxmlformats.org/officeDocument/2006/relationships/audio" Target="../media/media3.mp3"/><Relationship Id="rId12" Type="http://schemas.openxmlformats.org/officeDocument/2006/relationships/image" Target="../media/image20.GIF"/><Relationship Id="rId11" Type="http://schemas.microsoft.com/office/2007/relationships/media" Target="../media/media2.mp3"/><Relationship Id="rId10" Type="http://schemas.openxmlformats.org/officeDocument/2006/relationships/audio" Target="../media/media2.mp3"/><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9" Type="http://schemas.openxmlformats.org/officeDocument/2006/relationships/image" Target="../media/image19.png"/><Relationship Id="rId8" Type="http://schemas.microsoft.com/office/2007/relationships/media" Target="../media/media1.mp3"/><Relationship Id="rId7"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GIF"/><Relationship Id="rId3" Type="http://schemas.openxmlformats.org/officeDocument/2006/relationships/image" Target="../media/image23.png"/><Relationship Id="rId2" Type="http://schemas.openxmlformats.org/officeDocument/2006/relationships/image" Target="../media/image22.png"/><Relationship Id="rId18" Type="http://schemas.openxmlformats.org/officeDocument/2006/relationships/slideLayout" Target="../slideLayouts/slideLayout54.xml"/><Relationship Id="rId17" Type="http://schemas.openxmlformats.org/officeDocument/2006/relationships/audio" Target="../media/audio3.wav"/><Relationship Id="rId16" Type="http://schemas.openxmlformats.org/officeDocument/2006/relationships/audio" Target="../media/audio2.wav"/><Relationship Id="rId15" Type="http://schemas.openxmlformats.org/officeDocument/2006/relationships/audio" Target="../media/audio1.wav"/><Relationship Id="rId14" Type="http://schemas.microsoft.com/office/2007/relationships/media" Target="../media/media3.mp3"/><Relationship Id="rId13" Type="http://schemas.openxmlformats.org/officeDocument/2006/relationships/audio" Target="../media/media3.mp3"/><Relationship Id="rId12" Type="http://schemas.openxmlformats.org/officeDocument/2006/relationships/image" Target="../media/image20.GIF"/><Relationship Id="rId11" Type="http://schemas.microsoft.com/office/2007/relationships/media" Target="../media/media2.mp3"/><Relationship Id="rId10" Type="http://schemas.openxmlformats.org/officeDocument/2006/relationships/audio" Target="../media/media2.mp3"/><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9" Type="http://schemas.openxmlformats.org/officeDocument/2006/relationships/image" Target="../media/image19.png"/><Relationship Id="rId8" Type="http://schemas.microsoft.com/office/2007/relationships/media" Target="../media/media1.mp3"/><Relationship Id="rId7"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GIF"/><Relationship Id="rId3" Type="http://schemas.openxmlformats.org/officeDocument/2006/relationships/image" Target="../media/image24.png"/><Relationship Id="rId2" Type="http://schemas.openxmlformats.org/officeDocument/2006/relationships/image" Target="../media/image14.png"/><Relationship Id="rId18" Type="http://schemas.openxmlformats.org/officeDocument/2006/relationships/slideLayout" Target="../slideLayouts/slideLayout54.xml"/><Relationship Id="rId17" Type="http://schemas.openxmlformats.org/officeDocument/2006/relationships/audio" Target="../media/audio3.wav"/><Relationship Id="rId16" Type="http://schemas.openxmlformats.org/officeDocument/2006/relationships/audio" Target="../media/audio2.wav"/><Relationship Id="rId15" Type="http://schemas.openxmlformats.org/officeDocument/2006/relationships/audio" Target="../media/audio1.wav"/><Relationship Id="rId14" Type="http://schemas.microsoft.com/office/2007/relationships/media" Target="../media/media3.mp3"/><Relationship Id="rId13" Type="http://schemas.openxmlformats.org/officeDocument/2006/relationships/audio" Target="../media/media3.mp3"/><Relationship Id="rId12" Type="http://schemas.openxmlformats.org/officeDocument/2006/relationships/image" Target="../media/image20.GIF"/><Relationship Id="rId11" Type="http://schemas.microsoft.com/office/2007/relationships/media" Target="../media/media2.mp3"/><Relationship Id="rId10" Type="http://schemas.openxmlformats.org/officeDocument/2006/relationships/audio" Target="../media/media2.mp3"/><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1.png"/><Relationship Id="rId6" Type="http://schemas.microsoft.com/office/2007/relationships/hdphoto" Target="../media/image30.wdp"/><Relationship Id="rId5" Type="http://schemas.openxmlformats.org/officeDocument/2006/relationships/image" Target="../media/image29.png"/><Relationship Id="rId4" Type="http://schemas.openxmlformats.org/officeDocument/2006/relationships/image" Target="../media/image28.GIF"/><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image" Target="../media/image32.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3.png"/><Relationship Id="rId6" Type="http://schemas.microsoft.com/office/2007/relationships/hdphoto" Target="../media/image30.wdp"/><Relationship Id="rId5" Type="http://schemas.openxmlformats.org/officeDocument/2006/relationships/image" Target="../media/image29.png"/><Relationship Id="rId4" Type="http://schemas.openxmlformats.org/officeDocument/2006/relationships/image" Target="../media/image28.GIF"/><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8.xml"/><Relationship Id="rId4" Type="http://schemas.microsoft.com/office/2007/relationships/hdphoto" Target="../media/image37.wdp"/><Relationship Id="rId3" Type="http://schemas.openxmlformats.org/officeDocument/2006/relationships/image" Target="../media/image36.png"/><Relationship Id="rId2" Type="http://schemas.microsoft.com/office/2007/relationships/hdphoto" Target="../media/image35.wdp"/><Relationship Id="rId1"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453081" y="1755697"/>
            <a:ext cx="9054208" cy="4764927"/>
            <a:chOff x="1230343" y="1802589"/>
            <a:chExt cx="9054208" cy="4764927"/>
          </a:xfrm>
        </p:grpSpPr>
        <p:grpSp>
          <p:nvGrpSpPr>
            <p:cNvPr id="3" name="Group 2"/>
            <p:cNvGrpSpPr/>
            <p:nvPr/>
          </p:nvGrpSpPr>
          <p:grpSpPr>
            <a:xfrm>
              <a:off x="2516303" y="1802589"/>
              <a:ext cx="6644747" cy="4672852"/>
              <a:chOff x="2516303" y="1802589"/>
              <a:chExt cx="6644747" cy="4672852"/>
            </a:xfrm>
          </p:grpSpPr>
          <p:sp>
            <p:nvSpPr>
              <p:cNvPr id="682" name="Freeform: Shape 681"/>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p:cNvGrpSpPr/>
            <p:nvPr/>
          </p:nvGrpSpPr>
          <p:grpSpPr>
            <a:xfrm>
              <a:off x="1230343" y="2960294"/>
              <a:ext cx="2673104" cy="3607222"/>
              <a:chOff x="1230343" y="2960294"/>
              <a:chExt cx="2673104" cy="3607222"/>
            </a:xfrm>
          </p:grpSpPr>
          <p:sp>
            <p:nvSpPr>
              <p:cNvPr id="262" name="Freeform: Shape 261"/>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7925561" y="2756913"/>
              <a:ext cx="2358990" cy="3749758"/>
              <a:chOff x="7925561" y="2756913"/>
              <a:chExt cx="2358990" cy="3749758"/>
            </a:xfrm>
          </p:grpSpPr>
          <p:sp>
            <p:nvSpPr>
              <p:cNvPr id="6" name="Freeform: Shape 5"/>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06" name="Group 705"/>
          <p:cNvGrpSpPr/>
          <p:nvPr/>
        </p:nvGrpSpPr>
        <p:grpSpPr>
          <a:xfrm>
            <a:off x="4411205" y="6798441"/>
            <a:ext cx="4420513" cy="3057563"/>
            <a:chOff x="4149463" y="8204395"/>
            <a:chExt cx="7211341" cy="3057563"/>
          </a:xfrm>
        </p:grpSpPr>
        <p:sp>
          <p:nvSpPr>
            <p:cNvPr id="707" name="TextBox 706"/>
            <p:cNvSpPr txBox="1"/>
            <p:nvPr/>
          </p:nvSpPr>
          <p:spPr>
            <a:xfrm>
              <a:off x="4149463" y="8204395"/>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KHỞI</a:t>
              </a:r>
              <a:endPar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ĐỘNG</a:t>
              </a:r>
              <a:endPar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sp>
          <p:nvSpPr>
            <p:cNvPr id="708" name="TextBox 707"/>
            <p:cNvSpPr txBox="1"/>
            <p:nvPr/>
          </p:nvSpPr>
          <p:spPr>
            <a:xfrm>
              <a:off x="4166902" y="8214970"/>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Ở</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I</a:t>
              </a:r>
              <a:endPar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a:ln w="28575">
                    <a:solidFill>
                      <a:srgbClr val="002060"/>
                    </a:solidFill>
                    <a:prstDash val="solid"/>
                  </a:ln>
                  <a:solidFill>
                    <a:srgbClr val="66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Ộ</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a:t>
              </a:r>
              <a:r>
                <a:rPr kumimoji="0" lang="en-US" sz="9600" b="1" i="0" u="none" strike="noStrike" kern="1200" cap="none" spc="0" normalizeH="0" baseline="0" noProof="0" dirty="0">
                  <a:ln w="28575">
                    <a:solidFill>
                      <a:srgbClr val="002060"/>
                    </a:solidFill>
                    <a:prstDash val="solid"/>
                  </a:ln>
                  <a:solidFill>
                    <a:srgbClr val="CCFF33"/>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G</a:t>
              </a:r>
              <a:endParaRPr kumimoji="0" lang="en-US" sz="9600" b="1" i="0" u="none" strike="noStrike" kern="1200" cap="none" spc="0" normalizeH="0" baseline="0" noProof="0" dirty="0">
                <a:ln w="28575">
                  <a:solidFill>
                    <a:srgbClr val="002060"/>
                  </a:solidFill>
                  <a:prstDash val="solid"/>
                </a:ln>
                <a:solidFill>
                  <a:srgbClr val="CCFF33"/>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grpSp>
      <p:pic>
        <p:nvPicPr>
          <p:cNvPr id="709" name="Picture 708"/>
          <p:cNvPicPr>
            <a:picLocks noChangeAspect="1"/>
          </p:cNvPicPr>
          <p:nvPr/>
        </p:nvPicPr>
        <p:blipFill>
          <a:blip r:embed="rId2"/>
          <a:stretch>
            <a:fillRect/>
          </a:stretch>
        </p:blipFill>
        <p:spPr>
          <a:xfrm>
            <a:off x="4321507" y="2303018"/>
            <a:ext cx="4419983" cy="327993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06"/>
                                        </p:tgtEl>
                                        <p:attrNameLst>
                                          <p:attrName>style.visibility</p:attrName>
                                        </p:attrNameLst>
                                      </p:cBhvr>
                                      <p:to>
                                        <p:strVal val="visible"/>
                                      </p:to>
                                    </p:set>
                                    <p:anim calcmode="lin" valueType="num">
                                      <p:cBhvr>
                                        <p:cTn id="7" dur="500" fill="hold"/>
                                        <p:tgtEl>
                                          <p:spTgt spid="706"/>
                                        </p:tgtEl>
                                        <p:attrNameLst>
                                          <p:attrName>ppt_w</p:attrName>
                                        </p:attrNameLst>
                                      </p:cBhvr>
                                      <p:tavLst>
                                        <p:tav tm="0">
                                          <p:val>
                                            <p:fltVal val="0"/>
                                          </p:val>
                                        </p:tav>
                                        <p:tav tm="100000">
                                          <p:val>
                                            <p:strVal val="#ppt_w"/>
                                          </p:val>
                                        </p:tav>
                                      </p:tavLst>
                                    </p:anim>
                                    <p:anim calcmode="lin" valueType="num">
                                      <p:cBhvr>
                                        <p:cTn id="8" dur="500" fill="hold"/>
                                        <p:tgtEl>
                                          <p:spTgt spid="70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706"/>
                                        </p:tgtEl>
                                        <p:attrNameLst>
                                          <p:attrName>r</p:attrName>
                                        </p:attrNameLst>
                                      </p:cBhvr>
                                    </p:animRot>
                                    <p:animRot by="-240000">
                                      <p:cBhvr>
                                        <p:cTn id="12" dur="200" fill="hold">
                                          <p:stCondLst>
                                            <p:cond delay="200"/>
                                          </p:stCondLst>
                                        </p:cTn>
                                        <p:tgtEl>
                                          <p:spTgt spid="706"/>
                                        </p:tgtEl>
                                        <p:attrNameLst>
                                          <p:attrName>r</p:attrName>
                                        </p:attrNameLst>
                                      </p:cBhvr>
                                    </p:animRot>
                                    <p:animRot by="240000">
                                      <p:cBhvr>
                                        <p:cTn id="13" dur="200" fill="hold">
                                          <p:stCondLst>
                                            <p:cond delay="400"/>
                                          </p:stCondLst>
                                        </p:cTn>
                                        <p:tgtEl>
                                          <p:spTgt spid="706"/>
                                        </p:tgtEl>
                                        <p:attrNameLst>
                                          <p:attrName>r</p:attrName>
                                        </p:attrNameLst>
                                      </p:cBhvr>
                                    </p:animRot>
                                    <p:animRot by="-240000">
                                      <p:cBhvr>
                                        <p:cTn id="14" dur="200" fill="hold">
                                          <p:stCondLst>
                                            <p:cond delay="600"/>
                                          </p:stCondLst>
                                        </p:cTn>
                                        <p:tgtEl>
                                          <p:spTgt spid="706"/>
                                        </p:tgtEl>
                                        <p:attrNameLst>
                                          <p:attrName>r</p:attrName>
                                        </p:attrNameLst>
                                      </p:cBhvr>
                                    </p:animRot>
                                    <p:animRot by="120000">
                                      <p:cBhvr>
                                        <p:cTn id="15" dur="200" fill="hold">
                                          <p:stCondLst>
                                            <p:cond delay="800"/>
                                          </p:stCondLst>
                                        </p:cTn>
                                        <p:tgtEl>
                                          <p:spTgt spid="7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p:cNvSpPr/>
          <p:nvPr/>
        </p:nvSpPr>
        <p:spPr>
          <a:xfrm>
            <a:off x="208514" y="228600"/>
            <a:ext cx="11613443" cy="6546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p:cNvSpPr txBox="1"/>
          <p:nvPr/>
        </p:nvSpPr>
        <p:spPr>
          <a:xfrm>
            <a:off x="466725" y="1581150"/>
            <a:ext cx="4981575" cy="2499467"/>
          </a:xfrm>
          <a:prstGeom prst="rect">
            <a:avLst/>
          </a:prstGeom>
          <a:noFill/>
        </p:spPr>
        <p:txBody>
          <a:bodyPr wrap="square" rtlCol="0">
            <a:spAutoFit/>
          </a:bodyPr>
          <a:lstStyle/>
          <a:p>
            <a:pPr algn="l">
              <a:lnSpc>
                <a:spcPct val="150000"/>
              </a:lnSpc>
            </a:pPr>
            <a:r>
              <a:rPr lang="en-US" sz="3600" b="1" i="0" dirty="0">
                <a:solidFill>
                  <a:srgbClr val="002060"/>
                </a:solidFill>
                <a:effectLst/>
              </a:rPr>
              <a:t>8 000 + 7 000 =</a:t>
            </a:r>
            <a:endParaRPr lang="en-US" sz="3600" b="1" i="0" dirty="0">
              <a:solidFill>
                <a:srgbClr val="002060"/>
              </a:solidFill>
              <a:effectLst/>
            </a:endParaRPr>
          </a:p>
          <a:p>
            <a:pPr algn="l">
              <a:lnSpc>
                <a:spcPct val="150000"/>
              </a:lnSpc>
            </a:pPr>
            <a:r>
              <a:rPr lang="en-US" sz="3600" b="1" i="0" dirty="0">
                <a:solidFill>
                  <a:srgbClr val="002060"/>
                </a:solidFill>
                <a:effectLst/>
              </a:rPr>
              <a:t>16 000 - 9 000 =</a:t>
            </a:r>
            <a:endParaRPr lang="en-US" sz="3600" b="1" i="0" dirty="0">
              <a:solidFill>
                <a:srgbClr val="002060"/>
              </a:solidFill>
              <a:effectLst/>
            </a:endParaRPr>
          </a:p>
          <a:p>
            <a:pPr algn="l">
              <a:lnSpc>
                <a:spcPct val="150000"/>
              </a:lnSpc>
            </a:pPr>
            <a:r>
              <a:rPr lang="en-US" sz="3600" b="1" i="0" dirty="0">
                <a:solidFill>
                  <a:srgbClr val="002060"/>
                </a:solidFill>
                <a:effectLst/>
              </a:rPr>
              <a:t>25 000 + 30 000 =</a:t>
            </a:r>
            <a:endParaRPr lang="en-US" sz="3600" b="1" i="0" dirty="0">
              <a:solidFill>
                <a:srgbClr val="002060"/>
              </a:solidFill>
              <a:effectLst/>
            </a:endParaRPr>
          </a:p>
        </p:txBody>
      </p:sp>
      <p:sp>
        <p:nvSpPr>
          <p:cNvPr id="5" name="TextBox 4"/>
          <p:cNvSpPr txBox="1"/>
          <p:nvPr/>
        </p:nvSpPr>
        <p:spPr>
          <a:xfrm>
            <a:off x="5476875" y="1666875"/>
            <a:ext cx="4981575" cy="2499467"/>
          </a:xfrm>
          <a:prstGeom prst="rect">
            <a:avLst/>
          </a:prstGeom>
          <a:noFill/>
        </p:spPr>
        <p:txBody>
          <a:bodyPr wrap="square" rtlCol="0">
            <a:spAutoFit/>
          </a:bodyPr>
          <a:lstStyle/>
          <a:p>
            <a:pPr algn="l">
              <a:lnSpc>
                <a:spcPct val="150000"/>
              </a:lnSpc>
            </a:pPr>
            <a:r>
              <a:rPr lang="en-US" sz="3600" b="1" i="0" dirty="0">
                <a:solidFill>
                  <a:srgbClr val="002060"/>
                </a:solidFill>
                <a:effectLst/>
              </a:rPr>
              <a:t>46 000 + 4 000 + 9 000 =</a:t>
            </a:r>
            <a:endParaRPr lang="en-US" sz="3600" b="1" i="0" dirty="0">
              <a:solidFill>
                <a:srgbClr val="002060"/>
              </a:solidFill>
              <a:effectLst/>
            </a:endParaRPr>
          </a:p>
          <a:p>
            <a:pPr algn="l">
              <a:lnSpc>
                <a:spcPct val="150000"/>
              </a:lnSpc>
            </a:pPr>
            <a:r>
              <a:rPr lang="en-US" sz="3600" b="1" i="0" dirty="0">
                <a:solidFill>
                  <a:srgbClr val="002060"/>
                </a:solidFill>
                <a:effectLst/>
              </a:rPr>
              <a:t>73 000 - 3 000 - 50 000 =</a:t>
            </a:r>
            <a:endParaRPr lang="en-US" sz="3600" b="1" i="0" dirty="0">
              <a:solidFill>
                <a:srgbClr val="002060"/>
              </a:solidFill>
              <a:effectLst/>
            </a:endParaRPr>
          </a:p>
          <a:p>
            <a:pPr algn="l">
              <a:lnSpc>
                <a:spcPct val="150000"/>
              </a:lnSpc>
            </a:pPr>
            <a:r>
              <a:rPr lang="en-US" sz="3600" b="1" i="0" dirty="0">
                <a:solidFill>
                  <a:srgbClr val="002060"/>
                </a:solidFill>
                <a:effectLst/>
              </a:rPr>
              <a:t>32 000 + 5 000 - 17 000 =</a:t>
            </a:r>
            <a:endParaRPr lang="en-US" sz="3600" b="1" i="0" dirty="0">
              <a:solidFill>
                <a:srgbClr val="002060"/>
              </a:solidFill>
              <a:effectLst/>
            </a:endParaRPr>
          </a:p>
        </p:txBody>
      </p:sp>
      <p:sp>
        <p:nvSpPr>
          <p:cNvPr id="6" name="TextBox 5"/>
          <p:cNvSpPr txBox="1"/>
          <p:nvPr/>
        </p:nvSpPr>
        <p:spPr>
          <a:xfrm>
            <a:off x="3448050" y="1781175"/>
            <a:ext cx="1628775" cy="646331"/>
          </a:xfrm>
          <a:prstGeom prst="rect">
            <a:avLst/>
          </a:prstGeom>
          <a:noFill/>
        </p:spPr>
        <p:txBody>
          <a:bodyPr wrap="square" rtlCol="0">
            <a:spAutoFit/>
          </a:bodyPr>
          <a:lstStyle/>
          <a:p>
            <a:r>
              <a:rPr lang="en-US" sz="3600" b="1" dirty="0">
                <a:solidFill>
                  <a:srgbClr val="FF0000"/>
                </a:solidFill>
              </a:rPr>
              <a:t>15 000</a:t>
            </a:r>
            <a:endParaRPr lang="en-US" sz="3600" b="1" dirty="0">
              <a:solidFill>
                <a:srgbClr val="FF0000"/>
              </a:solidFill>
            </a:endParaRPr>
          </a:p>
        </p:txBody>
      </p:sp>
      <p:sp>
        <p:nvSpPr>
          <p:cNvPr id="7" name="TextBox 6"/>
          <p:cNvSpPr txBox="1"/>
          <p:nvPr/>
        </p:nvSpPr>
        <p:spPr>
          <a:xfrm>
            <a:off x="3638550" y="2543175"/>
            <a:ext cx="1628775" cy="646331"/>
          </a:xfrm>
          <a:prstGeom prst="rect">
            <a:avLst/>
          </a:prstGeom>
          <a:noFill/>
        </p:spPr>
        <p:txBody>
          <a:bodyPr wrap="square" rtlCol="0">
            <a:spAutoFit/>
          </a:bodyPr>
          <a:lstStyle/>
          <a:p>
            <a:r>
              <a:rPr lang="en-US" sz="3600" b="1" dirty="0">
                <a:solidFill>
                  <a:srgbClr val="FF0000"/>
                </a:solidFill>
              </a:rPr>
              <a:t>7 000</a:t>
            </a:r>
            <a:endParaRPr lang="en-US" sz="3600" b="1" dirty="0">
              <a:solidFill>
                <a:srgbClr val="FF0000"/>
              </a:solidFill>
            </a:endParaRPr>
          </a:p>
        </p:txBody>
      </p:sp>
      <p:sp>
        <p:nvSpPr>
          <p:cNvPr id="8" name="TextBox 7"/>
          <p:cNvSpPr txBox="1"/>
          <p:nvPr/>
        </p:nvSpPr>
        <p:spPr>
          <a:xfrm>
            <a:off x="3867150" y="3429000"/>
            <a:ext cx="1628775" cy="646331"/>
          </a:xfrm>
          <a:prstGeom prst="rect">
            <a:avLst/>
          </a:prstGeom>
          <a:noFill/>
        </p:spPr>
        <p:txBody>
          <a:bodyPr wrap="square" rtlCol="0">
            <a:spAutoFit/>
          </a:bodyPr>
          <a:lstStyle/>
          <a:p>
            <a:r>
              <a:rPr lang="en-US" sz="3600" b="1" dirty="0">
                <a:solidFill>
                  <a:srgbClr val="FF0000"/>
                </a:solidFill>
              </a:rPr>
              <a:t>55 000</a:t>
            </a:r>
            <a:endParaRPr lang="en-US" sz="3600" b="1" dirty="0">
              <a:solidFill>
                <a:srgbClr val="FF0000"/>
              </a:solidFill>
            </a:endParaRPr>
          </a:p>
        </p:txBody>
      </p:sp>
      <p:sp>
        <p:nvSpPr>
          <p:cNvPr id="10" name="TextBox 9"/>
          <p:cNvSpPr txBox="1"/>
          <p:nvPr/>
        </p:nvSpPr>
        <p:spPr>
          <a:xfrm>
            <a:off x="10106025" y="1847850"/>
            <a:ext cx="1628775" cy="646331"/>
          </a:xfrm>
          <a:prstGeom prst="rect">
            <a:avLst/>
          </a:prstGeom>
          <a:noFill/>
        </p:spPr>
        <p:txBody>
          <a:bodyPr wrap="square" rtlCol="0">
            <a:spAutoFit/>
          </a:bodyPr>
          <a:lstStyle/>
          <a:p>
            <a:r>
              <a:rPr lang="en-US" sz="3600" b="1" dirty="0">
                <a:solidFill>
                  <a:srgbClr val="FF0000"/>
                </a:solidFill>
              </a:rPr>
              <a:t>59 000</a:t>
            </a:r>
            <a:endParaRPr lang="en-US" sz="3600" b="1" dirty="0">
              <a:solidFill>
                <a:srgbClr val="FF0000"/>
              </a:solidFill>
            </a:endParaRPr>
          </a:p>
        </p:txBody>
      </p:sp>
      <p:sp>
        <p:nvSpPr>
          <p:cNvPr id="12" name="TextBox 11"/>
          <p:cNvSpPr txBox="1"/>
          <p:nvPr/>
        </p:nvSpPr>
        <p:spPr>
          <a:xfrm>
            <a:off x="10248900" y="2609850"/>
            <a:ext cx="1628775" cy="646331"/>
          </a:xfrm>
          <a:prstGeom prst="rect">
            <a:avLst/>
          </a:prstGeom>
          <a:noFill/>
        </p:spPr>
        <p:txBody>
          <a:bodyPr wrap="square" rtlCol="0">
            <a:spAutoFit/>
          </a:bodyPr>
          <a:lstStyle/>
          <a:p>
            <a:r>
              <a:rPr lang="en-US" sz="3600" b="1" dirty="0">
                <a:solidFill>
                  <a:srgbClr val="FF0000"/>
                </a:solidFill>
              </a:rPr>
              <a:t>20 000</a:t>
            </a:r>
            <a:endParaRPr lang="en-US" sz="3600" b="1" dirty="0">
              <a:solidFill>
                <a:srgbClr val="FF0000"/>
              </a:solidFill>
            </a:endParaRPr>
          </a:p>
        </p:txBody>
      </p:sp>
      <p:sp>
        <p:nvSpPr>
          <p:cNvPr id="14" name="TextBox 13"/>
          <p:cNvSpPr txBox="1"/>
          <p:nvPr/>
        </p:nvSpPr>
        <p:spPr>
          <a:xfrm>
            <a:off x="10306050" y="3505200"/>
            <a:ext cx="1628775" cy="646331"/>
          </a:xfrm>
          <a:prstGeom prst="rect">
            <a:avLst/>
          </a:prstGeom>
          <a:noFill/>
        </p:spPr>
        <p:txBody>
          <a:bodyPr wrap="square" rtlCol="0">
            <a:spAutoFit/>
          </a:bodyPr>
          <a:lstStyle/>
          <a:p>
            <a:r>
              <a:rPr lang="en-US" sz="3600" b="1" dirty="0">
                <a:solidFill>
                  <a:srgbClr val="FF0000"/>
                </a:solidFill>
              </a:rPr>
              <a:t>20 000</a:t>
            </a:r>
            <a:endParaRPr lang="en-US" sz="3600" b="1" dirty="0">
              <a:solidFill>
                <a:srgbClr val="FF0000"/>
              </a:solidFill>
            </a:endParaRPr>
          </a:p>
        </p:txBody>
      </p:sp>
      <p:sp>
        <p:nvSpPr>
          <p:cNvPr id="16" name="TextBox 15"/>
          <p:cNvSpPr txBox="1"/>
          <p:nvPr/>
        </p:nvSpPr>
        <p:spPr>
          <a:xfrm>
            <a:off x="447675" y="1095375"/>
            <a:ext cx="1085850" cy="707886"/>
          </a:xfrm>
          <a:prstGeom prst="rect">
            <a:avLst/>
          </a:prstGeom>
          <a:noFill/>
        </p:spPr>
        <p:txBody>
          <a:bodyPr wrap="square" rtlCol="0">
            <a:spAutoFit/>
          </a:bodyPr>
          <a:lstStyle/>
          <a:p>
            <a:r>
              <a:rPr lang="en-US" sz="4000" dirty="0"/>
              <a:t>a)</a:t>
            </a:r>
            <a:endParaRPr lang="en-US" sz="4000" dirty="0"/>
          </a:p>
        </p:txBody>
      </p:sp>
      <p:sp>
        <p:nvSpPr>
          <p:cNvPr id="19" name="TextBox 18"/>
          <p:cNvSpPr txBox="1"/>
          <p:nvPr/>
        </p:nvSpPr>
        <p:spPr>
          <a:xfrm>
            <a:off x="5667375" y="1066800"/>
            <a:ext cx="1085850" cy="707886"/>
          </a:xfrm>
          <a:prstGeom prst="rect">
            <a:avLst/>
          </a:prstGeom>
          <a:noFill/>
        </p:spPr>
        <p:txBody>
          <a:bodyPr wrap="square" rtlCol="0">
            <a:spAutoFit/>
          </a:bodyPr>
          <a:lstStyle/>
          <a:p>
            <a:r>
              <a:rPr lang="en-US" sz="4000" dirty="0"/>
              <a:t>b)</a:t>
            </a:r>
            <a:endParaRPr lang="en-US" sz="4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down)">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wipe(down)">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wipe(down)">
                                      <p:cBhvr>
                                        <p:cTn id="41" dur="500"/>
                                        <p:tgtEl>
                                          <p:spTgt spid="1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wipe(down)">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p:cNvSpPr/>
          <p:nvPr/>
        </p:nvSpPr>
        <p:spPr>
          <a:xfrm>
            <a:off x="208514" y="228600"/>
            <a:ext cx="11613443" cy="6546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1"/>
          <a:stretch>
            <a:fillRect/>
          </a:stretch>
        </p:blipFill>
        <p:spPr>
          <a:xfrm>
            <a:off x="1040242" y="294461"/>
            <a:ext cx="6206266" cy="1182727"/>
          </a:xfrm>
          <a:prstGeom prst="rect">
            <a:avLst/>
          </a:prstGeom>
        </p:spPr>
      </p:pic>
      <p:pic>
        <p:nvPicPr>
          <p:cNvPr id="4" name="Picture 3"/>
          <p:cNvPicPr>
            <a:picLocks noChangeAspect="1"/>
          </p:cNvPicPr>
          <p:nvPr/>
        </p:nvPicPr>
        <p:blipFill>
          <a:blip r:embed="rId2"/>
          <a:stretch>
            <a:fillRect/>
          </a:stretch>
        </p:blipFill>
        <p:spPr>
          <a:xfrm>
            <a:off x="1828799" y="1685924"/>
            <a:ext cx="8494649" cy="20097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pitchFamily="34" charset="-122"/>
                <a:cs typeface="Arial" panose="020B0604020202020204" pitchFamily="34" charset="0"/>
              </a:rPr>
              <a:t>8 254 + 6 392 </a:t>
            </a:r>
            <a:endPar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pitchFamily="34" charset="-122"/>
              <a:cs typeface="Arial" panose="020B0604020202020204" pitchFamily="34" charset="0"/>
            </a:endParaRPr>
          </a:p>
        </p:txBody>
      </p:sp>
      <p:pic>
        <p:nvPicPr>
          <p:cNvPr id="45" name="Picture 2" descr="Bảng gỗ học sinh Hồng Hà (3447) | Shopee Việt Nam"/>
          <p:cNvPicPr>
            <a:picLocks noChangeAspect="1" noChangeArrowheads="1"/>
          </p:cNvPicPr>
          <p:nvPr/>
        </p:nvPicPr>
        <p:blipFill rotWithShape="1">
          <a:blip r:embed="rId1">
            <a:extLst>
              <a:ext uri="{28A0092B-C50C-407E-A947-70E740481C1C}">
                <a14:useLocalDpi xmlns:a14="http://schemas.microsoft.com/office/drawing/2010/main" val="0"/>
              </a:ext>
            </a:extLst>
          </a:blip>
          <a:srcRect l="2685" t="18000" r="2691" b="17870"/>
          <a:stretch>
            <a:fillRect/>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4476749" y="1397872"/>
            <a:ext cx="372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8 254</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3" name="TextBox 62"/>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6 392</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4" name="Rectangle 63"/>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5" name="Rectangle 64"/>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6" name="TextBox 65"/>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7" name="TextBox 66"/>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4</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0" name="TextBox 69"/>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1" name="TextBox 70"/>
          <p:cNvSpPr txBox="1"/>
          <p:nvPr/>
        </p:nvSpPr>
        <p:spPr>
          <a:xfrm>
            <a:off x="3971925" y="3879398"/>
            <a:ext cx="17320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14</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7" name="Oval 76"/>
          <p:cNvSpPr/>
          <p:nvPr/>
        </p:nvSpPr>
        <p:spPr>
          <a:xfrm>
            <a:off x="5938986" y="273399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4710068"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500"/>
                                        <p:tgtEl>
                                          <p:spTgt spid="77"/>
                                        </p:tgtEl>
                                      </p:cBhvr>
                                    </p:animEffect>
                                  </p:childTnLst>
                                </p:cTn>
                              </p:par>
                            </p:childTnLst>
                          </p:cTn>
                        </p:par>
                        <p:par>
                          <p:cTn id="41" fill="hold">
                            <p:stCondLst>
                              <p:cond delay="500"/>
                            </p:stCondLst>
                            <p:childTnLst>
                              <p:par>
                                <p:cTn id="42" presetID="10" presetClass="exit" presetSubtype="0" fill="hold" grpId="1" nodeType="afterEffect">
                                  <p:stCondLst>
                                    <p:cond delay="0"/>
                                  </p:stCondLst>
                                  <p:childTnLst>
                                    <p:animEffect transition="out" filter="fade">
                                      <p:cBhvr>
                                        <p:cTn id="43" dur="500"/>
                                        <p:tgtEl>
                                          <p:spTgt spid="77"/>
                                        </p:tgtEl>
                                      </p:cBhvr>
                                    </p:animEffect>
                                    <p:set>
                                      <p:cBhvr>
                                        <p:cTn id="44" dur="1" fill="hold">
                                          <p:stCondLst>
                                            <p:cond delay="499"/>
                                          </p:stCondLst>
                                        </p:cTn>
                                        <p:tgtEl>
                                          <p:spTgt spid="7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up)">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par>
                          <p:cTn id="55" fill="hold">
                            <p:stCondLst>
                              <p:cond delay="500"/>
                            </p:stCondLst>
                            <p:childTnLst>
                              <p:par>
                                <p:cTn id="56" presetID="10" presetClass="exit" presetSubtype="0" fill="hold" grpId="1" nodeType="afterEffect">
                                  <p:stCondLst>
                                    <p:cond delay="0"/>
                                  </p:stCondLst>
                                  <p:childTnLst>
                                    <p:animEffect transition="out" filter="fad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ipe(up)">
                                      <p:cBhvr>
                                        <p:cTn id="6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pitchFamily="34" charset="-122"/>
                <a:cs typeface="Arial" panose="020B0604020202020204" pitchFamily="34" charset="0"/>
              </a:rPr>
              <a:t>36 073 - 847</a:t>
            </a:r>
            <a:endPar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pitchFamily="34" charset="-122"/>
              <a:cs typeface="Arial" panose="020B0604020202020204" pitchFamily="34" charset="0"/>
            </a:endParaRPr>
          </a:p>
        </p:txBody>
      </p:sp>
      <p:pic>
        <p:nvPicPr>
          <p:cNvPr id="45" name="Picture 2" descr="Bảng gỗ học sinh Hồng Hà (3447) | Shopee Việt Nam"/>
          <p:cNvPicPr>
            <a:picLocks noChangeAspect="1" noChangeArrowheads="1"/>
          </p:cNvPicPr>
          <p:nvPr/>
        </p:nvPicPr>
        <p:blipFill rotWithShape="1">
          <a:blip r:embed="rId1">
            <a:extLst>
              <a:ext uri="{28A0092B-C50C-407E-A947-70E740481C1C}">
                <a14:useLocalDpi xmlns:a14="http://schemas.microsoft.com/office/drawing/2010/main" val="0"/>
              </a:ext>
            </a:extLst>
          </a:blip>
          <a:srcRect l="2685" t="18000" r="2691" b="17870"/>
          <a:stretch>
            <a:fillRect/>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619501" y="1397872"/>
            <a:ext cx="45834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36 073</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3" name="TextBox 62"/>
          <p:cNvSpPr txBox="1"/>
          <p:nvPr/>
        </p:nvSpPr>
        <p:spPr>
          <a:xfrm>
            <a:off x="5610225" y="2634474"/>
            <a:ext cx="31818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847</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4" name="Rectangle 63"/>
          <p:cNvSpPr/>
          <p:nvPr/>
        </p:nvSpPr>
        <p:spPr>
          <a:xfrm>
            <a:off x="3253942" y="30514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5" name="Rectangle 64"/>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6" name="TextBox 65"/>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7" name="TextBox 66"/>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2</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0" name="TextBox 69"/>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2</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1" name="TextBox 70"/>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5</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7" name="Oval 76"/>
          <p:cNvSpPr/>
          <p:nvPr/>
        </p:nvSpPr>
        <p:spPr>
          <a:xfrm>
            <a:off x="6624786"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4643393" y="272249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3</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77"/>
                                        </p:tgtEl>
                                      </p:cBhvr>
                                    </p:animEffect>
                                    <p:set>
                                      <p:cBhvr>
                                        <p:cTn id="36" dur="1" fill="hold">
                                          <p:stCondLst>
                                            <p:cond delay="499"/>
                                          </p:stCondLst>
                                        </p:cTn>
                                        <p:tgtEl>
                                          <p:spTgt spid="7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up)">
                                      <p:cBhvr>
                                        <p:cTn id="41" dur="500"/>
                                        <p:tgtEl>
                                          <p:spTgt spid="6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up)">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par>
                          <p:cTn id="52" fill="hold">
                            <p:stCondLst>
                              <p:cond delay="500"/>
                            </p:stCondLst>
                            <p:childTnLst>
                              <p:par>
                                <p:cTn id="53" presetID="10" presetClass="exit" presetSubtype="0" fill="hold" grpId="1" nodeType="after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wipe(up)">
                                      <p:cBhvr>
                                        <p:cTn id="60" dur="500"/>
                                        <p:tgtEl>
                                          <p:spTgt spid="7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pitchFamily="34" charset="-122"/>
                <a:cs typeface="Arial" panose="020B0604020202020204" pitchFamily="34" charset="0"/>
              </a:rPr>
              <a:t>58 623 + 25 047</a:t>
            </a:r>
            <a:endPar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pitchFamily="34" charset="-122"/>
              <a:cs typeface="Arial" panose="020B0604020202020204" pitchFamily="34" charset="0"/>
            </a:endParaRPr>
          </a:p>
        </p:txBody>
      </p:sp>
      <p:pic>
        <p:nvPicPr>
          <p:cNvPr id="45" name="Picture 2" descr="Bảng gỗ học sinh Hồng Hà (3447) | Shopee Việt Nam"/>
          <p:cNvPicPr>
            <a:picLocks noChangeAspect="1" noChangeArrowheads="1"/>
          </p:cNvPicPr>
          <p:nvPr/>
        </p:nvPicPr>
        <p:blipFill rotWithShape="1">
          <a:blip r:embed="rId1">
            <a:extLst>
              <a:ext uri="{28A0092B-C50C-407E-A947-70E740481C1C}">
                <a14:useLocalDpi xmlns:a14="http://schemas.microsoft.com/office/drawing/2010/main" val="0"/>
              </a:ext>
            </a:extLst>
          </a:blip>
          <a:srcRect l="2685" t="18000" r="2691" b="17870"/>
          <a:stretch>
            <a:fillRect/>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619501" y="1397872"/>
            <a:ext cx="45834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58 623</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3" name="TextBox 62"/>
          <p:cNvSpPr txBox="1"/>
          <p:nvPr/>
        </p:nvSpPr>
        <p:spPr>
          <a:xfrm>
            <a:off x="3619500" y="2634474"/>
            <a:ext cx="517260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25 047</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4" name="Rectangle 63"/>
          <p:cNvSpPr/>
          <p:nvPr/>
        </p:nvSpPr>
        <p:spPr>
          <a:xfrm>
            <a:off x="3139642" y="28133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5" name="Rectangle 64"/>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6" name="TextBox 65"/>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0</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7" name="TextBox 66"/>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7</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0" name="TextBox 69"/>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9600" spc="600" dirty="0">
                <a:solidFill>
                  <a:prstClr val="white"/>
                </a:solidFill>
                <a:latin typeface="Arial" panose="020B0604020202020204"/>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1" name="TextBox 70"/>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3</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7" name="Oval 76"/>
          <p:cNvSpPr/>
          <p:nvPr/>
        </p:nvSpPr>
        <p:spPr>
          <a:xfrm>
            <a:off x="6624786"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3938543"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rot="16200000">
            <a:off x="3130117" y="28228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15" name="TextBox 14"/>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childTnLst>
                          </p:cTn>
                        </p:par>
                        <p:par>
                          <p:cTn id="36" fill="hold">
                            <p:stCondLst>
                              <p:cond delay="500"/>
                            </p:stCondLst>
                            <p:childTnLst>
                              <p:par>
                                <p:cTn id="37" presetID="10" presetClass="exit" presetSubtype="0" fill="hold" grpId="1" nodeType="afterEffect">
                                  <p:stCondLst>
                                    <p:cond delay="0"/>
                                  </p:stCondLst>
                                  <p:childTnLst>
                                    <p:animEffect transition="out" filter="fade">
                                      <p:cBhvr>
                                        <p:cTn id="38" dur="500"/>
                                        <p:tgtEl>
                                          <p:spTgt spid="77"/>
                                        </p:tgtEl>
                                      </p:cBhvr>
                                    </p:animEffect>
                                    <p:set>
                                      <p:cBhvr>
                                        <p:cTn id="39" dur="1" fill="hold">
                                          <p:stCondLst>
                                            <p:cond delay="499"/>
                                          </p:stCondLst>
                                        </p:cTn>
                                        <p:tgtEl>
                                          <p:spTgt spid="7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up)">
                                      <p:cBhvr>
                                        <p:cTn id="44" dur="500"/>
                                        <p:tgtEl>
                                          <p:spTgt spid="6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up)">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wipe(up)">
                                      <p:cBhvr>
                                        <p:cTn id="54" dur="5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up)">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pitchFamily="34" charset="-122"/>
                <a:cs typeface="Arial" panose="020B0604020202020204" pitchFamily="34" charset="0"/>
              </a:rPr>
              <a:t>74 528 - 16 240</a:t>
            </a:r>
            <a:endPar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pitchFamily="34" charset="-122"/>
              <a:cs typeface="Arial" panose="020B0604020202020204" pitchFamily="34" charset="0"/>
            </a:endParaRPr>
          </a:p>
        </p:txBody>
      </p:sp>
      <p:pic>
        <p:nvPicPr>
          <p:cNvPr id="45" name="Picture 2" descr="Bảng gỗ học sinh Hồng Hà (3447) | Shopee Việt Nam"/>
          <p:cNvPicPr>
            <a:picLocks noChangeAspect="1" noChangeArrowheads="1"/>
          </p:cNvPicPr>
          <p:nvPr/>
        </p:nvPicPr>
        <p:blipFill rotWithShape="1">
          <a:blip r:embed="rId1">
            <a:extLst>
              <a:ext uri="{28A0092B-C50C-407E-A947-70E740481C1C}">
                <a14:useLocalDpi xmlns:a14="http://schemas.microsoft.com/office/drawing/2010/main" val="0"/>
              </a:ext>
            </a:extLst>
          </a:blip>
          <a:srcRect l="2685" t="18000" r="2691" b="17870"/>
          <a:stretch>
            <a:fillRect/>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619501" y="1397872"/>
            <a:ext cx="4583472"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74 528 </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3" name="TextBox 62"/>
          <p:cNvSpPr txBox="1"/>
          <p:nvPr/>
        </p:nvSpPr>
        <p:spPr>
          <a:xfrm>
            <a:off x="3619500" y="2634474"/>
            <a:ext cx="51726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16 240</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4" name="Rectangle 63"/>
          <p:cNvSpPr/>
          <p:nvPr/>
        </p:nvSpPr>
        <p:spPr>
          <a:xfrm>
            <a:off x="3139642" y="28133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5" name="Rectangle 64"/>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6" name="TextBox 65"/>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7" name="TextBox 66"/>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0" name="TextBox 69"/>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2</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1" name="TextBox 70"/>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7" name="Oval 76"/>
          <p:cNvSpPr/>
          <p:nvPr/>
        </p:nvSpPr>
        <p:spPr>
          <a:xfrm>
            <a:off x="5872311"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3938543"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5</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500"/>
                                        <p:tgtEl>
                                          <p:spTgt spid="77"/>
                                        </p:tgtEl>
                                      </p:cBhvr>
                                    </p:animEffect>
                                    <p:set>
                                      <p:cBhvr>
                                        <p:cTn id="41" dur="1" fill="hold">
                                          <p:stCondLst>
                                            <p:cond delay="499"/>
                                          </p:stCondLst>
                                        </p:cTn>
                                        <p:tgtEl>
                                          <p:spTgt spid="7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up)">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wipe(up)">
                                      <p:cBhvr>
                                        <p:cTn id="51" dur="500"/>
                                        <p:tgtEl>
                                          <p:spTgt spid="7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p:cNvSpPr/>
          <p:nvPr/>
        </p:nvSpPr>
        <p:spPr>
          <a:xfrm>
            <a:off x="208514" y="228600"/>
            <a:ext cx="11812036" cy="6546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Isosceles Triangle 6"/>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TextBox 7"/>
          <p:cNvSpPr txBox="1"/>
          <p:nvPr/>
        </p:nvSpPr>
        <p:spPr>
          <a:xfrm>
            <a:off x="1371600" y="548641"/>
            <a:ext cx="533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giá</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trị</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biểu</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thức</a:t>
            </a:r>
            <a:r>
              <a:rPr kumimoji="0" lang="en-US" sz="4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a:t>
            </a:r>
            <a:endParaRPr kumimoji="0" lang="en-US" sz="4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endParaRPr>
          </a:p>
        </p:txBody>
      </p:sp>
      <p:sp>
        <p:nvSpPr>
          <p:cNvPr id="2" name="Rectangle: Rounded Corners 1"/>
          <p:cNvSpPr/>
          <p:nvPr/>
        </p:nvSpPr>
        <p:spPr>
          <a:xfrm>
            <a:off x="476250" y="1419225"/>
            <a:ext cx="5572125" cy="962025"/>
          </a:xfrm>
          <a:prstGeom prst="roundRect">
            <a:avLst/>
          </a:prstGeom>
          <a:solidFill>
            <a:srgbClr val="F9C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rgbClr val="FF0000"/>
                </a:solidFill>
              </a:rPr>
              <a:t>a) 57 670  - (29 653 + 2 653) </a:t>
            </a:r>
            <a:endParaRPr lang="en-US" sz="3600" b="1" dirty="0">
              <a:solidFill>
                <a:srgbClr val="FF0000"/>
              </a:solidFill>
            </a:endParaRPr>
          </a:p>
        </p:txBody>
      </p:sp>
      <p:sp>
        <p:nvSpPr>
          <p:cNvPr id="3" name="Rectangle: Rounded Corners 2"/>
          <p:cNvSpPr/>
          <p:nvPr/>
        </p:nvSpPr>
        <p:spPr>
          <a:xfrm>
            <a:off x="6838950" y="1409700"/>
            <a:ext cx="5048250" cy="962025"/>
          </a:xfrm>
          <a:prstGeom prst="roundRect">
            <a:avLst/>
          </a:prstGeom>
          <a:solidFill>
            <a:srgbClr val="F9C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dirty="0">
                <a:solidFill>
                  <a:srgbClr val="FF0000"/>
                </a:solidFill>
              </a:rPr>
              <a:t>b) 16 000 + 8 140 + 2 760</a:t>
            </a:r>
            <a:endParaRPr lang="en-US" sz="3600" b="1" dirty="0">
              <a:solidFill>
                <a:srgbClr val="FF0000"/>
              </a:solidFill>
            </a:endParaRPr>
          </a:p>
        </p:txBody>
      </p:sp>
      <p:sp>
        <p:nvSpPr>
          <p:cNvPr id="4" name="Rounded Rectangle 12"/>
          <p:cNvSpPr/>
          <p:nvPr/>
        </p:nvSpPr>
        <p:spPr>
          <a:xfrm>
            <a:off x="742951" y="2876550"/>
            <a:ext cx="10753724" cy="1181100"/>
          </a:xfrm>
          <a:prstGeom prst="roundRect">
            <a:avLst/>
          </a:prstGeom>
          <a:solidFill>
            <a:schemeClr val="bg1">
              <a:lumMod val="95000"/>
            </a:schemeClr>
          </a:solidFill>
          <a:ln w="76200" cap="flat" cmpd="sng" algn="ctr">
            <a:solidFill>
              <a:srgbClr val="E456B1"/>
            </a:solidFill>
            <a:prstDash val="lgDashDot"/>
            <a:miter lim="800000"/>
          </a:ln>
          <a:effectLst/>
        </p:spPr>
        <p:txBody>
          <a:bodyPr rtlCol="0" anchor="ctr"/>
          <a:lstStyle/>
          <a:p>
            <a:pPr marL="0" marR="0" algn="ctr">
              <a:lnSpc>
                <a:spcPct val="115000"/>
              </a:lnSpc>
              <a:spcBef>
                <a:spcPts val="0"/>
              </a:spcBef>
              <a:spcAft>
                <a:spcPts val="0"/>
              </a:spcAft>
              <a:tabLst>
                <a:tab pos="156845" algn="l"/>
              </a:tabLst>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Khi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tính</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giá</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trị</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biểu</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thức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có</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dấu</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ngoặc</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thì</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trước</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tiên</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thực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hiện</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phép</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tính</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ngoặc</a:t>
            </a:r>
            <a:r>
              <a:rPr lang="pt-BR"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p:cNvSpPr txBox="1"/>
          <p:nvPr/>
        </p:nvSpPr>
        <p:spPr>
          <a:xfrm>
            <a:off x="653819" y="2328099"/>
            <a:ext cx="4537305" cy="1592103"/>
          </a:xfrm>
          <a:prstGeom prst="rect">
            <a:avLst/>
          </a:prstGeom>
          <a:noFill/>
        </p:spPr>
        <p:txBody>
          <a:bodyPr wrap="square">
            <a:spAutoFit/>
          </a:bodyPr>
          <a:lstStyle/>
          <a:p>
            <a:pPr>
              <a:lnSpc>
                <a:spcPct val="114000"/>
              </a:lnSpc>
              <a:spcAft>
                <a:spcPts val="0"/>
              </a:spcAft>
            </a:pPr>
            <a:r>
              <a:rPr lang="pt-BR" sz="4400" b="1" dirty="0">
                <a:effectLst/>
                <a:latin typeface="Calibri" panose="020F0502020204030204" pitchFamily="34" charset="0"/>
                <a:cs typeface="Calibri" panose="020F0502020204030204" pitchFamily="34" charset="0"/>
              </a:rPr>
              <a:t>= </a:t>
            </a:r>
            <a:r>
              <a:rPr lang="pt-BR" sz="4400" b="1" dirty="0">
                <a:latin typeface="Calibri" panose="020F0502020204030204" pitchFamily="34" charset="0"/>
                <a:cs typeface="Calibri" panose="020F0502020204030204" pitchFamily="34" charset="0"/>
              </a:rPr>
              <a:t>57 670 - 32 306</a:t>
            </a:r>
            <a:endParaRPr lang="pt-BR" sz="4400" b="1" dirty="0">
              <a:latin typeface="Calibri" panose="020F0502020204030204" pitchFamily="34" charset="0"/>
              <a:cs typeface="Calibri" panose="020F0502020204030204" pitchFamily="34" charset="0"/>
            </a:endParaRPr>
          </a:p>
          <a:p>
            <a:pPr>
              <a:lnSpc>
                <a:spcPct val="114000"/>
              </a:lnSpc>
              <a:spcAft>
                <a:spcPts val="0"/>
              </a:spcAft>
            </a:pPr>
            <a:r>
              <a:rPr lang="pt-BR" sz="4400" b="1" dirty="0">
                <a:latin typeface="Calibri" panose="020F0502020204030204" pitchFamily="34" charset="0"/>
                <a:cs typeface="Calibri" panose="020F0502020204030204" pitchFamily="34" charset="0"/>
              </a:rPr>
              <a:t>= 25 364</a:t>
            </a:r>
            <a:endParaRPr lang="en-US" sz="4400" b="1" dirty="0">
              <a:latin typeface="Calibri" panose="020F0502020204030204" pitchFamily="34" charset="0"/>
              <a:cs typeface="Calibri" panose="020F0502020204030204" pitchFamily="34" charset="0"/>
            </a:endParaRPr>
          </a:p>
        </p:txBody>
      </p:sp>
      <p:sp>
        <p:nvSpPr>
          <p:cNvPr id="35" name="TextBox 34"/>
          <p:cNvSpPr txBox="1"/>
          <p:nvPr/>
        </p:nvSpPr>
        <p:spPr>
          <a:xfrm>
            <a:off x="7016519" y="2289999"/>
            <a:ext cx="4537305" cy="1592103"/>
          </a:xfrm>
          <a:prstGeom prst="rect">
            <a:avLst/>
          </a:prstGeom>
          <a:noFill/>
        </p:spPr>
        <p:txBody>
          <a:bodyPr wrap="square">
            <a:spAutoFit/>
          </a:bodyPr>
          <a:lstStyle/>
          <a:p>
            <a:pPr>
              <a:lnSpc>
                <a:spcPct val="114000"/>
              </a:lnSpc>
              <a:spcAft>
                <a:spcPts val="0"/>
              </a:spcAft>
            </a:pPr>
            <a:r>
              <a:rPr lang="pt-BR" sz="4400" b="1" dirty="0">
                <a:effectLst/>
                <a:latin typeface="Calibri" panose="020F0502020204030204" pitchFamily="34" charset="0"/>
                <a:cs typeface="Calibri" panose="020F0502020204030204" pitchFamily="34" charset="0"/>
              </a:rPr>
              <a:t>= </a:t>
            </a:r>
            <a:r>
              <a:rPr lang="pt-BR" sz="4400" b="1" dirty="0">
                <a:latin typeface="Calibri" panose="020F0502020204030204" pitchFamily="34" charset="0"/>
                <a:cs typeface="Calibri" panose="020F0502020204030204" pitchFamily="34" charset="0"/>
              </a:rPr>
              <a:t>24 140 + 2760</a:t>
            </a:r>
            <a:endParaRPr lang="pt-BR" sz="4400" b="1" dirty="0">
              <a:latin typeface="Calibri" panose="020F0502020204030204" pitchFamily="34" charset="0"/>
              <a:cs typeface="Calibri" panose="020F0502020204030204" pitchFamily="34" charset="0"/>
            </a:endParaRPr>
          </a:p>
          <a:p>
            <a:pPr>
              <a:lnSpc>
                <a:spcPct val="114000"/>
              </a:lnSpc>
              <a:spcAft>
                <a:spcPts val="0"/>
              </a:spcAft>
            </a:pPr>
            <a:r>
              <a:rPr lang="pt-BR" sz="4400" b="1" dirty="0">
                <a:latin typeface="Calibri" panose="020F0502020204030204" pitchFamily="34" charset="0"/>
                <a:cs typeface="Calibri" panose="020F0502020204030204" pitchFamily="34" charset="0"/>
              </a:rPr>
              <a:t>= 26 900</a:t>
            </a:r>
            <a:endParaRPr lang="en-US" sz="4400" b="1" dirty="0">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0"/>
                            </p:stCondLst>
                            <p:childTnLst>
                              <p:par>
                                <p:cTn id="16" presetID="34" presetClass="emph" presetSubtype="0" fill="hold" grpId="0" nodeType="afterEffect">
                                  <p:stCondLst>
                                    <p:cond delay="0"/>
                                  </p:stCondLst>
                                  <p:iterate type="lt">
                                    <p:tmPct val="10000"/>
                                  </p:iterate>
                                  <p:childTnLst>
                                    <p:animMotion origin="layout" path="M 5.55112E-17 -2.96296E-6 L 5.55112E-17 -0.07222 " pathEditMode="relative" rAng="0" ptsTypes="AA">
                                      <p:cBhvr>
                                        <p:cTn id="17" dur="250" accel="50000" decel="50000" autoRev="1" fill="hold">
                                          <p:stCondLst>
                                            <p:cond delay="0"/>
                                          </p:stCondLst>
                                        </p:cTn>
                                        <p:tgtEl>
                                          <p:spTgt spid="8"/>
                                        </p:tgtEl>
                                        <p:attrNameLst>
                                          <p:attrName>ppt_x</p:attrName>
                                          <p:attrName>ppt_y</p:attrName>
                                        </p:attrNameLst>
                                      </p:cBhvr>
                                      <p:rCtr x="0" y="-3611"/>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fade">
                                      <p:cBhvr>
                                        <p:cTn id="50" dur="500"/>
                                        <p:tgtEl>
                                          <p:spTgt spid="22">
                                            <p:txEl>
                                              <p:pRg st="0" end="0"/>
                                            </p:txEl>
                                          </p:spTgt>
                                        </p:tgtEl>
                                      </p:cBhvr>
                                    </p:animEffect>
                                  </p:childTnLst>
                                  <p:subTnLst>
                                    <p:audio>
                                      <p:cMediaNode>
                                        <p:cTn display="0" masterRel="sameClick">
                                          <p:stCondLst>
                                            <p:cond evt="begin" delay="0">
                                              <p:tn val="48"/>
                                            </p:cond>
                                          </p:stCondLst>
                                          <p:endCondLst>
                                            <p:cond evt="onStopAudio" delay="0">
                                              <p:tgtEl>
                                                <p:sldTgt/>
                                              </p:tgtEl>
                                            </p:cond>
                                          </p:endCondLst>
                                        </p:cTn>
                                        <p:tgtEl>
                                          <p:sndTgt r:embed="rId1"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1" end="1"/>
                                            </p:txEl>
                                          </p:spTgt>
                                        </p:tgtEl>
                                        <p:attrNameLst>
                                          <p:attrName>style.visibility</p:attrName>
                                        </p:attrNameLst>
                                      </p:cBhvr>
                                      <p:to>
                                        <p:strVal val="visible"/>
                                      </p:to>
                                    </p:set>
                                    <p:animEffect transition="in" filter="fade">
                                      <p:cBhvr>
                                        <p:cTn id="55" dur="500"/>
                                        <p:tgtEl>
                                          <p:spTgt spid="22">
                                            <p:txEl>
                                              <p:pRg st="1" end="1"/>
                                            </p:txEl>
                                          </p:spTgt>
                                        </p:tgtEl>
                                      </p:cBhvr>
                                    </p:animEffect>
                                  </p:childTnLst>
                                  <p:subTnLst>
                                    <p:audio>
                                      <p:cMediaNode>
                                        <p:cTn display="0" masterRel="sameClick">
                                          <p:stCondLst>
                                            <p:cond evt="begin" delay="0">
                                              <p:tn val="53"/>
                                            </p:cond>
                                          </p:stCondLst>
                                          <p:endCondLst>
                                            <p:cond evt="onStopAudio" delay="0">
                                              <p:tgtEl>
                                                <p:sldTgt/>
                                              </p:tgtEl>
                                            </p:cond>
                                          </p:endCondLst>
                                        </p:cTn>
                                        <p:tgtEl>
                                          <p:sndTgt r:embed="rId1" name="chimes.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subTnLst>
                                    <p:audio>
                                      <p:cMediaNode>
                                        <p:cTn display="0" masterRel="sameClick">
                                          <p:stCondLst>
                                            <p:cond evt="begin" delay="0">
                                              <p:tn val="58"/>
                                            </p:cond>
                                          </p:stCondLst>
                                          <p:endCondLst>
                                            <p:cond evt="onStopAudio" delay="0">
                                              <p:tgtEl>
                                                <p:sldTgt/>
                                              </p:tgtEl>
                                            </p:cond>
                                          </p:endCondLst>
                                        </p:cTn>
                                        <p:tgtEl>
                                          <p:sndTgt r:embed="rId1" name="chimes.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xEl>
                                              <p:pRg st="1" end="1"/>
                                            </p:txEl>
                                          </p:spTgt>
                                        </p:tgtEl>
                                        <p:attrNameLst>
                                          <p:attrName>style.visibility</p:attrName>
                                        </p:attrNameLst>
                                      </p:cBhvr>
                                      <p:to>
                                        <p:strVal val="visible"/>
                                      </p:to>
                                    </p:set>
                                    <p:animEffect transition="in" filter="fade">
                                      <p:cBhvr>
                                        <p:cTn id="65" dur="500"/>
                                        <p:tgtEl>
                                          <p:spTgt spid="35">
                                            <p:txEl>
                                              <p:pRg st="1" end="1"/>
                                            </p:txEl>
                                          </p:spTgt>
                                        </p:tgtEl>
                                      </p:cBhvr>
                                    </p:animEffect>
                                  </p:childTnLst>
                                  <p:subTnLst>
                                    <p:audio>
                                      <p:cMediaNode>
                                        <p:cTn display="0" masterRel="sameClick">
                                          <p:stCondLst>
                                            <p:cond evt="begin" delay="0">
                                              <p:tn val="63"/>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P spid="2" grpId="0" animBg="1"/>
      <p:bldP spid="3" grpId="0" animBg="1"/>
      <p:bldP spid="4" grpId="0" animBg="1"/>
      <p:bldP spid="4" grpId="1" animBg="1"/>
      <p:bldP spid="22" grpId="0" build="p"/>
      <p:bldP spid="3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p:cNvSpPr/>
          <p:nvPr/>
        </p:nvSpPr>
        <p:spPr>
          <a:xfrm>
            <a:off x="208514" y="228600"/>
            <a:ext cx="11613443" cy="6546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Isosceles Triangle 6"/>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TextBox 7"/>
          <p:cNvSpPr txBox="1"/>
          <p:nvPr/>
        </p:nvSpPr>
        <p:spPr>
          <a:xfrm>
            <a:off x="1371600" y="320041"/>
            <a:ext cx="10039350" cy="1938992"/>
          </a:xfrm>
          <a:prstGeom prst="rect">
            <a:avLst/>
          </a:prstGeom>
          <a:noFill/>
        </p:spPr>
        <p:txBody>
          <a:bodyPr wrap="square" rtlCol="0">
            <a:spAutoFit/>
          </a:bodyPr>
          <a:lstStyle/>
          <a:p>
            <a:pPr lvl="0" algn="just"/>
            <a:r>
              <a:rPr lang="vi-VN" sz="3000" b="1" dirty="0">
                <a:solidFill>
                  <a:prstClr val="black"/>
                </a:solidFill>
                <a:latin typeface="Calibri" panose="020F0502020204030204" pitchFamily="34" charset="0"/>
                <a:cs typeface="Calibri" panose="020F0502020204030204" pitchFamily="34" charset="0"/>
              </a:rPr>
              <a:t>Giá một hộp bút là 16 500 đồng, giá một ba lô học sinh nhiều hơn giá một hộp bút là 82 500 đồng. Mẹ mua cho An một hộp bút và một ba lô học sinh. Hỏi mẹ của An phải trả người bán hàng bao nhiêu tiền?</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9" name="TextBox 48"/>
          <p:cNvSpPr txBox="1"/>
          <p:nvPr/>
        </p:nvSpPr>
        <p:spPr>
          <a:xfrm>
            <a:off x="578126" y="3675270"/>
            <a:ext cx="2052512"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Hộp</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bút</a:t>
            </a:r>
            <a:endParaRPr lang="en-US" sz="4000" b="1" dirty="0">
              <a:solidFill>
                <a:srgbClr val="016D16"/>
              </a:solidFill>
              <a:cs typeface="Calibri" panose="020F0502020204030204" pitchFamily="34" charset="0"/>
            </a:endParaRPr>
          </a:p>
        </p:txBody>
      </p:sp>
      <p:grpSp>
        <p:nvGrpSpPr>
          <p:cNvPr id="50" name="Group 49"/>
          <p:cNvGrpSpPr/>
          <p:nvPr/>
        </p:nvGrpSpPr>
        <p:grpSpPr>
          <a:xfrm>
            <a:off x="2521526" y="3915888"/>
            <a:ext cx="1895175" cy="399872"/>
            <a:chOff x="3276600" y="3124200"/>
            <a:chExt cx="3505200" cy="399872"/>
          </a:xfrm>
        </p:grpSpPr>
        <p:cxnSp>
          <p:nvCxnSpPr>
            <p:cNvPr id="51" name="Straight Connector 50"/>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52" name="Straight Connector 51"/>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53" name="Straight Connector 52"/>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54" name="Right Brace 53"/>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55" name="TextBox 54"/>
          <p:cNvSpPr txBox="1"/>
          <p:nvPr/>
        </p:nvSpPr>
        <p:spPr>
          <a:xfrm>
            <a:off x="2397401" y="2995115"/>
            <a:ext cx="2165797"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15 500 đ</a:t>
            </a:r>
            <a:endParaRPr lang="en-US" sz="4000" b="1" dirty="0">
              <a:solidFill>
                <a:srgbClr val="FC6E51">
                  <a:lumMod val="75000"/>
                </a:srgbClr>
              </a:solidFill>
              <a:cs typeface="Calibri" panose="020F0502020204030204" pitchFamily="34" charset="0"/>
            </a:endParaRPr>
          </a:p>
        </p:txBody>
      </p:sp>
      <p:sp>
        <p:nvSpPr>
          <p:cNvPr id="56" name="TextBox 55"/>
          <p:cNvSpPr txBox="1"/>
          <p:nvPr/>
        </p:nvSpPr>
        <p:spPr>
          <a:xfrm>
            <a:off x="1055779" y="4819581"/>
            <a:ext cx="1494650" cy="707886"/>
          </a:xfrm>
          <a:prstGeom prst="rect">
            <a:avLst/>
          </a:prstGeom>
          <a:noFill/>
        </p:spPr>
        <p:txBody>
          <a:bodyPr wrap="square" rtlCol="0">
            <a:spAutoFit/>
          </a:bodyPr>
          <a:lstStyle/>
          <a:p>
            <a:pPr algn="ctr">
              <a:defRPr/>
            </a:pPr>
            <a:r>
              <a:rPr lang="en-US" sz="4000" b="1" dirty="0">
                <a:solidFill>
                  <a:srgbClr val="016D16"/>
                </a:solidFill>
                <a:cs typeface="Calibri" panose="020F0502020204030204" pitchFamily="34" charset="0"/>
              </a:rPr>
              <a:t>Ba </a:t>
            </a:r>
            <a:r>
              <a:rPr lang="en-US" sz="4000" b="1" dirty="0" err="1">
                <a:solidFill>
                  <a:srgbClr val="016D16"/>
                </a:solidFill>
                <a:cs typeface="Calibri" panose="020F0502020204030204" pitchFamily="34" charset="0"/>
              </a:rPr>
              <a:t>lô</a:t>
            </a:r>
            <a:endParaRPr lang="en-US" sz="4000" b="1" dirty="0">
              <a:solidFill>
                <a:srgbClr val="016D16"/>
              </a:solidFill>
              <a:cs typeface="Calibri" panose="020F0502020204030204" pitchFamily="34" charset="0"/>
            </a:endParaRPr>
          </a:p>
        </p:txBody>
      </p:sp>
      <p:grpSp>
        <p:nvGrpSpPr>
          <p:cNvPr id="57" name="Group 56"/>
          <p:cNvGrpSpPr/>
          <p:nvPr/>
        </p:nvGrpSpPr>
        <p:grpSpPr>
          <a:xfrm>
            <a:off x="2521525" y="5054237"/>
            <a:ext cx="5890021" cy="399871"/>
            <a:chOff x="3276600" y="3124200"/>
            <a:chExt cx="3505200" cy="399872"/>
          </a:xfrm>
        </p:grpSpPr>
        <p:cxnSp>
          <p:nvCxnSpPr>
            <p:cNvPr id="58" name="Straight Connector 57"/>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59" name="Straight Connector 58"/>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60" name="Straight Connector 59"/>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61" name="Straight Connector 60"/>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62" name="Right Brace 61"/>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63" name="TextBox 62"/>
          <p:cNvSpPr txBox="1"/>
          <p:nvPr/>
        </p:nvSpPr>
        <p:spPr>
          <a:xfrm>
            <a:off x="5425809" y="4131543"/>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82 500 đ</a:t>
            </a:r>
            <a:endParaRPr lang="en-US" sz="4000" b="1" dirty="0">
              <a:solidFill>
                <a:srgbClr val="FC6E51">
                  <a:lumMod val="75000"/>
                </a:srgbClr>
              </a:solidFill>
              <a:cs typeface="Calibri" panose="020F0502020204030204" pitchFamily="34" charset="0"/>
            </a:endParaRPr>
          </a:p>
        </p:txBody>
      </p:sp>
      <p:sp>
        <p:nvSpPr>
          <p:cNvPr id="64" name="Right Brace 63"/>
          <p:cNvSpPr/>
          <p:nvPr/>
        </p:nvSpPr>
        <p:spPr>
          <a:xfrm rot="16200000">
            <a:off x="3284181" y="2945835"/>
            <a:ext cx="338912" cy="1849929"/>
          </a:xfrm>
          <a:prstGeom prst="rightBrace">
            <a:avLst>
              <a:gd name="adj1" fmla="val 6744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grpSp>
        <p:nvGrpSpPr>
          <p:cNvPr id="65" name="Group 64"/>
          <p:cNvGrpSpPr/>
          <p:nvPr/>
        </p:nvGrpSpPr>
        <p:grpSpPr>
          <a:xfrm>
            <a:off x="9127281" y="3990564"/>
            <a:ext cx="2090270" cy="844924"/>
            <a:chOff x="9225168" y="3265008"/>
            <a:chExt cx="2090270" cy="844924"/>
          </a:xfrm>
        </p:grpSpPr>
        <p:sp>
          <p:nvSpPr>
            <p:cNvPr id="66" name="TextBox 65"/>
            <p:cNvSpPr txBox="1"/>
            <p:nvPr/>
          </p:nvSpPr>
          <p:spPr>
            <a:xfrm>
              <a:off x="9639037" y="3284959"/>
              <a:ext cx="1676401" cy="707886"/>
            </a:xfrm>
            <a:prstGeom prst="rect">
              <a:avLst/>
            </a:prstGeom>
            <a:noFill/>
          </p:spPr>
          <p:txBody>
            <a:bodyPr wrap="square" rtlCol="0">
              <a:spAutoFit/>
            </a:bodyPr>
            <a:lstStyle/>
            <a:p>
              <a:pPr algn="ctr">
                <a:defRPr/>
              </a:pPr>
              <a:r>
                <a:rPr lang="en-US" sz="4000" b="1" dirty="0" err="1">
                  <a:solidFill>
                    <a:srgbClr val="FC6E51">
                      <a:lumMod val="75000"/>
                    </a:srgbClr>
                  </a:solidFill>
                  <a:cs typeface="Calibri" panose="020F0502020204030204" pitchFamily="34" charset="0"/>
                </a:rPr>
                <a:t>đồng</a:t>
              </a:r>
              <a:endParaRPr lang="en-US" sz="4000" b="1" dirty="0">
                <a:solidFill>
                  <a:srgbClr val="FC6E51">
                    <a:lumMod val="75000"/>
                  </a:srgbClr>
                </a:solidFill>
                <a:cs typeface="Calibri" panose="020F0502020204030204" pitchFamily="34" charset="0"/>
              </a:endParaRPr>
            </a:p>
          </p:txBody>
        </p:sp>
        <p:pic>
          <p:nvPicPr>
            <p:cNvPr id="67" name="Picture 66"/>
            <p:cNvPicPr>
              <a:picLocks noChangeAspect="1"/>
            </p:cNvPicPr>
            <p:nvPr/>
          </p:nvPicPr>
          <p:blipFill rotWithShape="1">
            <a:blip r:embed="rId1">
              <a:extLst>
                <a:ext uri="{28A0092B-C50C-407E-A947-70E740481C1C}">
                  <a14:useLocalDpi xmlns:a14="http://schemas.microsoft.com/office/drawing/2010/main" val="0"/>
                </a:ext>
              </a:extLst>
            </a:blip>
            <a:srcRect l="29541" t="3436" r="43750" b="26667"/>
            <a:stretch>
              <a:fillRect/>
            </a:stretch>
          </p:blipFill>
          <p:spPr>
            <a:xfrm>
              <a:off x="9225168" y="3265008"/>
              <a:ext cx="573969" cy="844924"/>
            </a:xfrm>
            <a:prstGeom prst="rect">
              <a:avLst/>
            </a:prstGeom>
          </p:spPr>
        </p:pic>
      </p:grpSp>
      <p:sp>
        <p:nvSpPr>
          <p:cNvPr id="72" name="TextBox 71"/>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p:pic>
        <p:nvPicPr>
          <p:cNvPr id="73" name="Picture 7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5357" flipV="1">
            <a:off x="4952982" y="3379202"/>
            <a:ext cx="2637507" cy="974187"/>
          </a:xfrm>
          <a:prstGeom prst="rect">
            <a:avLst/>
          </a:prstGeom>
          <a:ln>
            <a:noFill/>
          </a:ln>
        </p:spPr>
      </p:pic>
      <p:pic>
        <p:nvPicPr>
          <p:cNvPr id="74" name="Picture 73"/>
          <p:cNvPicPr>
            <a:picLocks noChangeAspect="1"/>
          </p:cNvPicPr>
          <p:nvPr/>
        </p:nvPicPr>
        <p:blipFill rotWithShape="1">
          <a:blip r:embed="rId3">
            <a:extLst>
              <a:ext uri="{28A0092B-C50C-407E-A947-70E740481C1C}">
                <a14:useLocalDpi xmlns:a14="http://schemas.microsoft.com/office/drawing/2010/main" val="0"/>
              </a:ext>
            </a:extLst>
          </a:blip>
          <a:srcRect l="16514" t="19081" r="54495" b="25940"/>
          <a:stretch>
            <a:fillRect/>
          </a:stretch>
        </p:blipFill>
        <p:spPr>
          <a:xfrm>
            <a:off x="6276271" y="2850296"/>
            <a:ext cx="794971" cy="848033"/>
          </a:xfrm>
          <a:prstGeom prst="rect">
            <a:avLst/>
          </a:prstGeom>
        </p:spPr>
      </p:pic>
      <p:sp>
        <p:nvSpPr>
          <p:cNvPr id="77" name="Right Brace 76"/>
          <p:cNvSpPr/>
          <p:nvPr/>
        </p:nvSpPr>
        <p:spPr>
          <a:xfrm rot="16200000" flipH="1">
            <a:off x="5163172" y="2753410"/>
            <a:ext cx="546934" cy="5793408"/>
          </a:xfrm>
          <a:prstGeom prst="rightBrace">
            <a:avLst>
              <a:gd name="adj1" fmla="val 41059"/>
              <a:gd name="adj2" fmla="val 4933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8" name="Group 77"/>
          <p:cNvGrpSpPr/>
          <p:nvPr/>
        </p:nvGrpSpPr>
        <p:grpSpPr>
          <a:xfrm>
            <a:off x="5115173" y="5935665"/>
            <a:ext cx="1509286" cy="707886"/>
            <a:chOff x="9522880" y="3469816"/>
            <a:chExt cx="1509286" cy="707886"/>
          </a:xfrm>
        </p:grpSpPr>
        <p:sp>
          <p:nvSpPr>
            <p:cNvPr id="79" name="TextBox 78"/>
            <p:cNvSpPr txBox="1"/>
            <p:nvPr/>
          </p:nvSpPr>
          <p:spPr>
            <a:xfrm>
              <a:off x="9537516" y="3469816"/>
              <a:ext cx="14946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  </a:t>
              </a:r>
              <a:r>
                <a:rPr lang="en-US" sz="4000" b="1" dirty="0" err="1">
                  <a:solidFill>
                    <a:srgbClr val="FC6E51">
                      <a:lumMod val="75000"/>
                    </a:srgbClr>
                  </a:solidFill>
                  <a:latin typeface="Calibri" panose="020F0502020204030204" pitchFamily="34" charset="0"/>
                  <a:cs typeface="Calibri" panose="020F0502020204030204" pitchFamily="34" charset="0"/>
                </a:rPr>
                <a:t>đồng</a:t>
              </a:r>
              <a:endParaRPr kumimoji="0" 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endParaRPr>
            </a:p>
          </p:txBody>
        </p:sp>
        <p:pic>
          <p:nvPicPr>
            <p:cNvPr id="80" name="Picture 79"/>
            <p:cNvPicPr>
              <a:picLocks noChangeAspect="1"/>
            </p:cNvPicPr>
            <p:nvPr/>
          </p:nvPicPr>
          <p:blipFill rotWithShape="1">
            <a:blip r:embed="rId1">
              <a:extLst>
                <a:ext uri="{28A0092B-C50C-407E-A947-70E740481C1C}">
                  <a14:useLocalDpi xmlns:a14="http://schemas.microsoft.com/office/drawing/2010/main" val="0"/>
                </a:ext>
              </a:extLst>
            </a:blip>
            <a:srcRect l="29541" t="3436" r="43750" b="26667"/>
            <a:stretch>
              <a:fillRect/>
            </a:stretch>
          </p:blipFill>
          <p:spPr>
            <a:xfrm>
              <a:off x="9522880" y="3517881"/>
              <a:ext cx="404756" cy="595830"/>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anim calcmode="lin" valueType="num">
                                      <p:cBhvr>
                                        <p:cTn id="18" dur="1000" fill="hold"/>
                                        <p:tgtEl>
                                          <p:spTgt spid="56"/>
                                        </p:tgtEl>
                                        <p:attrNameLst>
                                          <p:attrName>ppt_x</p:attrName>
                                        </p:attrNameLst>
                                      </p:cBhvr>
                                      <p:tavLst>
                                        <p:tav tm="0">
                                          <p:val>
                                            <p:strVal val="#ppt_x"/>
                                          </p:val>
                                        </p:tav>
                                        <p:tav tm="100000">
                                          <p:val>
                                            <p:strVal val="#ppt_x"/>
                                          </p:val>
                                        </p:tav>
                                      </p:tavLst>
                                    </p:anim>
                                    <p:anim calcmode="lin" valueType="num">
                                      <p:cBhvr>
                                        <p:cTn id="19" dur="1000" fill="hold"/>
                                        <p:tgtEl>
                                          <p:spTgt spid="5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1000"/>
                                        <p:tgtEl>
                                          <p:spTgt spid="72"/>
                                        </p:tgtEl>
                                      </p:cBhvr>
                                    </p:animEffect>
                                    <p:anim calcmode="lin" valueType="num">
                                      <p:cBhvr>
                                        <p:cTn id="33" dur="1000" fill="hold"/>
                                        <p:tgtEl>
                                          <p:spTgt spid="72"/>
                                        </p:tgtEl>
                                        <p:attrNameLst>
                                          <p:attrName>ppt_x</p:attrName>
                                        </p:attrNameLst>
                                      </p:cBhvr>
                                      <p:tavLst>
                                        <p:tav tm="0">
                                          <p:val>
                                            <p:strVal val="#ppt_x"/>
                                          </p:val>
                                        </p:tav>
                                        <p:tav tm="100000">
                                          <p:val>
                                            <p:strVal val="#ppt_x"/>
                                          </p:val>
                                        </p:tav>
                                      </p:tavLst>
                                    </p:anim>
                                    <p:anim calcmode="lin" valueType="num">
                                      <p:cBhvr>
                                        <p:cTn id="3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down)">
                                      <p:cBhvr>
                                        <p:cTn id="39" dur="500"/>
                                        <p:tgtEl>
                                          <p:spTgt spid="6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down)">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down)">
                                      <p:cBhvr>
                                        <p:cTn id="47" dur="500"/>
                                        <p:tgtEl>
                                          <p:spTgt spid="6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wipe(down)">
                                      <p:cBhvr>
                                        <p:cTn id="50" dur="500"/>
                                        <p:tgtEl>
                                          <p:spTgt spid="63"/>
                                        </p:tgtEl>
                                      </p:cBhvr>
                                    </p:animEffect>
                                  </p:childTnLst>
                                </p:cTn>
                              </p:par>
                              <p:par>
                                <p:cTn id="51" presetID="22" presetClass="entr" presetSubtype="4"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wipe(down)">
                                      <p:cBhvr>
                                        <p:cTn id="53" dur="500"/>
                                        <p:tgtEl>
                                          <p:spTgt spid="73"/>
                                        </p:tgtEl>
                                      </p:cBhvr>
                                    </p:animEffect>
                                  </p:childTnLst>
                                </p:cTn>
                              </p:par>
                              <p:par>
                                <p:cTn id="54" presetID="22" presetClass="entr" presetSubtype="4" fill="hold"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wipe(down)">
                                      <p:cBhvr>
                                        <p:cTn id="56" dur="500"/>
                                        <p:tgtEl>
                                          <p:spTgt spid="7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wipe(down)">
                                      <p:cBhvr>
                                        <p:cTn id="61" dur="500"/>
                                        <p:tgtEl>
                                          <p:spTgt spid="77"/>
                                        </p:tgtEl>
                                      </p:cBhvr>
                                    </p:animEffect>
                                  </p:childTnLst>
                                </p:cTn>
                              </p:par>
                              <p:par>
                                <p:cTn id="62" presetID="22" presetClass="entr" presetSubtype="4" fill="hold" nodeType="with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wipe(down)">
                                      <p:cBhvr>
                                        <p:cTn id="64" dur="500"/>
                                        <p:tgtEl>
                                          <p:spTgt spid="7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wipe(down)">
                                      <p:cBhvr>
                                        <p:cTn id="69" dur="500"/>
                                        <p:tgtEl>
                                          <p:spTgt spid="54"/>
                                        </p:tgtEl>
                                      </p:cBhvr>
                                    </p:animEffect>
                                  </p:childTnLst>
                                </p:cTn>
                              </p:par>
                              <p:par>
                                <p:cTn id="70" presetID="22" presetClass="entr" presetSubtype="4" fill="hold" nodeType="with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wipe(down)">
                                      <p:cBhvr>
                                        <p:cTn id="7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4" grpId="0" animBg="1"/>
      <p:bldP spid="55" grpId="0"/>
      <p:bldP spid="56" grpId="0"/>
      <p:bldP spid="62" grpId="0" animBg="1"/>
      <p:bldP spid="63" grpId="0"/>
      <p:bldP spid="64" grpId="0" animBg="1"/>
      <p:bldP spid="72" grpId="0"/>
      <p:bldP spid="7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p:cNvSpPr/>
          <p:nvPr/>
        </p:nvSpPr>
        <p:spPr>
          <a:xfrm>
            <a:off x="208514" y="228600"/>
            <a:ext cx="11613443" cy="6546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40025" y="-381000"/>
            <a:ext cx="16137025" cy="7626259"/>
          </a:xfrm>
          <a:prstGeom prst="rect">
            <a:avLst/>
          </a:prstGeom>
        </p:spPr>
      </p:pic>
      <p:sp>
        <p:nvSpPr>
          <p:cNvPr id="10" name="TextBox 9"/>
          <p:cNvSpPr txBox="1"/>
          <p:nvPr/>
        </p:nvSpPr>
        <p:spPr>
          <a:xfrm>
            <a:off x="1106424" y="1869322"/>
            <a:ext cx="10332719" cy="3477875"/>
          </a:xfrm>
          <a:prstGeom prst="rect">
            <a:avLst/>
          </a:prstGeom>
          <a:noFill/>
        </p:spPr>
        <p:txBody>
          <a:bodyPr wrap="square" rtlCol="0">
            <a:spAutoFit/>
          </a:bodyPr>
          <a:lstStyle/>
          <a:p>
            <a:pPr lvl="0" algn="ctr">
              <a:defRPr/>
            </a:pPr>
            <a:r>
              <a:rPr lang="vi-VN" sz="4400" b="1" dirty="0">
                <a:solidFill>
                  <a:srgbClr val="016D16"/>
                </a:solidFill>
                <a:latin typeface="Calibri" panose="020F0502020204030204" pitchFamily="34" charset="0"/>
                <a:cs typeface="Calibri" panose="020F0502020204030204" pitchFamily="34" charset="0"/>
              </a:rPr>
              <a:t>Giá tiền một ba lô học sinh là:</a:t>
            </a:r>
            <a:endParaRPr lang="vi-VN" sz="4400" b="1" dirty="0">
              <a:solidFill>
                <a:srgbClr val="016D16"/>
              </a:solidFill>
              <a:latin typeface="Calibri" panose="020F0502020204030204" pitchFamily="34" charset="0"/>
              <a:cs typeface="Calibri" panose="020F0502020204030204" pitchFamily="34" charset="0"/>
            </a:endParaRPr>
          </a:p>
          <a:p>
            <a:pPr lvl="0" algn="ctr">
              <a:defRPr/>
            </a:pPr>
            <a:r>
              <a:rPr lang="vi-VN" sz="4400" b="1" dirty="0">
                <a:solidFill>
                  <a:srgbClr val="016D16"/>
                </a:solidFill>
                <a:latin typeface="Calibri" panose="020F0502020204030204" pitchFamily="34" charset="0"/>
                <a:cs typeface="Calibri" panose="020F0502020204030204" pitchFamily="34" charset="0"/>
              </a:rPr>
              <a:t>16 500 + 62 500 = 79 000 (đồng)</a:t>
            </a:r>
            <a:endParaRPr lang="vi-VN" sz="4400" b="1" dirty="0">
              <a:solidFill>
                <a:srgbClr val="016D16"/>
              </a:solidFill>
              <a:latin typeface="Calibri" panose="020F0502020204030204" pitchFamily="34" charset="0"/>
              <a:cs typeface="Calibri" panose="020F0502020204030204" pitchFamily="34" charset="0"/>
            </a:endParaRPr>
          </a:p>
          <a:p>
            <a:pPr lvl="0" algn="ctr">
              <a:defRPr/>
            </a:pPr>
            <a:r>
              <a:rPr lang="vi-VN" sz="4400" b="1" dirty="0">
                <a:solidFill>
                  <a:srgbClr val="016D16"/>
                </a:solidFill>
                <a:latin typeface="Calibri" panose="020F0502020204030204" pitchFamily="34" charset="0"/>
                <a:cs typeface="Calibri" panose="020F0502020204030204" pitchFamily="34" charset="0"/>
              </a:rPr>
              <a:t>Mẹ An phải trả người bán hàng số tiền là:</a:t>
            </a:r>
            <a:endParaRPr lang="vi-VN" sz="4400" b="1" dirty="0">
              <a:solidFill>
                <a:srgbClr val="016D16"/>
              </a:solidFill>
              <a:latin typeface="Calibri" panose="020F0502020204030204" pitchFamily="34" charset="0"/>
              <a:cs typeface="Calibri" panose="020F0502020204030204" pitchFamily="34" charset="0"/>
            </a:endParaRPr>
          </a:p>
          <a:p>
            <a:pPr lvl="0" algn="ctr">
              <a:defRPr/>
            </a:pPr>
            <a:r>
              <a:rPr lang="vi-VN" sz="4400" b="1" dirty="0">
                <a:solidFill>
                  <a:srgbClr val="016D16"/>
                </a:solidFill>
                <a:latin typeface="Calibri" panose="020F0502020204030204" pitchFamily="34" charset="0"/>
                <a:cs typeface="Calibri" panose="020F0502020204030204" pitchFamily="34" charset="0"/>
              </a:rPr>
              <a:t>16 500 + 79 000 = 95 500 (đồng)</a:t>
            </a:r>
            <a:endParaRPr lang="vi-VN" sz="4400" b="1" dirty="0">
              <a:solidFill>
                <a:srgbClr val="016D16"/>
              </a:solidFill>
              <a:latin typeface="Calibri" panose="020F0502020204030204" pitchFamily="34" charset="0"/>
              <a:cs typeface="Calibri" panose="020F0502020204030204" pitchFamily="34" charset="0"/>
            </a:endParaRPr>
          </a:p>
          <a:p>
            <a:pPr lvl="0" algn="r">
              <a:defRPr/>
            </a:pPr>
            <a:r>
              <a:rPr lang="vi-VN" sz="4400" b="1" dirty="0">
                <a:solidFill>
                  <a:srgbClr val="016D16"/>
                </a:solidFill>
                <a:latin typeface="Calibri" panose="020F0502020204030204" pitchFamily="34" charset="0"/>
                <a:cs typeface="Calibri" panose="020F0502020204030204" pitchFamily="34" charset="0"/>
              </a:rPr>
              <a:t>Đáp số: 95 000 đồng.</a:t>
            </a:r>
            <a:endParaRPr kumimoji="0" lang="en-US" sz="44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a:blip r:embed="rId2"/>
          <a:stretch>
            <a:fillRect/>
          </a:stretch>
        </p:blipFill>
        <p:spPr>
          <a:xfrm>
            <a:off x="4803000" y="390098"/>
            <a:ext cx="2725148" cy="10486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p:cNvPicPr>
            <a:picLocks noChangeAspect="1"/>
          </p:cNvPicPr>
          <p:nvPr/>
        </p:nvPicPr>
        <p:blipFill>
          <a:blip r:embed="rId1">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 Box 4"/>
          <p:cNvSpPr txBox="1">
            <a:spLocks noChangeArrowheads="1"/>
          </p:cNvSpPr>
          <p:nvPr/>
        </p:nvSpPr>
        <p:spPr bwMode="auto">
          <a:xfrm>
            <a:off x="1728699" y="2290737"/>
            <a:ext cx="959180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Xem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lại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hôm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nay</a:t>
            </a: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Char char="-"/>
              <a:defRPr/>
            </a:pPr>
            <a:r>
              <a:rPr kumimoji="0" lang="en-US" altLang="en-US" sz="4000" b="1" i="0" u="none" strike="noStrike" kern="1200" cap="none" spc="0" normalizeH="0" baseline="0" noProof="0">
                <a:ln>
                  <a:noFill/>
                </a:ln>
                <a:solidFill>
                  <a:srgbClr val="3C72BE"/>
                </a:solidFill>
                <a:effectLst/>
                <a:uLnTx/>
                <a:uFillTx/>
                <a:latin typeface="Arial" panose="020B0604020202020204" pitchFamily="34" charset="0"/>
                <a:ea typeface="字魂35号-经典雅黑"/>
                <a:cs typeface="Arial" panose="020B0604020202020204" pitchFamily="34" charset="0"/>
              </a:rPr>
              <a:t> Chuẩn</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bị</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tiếp</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theo</a:t>
            </a: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defRPr/>
            </a:pP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p:txBody>
      </p:sp>
      <p:sp>
        <p:nvSpPr>
          <p:cNvPr id="16" name="Text Box 19"/>
          <p:cNvSpPr txBox="1">
            <a:spLocks noChangeArrowheads="1"/>
          </p:cNvSpPr>
          <p:nvPr/>
        </p:nvSpPr>
        <p:spPr bwMode="auto">
          <a:xfrm>
            <a:off x="4201664" y="10605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vi-VN"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rPr>
              <a:t>DẶN DÒ</a:t>
            </a:r>
            <a:endParaRPr kumimoji="0" lang="en-US"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p:cNvPicPr>
            <a:picLocks noChangeAspect="1"/>
          </p:cNvPicPr>
          <p:nvPr/>
        </p:nvPicPr>
        <p:blipFill>
          <a:blip r:embed="rId4"/>
          <a:stretch>
            <a:fillRect/>
          </a:stretch>
        </p:blipFill>
        <p:spPr>
          <a:xfrm>
            <a:off x="2380590" y="2426886"/>
            <a:ext cx="1099830" cy="2513897"/>
          </a:xfrm>
          <a:prstGeom prst="rect">
            <a:avLst/>
          </a:prstGeom>
        </p:spPr>
      </p:pic>
      <p:pic>
        <p:nvPicPr>
          <p:cNvPr id="7" name="Picture 6" descr="A picture containing drawing&#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7"/>
          <a:srcRect/>
          <a:stretch>
            <a:fillRect/>
          </a:stretch>
        </p:blipFill>
        <p:spPr>
          <a:xfrm>
            <a:off x="2948353" y="1555980"/>
            <a:ext cx="7320735" cy="4620414"/>
          </a:xfrm>
          <a:prstGeom prst="rect">
            <a:avLst/>
          </a:prstGeom>
        </p:spPr>
      </p:pic>
      <p:pic>
        <p:nvPicPr>
          <p:cNvPr id="2" name="Bus Sound Effects">
            <a:hlinkClick r:id="" action="ppaction://media"/>
          </p:cNvPr>
          <p:cNvPicPr>
            <a:picLocks noChangeAspect="1"/>
          </p:cNvPicPr>
          <p:nvPr>
            <a:audioFile r:link="rId8"/>
            <p:extLst>
              <p:ext uri="{DAA4B4D4-6D71-4841-9C94-3DE7FCFB9230}">
                <p14:media xmlns:p14="http://schemas.microsoft.com/office/powerpoint/2010/main" r:embed="rId9">
                  <p14:trim st="440.000000" end="15675.000000"/>
                </p14:media>
              </p:ext>
            </p:extLst>
          </p:nvPr>
        </p:nvPicPr>
        <p:blipFill>
          <a:blip r:embed="rId10"/>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0"/>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NÀO MÌNH CÙNG LÊN XE BUÝT</a:t>
            </a:r>
            <a:endPar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ectangle 25"/>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pic>
        <p:nvPicPr>
          <p:cNvPr id="133" name="Fail! (sound effect)">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10"/>
          <a:stretch>
            <a:fillRect/>
          </a:stretch>
        </p:blipFill>
        <p:spPr>
          <a:xfrm>
            <a:off x="12413928" y="5407754"/>
            <a:ext cx="609600" cy="609600"/>
          </a:xfrm>
          <a:prstGeom prst="rect">
            <a:avLst/>
          </a:prstGeom>
        </p:spPr>
      </p:pic>
      <p:pic>
        <p:nvPicPr>
          <p:cNvPr id="12" name="Bike_Rides">
            <a:hlinkClick r:id="" action="ppaction://media"/>
          </p:cNvPr>
          <p:cNvPicPr>
            <a:picLocks noChangeAspect="1"/>
          </p:cNvPicPr>
          <p:nvPr>
            <a:audioFile r:link="rId16"/>
            <p:extLst>
              <p:ext uri="{DAA4B4D4-6D71-4841-9C94-3DE7FCFB9230}">
                <p14:media xmlns:p14="http://schemas.microsoft.com/office/powerpoint/2010/main" r:embed="rId17"/>
              </p:ext>
            </p:extLst>
          </p:nvPr>
        </p:nvPicPr>
        <p:blipFill>
          <a:blip r:embed="rId10"/>
          <a:stretch>
            <a:fillRect/>
          </a:stretch>
        </p:blipFill>
        <p:spPr>
          <a:xfrm>
            <a:off x="12413928" y="3028902"/>
            <a:ext cx="609600" cy="609600"/>
          </a:xfrm>
          <a:prstGeom prst="rect">
            <a:avLst/>
          </a:prstGeom>
        </p:spPr>
      </p:pic>
      <p:sp>
        <p:nvSpPr>
          <p:cNvPr id="13" name="Rectangle 12"/>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panose="020B0604020202020204"/>
                <a:ea typeface="+mn-ea"/>
                <a:cs typeface="Arial" panose="020B0604020202020204"/>
                <a:sym typeface="Arial" panose="020B0604020202020204"/>
              </a:rPr>
              <a:t>PLAY</a:t>
            </a:r>
            <a:endPar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panose="020B0604020202020204"/>
              <a:ea typeface="+mn-ea"/>
              <a:cs typeface="Arial" panose="020B0604020202020204"/>
              <a:sym typeface="Arial" panose="020B0604020202020204"/>
            </a:endParaRPr>
          </a:p>
        </p:txBody>
      </p:sp>
      <p:sp>
        <p:nvSpPr>
          <p:cNvPr id="15" name="Rectangle 14"/>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8"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19"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133"/>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1"/>
          <a:stretch>
            <a:fillRect/>
          </a:stretch>
        </p:blipFill>
        <p:spPr>
          <a:xfrm>
            <a:off x="0" y="0"/>
            <a:ext cx="12192000" cy="6857999"/>
          </a:xfrm>
          <a:prstGeom prst="rect">
            <a:avLst/>
          </a:prstGeom>
        </p:spPr>
      </p:pic>
      <p:pic>
        <p:nvPicPr>
          <p:cNvPr id="2052" name="Picture 4" descr="IEMA Foundation Certificate Syllabu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5">
            <a:extLst>
              <a:ext uri="{BEBA8EAE-BF5A-486C-A8C5-ECC9F3942E4B}">
                <a14:imgProps xmlns:a14="http://schemas.microsoft.com/office/drawing/2010/main">
                  <a14:imgLayer r:embed="rId6">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a:fillRect/>
          </a:stretch>
        </p:blipFill>
        <p:spPr>
          <a:xfrm>
            <a:off x="9299737" y="0"/>
            <a:ext cx="2892263" cy="3389670"/>
          </a:xfrm>
          <a:prstGeom prst="rect">
            <a:avLst/>
          </a:prstGeom>
        </p:spPr>
      </p:pic>
      <p:pic>
        <p:nvPicPr>
          <p:cNvPr id="29" name="Picture 28"/>
          <p:cNvPicPr>
            <a:picLocks noChangeAspect="1"/>
          </p:cNvPicPr>
          <p:nvPr/>
        </p:nvPicPr>
        <p:blipFill>
          <a:blip r:embed="rId7"/>
          <a:stretch>
            <a:fillRect/>
          </a:stretch>
        </p:blipFill>
        <p:spPr>
          <a:xfrm>
            <a:off x="2070119" y="1311638"/>
            <a:ext cx="6968332" cy="4298053"/>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2"/>
          <a:stretch>
            <a:fillRect/>
          </a:stretch>
        </p:blipFill>
        <p:spPr>
          <a:xfrm>
            <a:off x="2910742" y="2100263"/>
            <a:ext cx="1099830" cy="2513897"/>
          </a:xfrm>
          <a:prstGeom prst="rect">
            <a:avLst/>
          </a:prstGeom>
        </p:spPr>
      </p:pic>
      <p:pic>
        <p:nvPicPr>
          <p:cNvPr id="132" name="Picture 131"/>
          <p:cNvPicPr>
            <a:picLocks noChangeAspect="1"/>
          </p:cNvPicPr>
          <p:nvPr/>
        </p:nvPicPr>
        <p:blipFill>
          <a:blip r:embed="rId3"/>
          <a:stretch>
            <a:fillRect/>
          </a:stretch>
        </p:blipFill>
        <p:spPr>
          <a:xfrm>
            <a:off x="2916837" y="2100263"/>
            <a:ext cx="1093545" cy="2513897"/>
          </a:xfrm>
          <a:prstGeom prst="rect">
            <a:avLst/>
          </a:prstGeom>
        </p:spPr>
      </p:pic>
      <p:pic>
        <p:nvPicPr>
          <p:cNvPr id="7" name="Picture 6" descr="A picture containing drawing&#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6"/>
          <a:srcRect/>
          <a:stretch>
            <a:fillRect/>
          </a:stretch>
        </p:blipFill>
        <p:spPr>
          <a:xfrm>
            <a:off x="2781300" y="1688800"/>
            <a:ext cx="7320735" cy="4620414"/>
          </a:xfrm>
          <a:prstGeom prst="rect">
            <a:avLst/>
          </a:prstGeom>
        </p:spPr>
      </p:pic>
      <p:pic>
        <p:nvPicPr>
          <p:cNvPr id="2" name="Bus Sound Effects">
            <a:hlinkClick r:id="" action="ppaction://media"/>
          </p:cNvPr>
          <p:cNvPicPr>
            <a:picLocks noChangeAspect="1"/>
          </p:cNvPicPr>
          <p:nvPr>
            <a:audioFile r:link="rId7"/>
            <p:extLst>
              <p:ext uri="{DAA4B4D4-6D71-4841-9C94-3DE7FCFB9230}">
                <p14:media xmlns:p14="http://schemas.microsoft.com/office/powerpoint/2010/main" r:embed="rId8">
                  <p14:trim st="440.000000" end="15675.000000"/>
                </p14:media>
              </p:ext>
            </p:extLst>
          </p:nvPr>
        </p:nvPicPr>
        <p:blipFill>
          <a:blip r:embed="rId9"/>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9"/>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3617843" y="395641"/>
            <a:ext cx="6698973" cy="1173546"/>
          </a:xfrm>
          <a:prstGeom prst="wedgeRectCallout">
            <a:avLst>
              <a:gd name="adj1" fmla="val -26588"/>
              <a:gd name="adj2" fmla="val 119611"/>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So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sánh</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9 899 ..?.. 10 000</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ectangle 25"/>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án</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&lt;</a:t>
            </a:r>
            <a:endPar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dirty="0">
                <a:ln>
                  <a:noFill/>
                </a:ln>
                <a:solidFill>
                  <a:srgbClr val="FF0000"/>
                </a:solidFill>
                <a:effectLst/>
                <a:uLnTx/>
                <a:uFillTx/>
                <a:latin typeface="Arial" panose="020B0604020202020204"/>
                <a:ea typeface="+mn-ea"/>
                <a:cs typeface="+mn-cs"/>
                <a:sym typeface="Arial" panose="020B0604020202020204"/>
              </a:rPr>
              <a:t>WRONG</a:t>
            </a:r>
            <a:endParaRPr kumimoji="0" lang="en-US" sz="1400" b="1"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endParaRPr>
          </a:p>
        </p:txBody>
      </p:sp>
      <p:sp>
        <p:nvSpPr>
          <p:cNvPr id="27" name="Arrow: Pentagon 26"/>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dirty="0">
                <a:ln>
                  <a:noFill/>
                </a:ln>
                <a:solidFill>
                  <a:srgbClr val="FF0000"/>
                </a:solidFill>
                <a:effectLst/>
                <a:uLnTx/>
                <a:uFillTx/>
                <a:latin typeface="Arial" panose="020B0604020202020204"/>
                <a:ea typeface="+mn-ea"/>
                <a:cs typeface="+mn-cs"/>
                <a:sym typeface="Arial" panose="020B0604020202020204"/>
              </a:rPr>
              <a:t>RIGHT</a:t>
            </a:r>
            <a:endParaRPr kumimoji="0" lang="en-US" sz="1400" b="1"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endParaRPr>
          </a:p>
        </p:txBody>
      </p:sp>
      <p:pic>
        <p:nvPicPr>
          <p:cNvPr id="133" name="Fail! (sound effect)">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9"/>
          <a:stretch>
            <a:fillRect/>
          </a:stretch>
        </p:blipFill>
        <p:spPr>
          <a:xfrm>
            <a:off x="12413928" y="5407754"/>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5"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7"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903874" y="2092216"/>
            <a:ext cx="1069366" cy="2491138"/>
          </a:xfrm>
          <a:prstGeom prst="rect">
            <a:avLst/>
          </a:prstGeom>
        </p:spPr>
      </p:pic>
      <p:pic>
        <p:nvPicPr>
          <p:cNvPr id="132" name="Picture 1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903874" y="2092216"/>
            <a:ext cx="1063289" cy="2491138"/>
          </a:xfrm>
          <a:prstGeom prst="rect">
            <a:avLst/>
          </a:prstGeom>
        </p:spPr>
      </p:pic>
      <p:pic>
        <p:nvPicPr>
          <p:cNvPr id="7" name="Picture 6" descr="A picture containing drawing&#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6"/>
          <a:srcRect/>
          <a:stretch>
            <a:fillRect/>
          </a:stretch>
        </p:blipFill>
        <p:spPr>
          <a:xfrm>
            <a:off x="2781300" y="1688800"/>
            <a:ext cx="7320735" cy="4620414"/>
          </a:xfrm>
          <a:prstGeom prst="rect">
            <a:avLst/>
          </a:prstGeom>
        </p:spPr>
      </p:pic>
      <p:pic>
        <p:nvPicPr>
          <p:cNvPr id="2" name="Bus Sound Effects">
            <a:hlinkClick r:id="" action="ppaction://media"/>
          </p:cNvPr>
          <p:cNvPicPr>
            <a:picLocks noChangeAspect="1"/>
          </p:cNvPicPr>
          <p:nvPr>
            <a:audioFile r:link="rId7"/>
            <p:extLst>
              <p:ext uri="{DAA4B4D4-6D71-4841-9C94-3DE7FCFB9230}">
                <p14:media xmlns:p14="http://schemas.microsoft.com/office/powerpoint/2010/main" r:embed="rId8">
                  <p14:trim st="440.000000" end="15675.000000"/>
                </p14:media>
              </p:ext>
            </p:extLst>
          </p:nvPr>
        </p:nvPicPr>
        <p:blipFill>
          <a:blip r:embed="rId9"/>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9"/>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4544704" y="252883"/>
            <a:ext cx="6746148"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Làm</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tròn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số</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11 927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đến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hàng</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nghìn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ectangle 25"/>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12 000</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a:ln>
                  <a:noFill/>
                </a:ln>
                <a:solidFill>
                  <a:srgbClr val="FF0000"/>
                </a:solidFill>
                <a:effectLst/>
                <a:uLnTx/>
                <a:uFillTx/>
                <a:latin typeface="Arial" panose="020B0604020202020204"/>
                <a:ea typeface="+mn-ea"/>
                <a:cs typeface="+mn-cs"/>
                <a:sym typeface="Arial" panose="020B0604020202020204"/>
              </a:rPr>
              <a:t>WRONG</a:t>
            </a:r>
            <a:r>
              <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rPr>
              <a:t>/SAI</a:t>
            </a:r>
            <a:endPar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endParaRPr>
          </a:p>
        </p:txBody>
      </p:sp>
      <p:sp>
        <p:nvSpPr>
          <p:cNvPr id="27" name="Arrow: Pentagon 26"/>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a:ln>
                  <a:noFill/>
                </a:ln>
                <a:solidFill>
                  <a:srgbClr val="FF0000"/>
                </a:solidFill>
                <a:effectLst/>
                <a:uLnTx/>
                <a:uFillTx/>
                <a:latin typeface="Arial" panose="020B0604020202020204"/>
                <a:ea typeface="+mn-ea"/>
                <a:cs typeface="+mn-cs"/>
                <a:sym typeface="Arial" panose="020B0604020202020204"/>
              </a:rPr>
              <a:t>RIGHT</a:t>
            </a:r>
            <a:r>
              <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rPr>
              <a:t>/ĐÚNG</a:t>
            </a:r>
            <a:endPar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endParaRPr>
          </a:p>
        </p:txBody>
      </p:sp>
      <p:pic>
        <p:nvPicPr>
          <p:cNvPr id="4" name="Fail! (sound effect)">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9"/>
          <a:stretch>
            <a:fillRect/>
          </a:stretch>
        </p:blipFill>
        <p:spPr>
          <a:xfrm>
            <a:off x="12413928" y="553940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5"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7"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925566" y="2158083"/>
            <a:ext cx="1055883" cy="2384633"/>
          </a:xfrm>
          <a:prstGeom prst="rect">
            <a:avLst/>
          </a:prstGeom>
        </p:spPr>
      </p:pic>
      <p:pic>
        <p:nvPicPr>
          <p:cNvPr id="132" name="Picture 1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925567" y="2144550"/>
            <a:ext cx="1053290" cy="2398166"/>
          </a:xfrm>
          <a:prstGeom prst="rect">
            <a:avLst/>
          </a:prstGeom>
        </p:spPr>
      </p:pic>
      <p:pic>
        <p:nvPicPr>
          <p:cNvPr id="7" name="Picture 6" descr="A picture containing drawing&#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6"/>
          <a:srcRect/>
          <a:stretch>
            <a:fillRect/>
          </a:stretch>
        </p:blipFill>
        <p:spPr>
          <a:xfrm>
            <a:off x="2781300" y="1688800"/>
            <a:ext cx="7320735" cy="4620414"/>
          </a:xfrm>
          <a:prstGeom prst="rect">
            <a:avLst/>
          </a:prstGeom>
        </p:spPr>
      </p:pic>
      <p:pic>
        <p:nvPicPr>
          <p:cNvPr id="2" name="Bus Sound Effects">
            <a:hlinkClick r:id="" action="ppaction://media"/>
          </p:cNvPr>
          <p:cNvPicPr>
            <a:picLocks noChangeAspect="1"/>
          </p:cNvPicPr>
          <p:nvPr>
            <a:audioFile r:link="rId7"/>
            <p:extLst>
              <p:ext uri="{DAA4B4D4-6D71-4841-9C94-3DE7FCFB9230}">
                <p14:media xmlns:p14="http://schemas.microsoft.com/office/powerpoint/2010/main" r:embed="rId8">
                  <p14:trim st="440.000000" end="15675.000000"/>
                </p14:media>
              </p:ext>
            </p:extLst>
          </p:nvPr>
        </p:nvPicPr>
        <p:blipFill>
          <a:blip r:embed="rId9"/>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9"/>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2842591" y="446583"/>
            <a:ext cx="8716618"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75 580 = 70 000 +…?..</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rPr>
              <a:t>+ 500 + 80</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ectangle 25"/>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5 000</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a:ln>
                  <a:noFill/>
                </a:ln>
                <a:solidFill>
                  <a:srgbClr val="FF0000"/>
                </a:solidFill>
                <a:effectLst/>
                <a:uLnTx/>
                <a:uFillTx/>
                <a:latin typeface="Arial" panose="020B0604020202020204"/>
                <a:ea typeface="+mn-ea"/>
                <a:cs typeface="+mn-cs"/>
                <a:sym typeface="Arial" panose="020B0604020202020204"/>
              </a:rPr>
              <a:t>WRONG</a:t>
            </a:r>
            <a:r>
              <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rPr>
              <a:t>/SAI</a:t>
            </a:r>
            <a:endPar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endParaRPr>
          </a:p>
        </p:txBody>
      </p:sp>
      <p:sp>
        <p:nvSpPr>
          <p:cNvPr id="27" name="Arrow: Pentagon 26"/>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a:ln>
                  <a:noFill/>
                </a:ln>
                <a:solidFill>
                  <a:srgbClr val="FF0000"/>
                </a:solidFill>
                <a:effectLst/>
                <a:uLnTx/>
                <a:uFillTx/>
                <a:latin typeface="Arial" panose="020B0604020202020204"/>
                <a:ea typeface="+mn-ea"/>
                <a:cs typeface="+mn-cs"/>
                <a:sym typeface="Arial" panose="020B0604020202020204"/>
              </a:rPr>
              <a:t>RIGHT</a:t>
            </a:r>
            <a:r>
              <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rPr>
              <a:t>/ĐÚNG</a:t>
            </a:r>
            <a:endPar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endParaRPr>
          </a:p>
        </p:txBody>
      </p:sp>
      <p:pic>
        <p:nvPicPr>
          <p:cNvPr id="4" name="Fail! (sound effect)">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9"/>
          <a:stretch>
            <a:fillRect/>
          </a:stretch>
        </p:blipFill>
        <p:spPr>
          <a:xfrm>
            <a:off x="12413928" y="553940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5"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7"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1"/>
          <a:stretch>
            <a:fillRect/>
          </a:stretch>
        </p:blipFill>
        <p:spPr>
          <a:xfrm>
            <a:off x="0" y="0"/>
            <a:ext cx="12192000" cy="6857999"/>
          </a:xfrm>
          <a:prstGeom prst="rect">
            <a:avLst/>
          </a:prstGeom>
        </p:spPr>
      </p:pic>
      <p:pic>
        <p:nvPicPr>
          <p:cNvPr id="2052" name="Picture 4" descr="IEMA Foundation Certificate Syllabu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5">
            <a:extLst>
              <a:ext uri="{BEBA8EAE-BF5A-486C-A8C5-ECC9F3942E4B}">
                <a14:imgProps xmlns:a14="http://schemas.microsoft.com/office/drawing/2010/main">
                  <a14:imgLayer r:embed="rId6">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a:fillRect/>
          </a:stretch>
        </p:blipFill>
        <p:spPr>
          <a:xfrm>
            <a:off x="9299737" y="0"/>
            <a:ext cx="2892263" cy="3389670"/>
          </a:xfrm>
          <a:prstGeom prst="rect">
            <a:avLst/>
          </a:prstGeom>
        </p:spPr>
      </p:pic>
      <p:sp>
        <p:nvSpPr>
          <p:cNvPr id="29" name="任意多边形: 形状 59"/>
          <p:cNvSpPr/>
          <p:nvPr/>
        </p:nvSpPr>
        <p:spPr>
          <a:xfrm>
            <a:off x="1965434" y="1324220"/>
            <a:ext cx="8261131" cy="4409830"/>
          </a:xfrm>
          <a:custGeom>
            <a:avLst/>
            <a:gdLst>
              <a:gd name="connsiteX0" fmla="*/ 0 w 8261131"/>
              <a:gd name="connsiteY0" fmla="*/ 734972 h 4409830"/>
              <a:gd name="connsiteX1" fmla="*/ 734972 w 8261131"/>
              <a:gd name="connsiteY1" fmla="*/ 0 h 4409830"/>
              <a:gd name="connsiteX2" fmla="*/ 1300904 w 8261131"/>
              <a:gd name="connsiteY2" fmla="*/ 0 h 4409830"/>
              <a:gd name="connsiteX3" fmla="*/ 1866837 w 8261131"/>
              <a:gd name="connsiteY3" fmla="*/ 0 h 4409830"/>
              <a:gd name="connsiteX4" fmla="*/ 2568592 w 8261131"/>
              <a:gd name="connsiteY4" fmla="*/ 0 h 4409830"/>
              <a:gd name="connsiteX5" fmla="*/ 3202437 w 8261131"/>
              <a:gd name="connsiteY5" fmla="*/ 0 h 4409830"/>
              <a:gd name="connsiteX6" fmla="*/ 3768369 w 8261131"/>
              <a:gd name="connsiteY6" fmla="*/ 0 h 4409830"/>
              <a:gd name="connsiteX7" fmla="*/ 4402213 w 8261131"/>
              <a:gd name="connsiteY7" fmla="*/ 0 h 4409830"/>
              <a:gd name="connsiteX8" fmla="*/ 4764410 w 8261131"/>
              <a:gd name="connsiteY8" fmla="*/ 0 h 4409830"/>
              <a:gd name="connsiteX9" fmla="*/ 5262430 w 8261131"/>
              <a:gd name="connsiteY9" fmla="*/ 0 h 4409830"/>
              <a:gd name="connsiteX10" fmla="*/ 5896274 w 8261131"/>
              <a:gd name="connsiteY10" fmla="*/ 0 h 4409830"/>
              <a:gd name="connsiteX11" fmla="*/ 6326383 w 8261131"/>
              <a:gd name="connsiteY11" fmla="*/ 0 h 4409830"/>
              <a:gd name="connsiteX12" fmla="*/ 6824403 w 8261131"/>
              <a:gd name="connsiteY12" fmla="*/ 0 h 4409830"/>
              <a:gd name="connsiteX13" fmla="*/ 7526159 w 8261131"/>
              <a:gd name="connsiteY13" fmla="*/ 0 h 4409830"/>
              <a:gd name="connsiteX14" fmla="*/ 8261131 w 8261131"/>
              <a:gd name="connsiteY14" fmla="*/ 734972 h 4409830"/>
              <a:gd name="connsiteX15" fmla="*/ 8261131 w 8261131"/>
              <a:gd name="connsiteY15" fmla="*/ 1322949 h 4409830"/>
              <a:gd name="connsiteX16" fmla="*/ 8261131 w 8261131"/>
              <a:gd name="connsiteY16" fmla="*/ 1852129 h 4409830"/>
              <a:gd name="connsiteX17" fmla="*/ 8261131 w 8261131"/>
              <a:gd name="connsiteY17" fmla="*/ 2381308 h 4409830"/>
              <a:gd name="connsiteX18" fmla="*/ 8261131 w 8261131"/>
              <a:gd name="connsiteY18" fmla="*/ 2881089 h 4409830"/>
              <a:gd name="connsiteX19" fmla="*/ 8261131 w 8261131"/>
              <a:gd name="connsiteY19" fmla="*/ 3674858 h 4409830"/>
              <a:gd name="connsiteX20" fmla="*/ 7526159 w 8261131"/>
              <a:gd name="connsiteY20" fmla="*/ 4409830 h 4409830"/>
              <a:gd name="connsiteX21" fmla="*/ 7028139 w 8261131"/>
              <a:gd name="connsiteY21" fmla="*/ 4409830 h 4409830"/>
              <a:gd name="connsiteX22" fmla="*/ 6598030 w 8261131"/>
              <a:gd name="connsiteY22" fmla="*/ 4409830 h 4409830"/>
              <a:gd name="connsiteX23" fmla="*/ 6167922 w 8261131"/>
              <a:gd name="connsiteY23" fmla="*/ 4409830 h 4409830"/>
              <a:gd name="connsiteX24" fmla="*/ 5669901 w 8261131"/>
              <a:gd name="connsiteY24" fmla="*/ 4409830 h 4409830"/>
              <a:gd name="connsiteX25" fmla="*/ 5171881 w 8261131"/>
              <a:gd name="connsiteY25" fmla="*/ 4409830 h 4409830"/>
              <a:gd name="connsiteX26" fmla="*/ 4538037 w 8261131"/>
              <a:gd name="connsiteY26" fmla="*/ 4409830 h 4409830"/>
              <a:gd name="connsiteX27" fmla="*/ 4107928 w 8261131"/>
              <a:gd name="connsiteY27" fmla="*/ 4409830 h 4409830"/>
              <a:gd name="connsiteX28" fmla="*/ 3609908 w 8261131"/>
              <a:gd name="connsiteY28" fmla="*/ 4409830 h 4409830"/>
              <a:gd name="connsiteX29" fmla="*/ 2976064 w 8261131"/>
              <a:gd name="connsiteY29" fmla="*/ 4409830 h 4409830"/>
              <a:gd name="connsiteX30" fmla="*/ 2613867 w 8261131"/>
              <a:gd name="connsiteY30" fmla="*/ 4409830 h 4409830"/>
              <a:gd name="connsiteX31" fmla="*/ 1912111 w 8261131"/>
              <a:gd name="connsiteY31" fmla="*/ 4409830 h 4409830"/>
              <a:gd name="connsiteX32" fmla="*/ 1346179 w 8261131"/>
              <a:gd name="connsiteY32" fmla="*/ 4409830 h 4409830"/>
              <a:gd name="connsiteX33" fmla="*/ 734972 w 8261131"/>
              <a:gd name="connsiteY33" fmla="*/ 4409830 h 4409830"/>
              <a:gd name="connsiteX34" fmla="*/ 0 w 8261131"/>
              <a:gd name="connsiteY34" fmla="*/ 3674858 h 4409830"/>
              <a:gd name="connsiteX35" fmla="*/ 0 w 8261131"/>
              <a:gd name="connsiteY35" fmla="*/ 3028083 h 4409830"/>
              <a:gd name="connsiteX36" fmla="*/ 0 w 8261131"/>
              <a:gd name="connsiteY36" fmla="*/ 2440106 h 4409830"/>
              <a:gd name="connsiteX37" fmla="*/ 0 w 8261131"/>
              <a:gd name="connsiteY37" fmla="*/ 1852129 h 4409830"/>
              <a:gd name="connsiteX38" fmla="*/ 0 w 8261131"/>
              <a:gd name="connsiteY38" fmla="*/ 1352348 h 4409830"/>
              <a:gd name="connsiteX39" fmla="*/ 0 w 8261131"/>
              <a:gd name="connsiteY39" fmla="*/ 734972 h 440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61131" h="4409830" fill="none" extrusionOk="0">
                <a:moveTo>
                  <a:pt x="0" y="734972"/>
                </a:moveTo>
                <a:cubicBezTo>
                  <a:pt x="36832" y="359121"/>
                  <a:pt x="210902" y="-20269"/>
                  <a:pt x="734972" y="0"/>
                </a:cubicBezTo>
                <a:cubicBezTo>
                  <a:pt x="991408" y="-826"/>
                  <a:pt x="1139917" y="52901"/>
                  <a:pt x="1300904" y="0"/>
                </a:cubicBezTo>
                <a:cubicBezTo>
                  <a:pt x="1461891" y="-52901"/>
                  <a:pt x="1584076" y="22598"/>
                  <a:pt x="1866837" y="0"/>
                </a:cubicBezTo>
                <a:cubicBezTo>
                  <a:pt x="2149598" y="-22598"/>
                  <a:pt x="2281174" y="33816"/>
                  <a:pt x="2568592" y="0"/>
                </a:cubicBezTo>
                <a:cubicBezTo>
                  <a:pt x="2856011" y="-33816"/>
                  <a:pt x="2920637" y="34168"/>
                  <a:pt x="3202437" y="0"/>
                </a:cubicBezTo>
                <a:cubicBezTo>
                  <a:pt x="3484238" y="-34168"/>
                  <a:pt x="3594650" y="25283"/>
                  <a:pt x="3768369" y="0"/>
                </a:cubicBezTo>
                <a:cubicBezTo>
                  <a:pt x="3942088" y="-25283"/>
                  <a:pt x="4185908" y="43696"/>
                  <a:pt x="4402213" y="0"/>
                </a:cubicBezTo>
                <a:cubicBezTo>
                  <a:pt x="4618518" y="-43696"/>
                  <a:pt x="4630111" y="11347"/>
                  <a:pt x="4764410" y="0"/>
                </a:cubicBezTo>
                <a:cubicBezTo>
                  <a:pt x="4898709" y="-11347"/>
                  <a:pt x="5061317" y="27849"/>
                  <a:pt x="5262430" y="0"/>
                </a:cubicBezTo>
                <a:cubicBezTo>
                  <a:pt x="5463543" y="-27849"/>
                  <a:pt x="5667323" y="46287"/>
                  <a:pt x="5896274" y="0"/>
                </a:cubicBezTo>
                <a:cubicBezTo>
                  <a:pt x="6125225" y="-46287"/>
                  <a:pt x="6205933" y="33261"/>
                  <a:pt x="6326383" y="0"/>
                </a:cubicBezTo>
                <a:cubicBezTo>
                  <a:pt x="6446833" y="-33261"/>
                  <a:pt x="6583317" y="33908"/>
                  <a:pt x="6824403" y="0"/>
                </a:cubicBezTo>
                <a:cubicBezTo>
                  <a:pt x="7065489" y="-33908"/>
                  <a:pt x="7204634" y="41631"/>
                  <a:pt x="7526159" y="0"/>
                </a:cubicBezTo>
                <a:cubicBezTo>
                  <a:pt x="7981635" y="-30067"/>
                  <a:pt x="8168991" y="367442"/>
                  <a:pt x="8261131" y="734972"/>
                </a:cubicBezTo>
                <a:cubicBezTo>
                  <a:pt x="8321820" y="1011803"/>
                  <a:pt x="8201927" y="1166431"/>
                  <a:pt x="8261131" y="1322949"/>
                </a:cubicBezTo>
                <a:cubicBezTo>
                  <a:pt x="8320335" y="1479467"/>
                  <a:pt x="8203763" y="1602752"/>
                  <a:pt x="8261131" y="1852129"/>
                </a:cubicBezTo>
                <a:cubicBezTo>
                  <a:pt x="8318499" y="2101506"/>
                  <a:pt x="8204533" y="2225843"/>
                  <a:pt x="8261131" y="2381308"/>
                </a:cubicBezTo>
                <a:cubicBezTo>
                  <a:pt x="8317729" y="2536773"/>
                  <a:pt x="8216098" y="2703053"/>
                  <a:pt x="8261131" y="2881089"/>
                </a:cubicBezTo>
                <a:cubicBezTo>
                  <a:pt x="8306164" y="3059125"/>
                  <a:pt x="8260367" y="3437292"/>
                  <a:pt x="8261131" y="3674858"/>
                </a:cubicBezTo>
                <a:cubicBezTo>
                  <a:pt x="8290068" y="4037679"/>
                  <a:pt x="7887156" y="4449384"/>
                  <a:pt x="7526159" y="4409830"/>
                </a:cubicBezTo>
                <a:cubicBezTo>
                  <a:pt x="7326840" y="4458407"/>
                  <a:pt x="7222603" y="4386902"/>
                  <a:pt x="7028139" y="4409830"/>
                </a:cubicBezTo>
                <a:cubicBezTo>
                  <a:pt x="6833675" y="4432758"/>
                  <a:pt x="6708885" y="4361398"/>
                  <a:pt x="6598030" y="4409830"/>
                </a:cubicBezTo>
                <a:cubicBezTo>
                  <a:pt x="6487175" y="4458262"/>
                  <a:pt x="6370766" y="4362052"/>
                  <a:pt x="6167922" y="4409830"/>
                </a:cubicBezTo>
                <a:cubicBezTo>
                  <a:pt x="5965078" y="4457608"/>
                  <a:pt x="5916406" y="4355122"/>
                  <a:pt x="5669901" y="4409830"/>
                </a:cubicBezTo>
                <a:cubicBezTo>
                  <a:pt x="5423396" y="4464538"/>
                  <a:pt x="5353094" y="4392710"/>
                  <a:pt x="5171881" y="4409830"/>
                </a:cubicBezTo>
                <a:cubicBezTo>
                  <a:pt x="4990668" y="4426950"/>
                  <a:pt x="4748560" y="4402815"/>
                  <a:pt x="4538037" y="4409830"/>
                </a:cubicBezTo>
                <a:cubicBezTo>
                  <a:pt x="4327514" y="4416845"/>
                  <a:pt x="4239045" y="4381073"/>
                  <a:pt x="4107928" y="4409830"/>
                </a:cubicBezTo>
                <a:cubicBezTo>
                  <a:pt x="3976811" y="4438587"/>
                  <a:pt x="3803590" y="4398726"/>
                  <a:pt x="3609908" y="4409830"/>
                </a:cubicBezTo>
                <a:cubicBezTo>
                  <a:pt x="3416226" y="4420934"/>
                  <a:pt x="3220566" y="4378762"/>
                  <a:pt x="2976064" y="4409830"/>
                </a:cubicBezTo>
                <a:cubicBezTo>
                  <a:pt x="2731562" y="4440898"/>
                  <a:pt x="2767404" y="4380910"/>
                  <a:pt x="2613867" y="4409830"/>
                </a:cubicBezTo>
                <a:cubicBezTo>
                  <a:pt x="2460330" y="4438750"/>
                  <a:pt x="2162165" y="4368275"/>
                  <a:pt x="1912111" y="4409830"/>
                </a:cubicBezTo>
                <a:cubicBezTo>
                  <a:pt x="1662057" y="4451385"/>
                  <a:pt x="1509092" y="4351748"/>
                  <a:pt x="1346179" y="4409830"/>
                </a:cubicBezTo>
                <a:cubicBezTo>
                  <a:pt x="1183266" y="4467912"/>
                  <a:pt x="961213" y="4366097"/>
                  <a:pt x="734972" y="4409830"/>
                </a:cubicBezTo>
                <a:cubicBezTo>
                  <a:pt x="389779" y="4471170"/>
                  <a:pt x="-22048" y="4102822"/>
                  <a:pt x="0" y="3674858"/>
                </a:cubicBezTo>
                <a:cubicBezTo>
                  <a:pt x="-33556" y="3541010"/>
                  <a:pt x="9672" y="3327116"/>
                  <a:pt x="0" y="3028083"/>
                </a:cubicBezTo>
                <a:cubicBezTo>
                  <a:pt x="-9672" y="2729051"/>
                  <a:pt x="42162" y="2709116"/>
                  <a:pt x="0" y="2440106"/>
                </a:cubicBezTo>
                <a:cubicBezTo>
                  <a:pt x="-42162" y="2171096"/>
                  <a:pt x="52421" y="2105161"/>
                  <a:pt x="0" y="1852129"/>
                </a:cubicBezTo>
                <a:cubicBezTo>
                  <a:pt x="-52421" y="1599097"/>
                  <a:pt x="11908" y="1478728"/>
                  <a:pt x="0" y="1352348"/>
                </a:cubicBezTo>
                <a:cubicBezTo>
                  <a:pt x="-11908" y="1225968"/>
                  <a:pt x="12157" y="999077"/>
                  <a:pt x="0" y="734972"/>
                </a:cubicBezTo>
                <a:close/>
              </a:path>
              <a:path w="8261131" h="4409830" stroke="0" extrusionOk="0">
                <a:moveTo>
                  <a:pt x="0" y="734972"/>
                </a:moveTo>
                <a:cubicBezTo>
                  <a:pt x="-9709" y="379778"/>
                  <a:pt x="323998" y="-6932"/>
                  <a:pt x="734972" y="0"/>
                </a:cubicBezTo>
                <a:cubicBezTo>
                  <a:pt x="974026" y="-59826"/>
                  <a:pt x="1094360" y="45289"/>
                  <a:pt x="1368816" y="0"/>
                </a:cubicBezTo>
                <a:cubicBezTo>
                  <a:pt x="1643272" y="-45289"/>
                  <a:pt x="1579074" y="20694"/>
                  <a:pt x="1731013" y="0"/>
                </a:cubicBezTo>
                <a:cubicBezTo>
                  <a:pt x="1882952" y="-20694"/>
                  <a:pt x="1985796" y="42628"/>
                  <a:pt x="2093209" y="0"/>
                </a:cubicBezTo>
                <a:cubicBezTo>
                  <a:pt x="2200622" y="-42628"/>
                  <a:pt x="2324051" y="10173"/>
                  <a:pt x="2523318" y="0"/>
                </a:cubicBezTo>
                <a:cubicBezTo>
                  <a:pt x="2722585" y="-10173"/>
                  <a:pt x="2947129" y="37174"/>
                  <a:pt x="3225074" y="0"/>
                </a:cubicBezTo>
                <a:cubicBezTo>
                  <a:pt x="3503019" y="-37174"/>
                  <a:pt x="3536207" y="16083"/>
                  <a:pt x="3723094" y="0"/>
                </a:cubicBezTo>
                <a:cubicBezTo>
                  <a:pt x="3909981" y="-16083"/>
                  <a:pt x="3956274" y="42240"/>
                  <a:pt x="4085291" y="0"/>
                </a:cubicBezTo>
                <a:cubicBezTo>
                  <a:pt x="4214308" y="-42240"/>
                  <a:pt x="4318614" y="6248"/>
                  <a:pt x="4447488" y="0"/>
                </a:cubicBezTo>
                <a:cubicBezTo>
                  <a:pt x="4576362" y="-6248"/>
                  <a:pt x="4840086" y="48246"/>
                  <a:pt x="4945508" y="0"/>
                </a:cubicBezTo>
                <a:cubicBezTo>
                  <a:pt x="5050930" y="-48246"/>
                  <a:pt x="5210123" y="14252"/>
                  <a:pt x="5375616" y="0"/>
                </a:cubicBezTo>
                <a:cubicBezTo>
                  <a:pt x="5541109" y="-14252"/>
                  <a:pt x="5671506" y="55887"/>
                  <a:pt x="5873637" y="0"/>
                </a:cubicBezTo>
                <a:cubicBezTo>
                  <a:pt x="6075768" y="-55887"/>
                  <a:pt x="6171701" y="42491"/>
                  <a:pt x="6303745" y="0"/>
                </a:cubicBezTo>
                <a:cubicBezTo>
                  <a:pt x="6435789" y="-42491"/>
                  <a:pt x="6730798" y="44103"/>
                  <a:pt x="6869678" y="0"/>
                </a:cubicBezTo>
                <a:cubicBezTo>
                  <a:pt x="7008558" y="-44103"/>
                  <a:pt x="7267884" y="23226"/>
                  <a:pt x="7526159" y="0"/>
                </a:cubicBezTo>
                <a:cubicBezTo>
                  <a:pt x="7898063" y="-22150"/>
                  <a:pt x="8347266" y="387288"/>
                  <a:pt x="8261131" y="734972"/>
                </a:cubicBezTo>
                <a:cubicBezTo>
                  <a:pt x="8275789" y="979025"/>
                  <a:pt x="8232792" y="1051331"/>
                  <a:pt x="8261131" y="1234753"/>
                </a:cubicBezTo>
                <a:cubicBezTo>
                  <a:pt x="8289470" y="1418175"/>
                  <a:pt x="8214448" y="1726732"/>
                  <a:pt x="8261131" y="1881528"/>
                </a:cubicBezTo>
                <a:cubicBezTo>
                  <a:pt x="8307814" y="2036324"/>
                  <a:pt x="8229721" y="2312870"/>
                  <a:pt x="8261131" y="2469505"/>
                </a:cubicBezTo>
                <a:cubicBezTo>
                  <a:pt x="8292541" y="2626140"/>
                  <a:pt x="8213809" y="2986839"/>
                  <a:pt x="8261131" y="3116280"/>
                </a:cubicBezTo>
                <a:cubicBezTo>
                  <a:pt x="8308453" y="3245721"/>
                  <a:pt x="8204053" y="3435381"/>
                  <a:pt x="8261131" y="3674858"/>
                </a:cubicBezTo>
                <a:cubicBezTo>
                  <a:pt x="8193625" y="4019979"/>
                  <a:pt x="7980818" y="4459148"/>
                  <a:pt x="7526159" y="4409830"/>
                </a:cubicBezTo>
                <a:cubicBezTo>
                  <a:pt x="7319176" y="4469193"/>
                  <a:pt x="7209638" y="4407354"/>
                  <a:pt x="6960227" y="4409830"/>
                </a:cubicBezTo>
                <a:cubicBezTo>
                  <a:pt x="6710816" y="4412306"/>
                  <a:pt x="6443384" y="4350686"/>
                  <a:pt x="6258471" y="4409830"/>
                </a:cubicBezTo>
                <a:cubicBezTo>
                  <a:pt x="6073558" y="4468974"/>
                  <a:pt x="5988094" y="4391886"/>
                  <a:pt x="5896274" y="4409830"/>
                </a:cubicBezTo>
                <a:cubicBezTo>
                  <a:pt x="5804454" y="4427774"/>
                  <a:pt x="5389828" y="4357747"/>
                  <a:pt x="5262430" y="4409830"/>
                </a:cubicBezTo>
                <a:cubicBezTo>
                  <a:pt x="5135032" y="4461913"/>
                  <a:pt x="5063007" y="4368820"/>
                  <a:pt x="4900233" y="4409830"/>
                </a:cubicBezTo>
                <a:cubicBezTo>
                  <a:pt x="4737459" y="4450840"/>
                  <a:pt x="4555897" y="4391387"/>
                  <a:pt x="4402213" y="4409830"/>
                </a:cubicBezTo>
                <a:cubicBezTo>
                  <a:pt x="4248529" y="4428273"/>
                  <a:pt x="3925156" y="4362996"/>
                  <a:pt x="3700457" y="4409830"/>
                </a:cubicBezTo>
                <a:cubicBezTo>
                  <a:pt x="3475758" y="4456664"/>
                  <a:pt x="3285681" y="4360722"/>
                  <a:pt x="3066613" y="4409830"/>
                </a:cubicBezTo>
                <a:cubicBezTo>
                  <a:pt x="2847545" y="4458938"/>
                  <a:pt x="2768705" y="4354485"/>
                  <a:pt x="2568592" y="4409830"/>
                </a:cubicBezTo>
                <a:cubicBezTo>
                  <a:pt x="2368479" y="4465175"/>
                  <a:pt x="2211400" y="4371498"/>
                  <a:pt x="1934748" y="4409830"/>
                </a:cubicBezTo>
                <a:cubicBezTo>
                  <a:pt x="1658096" y="4448162"/>
                  <a:pt x="1548161" y="4393077"/>
                  <a:pt x="1436728" y="4409830"/>
                </a:cubicBezTo>
                <a:cubicBezTo>
                  <a:pt x="1325295" y="4426583"/>
                  <a:pt x="1073948" y="4348642"/>
                  <a:pt x="734972" y="4409830"/>
                </a:cubicBezTo>
                <a:cubicBezTo>
                  <a:pt x="330229" y="4521926"/>
                  <a:pt x="-24359" y="4087644"/>
                  <a:pt x="0" y="3674858"/>
                </a:cubicBezTo>
                <a:cubicBezTo>
                  <a:pt x="-57180" y="3458360"/>
                  <a:pt x="33900" y="3261401"/>
                  <a:pt x="0" y="3116280"/>
                </a:cubicBezTo>
                <a:cubicBezTo>
                  <a:pt x="-33900" y="2971159"/>
                  <a:pt x="50085" y="2778238"/>
                  <a:pt x="0" y="2587100"/>
                </a:cubicBezTo>
                <a:cubicBezTo>
                  <a:pt x="-50085" y="2395962"/>
                  <a:pt x="10417" y="2127051"/>
                  <a:pt x="0" y="1999123"/>
                </a:cubicBezTo>
                <a:cubicBezTo>
                  <a:pt x="-10417" y="1871195"/>
                  <a:pt x="25364" y="1683676"/>
                  <a:pt x="0" y="1469943"/>
                </a:cubicBezTo>
                <a:cubicBezTo>
                  <a:pt x="-25364" y="1256210"/>
                  <a:pt x="72800" y="950519"/>
                  <a:pt x="0" y="734972"/>
                </a:cubicBezTo>
                <a:close/>
              </a:path>
            </a:pathLst>
          </a:custGeom>
          <a:solidFill>
            <a:schemeClr val="bg1">
              <a:alpha val="73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Cambria" panose="02040503050406030204" pitchFamily="18" charset="0"/>
              <a:ea typeface="思源黑体 CN Bold" panose="020B0800000000000000" pitchFamily="34" charset="-122"/>
              <a:cs typeface="+mn-cs"/>
            </a:endParaRPr>
          </a:p>
        </p:txBody>
      </p:sp>
      <p:sp>
        <p:nvSpPr>
          <p:cNvPr id="31" name="文本框 21"/>
          <p:cNvSpPr txBox="1"/>
          <p:nvPr/>
        </p:nvSpPr>
        <p:spPr>
          <a:xfrm>
            <a:off x="2533650" y="1575591"/>
            <a:ext cx="72506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Thứ</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ngày</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tháng</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năm</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zh-CN" altLang="en-US" sz="4000" b="1" i="0" u="none" strike="noStrike" kern="1200" cap="none" spc="0" normalizeH="0" baseline="0" noProof="0" dirty="0">
              <a:ln w="12700">
                <a:noFill/>
              </a:ln>
              <a:solidFill>
                <a:srgbClr val="002060"/>
              </a:solidFill>
              <a:effectLst/>
              <a:uLnTx/>
              <a:uFillTx/>
              <a:latin typeface="Cambria" panose="02040503050406030204" pitchFamily="18" charset="0"/>
              <a:ea typeface="Microsoft YaHei" panose="020B0503020204020204" pitchFamily="34" charset="-122"/>
              <a:cs typeface="+mn-cs"/>
            </a:endParaRPr>
          </a:p>
        </p:txBody>
      </p:sp>
      <p:sp>
        <p:nvSpPr>
          <p:cNvPr id="32" name="TextBox 31"/>
          <p:cNvSpPr txBox="1"/>
          <p:nvPr/>
        </p:nvSpPr>
        <p:spPr>
          <a:xfrm>
            <a:off x="4078793" y="2348231"/>
            <a:ext cx="3888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Toán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7"/>
          <a:stretch>
            <a:fillRect/>
          </a:stretch>
        </p:blipFill>
        <p:spPr>
          <a:xfrm>
            <a:off x="1940829" y="2984274"/>
            <a:ext cx="8443692" cy="2280102"/>
          </a:xfrm>
          <a:prstGeom prst="rect">
            <a:avLst/>
          </a:prstGeom>
        </p:spPr>
      </p:pic>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ppt_w</p:attrName>
                                            </p:attrNameLst>
                                          </p:cBhvr>
                                          <p:tavLst>
                                            <p:tav tm="0">
                                              <p:val>
                                                <p:strVal val="#ppt_w+.3"/>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animEffect transition="in" filter="fade">
                                          <p:cBhvr>
                                            <p:cTn id="13" dur="1000"/>
                                            <p:tgtEl>
                                              <p:spTgt spid="31"/>
                                            </p:tgtEl>
                                          </p:cBhvr>
                                        </p:animEffect>
                                      </p:childTnLst>
                                    </p:cTn>
                                  </p:par>
                                </p:childTnLst>
                              </p:cTn>
                            </p:par>
                            <p:par>
                              <p:cTn id="14" fill="hold">
                                <p:stCondLst>
                                  <p:cond delay="500"/>
                                </p:stCondLst>
                                <p:childTnLst>
                                  <p:par>
                                    <p:cTn id="15" presetID="2" presetClass="entr" presetSubtype="2" fill="hold" grpId="0" nodeType="afterEffect" p14:presetBounceEnd="54000">
                                      <p:stCondLst>
                                        <p:cond delay="0"/>
                                      </p:stCondLst>
                                      <p:iterate type="lt">
                                        <p:tmPct val="10000"/>
                                      </p:iterate>
                                      <p:childTnLst>
                                        <p:set>
                                          <p:cBhvr>
                                            <p:cTn id="16" dur="1" fill="hold">
                                              <p:stCondLst>
                                                <p:cond delay="0"/>
                                              </p:stCondLst>
                                            </p:cTn>
                                            <p:tgtEl>
                                              <p:spTgt spid="32"/>
                                            </p:tgtEl>
                                            <p:attrNameLst>
                                              <p:attrName>style.visibility</p:attrName>
                                            </p:attrNameLst>
                                          </p:cBhvr>
                                          <p:to>
                                            <p:strVal val="visible"/>
                                          </p:to>
                                        </p:set>
                                        <p:anim calcmode="lin" valueType="num" p14:bounceEnd="54000">
                                          <p:cBhvr additive="base">
                                            <p:cTn id="17" dur="500" fill="hold"/>
                                            <p:tgtEl>
                                              <p:spTgt spid="32"/>
                                            </p:tgtEl>
                                            <p:attrNameLst>
                                              <p:attrName>ppt_x</p:attrName>
                                            </p:attrNameLst>
                                          </p:cBhvr>
                                          <p:tavLst>
                                            <p:tav tm="0">
                                              <p:val>
                                                <p:strVal val="1+#ppt_w/2"/>
                                              </p:val>
                                            </p:tav>
                                            <p:tav tm="100000">
                                              <p:val>
                                                <p:strVal val="#ppt_x"/>
                                              </p:val>
                                            </p:tav>
                                          </p:tavLst>
                                        </p:anim>
                                        <p:anim calcmode="lin" valueType="num" p14:bounceEnd="54000">
                                          <p:cBhvr additive="base">
                                            <p:cTn id="1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ppt_w</p:attrName>
                                            </p:attrNameLst>
                                          </p:cBhvr>
                                          <p:tavLst>
                                            <p:tav tm="0">
                                              <p:val>
                                                <p:strVal val="#ppt_w+.3"/>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animEffect transition="in" filter="fade">
                                          <p:cBhvr>
                                            <p:cTn id="13" dur="1000"/>
                                            <p:tgtEl>
                                              <p:spTgt spid="31"/>
                                            </p:tgtEl>
                                          </p:cBhvr>
                                        </p:animEffect>
                                      </p:childTnLst>
                                    </p:cTn>
                                  </p:par>
                                </p:childTnLst>
                              </p:cTn>
                            </p:par>
                            <p:par>
                              <p:cTn id="14" fill="hold">
                                <p:stCondLst>
                                  <p:cond delay="5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1+#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4" descr="Đường Bộ Hồ Núi Non Bầu - Miễn Phí vector hình ảnh trên Pixab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339212" y="291281"/>
            <a:ext cx="11533239" cy="6275438"/>
          </a:xfrm>
          <a:prstGeom prst="roundRect">
            <a:avLst>
              <a:gd name="adj" fmla="val 9491"/>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7"/>
          <p:cNvSpPr txBox="1"/>
          <p:nvPr/>
        </p:nvSpPr>
        <p:spPr>
          <a:xfrm>
            <a:off x="4005471" y="1261587"/>
            <a:ext cx="7756994" cy="19189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 Thực hiện được phép cộng, trừ, nhân, chia đã học trong phạm vi 100 000.</a:t>
            </a:r>
            <a:endParaRPr lang="vi-VN" altLang="zh-CN" sz="2800" dirty="0">
              <a:solidFill>
                <a:prstClr val="black"/>
              </a:solidFill>
              <a:latin typeface="Calibri" panose="020F0502020204030204" pitchFamily="34" charset="0"/>
              <a:cs typeface="Calibri" panose="020F0502020204030204" pitchFamily="34" charset="0"/>
              <a:sym typeface="+mn-lt"/>
            </a:endParaRP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Tính nhẩm được các phép cộng, trừ, nhân, chia đã học và tính giá trị của biểu thức liên quan đến các số tròn nghìn, tròn chục nghìn.</a:t>
            </a:r>
            <a:endParaRPr lang="vi-VN" altLang="zh-CN" sz="2800" dirty="0">
              <a:solidFill>
                <a:prstClr val="black"/>
              </a:solidFill>
              <a:latin typeface="Calibri" panose="020F0502020204030204" pitchFamily="34" charset="0"/>
              <a:cs typeface="Calibri" panose="020F0502020204030204" pitchFamily="34" charset="0"/>
              <a:sym typeface="+mn-lt"/>
            </a:endParaRP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Tính được giá trị của biểu thức liên quan đến phép cộng, trừ, nhân, chia có và không có dấu ngoặc.</a:t>
            </a:r>
            <a:endParaRPr lang="vi-VN" altLang="zh-CN" sz="2800" dirty="0">
              <a:solidFill>
                <a:prstClr val="black"/>
              </a:solidFill>
              <a:latin typeface="Calibri" panose="020F0502020204030204" pitchFamily="34" charset="0"/>
              <a:cs typeface="Calibri" panose="020F0502020204030204" pitchFamily="34" charset="0"/>
              <a:sym typeface="+mn-lt"/>
            </a:endParaRP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Giải được bài toán thực tế liên quan đến các phép cộng, trừ, nhân, chia đã học.</a:t>
            </a:r>
            <a:endParaRPr lang="vi-VN" altLang="zh-CN" sz="2800" dirty="0">
              <a:solidFill>
                <a:prstClr val="black"/>
              </a:solidFill>
              <a:latin typeface="Calibri" panose="020F0502020204030204" pitchFamily="34" charset="0"/>
              <a:cs typeface="Calibri" panose="020F0502020204030204" pitchFamily="34" charset="0"/>
              <a:sym typeface="+mn-lt"/>
            </a:endParaRPr>
          </a:p>
        </p:txBody>
      </p:sp>
      <p:grpSp>
        <p:nvGrpSpPr>
          <p:cNvPr id="24" name="组合 12"/>
          <p:cNvGrpSpPr/>
          <p:nvPr/>
        </p:nvGrpSpPr>
        <p:grpSpPr>
          <a:xfrm rot="20461740">
            <a:off x="3685741" y="1522208"/>
            <a:ext cx="394185" cy="377723"/>
            <a:chOff x="1267237" y="4149067"/>
            <a:chExt cx="1172591" cy="1179462"/>
          </a:xfrm>
        </p:grpSpPr>
        <p:sp>
          <p:nvSpPr>
            <p:cNvPr id="25" name="五角星 2"/>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6" name="文本框 14"/>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43" name="组合 6"/>
          <p:cNvGrpSpPr/>
          <p:nvPr/>
        </p:nvGrpSpPr>
        <p:grpSpPr>
          <a:xfrm>
            <a:off x="429536" y="452894"/>
            <a:ext cx="3751194" cy="3889032"/>
            <a:chOff x="3051715" y="1629522"/>
            <a:chExt cx="7107908" cy="7786056"/>
          </a:xfrm>
        </p:grpSpPr>
        <p:sp>
          <p:nvSpPr>
            <p:cNvPr id="44" name="弧形 7"/>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5" name="弧形 8"/>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6" name="弧形 9"/>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7" name="弧形 10"/>
            <p:cNvSpPr/>
            <p:nvPr/>
          </p:nvSpPr>
          <p:spPr>
            <a:xfrm>
              <a:off x="3235048" y="2596557"/>
              <a:ext cx="6819023" cy="6819021"/>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8" name="弧形 11"/>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grpSp>
        <p:nvGrpSpPr>
          <p:cNvPr id="50" name="组合 3"/>
          <p:cNvGrpSpPr/>
          <p:nvPr/>
        </p:nvGrpSpPr>
        <p:grpSpPr>
          <a:xfrm flipH="1">
            <a:off x="1689284" y="2261228"/>
            <a:ext cx="1965645" cy="1232847"/>
            <a:chOff x="594425" y="1153191"/>
            <a:chExt cx="2605975" cy="1634460"/>
          </a:xfrm>
        </p:grpSpPr>
        <p:sp>
          <p:nvSpPr>
            <p:cNvPr id="51" name="任意多边形 9"/>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52" name="任意多边形 10"/>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57" name="Picture 56"/>
          <p:cNvPicPr>
            <a:picLocks noChangeAspect="1"/>
          </p:cNvPicPr>
          <p:nvPr/>
        </p:nvPicPr>
        <p:blipFill>
          <a:blip r:embed="rId2"/>
          <a:stretch>
            <a:fillRect/>
          </a:stretch>
        </p:blipFill>
        <p:spPr>
          <a:xfrm>
            <a:off x="390651" y="2979406"/>
            <a:ext cx="3578662" cy="18533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1"/>
          <a:stretch>
            <a:fillRect/>
          </a:stretch>
        </p:blipFill>
        <p:spPr>
          <a:xfrm>
            <a:off x="0" y="0"/>
            <a:ext cx="12192000" cy="6857999"/>
          </a:xfrm>
          <a:prstGeom prst="rect">
            <a:avLst/>
          </a:prstGeom>
        </p:spPr>
      </p:pic>
      <p:pic>
        <p:nvPicPr>
          <p:cNvPr id="2052" name="Picture 4" descr="IEMA Foundation Certificate Syllabu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5">
            <a:extLst>
              <a:ext uri="{BEBA8EAE-BF5A-486C-A8C5-ECC9F3942E4B}">
                <a14:imgProps xmlns:a14="http://schemas.microsoft.com/office/drawing/2010/main">
                  <a14:imgLayer r:embed="rId6">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a:fillRect/>
          </a:stretch>
        </p:blipFill>
        <p:spPr>
          <a:xfrm>
            <a:off x="9299737" y="0"/>
            <a:ext cx="2892263" cy="3389670"/>
          </a:xfrm>
          <a:prstGeom prst="rect">
            <a:avLst/>
          </a:prstGeom>
        </p:spPr>
      </p:pic>
      <p:grpSp>
        <p:nvGrpSpPr>
          <p:cNvPr id="11" name="组合 23"/>
          <p:cNvGrpSpPr/>
          <p:nvPr/>
        </p:nvGrpSpPr>
        <p:grpSpPr>
          <a:xfrm>
            <a:off x="1935991" y="1256028"/>
            <a:ext cx="8135009" cy="5416516"/>
            <a:chOff x="564316" y="378816"/>
            <a:chExt cx="5393413" cy="3914606"/>
          </a:xfrm>
        </p:grpSpPr>
        <p:grpSp>
          <p:nvGrpSpPr>
            <p:cNvPr id="12" name="组合 21"/>
            <p:cNvGrpSpPr/>
            <p:nvPr/>
          </p:nvGrpSpPr>
          <p:grpSpPr>
            <a:xfrm>
              <a:off x="732457" y="559663"/>
              <a:ext cx="5046217" cy="3694839"/>
              <a:chOff x="3057189" y="3555370"/>
              <a:chExt cx="5046217" cy="3694839"/>
            </a:xfrm>
          </p:grpSpPr>
          <p:sp>
            <p:nvSpPr>
              <p:cNvPr id="25" name="任意多边形: 形状 9"/>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1" fmla="*/ 0 w 4203700"/>
                  <a:gd name="connsiteY0-2" fmla="*/ 2097388 h 3164188"/>
                  <a:gd name="connsiteX1-3" fmla="*/ 101600 w 4203700"/>
                  <a:gd name="connsiteY1-4" fmla="*/ 725788 h 3164188"/>
                  <a:gd name="connsiteX2-5" fmla="*/ 1054100 w 4203700"/>
                  <a:gd name="connsiteY2-6" fmla="*/ 306688 h 3164188"/>
                  <a:gd name="connsiteX3-7" fmla="*/ 2044700 w 4203700"/>
                  <a:gd name="connsiteY3-8" fmla="*/ 90788 h 3164188"/>
                  <a:gd name="connsiteX4-9" fmla="*/ 2959100 w 4203700"/>
                  <a:gd name="connsiteY4-10" fmla="*/ 281288 h 3164188"/>
                  <a:gd name="connsiteX5-11" fmla="*/ 3695700 w 4203700"/>
                  <a:gd name="connsiteY5-12" fmla="*/ 738488 h 3164188"/>
                  <a:gd name="connsiteX6-13" fmla="*/ 4203700 w 4203700"/>
                  <a:gd name="connsiteY6-14" fmla="*/ 2071988 h 3164188"/>
                  <a:gd name="connsiteX7-15" fmla="*/ 3098800 w 4203700"/>
                  <a:gd name="connsiteY7-16" fmla="*/ 2948288 h 3164188"/>
                  <a:gd name="connsiteX8-17" fmla="*/ 1892300 w 4203700"/>
                  <a:gd name="connsiteY8-18" fmla="*/ 3164188 h 3164188"/>
                  <a:gd name="connsiteX9-19" fmla="*/ 584200 w 4203700"/>
                  <a:gd name="connsiteY9-20" fmla="*/ 3037188 h 3164188"/>
                  <a:gd name="connsiteX10-21" fmla="*/ 0 w 4203700"/>
                  <a:gd name="connsiteY10-22" fmla="*/ 2097388 h 3164188"/>
                  <a:gd name="connsiteX0-23" fmla="*/ 0 w 4203700"/>
                  <a:gd name="connsiteY0-24" fmla="*/ 2146930 h 3213730"/>
                  <a:gd name="connsiteX1-25" fmla="*/ 101600 w 4203700"/>
                  <a:gd name="connsiteY1-26" fmla="*/ 775330 h 3213730"/>
                  <a:gd name="connsiteX2-27" fmla="*/ 1054100 w 4203700"/>
                  <a:gd name="connsiteY2-28" fmla="*/ 356230 h 3213730"/>
                  <a:gd name="connsiteX3-29" fmla="*/ 2044700 w 4203700"/>
                  <a:gd name="connsiteY3-30" fmla="*/ 140330 h 3213730"/>
                  <a:gd name="connsiteX4-31" fmla="*/ 2959100 w 4203700"/>
                  <a:gd name="connsiteY4-32" fmla="*/ 330830 h 3213730"/>
                  <a:gd name="connsiteX5-33" fmla="*/ 3695700 w 4203700"/>
                  <a:gd name="connsiteY5-34" fmla="*/ 788030 h 3213730"/>
                  <a:gd name="connsiteX6-35" fmla="*/ 4203700 w 4203700"/>
                  <a:gd name="connsiteY6-36" fmla="*/ 2121530 h 3213730"/>
                  <a:gd name="connsiteX7-37" fmla="*/ 3098800 w 4203700"/>
                  <a:gd name="connsiteY7-38" fmla="*/ 2997830 h 3213730"/>
                  <a:gd name="connsiteX8-39" fmla="*/ 1892300 w 4203700"/>
                  <a:gd name="connsiteY8-40" fmla="*/ 3213730 h 3213730"/>
                  <a:gd name="connsiteX9-41" fmla="*/ 584200 w 4203700"/>
                  <a:gd name="connsiteY9-42" fmla="*/ 3086730 h 3213730"/>
                  <a:gd name="connsiteX10-43" fmla="*/ 0 w 4203700"/>
                  <a:gd name="connsiteY10-44" fmla="*/ 2146930 h 3213730"/>
                  <a:gd name="connsiteX0-45" fmla="*/ 0 w 4203700"/>
                  <a:gd name="connsiteY0-46" fmla="*/ 2146930 h 3213730"/>
                  <a:gd name="connsiteX1-47" fmla="*/ 101600 w 4203700"/>
                  <a:gd name="connsiteY1-48" fmla="*/ 775330 h 3213730"/>
                  <a:gd name="connsiteX2-49" fmla="*/ 1054100 w 4203700"/>
                  <a:gd name="connsiteY2-50" fmla="*/ 356230 h 3213730"/>
                  <a:gd name="connsiteX3-51" fmla="*/ 2044700 w 4203700"/>
                  <a:gd name="connsiteY3-52" fmla="*/ 140330 h 3213730"/>
                  <a:gd name="connsiteX4-53" fmla="*/ 2959100 w 4203700"/>
                  <a:gd name="connsiteY4-54" fmla="*/ 330830 h 3213730"/>
                  <a:gd name="connsiteX5-55" fmla="*/ 3695700 w 4203700"/>
                  <a:gd name="connsiteY5-56" fmla="*/ 788030 h 3213730"/>
                  <a:gd name="connsiteX6-57" fmla="*/ 4203700 w 4203700"/>
                  <a:gd name="connsiteY6-58" fmla="*/ 2121530 h 3213730"/>
                  <a:gd name="connsiteX7-59" fmla="*/ 3098800 w 4203700"/>
                  <a:gd name="connsiteY7-60" fmla="*/ 2997830 h 3213730"/>
                  <a:gd name="connsiteX8-61" fmla="*/ 1892300 w 4203700"/>
                  <a:gd name="connsiteY8-62" fmla="*/ 3213730 h 3213730"/>
                  <a:gd name="connsiteX9-63" fmla="*/ 584200 w 4203700"/>
                  <a:gd name="connsiteY9-64" fmla="*/ 3086730 h 3213730"/>
                  <a:gd name="connsiteX10-65" fmla="*/ 0 w 4203700"/>
                  <a:gd name="connsiteY10-66" fmla="*/ 2146930 h 3213730"/>
                  <a:gd name="connsiteX0-67" fmla="*/ 0 w 4203700"/>
                  <a:gd name="connsiteY0-68" fmla="*/ 2146930 h 3213730"/>
                  <a:gd name="connsiteX1-69" fmla="*/ 101600 w 4203700"/>
                  <a:gd name="connsiteY1-70" fmla="*/ 775330 h 3213730"/>
                  <a:gd name="connsiteX2-71" fmla="*/ 1054100 w 4203700"/>
                  <a:gd name="connsiteY2-72" fmla="*/ 356230 h 3213730"/>
                  <a:gd name="connsiteX3-73" fmla="*/ 2044700 w 4203700"/>
                  <a:gd name="connsiteY3-74" fmla="*/ 140330 h 3213730"/>
                  <a:gd name="connsiteX4-75" fmla="*/ 2959100 w 4203700"/>
                  <a:gd name="connsiteY4-76" fmla="*/ 330830 h 3213730"/>
                  <a:gd name="connsiteX5-77" fmla="*/ 3695700 w 4203700"/>
                  <a:gd name="connsiteY5-78" fmla="*/ 788030 h 3213730"/>
                  <a:gd name="connsiteX6-79" fmla="*/ 4203700 w 4203700"/>
                  <a:gd name="connsiteY6-80" fmla="*/ 2121530 h 3213730"/>
                  <a:gd name="connsiteX7-81" fmla="*/ 3098800 w 4203700"/>
                  <a:gd name="connsiteY7-82" fmla="*/ 2997830 h 3213730"/>
                  <a:gd name="connsiteX8-83" fmla="*/ 1892300 w 4203700"/>
                  <a:gd name="connsiteY8-84" fmla="*/ 3213730 h 3213730"/>
                  <a:gd name="connsiteX9-85" fmla="*/ 584200 w 4203700"/>
                  <a:gd name="connsiteY9-86" fmla="*/ 3086730 h 3213730"/>
                  <a:gd name="connsiteX10-87" fmla="*/ 0 w 4203700"/>
                  <a:gd name="connsiteY10-88" fmla="*/ 2146930 h 3213730"/>
                  <a:gd name="connsiteX0-89" fmla="*/ 0 w 4203700"/>
                  <a:gd name="connsiteY0-90" fmla="*/ 2146930 h 3213730"/>
                  <a:gd name="connsiteX1-91" fmla="*/ 101600 w 4203700"/>
                  <a:gd name="connsiteY1-92" fmla="*/ 775330 h 3213730"/>
                  <a:gd name="connsiteX2-93" fmla="*/ 1054100 w 4203700"/>
                  <a:gd name="connsiteY2-94" fmla="*/ 356230 h 3213730"/>
                  <a:gd name="connsiteX3-95" fmla="*/ 2044700 w 4203700"/>
                  <a:gd name="connsiteY3-96" fmla="*/ 140330 h 3213730"/>
                  <a:gd name="connsiteX4-97" fmla="*/ 2959100 w 4203700"/>
                  <a:gd name="connsiteY4-98" fmla="*/ 330830 h 3213730"/>
                  <a:gd name="connsiteX5-99" fmla="*/ 3695700 w 4203700"/>
                  <a:gd name="connsiteY5-100" fmla="*/ 788030 h 3213730"/>
                  <a:gd name="connsiteX6-101" fmla="*/ 4203700 w 4203700"/>
                  <a:gd name="connsiteY6-102" fmla="*/ 2121530 h 3213730"/>
                  <a:gd name="connsiteX7-103" fmla="*/ 3098800 w 4203700"/>
                  <a:gd name="connsiteY7-104" fmla="*/ 2997830 h 3213730"/>
                  <a:gd name="connsiteX8-105" fmla="*/ 1892300 w 4203700"/>
                  <a:gd name="connsiteY8-106" fmla="*/ 3213730 h 3213730"/>
                  <a:gd name="connsiteX9-107" fmla="*/ 584200 w 4203700"/>
                  <a:gd name="connsiteY9-108" fmla="*/ 3086730 h 3213730"/>
                  <a:gd name="connsiteX10-109" fmla="*/ 0 w 4203700"/>
                  <a:gd name="connsiteY10-110" fmla="*/ 2146930 h 3213730"/>
                  <a:gd name="connsiteX0-111" fmla="*/ 0 w 4203700"/>
                  <a:gd name="connsiteY0-112" fmla="*/ 2146930 h 3213730"/>
                  <a:gd name="connsiteX1-113" fmla="*/ 101600 w 4203700"/>
                  <a:gd name="connsiteY1-114" fmla="*/ 775330 h 3213730"/>
                  <a:gd name="connsiteX2-115" fmla="*/ 1054100 w 4203700"/>
                  <a:gd name="connsiteY2-116" fmla="*/ 356230 h 3213730"/>
                  <a:gd name="connsiteX3-117" fmla="*/ 2044700 w 4203700"/>
                  <a:gd name="connsiteY3-118" fmla="*/ 140330 h 3213730"/>
                  <a:gd name="connsiteX4-119" fmla="*/ 2959100 w 4203700"/>
                  <a:gd name="connsiteY4-120" fmla="*/ 330830 h 3213730"/>
                  <a:gd name="connsiteX5-121" fmla="*/ 3695700 w 4203700"/>
                  <a:gd name="connsiteY5-122" fmla="*/ 788030 h 3213730"/>
                  <a:gd name="connsiteX6-123" fmla="*/ 4203700 w 4203700"/>
                  <a:gd name="connsiteY6-124" fmla="*/ 2121530 h 3213730"/>
                  <a:gd name="connsiteX7-125" fmla="*/ 3098800 w 4203700"/>
                  <a:gd name="connsiteY7-126" fmla="*/ 2997830 h 3213730"/>
                  <a:gd name="connsiteX8-127" fmla="*/ 1892300 w 4203700"/>
                  <a:gd name="connsiteY8-128" fmla="*/ 3213730 h 3213730"/>
                  <a:gd name="connsiteX9-129" fmla="*/ 584200 w 4203700"/>
                  <a:gd name="connsiteY9-130" fmla="*/ 3086730 h 3213730"/>
                  <a:gd name="connsiteX10-131" fmla="*/ 0 w 4203700"/>
                  <a:gd name="connsiteY10-132" fmla="*/ 2146930 h 3213730"/>
                  <a:gd name="connsiteX0-133" fmla="*/ 0 w 4203700"/>
                  <a:gd name="connsiteY0-134" fmla="*/ 2146930 h 3213730"/>
                  <a:gd name="connsiteX1-135" fmla="*/ 101600 w 4203700"/>
                  <a:gd name="connsiteY1-136" fmla="*/ 775330 h 3213730"/>
                  <a:gd name="connsiteX2-137" fmla="*/ 1054100 w 4203700"/>
                  <a:gd name="connsiteY2-138" fmla="*/ 356230 h 3213730"/>
                  <a:gd name="connsiteX3-139" fmla="*/ 2044700 w 4203700"/>
                  <a:gd name="connsiteY3-140" fmla="*/ 140330 h 3213730"/>
                  <a:gd name="connsiteX4-141" fmla="*/ 2959100 w 4203700"/>
                  <a:gd name="connsiteY4-142" fmla="*/ 330830 h 3213730"/>
                  <a:gd name="connsiteX5-143" fmla="*/ 3695700 w 4203700"/>
                  <a:gd name="connsiteY5-144" fmla="*/ 788030 h 3213730"/>
                  <a:gd name="connsiteX6-145" fmla="*/ 4203700 w 4203700"/>
                  <a:gd name="connsiteY6-146" fmla="*/ 2121530 h 3213730"/>
                  <a:gd name="connsiteX7-147" fmla="*/ 3098800 w 4203700"/>
                  <a:gd name="connsiteY7-148" fmla="*/ 2997830 h 3213730"/>
                  <a:gd name="connsiteX8-149" fmla="*/ 1892300 w 4203700"/>
                  <a:gd name="connsiteY8-150" fmla="*/ 3213730 h 3213730"/>
                  <a:gd name="connsiteX9-151" fmla="*/ 584200 w 4203700"/>
                  <a:gd name="connsiteY9-152" fmla="*/ 3086730 h 3213730"/>
                  <a:gd name="connsiteX10-153" fmla="*/ 0 w 4203700"/>
                  <a:gd name="connsiteY10-154" fmla="*/ 2146930 h 3213730"/>
                  <a:gd name="connsiteX0-155" fmla="*/ 0 w 4203700"/>
                  <a:gd name="connsiteY0-156" fmla="*/ 2146930 h 3213730"/>
                  <a:gd name="connsiteX1-157" fmla="*/ 101600 w 4203700"/>
                  <a:gd name="connsiteY1-158" fmla="*/ 775330 h 3213730"/>
                  <a:gd name="connsiteX2-159" fmla="*/ 1054100 w 4203700"/>
                  <a:gd name="connsiteY2-160" fmla="*/ 356230 h 3213730"/>
                  <a:gd name="connsiteX3-161" fmla="*/ 2044700 w 4203700"/>
                  <a:gd name="connsiteY3-162" fmla="*/ 140330 h 3213730"/>
                  <a:gd name="connsiteX4-163" fmla="*/ 2959100 w 4203700"/>
                  <a:gd name="connsiteY4-164" fmla="*/ 330830 h 3213730"/>
                  <a:gd name="connsiteX5-165" fmla="*/ 3695700 w 4203700"/>
                  <a:gd name="connsiteY5-166" fmla="*/ 788030 h 3213730"/>
                  <a:gd name="connsiteX6-167" fmla="*/ 4203700 w 4203700"/>
                  <a:gd name="connsiteY6-168" fmla="*/ 2121530 h 3213730"/>
                  <a:gd name="connsiteX7-169" fmla="*/ 3098800 w 4203700"/>
                  <a:gd name="connsiteY7-170" fmla="*/ 2997830 h 3213730"/>
                  <a:gd name="connsiteX8-171" fmla="*/ 1892300 w 4203700"/>
                  <a:gd name="connsiteY8-172" fmla="*/ 3213730 h 3213730"/>
                  <a:gd name="connsiteX9-173" fmla="*/ 584200 w 4203700"/>
                  <a:gd name="connsiteY9-174" fmla="*/ 3086730 h 3213730"/>
                  <a:gd name="connsiteX10-175" fmla="*/ 0 w 4203700"/>
                  <a:gd name="connsiteY10-176" fmla="*/ 2146930 h 3213730"/>
                  <a:gd name="connsiteX0-177" fmla="*/ 0 w 4585882"/>
                  <a:gd name="connsiteY0-178" fmla="*/ 2146930 h 3213730"/>
                  <a:gd name="connsiteX1-179" fmla="*/ 101600 w 4585882"/>
                  <a:gd name="connsiteY1-180" fmla="*/ 775330 h 3213730"/>
                  <a:gd name="connsiteX2-181" fmla="*/ 1054100 w 4585882"/>
                  <a:gd name="connsiteY2-182" fmla="*/ 356230 h 3213730"/>
                  <a:gd name="connsiteX3-183" fmla="*/ 2044700 w 4585882"/>
                  <a:gd name="connsiteY3-184" fmla="*/ 140330 h 3213730"/>
                  <a:gd name="connsiteX4-185" fmla="*/ 2959100 w 4585882"/>
                  <a:gd name="connsiteY4-186" fmla="*/ 330830 h 3213730"/>
                  <a:gd name="connsiteX5-187" fmla="*/ 3695700 w 4585882"/>
                  <a:gd name="connsiteY5-188" fmla="*/ 788030 h 3213730"/>
                  <a:gd name="connsiteX6-189" fmla="*/ 4203700 w 4585882"/>
                  <a:gd name="connsiteY6-190" fmla="*/ 2121530 h 3213730"/>
                  <a:gd name="connsiteX7-191" fmla="*/ 3098800 w 4585882"/>
                  <a:gd name="connsiteY7-192" fmla="*/ 2997830 h 3213730"/>
                  <a:gd name="connsiteX8-193" fmla="*/ 1892300 w 4585882"/>
                  <a:gd name="connsiteY8-194" fmla="*/ 3213730 h 3213730"/>
                  <a:gd name="connsiteX9-195" fmla="*/ 584200 w 4585882"/>
                  <a:gd name="connsiteY9-196" fmla="*/ 3086730 h 3213730"/>
                  <a:gd name="connsiteX10-197" fmla="*/ 0 w 4585882"/>
                  <a:gd name="connsiteY10-198" fmla="*/ 2146930 h 3213730"/>
                  <a:gd name="connsiteX0-199" fmla="*/ 0 w 4570821"/>
                  <a:gd name="connsiteY0-200" fmla="*/ 2146930 h 3213730"/>
                  <a:gd name="connsiteX1-201" fmla="*/ 101600 w 4570821"/>
                  <a:gd name="connsiteY1-202" fmla="*/ 775330 h 3213730"/>
                  <a:gd name="connsiteX2-203" fmla="*/ 1054100 w 4570821"/>
                  <a:gd name="connsiteY2-204" fmla="*/ 356230 h 3213730"/>
                  <a:gd name="connsiteX3-205" fmla="*/ 2044700 w 4570821"/>
                  <a:gd name="connsiteY3-206" fmla="*/ 140330 h 3213730"/>
                  <a:gd name="connsiteX4-207" fmla="*/ 2959100 w 4570821"/>
                  <a:gd name="connsiteY4-208" fmla="*/ 330830 h 3213730"/>
                  <a:gd name="connsiteX5-209" fmla="*/ 3695700 w 4570821"/>
                  <a:gd name="connsiteY5-210" fmla="*/ 788030 h 3213730"/>
                  <a:gd name="connsiteX6-211" fmla="*/ 4203700 w 4570821"/>
                  <a:gd name="connsiteY6-212" fmla="*/ 2121530 h 3213730"/>
                  <a:gd name="connsiteX7-213" fmla="*/ 3098800 w 4570821"/>
                  <a:gd name="connsiteY7-214" fmla="*/ 2997830 h 3213730"/>
                  <a:gd name="connsiteX8-215" fmla="*/ 1892300 w 4570821"/>
                  <a:gd name="connsiteY8-216" fmla="*/ 3213730 h 3213730"/>
                  <a:gd name="connsiteX9-217" fmla="*/ 584200 w 4570821"/>
                  <a:gd name="connsiteY9-218" fmla="*/ 3086730 h 3213730"/>
                  <a:gd name="connsiteX10-219" fmla="*/ 0 w 4570821"/>
                  <a:gd name="connsiteY10-220" fmla="*/ 2146930 h 3213730"/>
                  <a:gd name="connsiteX0-221" fmla="*/ 0 w 4570821"/>
                  <a:gd name="connsiteY0-222" fmla="*/ 2146930 h 3213730"/>
                  <a:gd name="connsiteX1-223" fmla="*/ 101600 w 4570821"/>
                  <a:gd name="connsiteY1-224" fmla="*/ 775330 h 3213730"/>
                  <a:gd name="connsiteX2-225" fmla="*/ 1054100 w 4570821"/>
                  <a:gd name="connsiteY2-226" fmla="*/ 356230 h 3213730"/>
                  <a:gd name="connsiteX3-227" fmla="*/ 2044700 w 4570821"/>
                  <a:gd name="connsiteY3-228" fmla="*/ 140330 h 3213730"/>
                  <a:gd name="connsiteX4-229" fmla="*/ 2959100 w 4570821"/>
                  <a:gd name="connsiteY4-230" fmla="*/ 330830 h 3213730"/>
                  <a:gd name="connsiteX5-231" fmla="*/ 3695700 w 4570821"/>
                  <a:gd name="connsiteY5-232" fmla="*/ 788030 h 3213730"/>
                  <a:gd name="connsiteX6-233" fmla="*/ 4203700 w 4570821"/>
                  <a:gd name="connsiteY6-234" fmla="*/ 2121530 h 3213730"/>
                  <a:gd name="connsiteX7-235" fmla="*/ 3098800 w 4570821"/>
                  <a:gd name="connsiteY7-236" fmla="*/ 2997830 h 3213730"/>
                  <a:gd name="connsiteX8-237" fmla="*/ 1892300 w 4570821"/>
                  <a:gd name="connsiteY8-238" fmla="*/ 3213730 h 3213730"/>
                  <a:gd name="connsiteX9-239" fmla="*/ 584200 w 4570821"/>
                  <a:gd name="connsiteY9-240" fmla="*/ 3086730 h 3213730"/>
                  <a:gd name="connsiteX10-241" fmla="*/ 0 w 4570821"/>
                  <a:gd name="connsiteY10-242" fmla="*/ 2146930 h 3213730"/>
                  <a:gd name="connsiteX0-243" fmla="*/ 0 w 4570821"/>
                  <a:gd name="connsiteY0-244" fmla="*/ 2146930 h 3213730"/>
                  <a:gd name="connsiteX1-245" fmla="*/ 101600 w 4570821"/>
                  <a:gd name="connsiteY1-246" fmla="*/ 775330 h 3213730"/>
                  <a:gd name="connsiteX2-247" fmla="*/ 1054100 w 4570821"/>
                  <a:gd name="connsiteY2-248" fmla="*/ 356230 h 3213730"/>
                  <a:gd name="connsiteX3-249" fmla="*/ 2044700 w 4570821"/>
                  <a:gd name="connsiteY3-250" fmla="*/ 140330 h 3213730"/>
                  <a:gd name="connsiteX4-251" fmla="*/ 2959100 w 4570821"/>
                  <a:gd name="connsiteY4-252" fmla="*/ 330830 h 3213730"/>
                  <a:gd name="connsiteX5-253" fmla="*/ 3695700 w 4570821"/>
                  <a:gd name="connsiteY5-254" fmla="*/ 788030 h 3213730"/>
                  <a:gd name="connsiteX6-255" fmla="*/ 4203700 w 4570821"/>
                  <a:gd name="connsiteY6-256" fmla="*/ 2121530 h 3213730"/>
                  <a:gd name="connsiteX7-257" fmla="*/ 3098800 w 4570821"/>
                  <a:gd name="connsiteY7-258" fmla="*/ 2997830 h 3213730"/>
                  <a:gd name="connsiteX8-259" fmla="*/ 1892300 w 4570821"/>
                  <a:gd name="connsiteY8-260" fmla="*/ 3213730 h 3213730"/>
                  <a:gd name="connsiteX9-261" fmla="*/ 584200 w 4570821"/>
                  <a:gd name="connsiteY9-262" fmla="*/ 3086730 h 3213730"/>
                  <a:gd name="connsiteX10-263" fmla="*/ 0 w 4570821"/>
                  <a:gd name="connsiteY10-264" fmla="*/ 2146930 h 3213730"/>
                  <a:gd name="connsiteX0-265" fmla="*/ 0 w 4570821"/>
                  <a:gd name="connsiteY0-266" fmla="*/ 2146930 h 3213730"/>
                  <a:gd name="connsiteX1-267" fmla="*/ 101600 w 4570821"/>
                  <a:gd name="connsiteY1-268" fmla="*/ 775330 h 3213730"/>
                  <a:gd name="connsiteX2-269" fmla="*/ 1054100 w 4570821"/>
                  <a:gd name="connsiteY2-270" fmla="*/ 356230 h 3213730"/>
                  <a:gd name="connsiteX3-271" fmla="*/ 2044700 w 4570821"/>
                  <a:gd name="connsiteY3-272" fmla="*/ 140330 h 3213730"/>
                  <a:gd name="connsiteX4-273" fmla="*/ 2959100 w 4570821"/>
                  <a:gd name="connsiteY4-274" fmla="*/ 330830 h 3213730"/>
                  <a:gd name="connsiteX5-275" fmla="*/ 3695700 w 4570821"/>
                  <a:gd name="connsiteY5-276" fmla="*/ 788030 h 3213730"/>
                  <a:gd name="connsiteX6-277" fmla="*/ 4203700 w 4570821"/>
                  <a:gd name="connsiteY6-278" fmla="*/ 2121530 h 3213730"/>
                  <a:gd name="connsiteX7-279" fmla="*/ 3098800 w 4570821"/>
                  <a:gd name="connsiteY7-280" fmla="*/ 2997830 h 3213730"/>
                  <a:gd name="connsiteX8-281" fmla="*/ 1892300 w 4570821"/>
                  <a:gd name="connsiteY8-282" fmla="*/ 3213730 h 3213730"/>
                  <a:gd name="connsiteX9-283" fmla="*/ 584200 w 4570821"/>
                  <a:gd name="connsiteY9-284" fmla="*/ 3086730 h 3213730"/>
                  <a:gd name="connsiteX10-285" fmla="*/ 0 w 4570821"/>
                  <a:gd name="connsiteY10-286" fmla="*/ 2146930 h 3213730"/>
                  <a:gd name="connsiteX0-287" fmla="*/ 0 w 4570821"/>
                  <a:gd name="connsiteY0-288" fmla="*/ 2146930 h 3213730"/>
                  <a:gd name="connsiteX1-289" fmla="*/ 101600 w 4570821"/>
                  <a:gd name="connsiteY1-290" fmla="*/ 775330 h 3213730"/>
                  <a:gd name="connsiteX2-291" fmla="*/ 1054100 w 4570821"/>
                  <a:gd name="connsiteY2-292" fmla="*/ 356230 h 3213730"/>
                  <a:gd name="connsiteX3-293" fmla="*/ 2044700 w 4570821"/>
                  <a:gd name="connsiteY3-294" fmla="*/ 140330 h 3213730"/>
                  <a:gd name="connsiteX4-295" fmla="*/ 2959100 w 4570821"/>
                  <a:gd name="connsiteY4-296" fmla="*/ 330830 h 3213730"/>
                  <a:gd name="connsiteX5-297" fmla="*/ 3695700 w 4570821"/>
                  <a:gd name="connsiteY5-298" fmla="*/ 788030 h 3213730"/>
                  <a:gd name="connsiteX6-299" fmla="*/ 4203700 w 4570821"/>
                  <a:gd name="connsiteY6-300" fmla="*/ 2121530 h 3213730"/>
                  <a:gd name="connsiteX7-301" fmla="*/ 3098800 w 4570821"/>
                  <a:gd name="connsiteY7-302" fmla="*/ 2997830 h 3213730"/>
                  <a:gd name="connsiteX8-303" fmla="*/ 1892300 w 4570821"/>
                  <a:gd name="connsiteY8-304" fmla="*/ 3213730 h 3213730"/>
                  <a:gd name="connsiteX9-305" fmla="*/ 584200 w 4570821"/>
                  <a:gd name="connsiteY9-306" fmla="*/ 3086730 h 3213730"/>
                  <a:gd name="connsiteX10-307" fmla="*/ 0 w 4570821"/>
                  <a:gd name="connsiteY10-308" fmla="*/ 2146930 h 3213730"/>
                  <a:gd name="connsiteX0-309" fmla="*/ 0 w 4570821"/>
                  <a:gd name="connsiteY0-310" fmla="*/ 2146930 h 3391660"/>
                  <a:gd name="connsiteX1-311" fmla="*/ 101600 w 4570821"/>
                  <a:gd name="connsiteY1-312" fmla="*/ 775330 h 3391660"/>
                  <a:gd name="connsiteX2-313" fmla="*/ 1054100 w 4570821"/>
                  <a:gd name="connsiteY2-314" fmla="*/ 356230 h 3391660"/>
                  <a:gd name="connsiteX3-315" fmla="*/ 2044700 w 4570821"/>
                  <a:gd name="connsiteY3-316" fmla="*/ 140330 h 3391660"/>
                  <a:gd name="connsiteX4-317" fmla="*/ 2959100 w 4570821"/>
                  <a:gd name="connsiteY4-318" fmla="*/ 330830 h 3391660"/>
                  <a:gd name="connsiteX5-319" fmla="*/ 3695700 w 4570821"/>
                  <a:gd name="connsiteY5-320" fmla="*/ 788030 h 3391660"/>
                  <a:gd name="connsiteX6-321" fmla="*/ 4203700 w 4570821"/>
                  <a:gd name="connsiteY6-322" fmla="*/ 2121530 h 3391660"/>
                  <a:gd name="connsiteX7-323" fmla="*/ 3098800 w 4570821"/>
                  <a:gd name="connsiteY7-324" fmla="*/ 2997830 h 3391660"/>
                  <a:gd name="connsiteX8-325" fmla="*/ 1892300 w 4570821"/>
                  <a:gd name="connsiteY8-326" fmla="*/ 3213730 h 3391660"/>
                  <a:gd name="connsiteX9-327" fmla="*/ 584200 w 4570821"/>
                  <a:gd name="connsiteY9-328" fmla="*/ 3086730 h 3391660"/>
                  <a:gd name="connsiteX10-329" fmla="*/ 0 w 4570821"/>
                  <a:gd name="connsiteY10-330" fmla="*/ 2146930 h 3391660"/>
                  <a:gd name="connsiteX0-331" fmla="*/ 0 w 4570821"/>
                  <a:gd name="connsiteY0-332" fmla="*/ 2146930 h 3691815"/>
                  <a:gd name="connsiteX1-333" fmla="*/ 101600 w 4570821"/>
                  <a:gd name="connsiteY1-334" fmla="*/ 775330 h 3691815"/>
                  <a:gd name="connsiteX2-335" fmla="*/ 1054100 w 4570821"/>
                  <a:gd name="connsiteY2-336" fmla="*/ 356230 h 3691815"/>
                  <a:gd name="connsiteX3-337" fmla="*/ 2044700 w 4570821"/>
                  <a:gd name="connsiteY3-338" fmla="*/ 140330 h 3691815"/>
                  <a:gd name="connsiteX4-339" fmla="*/ 2959100 w 4570821"/>
                  <a:gd name="connsiteY4-340" fmla="*/ 330830 h 3691815"/>
                  <a:gd name="connsiteX5-341" fmla="*/ 3695700 w 4570821"/>
                  <a:gd name="connsiteY5-342" fmla="*/ 788030 h 3691815"/>
                  <a:gd name="connsiteX6-343" fmla="*/ 4203700 w 4570821"/>
                  <a:gd name="connsiteY6-344" fmla="*/ 2121530 h 3691815"/>
                  <a:gd name="connsiteX7-345" fmla="*/ 3098800 w 4570821"/>
                  <a:gd name="connsiteY7-346" fmla="*/ 2997830 h 3691815"/>
                  <a:gd name="connsiteX8-347" fmla="*/ 1892300 w 4570821"/>
                  <a:gd name="connsiteY8-348" fmla="*/ 3213730 h 3691815"/>
                  <a:gd name="connsiteX9-349" fmla="*/ 584200 w 4570821"/>
                  <a:gd name="connsiteY9-350" fmla="*/ 3086730 h 3691815"/>
                  <a:gd name="connsiteX10-351" fmla="*/ 0 w 4570821"/>
                  <a:gd name="connsiteY10-352" fmla="*/ 2146930 h 3691815"/>
                  <a:gd name="connsiteX0-353" fmla="*/ 0 w 4570821"/>
                  <a:gd name="connsiteY0-354" fmla="*/ 2146930 h 3667856"/>
                  <a:gd name="connsiteX1-355" fmla="*/ 101600 w 4570821"/>
                  <a:gd name="connsiteY1-356" fmla="*/ 775330 h 3667856"/>
                  <a:gd name="connsiteX2-357" fmla="*/ 1054100 w 4570821"/>
                  <a:gd name="connsiteY2-358" fmla="*/ 356230 h 3667856"/>
                  <a:gd name="connsiteX3-359" fmla="*/ 2044700 w 4570821"/>
                  <a:gd name="connsiteY3-360" fmla="*/ 140330 h 3667856"/>
                  <a:gd name="connsiteX4-361" fmla="*/ 2959100 w 4570821"/>
                  <a:gd name="connsiteY4-362" fmla="*/ 330830 h 3667856"/>
                  <a:gd name="connsiteX5-363" fmla="*/ 3695700 w 4570821"/>
                  <a:gd name="connsiteY5-364" fmla="*/ 788030 h 3667856"/>
                  <a:gd name="connsiteX6-365" fmla="*/ 4203700 w 4570821"/>
                  <a:gd name="connsiteY6-366" fmla="*/ 2121530 h 3667856"/>
                  <a:gd name="connsiteX7-367" fmla="*/ 3098800 w 4570821"/>
                  <a:gd name="connsiteY7-368" fmla="*/ 2997830 h 3667856"/>
                  <a:gd name="connsiteX8-369" fmla="*/ 1892300 w 4570821"/>
                  <a:gd name="connsiteY8-370" fmla="*/ 3213730 h 3667856"/>
                  <a:gd name="connsiteX9-371" fmla="*/ 584200 w 4570821"/>
                  <a:gd name="connsiteY9-372" fmla="*/ 3086730 h 3667856"/>
                  <a:gd name="connsiteX10-373" fmla="*/ 0 w 4570821"/>
                  <a:gd name="connsiteY10-374" fmla="*/ 2146930 h 3667856"/>
                  <a:gd name="connsiteX0-375" fmla="*/ 0 w 4570821"/>
                  <a:gd name="connsiteY0-376" fmla="*/ 2146930 h 3694839"/>
                  <a:gd name="connsiteX1-377" fmla="*/ 101600 w 4570821"/>
                  <a:gd name="connsiteY1-378" fmla="*/ 775330 h 3694839"/>
                  <a:gd name="connsiteX2-379" fmla="*/ 1054100 w 4570821"/>
                  <a:gd name="connsiteY2-380" fmla="*/ 356230 h 3694839"/>
                  <a:gd name="connsiteX3-381" fmla="*/ 2044700 w 4570821"/>
                  <a:gd name="connsiteY3-382" fmla="*/ 140330 h 3694839"/>
                  <a:gd name="connsiteX4-383" fmla="*/ 2959100 w 4570821"/>
                  <a:gd name="connsiteY4-384" fmla="*/ 330830 h 3694839"/>
                  <a:gd name="connsiteX5-385" fmla="*/ 3695700 w 4570821"/>
                  <a:gd name="connsiteY5-386" fmla="*/ 788030 h 3694839"/>
                  <a:gd name="connsiteX6-387" fmla="*/ 4203700 w 4570821"/>
                  <a:gd name="connsiteY6-388" fmla="*/ 2121530 h 3694839"/>
                  <a:gd name="connsiteX7-389" fmla="*/ 3098800 w 4570821"/>
                  <a:gd name="connsiteY7-390" fmla="*/ 2997830 h 3694839"/>
                  <a:gd name="connsiteX8-391" fmla="*/ 1892300 w 4570821"/>
                  <a:gd name="connsiteY8-392" fmla="*/ 3213730 h 3694839"/>
                  <a:gd name="connsiteX9-393" fmla="*/ 584200 w 4570821"/>
                  <a:gd name="connsiteY9-394" fmla="*/ 3086730 h 3694839"/>
                  <a:gd name="connsiteX10-395" fmla="*/ 0 w 4570821"/>
                  <a:gd name="connsiteY10-396" fmla="*/ 2146930 h 3694839"/>
                  <a:gd name="connsiteX0-397" fmla="*/ 0 w 4570821"/>
                  <a:gd name="connsiteY0-398" fmla="*/ 2146930 h 3694839"/>
                  <a:gd name="connsiteX1-399" fmla="*/ 101600 w 4570821"/>
                  <a:gd name="connsiteY1-400" fmla="*/ 775330 h 3694839"/>
                  <a:gd name="connsiteX2-401" fmla="*/ 1054100 w 4570821"/>
                  <a:gd name="connsiteY2-402" fmla="*/ 356230 h 3694839"/>
                  <a:gd name="connsiteX3-403" fmla="*/ 2044700 w 4570821"/>
                  <a:gd name="connsiteY3-404" fmla="*/ 140330 h 3694839"/>
                  <a:gd name="connsiteX4-405" fmla="*/ 2959100 w 4570821"/>
                  <a:gd name="connsiteY4-406" fmla="*/ 330830 h 3694839"/>
                  <a:gd name="connsiteX5-407" fmla="*/ 3695700 w 4570821"/>
                  <a:gd name="connsiteY5-408" fmla="*/ 788030 h 3694839"/>
                  <a:gd name="connsiteX6-409" fmla="*/ 4203700 w 4570821"/>
                  <a:gd name="connsiteY6-410" fmla="*/ 2121530 h 3694839"/>
                  <a:gd name="connsiteX7-411" fmla="*/ 3098800 w 4570821"/>
                  <a:gd name="connsiteY7-412" fmla="*/ 2997830 h 3694839"/>
                  <a:gd name="connsiteX8-413" fmla="*/ 1892300 w 4570821"/>
                  <a:gd name="connsiteY8-414" fmla="*/ 3213730 h 3694839"/>
                  <a:gd name="connsiteX9-415" fmla="*/ 584200 w 4570821"/>
                  <a:gd name="connsiteY9-416" fmla="*/ 3086730 h 3694839"/>
                  <a:gd name="connsiteX10-417" fmla="*/ 0 w 4570821"/>
                  <a:gd name="connsiteY10-418" fmla="*/ 2146930 h 3694839"/>
                  <a:gd name="connsiteX0-419" fmla="*/ 0 w 4570821"/>
                  <a:gd name="connsiteY0-420" fmla="*/ 2146930 h 3694839"/>
                  <a:gd name="connsiteX1-421" fmla="*/ 101600 w 4570821"/>
                  <a:gd name="connsiteY1-422" fmla="*/ 775330 h 3694839"/>
                  <a:gd name="connsiteX2-423" fmla="*/ 1054100 w 4570821"/>
                  <a:gd name="connsiteY2-424" fmla="*/ 356230 h 3694839"/>
                  <a:gd name="connsiteX3-425" fmla="*/ 2044700 w 4570821"/>
                  <a:gd name="connsiteY3-426" fmla="*/ 140330 h 3694839"/>
                  <a:gd name="connsiteX4-427" fmla="*/ 2959100 w 4570821"/>
                  <a:gd name="connsiteY4-428" fmla="*/ 330830 h 3694839"/>
                  <a:gd name="connsiteX5-429" fmla="*/ 3695700 w 4570821"/>
                  <a:gd name="connsiteY5-430" fmla="*/ 788030 h 3694839"/>
                  <a:gd name="connsiteX6-431" fmla="*/ 4203700 w 4570821"/>
                  <a:gd name="connsiteY6-432" fmla="*/ 2121530 h 3694839"/>
                  <a:gd name="connsiteX7-433" fmla="*/ 3098800 w 4570821"/>
                  <a:gd name="connsiteY7-434" fmla="*/ 2997830 h 3694839"/>
                  <a:gd name="connsiteX8-435" fmla="*/ 1892300 w 4570821"/>
                  <a:gd name="connsiteY8-436" fmla="*/ 3213730 h 3694839"/>
                  <a:gd name="connsiteX9-437" fmla="*/ 584200 w 4570821"/>
                  <a:gd name="connsiteY9-438" fmla="*/ 3086730 h 3694839"/>
                  <a:gd name="connsiteX10-439" fmla="*/ 0 w 4570821"/>
                  <a:gd name="connsiteY10-440" fmla="*/ 2146930 h 3694839"/>
                  <a:gd name="connsiteX0-441" fmla="*/ 0 w 4570821"/>
                  <a:gd name="connsiteY0-442" fmla="*/ 2146930 h 3694839"/>
                  <a:gd name="connsiteX1-443" fmla="*/ 101600 w 4570821"/>
                  <a:gd name="connsiteY1-444" fmla="*/ 775330 h 3694839"/>
                  <a:gd name="connsiteX2-445" fmla="*/ 1054100 w 4570821"/>
                  <a:gd name="connsiteY2-446" fmla="*/ 356230 h 3694839"/>
                  <a:gd name="connsiteX3-447" fmla="*/ 2044700 w 4570821"/>
                  <a:gd name="connsiteY3-448" fmla="*/ 140330 h 3694839"/>
                  <a:gd name="connsiteX4-449" fmla="*/ 2959100 w 4570821"/>
                  <a:gd name="connsiteY4-450" fmla="*/ 330830 h 3694839"/>
                  <a:gd name="connsiteX5-451" fmla="*/ 3695700 w 4570821"/>
                  <a:gd name="connsiteY5-452" fmla="*/ 788030 h 3694839"/>
                  <a:gd name="connsiteX6-453" fmla="*/ 4203700 w 4570821"/>
                  <a:gd name="connsiteY6-454" fmla="*/ 2121530 h 3694839"/>
                  <a:gd name="connsiteX7-455" fmla="*/ 3098800 w 4570821"/>
                  <a:gd name="connsiteY7-456" fmla="*/ 2997830 h 3694839"/>
                  <a:gd name="connsiteX8-457" fmla="*/ 1892300 w 4570821"/>
                  <a:gd name="connsiteY8-458" fmla="*/ 3213730 h 3694839"/>
                  <a:gd name="connsiteX9-459" fmla="*/ 584200 w 4570821"/>
                  <a:gd name="connsiteY9-460" fmla="*/ 3086730 h 3694839"/>
                  <a:gd name="connsiteX10-461" fmla="*/ 0 w 4570821"/>
                  <a:gd name="connsiteY10-462" fmla="*/ 2146930 h 3694839"/>
                  <a:gd name="connsiteX0-463" fmla="*/ 98681 w 4669502"/>
                  <a:gd name="connsiteY0-464" fmla="*/ 2146930 h 3694839"/>
                  <a:gd name="connsiteX1-465" fmla="*/ 200281 w 4669502"/>
                  <a:gd name="connsiteY1-466" fmla="*/ 775330 h 3694839"/>
                  <a:gd name="connsiteX2-467" fmla="*/ 1152781 w 4669502"/>
                  <a:gd name="connsiteY2-468" fmla="*/ 356230 h 3694839"/>
                  <a:gd name="connsiteX3-469" fmla="*/ 2143381 w 4669502"/>
                  <a:gd name="connsiteY3-470" fmla="*/ 140330 h 3694839"/>
                  <a:gd name="connsiteX4-471" fmla="*/ 3057781 w 4669502"/>
                  <a:gd name="connsiteY4-472" fmla="*/ 330830 h 3694839"/>
                  <a:gd name="connsiteX5-473" fmla="*/ 3794381 w 4669502"/>
                  <a:gd name="connsiteY5-474" fmla="*/ 788030 h 3694839"/>
                  <a:gd name="connsiteX6-475" fmla="*/ 4302381 w 4669502"/>
                  <a:gd name="connsiteY6-476" fmla="*/ 2121530 h 3694839"/>
                  <a:gd name="connsiteX7-477" fmla="*/ 3197481 w 4669502"/>
                  <a:gd name="connsiteY7-478" fmla="*/ 2997830 h 3694839"/>
                  <a:gd name="connsiteX8-479" fmla="*/ 1990981 w 4669502"/>
                  <a:gd name="connsiteY8-480" fmla="*/ 3213730 h 3694839"/>
                  <a:gd name="connsiteX9-481" fmla="*/ 682881 w 4669502"/>
                  <a:gd name="connsiteY9-482" fmla="*/ 3086730 h 3694839"/>
                  <a:gd name="connsiteX10-483" fmla="*/ 98681 w 4669502"/>
                  <a:gd name="connsiteY10-484" fmla="*/ 2146930 h 3694839"/>
                  <a:gd name="connsiteX0-485" fmla="*/ 244057 w 4814878"/>
                  <a:gd name="connsiteY0-486" fmla="*/ 2146930 h 3694839"/>
                  <a:gd name="connsiteX1-487" fmla="*/ 345657 w 4814878"/>
                  <a:gd name="connsiteY1-488" fmla="*/ 775330 h 3694839"/>
                  <a:gd name="connsiteX2-489" fmla="*/ 1298157 w 4814878"/>
                  <a:gd name="connsiteY2-490" fmla="*/ 356230 h 3694839"/>
                  <a:gd name="connsiteX3-491" fmla="*/ 2288757 w 4814878"/>
                  <a:gd name="connsiteY3-492" fmla="*/ 140330 h 3694839"/>
                  <a:gd name="connsiteX4-493" fmla="*/ 3203157 w 4814878"/>
                  <a:gd name="connsiteY4-494" fmla="*/ 330830 h 3694839"/>
                  <a:gd name="connsiteX5-495" fmla="*/ 3939757 w 4814878"/>
                  <a:gd name="connsiteY5-496" fmla="*/ 788030 h 3694839"/>
                  <a:gd name="connsiteX6-497" fmla="*/ 4447757 w 4814878"/>
                  <a:gd name="connsiteY6-498" fmla="*/ 2121530 h 3694839"/>
                  <a:gd name="connsiteX7-499" fmla="*/ 3342857 w 4814878"/>
                  <a:gd name="connsiteY7-500" fmla="*/ 2997830 h 3694839"/>
                  <a:gd name="connsiteX8-501" fmla="*/ 2136357 w 4814878"/>
                  <a:gd name="connsiteY8-502" fmla="*/ 3213730 h 3694839"/>
                  <a:gd name="connsiteX9-503" fmla="*/ 828257 w 4814878"/>
                  <a:gd name="connsiteY9-504" fmla="*/ 3086730 h 3694839"/>
                  <a:gd name="connsiteX10-505" fmla="*/ 244057 w 4814878"/>
                  <a:gd name="connsiteY10-506" fmla="*/ 2146930 h 3694839"/>
                  <a:gd name="connsiteX0-507" fmla="*/ 454104 w 5024925"/>
                  <a:gd name="connsiteY0-508" fmla="*/ 2146930 h 3694839"/>
                  <a:gd name="connsiteX1-509" fmla="*/ 555704 w 5024925"/>
                  <a:gd name="connsiteY1-510" fmla="*/ 775330 h 3694839"/>
                  <a:gd name="connsiteX2-511" fmla="*/ 1508204 w 5024925"/>
                  <a:gd name="connsiteY2-512" fmla="*/ 356230 h 3694839"/>
                  <a:gd name="connsiteX3-513" fmla="*/ 2498804 w 5024925"/>
                  <a:gd name="connsiteY3-514" fmla="*/ 140330 h 3694839"/>
                  <a:gd name="connsiteX4-515" fmla="*/ 3413204 w 5024925"/>
                  <a:gd name="connsiteY4-516" fmla="*/ 330830 h 3694839"/>
                  <a:gd name="connsiteX5-517" fmla="*/ 4149804 w 5024925"/>
                  <a:gd name="connsiteY5-518" fmla="*/ 788030 h 3694839"/>
                  <a:gd name="connsiteX6-519" fmla="*/ 4657804 w 5024925"/>
                  <a:gd name="connsiteY6-520" fmla="*/ 2121530 h 3694839"/>
                  <a:gd name="connsiteX7-521" fmla="*/ 3552904 w 5024925"/>
                  <a:gd name="connsiteY7-522" fmla="*/ 2997830 h 3694839"/>
                  <a:gd name="connsiteX8-523" fmla="*/ 2346404 w 5024925"/>
                  <a:gd name="connsiteY8-524" fmla="*/ 3213730 h 3694839"/>
                  <a:gd name="connsiteX9-525" fmla="*/ 1038304 w 5024925"/>
                  <a:gd name="connsiteY9-526" fmla="*/ 3086730 h 3694839"/>
                  <a:gd name="connsiteX10-527" fmla="*/ 454104 w 5024925"/>
                  <a:gd name="connsiteY10-528" fmla="*/ 2146930 h 3694839"/>
                  <a:gd name="connsiteX0-529" fmla="*/ 488347 w 5059168"/>
                  <a:gd name="connsiteY0-530" fmla="*/ 2146930 h 3694839"/>
                  <a:gd name="connsiteX1-531" fmla="*/ 589947 w 5059168"/>
                  <a:gd name="connsiteY1-532" fmla="*/ 775330 h 3694839"/>
                  <a:gd name="connsiteX2-533" fmla="*/ 1542447 w 5059168"/>
                  <a:gd name="connsiteY2-534" fmla="*/ 356230 h 3694839"/>
                  <a:gd name="connsiteX3-535" fmla="*/ 2533047 w 5059168"/>
                  <a:gd name="connsiteY3-536" fmla="*/ 140330 h 3694839"/>
                  <a:gd name="connsiteX4-537" fmla="*/ 3447447 w 5059168"/>
                  <a:gd name="connsiteY4-538" fmla="*/ 330830 h 3694839"/>
                  <a:gd name="connsiteX5-539" fmla="*/ 4184047 w 5059168"/>
                  <a:gd name="connsiteY5-540" fmla="*/ 788030 h 3694839"/>
                  <a:gd name="connsiteX6-541" fmla="*/ 4692047 w 5059168"/>
                  <a:gd name="connsiteY6-542" fmla="*/ 2121530 h 3694839"/>
                  <a:gd name="connsiteX7-543" fmla="*/ 3587147 w 5059168"/>
                  <a:gd name="connsiteY7-544" fmla="*/ 2997830 h 3694839"/>
                  <a:gd name="connsiteX8-545" fmla="*/ 2380647 w 5059168"/>
                  <a:gd name="connsiteY8-546" fmla="*/ 3213730 h 3694839"/>
                  <a:gd name="connsiteX9-547" fmla="*/ 1072547 w 5059168"/>
                  <a:gd name="connsiteY9-548" fmla="*/ 3086730 h 3694839"/>
                  <a:gd name="connsiteX10-549" fmla="*/ 488347 w 5059168"/>
                  <a:gd name="connsiteY10-550" fmla="*/ 2146930 h 3694839"/>
                  <a:gd name="connsiteX0-551" fmla="*/ 488347 w 5059168"/>
                  <a:gd name="connsiteY0-552" fmla="*/ 2146930 h 3694839"/>
                  <a:gd name="connsiteX1-553" fmla="*/ 589947 w 5059168"/>
                  <a:gd name="connsiteY1-554" fmla="*/ 775330 h 3694839"/>
                  <a:gd name="connsiteX2-555" fmla="*/ 1542447 w 5059168"/>
                  <a:gd name="connsiteY2-556" fmla="*/ 356230 h 3694839"/>
                  <a:gd name="connsiteX3-557" fmla="*/ 2533047 w 5059168"/>
                  <a:gd name="connsiteY3-558" fmla="*/ 140330 h 3694839"/>
                  <a:gd name="connsiteX4-559" fmla="*/ 3447447 w 5059168"/>
                  <a:gd name="connsiteY4-560" fmla="*/ 330830 h 3694839"/>
                  <a:gd name="connsiteX5-561" fmla="*/ 4184047 w 5059168"/>
                  <a:gd name="connsiteY5-562" fmla="*/ 788030 h 3694839"/>
                  <a:gd name="connsiteX6-563" fmla="*/ 4692047 w 5059168"/>
                  <a:gd name="connsiteY6-564" fmla="*/ 2121530 h 3694839"/>
                  <a:gd name="connsiteX7-565" fmla="*/ 3587147 w 5059168"/>
                  <a:gd name="connsiteY7-566" fmla="*/ 2997830 h 3694839"/>
                  <a:gd name="connsiteX8-567" fmla="*/ 2380647 w 5059168"/>
                  <a:gd name="connsiteY8-568" fmla="*/ 3213730 h 3694839"/>
                  <a:gd name="connsiteX9-569" fmla="*/ 1072547 w 5059168"/>
                  <a:gd name="connsiteY9-570" fmla="*/ 3086730 h 3694839"/>
                  <a:gd name="connsiteX10-571" fmla="*/ 488347 w 5059168"/>
                  <a:gd name="connsiteY10-572" fmla="*/ 2146930 h 3694839"/>
                  <a:gd name="connsiteX0-573" fmla="*/ 488347 w 5059168"/>
                  <a:gd name="connsiteY0-574" fmla="*/ 2146930 h 3694839"/>
                  <a:gd name="connsiteX1-575" fmla="*/ 589947 w 5059168"/>
                  <a:gd name="connsiteY1-576" fmla="*/ 775330 h 3694839"/>
                  <a:gd name="connsiteX2-577" fmla="*/ 1542447 w 5059168"/>
                  <a:gd name="connsiteY2-578" fmla="*/ 356230 h 3694839"/>
                  <a:gd name="connsiteX3-579" fmla="*/ 2533047 w 5059168"/>
                  <a:gd name="connsiteY3-580" fmla="*/ 140330 h 3694839"/>
                  <a:gd name="connsiteX4-581" fmla="*/ 3447447 w 5059168"/>
                  <a:gd name="connsiteY4-582" fmla="*/ 330830 h 3694839"/>
                  <a:gd name="connsiteX5-583" fmla="*/ 4184047 w 5059168"/>
                  <a:gd name="connsiteY5-584" fmla="*/ 788030 h 3694839"/>
                  <a:gd name="connsiteX6-585" fmla="*/ 4692047 w 5059168"/>
                  <a:gd name="connsiteY6-586" fmla="*/ 2121530 h 3694839"/>
                  <a:gd name="connsiteX7-587" fmla="*/ 3587147 w 5059168"/>
                  <a:gd name="connsiteY7-588" fmla="*/ 2997830 h 3694839"/>
                  <a:gd name="connsiteX8-589" fmla="*/ 2380647 w 5059168"/>
                  <a:gd name="connsiteY8-590" fmla="*/ 3213730 h 3694839"/>
                  <a:gd name="connsiteX9-591" fmla="*/ 1072547 w 5059168"/>
                  <a:gd name="connsiteY9-592" fmla="*/ 3086730 h 3694839"/>
                  <a:gd name="connsiteX10-593" fmla="*/ 488347 w 5059168"/>
                  <a:gd name="connsiteY10-594" fmla="*/ 2146930 h 3694839"/>
                  <a:gd name="connsiteX0-595" fmla="*/ 518386 w 5089207"/>
                  <a:gd name="connsiteY0-596" fmla="*/ 2146930 h 3694839"/>
                  <a:gd name="connsiteX1-597" fmla="*/ 619986 w 5089207"/>
                  <a:gd name="connsiteY1-598" fmla="*/ 775330 h 3694839"/>
                  <a:gd name="connsiteX2-599" fmla="*/ 1572486 w 5089207"/>
                  <a:gd name="connsiteY2-600" fmla="*/ 356230 h 3694839"/>
                  <a:gd name="connsiteX3-601" fmla="*/ 2563086 w 5089207"/>
                  <a:gd name="connsiteY3-602" fmla="*/ 140330 h 3694839"/>
                  <a:gd name="connsiteX4-603" fmla="*/ 3477486 w 5089207"/>
                  <a:gd name="connsiteY4-604" fmla="*/ 330830 h 3694839"/>
                  <a:gd name="connsiteX5-605" fmla="*/ 4214086 w 5089207"/>
                  <a:gd name="connsiteY5-606" fmla="*/ 788030 h 3694839"/>
                  <a:gd name="connsiteX6-607" fmla="*/ 4722086 w 5089207"/>
                  <a:gd name="connsiteY6-608" fmla="*/ 2121530 h 3694839"/>
                  <a:gd name="connsiteX7-609" fmla="*/ 3617186 w 5089207"/>
                  <a:gd name="connsiteY7-610" fmla="*/ 2997830 h 3694839"/>
                  <a:gd name="connsiteX8-611" fmla="*/ 2410686 w 5089207"/>
                  <a:gd name="connsiteY8-612" fmla="*/ 3213730 h 3694839"/>
                  <a:gd name="connsiteX9-613" fmla="*/ 1102586 w 5089207"/>
                  <a:gd name="connsiteY9-614" fmla="*/ 3086730 h 3694839"/>
                  <a:gd name="connsiteX10-615" fmla="*/ 518386 w 5089207"/>
                  <a:gd name="connsiteY10-616" fmla="*/ 2146930 h 3694839"/>
                  <a:gd name="connsiteX0-617" fmla="*/ 479570 w 5050391"/>
                  <a:gd name="connsiteY0-618" fmla="*/ 2146930 h 3694839"/>
                  <a:gd name="connsiteX1-619" fmla="*/ 581170 w 5050391"/>
                  <a:gd name="connsiteY1-620" fmla="*/ 775330 h 3694839"/>
                  <a:gd name="connsiteX2-621" fmla="*/ 1533670 w 5050391"/>
                  <a:gd name="connsiteY2-622" fmla="*/ 356230 h 3694839"/>
                  <a:gd name="connsiteX3-623" fmla="*/ 2524270 w 5050391"/>
                  <a:gd name="connsiteY3-624" fmla="*/ 140330 h 3694839"/>
                  <a:gd name="connsiteX4-625" fmla="*/ 3438670 w 5050391"/>
                  <a:gd name="connsiteY4-626" fmla="*/ 330830 h 3694839"/>
                  <a:gd name="connsiteX5-627" fmla="*/ 4175270 w 5050391"/>
                  <a:gd name="connsiteY5-628" fmla="*/ 788030 h 3694839"/>
                  <a:gd name="connsiteX6-629" fmla="*/ 4683270 w 5050391"/>
                  <a:gd name="connsiteY6-630" fmla="*/ 2121530 h 3694839"/>
                  <a:gd name="connsiteX7-631" fmla="*/ 3578370 w 5050391"/>
                  <a:gd name="connsiteY7-632" fmla="*/ 2997830 h 3694839"/>
                  <a:gd name="connsiteX8-633" fmla="*/ 2371870 w 5050391"/>
                  <a:gd name="connsiteY8-634" fmla="*/ 3213730 h 3694839"/>
                  <a:gd name="connsiteX9-635" fmla="*/ 1063770 w 5050391"/>
                  <a:gd name="connsiteY9-636" fmla="*/ 3086730 h 3694839"/>
                  <a:gd name="connsiteX10-637" fmla="*/ 479570 w 5050391"/>
                  <a:gd name="connsiteY10-638" fmla="*/ 2146930 h 3694839"/>
                  <a:gd name="connsiteX0-639" fmla="*/ 475396 w 5046217"/>
                  <a:gd name="connsiteY0-640" fmla="*/ 2146930 h 3694839"/>
                  <a:gd name="connsiteX1-641" fmla="*/ 576996 w 5046217"/>
                  <a:gd name="connsiteY1-642" fmla="*/ 775330 h 3694839"/>
                  <a:gd name="connsiteX2-643" fmla="*/ 1529496 w 5046217"/>
                  <a:gd name="connsiteY2-644" fmla="*/ 356230 h 3694839"/>
                  <a:gd name="connsiteX3-645" fmla="*/ 2520096 w 5046217"/>
                  <a:gd name="connsiteY3-646" fmla="*/ 140330 h 3694839"/>
                  <a:gd name="connsiteX4-647" fmla="*/ 3434496 w 5046217"/>
                  <a:gd name="connsiteY4-648" fmla="*/ 330830 h 3694839"/>
                  <a:gd name="connsiteX5-649" fmla="*/ 4171096 w 5046217"/>
                  <a:gd name="connsiteY5-650" fmla="*/ 788030 h 3694839"/>
                  <a:gd name="connsiteX6-651" fmla="*/ 4679096 w 5046217"/>
                  <a:gd name="connsiteY6-652" fmla="*/ 2121530 h 3694839"/>
                  <a:gd name="connsiteX7-653" fmla="*/ 3574196 w 5046217"/>
                  <a:gd name="connsiteY7-654" fmla="*/ 2997830 h 3694839"/>
                  <a:gd name="connsiteX8-655" fmla="*/ 2367696 w 5046217"/>
                  <a:gd name="connsiteY8-656" fmla="*/ 3213730 h 3694839"/>
                  <a:gd name="connsiteX9-657" fmla="*/ 1059596 w 5046217"/>
                  <a:gd name="connsiteY9-658" fmla="*/ 3086730 h 3694839"/>
                  <a:gd name="connsiteX10-659" fmla="*/ 475396 w 5046217"/>
                  <a:gd name="connsiteY10-660" fmla="*/ 2146930 h 3694839"/>
                  <a:gd name="connsiteX0-661" fmla="*/ 475396 w 5046217"/>
                  <a:gd name="connsiteY0-662" fmla="*/ 2146930 h 3694839"/>
                  <a:gd name="connsiteX1-663" fmla="*/ 576996 w 5046217"/>
                  <a:gd name="connsiteY1-664" fmla="*/ 775330 h 3694839"/>
                  <a:gd name="connsiteX2-665" fmla="*/ 1529496 w 5046217"/>
                  <a:gd name="connsiteY2-666" fmla="*/ 356230 h 3694839"/>
                  <a:gd name="connsiteX3-667" fmla="*/ 2520096 w 5046217"/>
                  <a:gd name="connsiteY3-668" fmla="*/ 140330 h 3694839"/>
                  <a:gd name="connsiteX4-669" fmla="*/ 3434496 w 5046217"/>
                  <a:gd name="connsiteY4-670" fmla="*/ 330830 h 3694839"/>
                  <a:gd name="connsiteX5-671" fmla="*/ 4171096 w 5046217"/>
                  <a:gd name="connsiteY5-672" fmla="*/ 788030 h 3694839"/>
                  <a:gd name="connsiteX6-673" fmla="*/ 4679096 w 5046217"/>
                  <a:gd name="connsiteY6-674" fmla="*/ 2121530 h 3694839"/>
                  <a:gd name="connsiteX7-675" fmla="*/ 3574196 w 5046217"/>
                  <a:gd name="connsiteY7-676" fmla="*/ 2997830 h 3694839"/>
                  <a:gd name="connsiteX8-677" fmla="*/ 2367696 w 5046217"/>
                  <a:gd name="connsiteY8-678" fmla="*/ 3213730 h 3694839"/>
                  <a:gd name="connsiteX9-679" fmla="*/ 1059596 w 5046217"/>
                  <a:gd name="connsiteY9-680" fmla="*/ 3086730 h 3694839"/>
                  <a:gd name="connsiteX10-681" fmla="*/ 475396 w 5046217"/>
                  <a:gd name="connsiteY10-682" fmla="*/ 2146930 h 36948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任意多边形: 形状 10"/>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1" fmla="*/ 0 w 4203700"/>
                  <a:gd name="connsiteY0-2" fmla="*/ 2097388 h 3164188"/>
                  <a:gd name="connsiteX1-3" fmla="*/ 101600 w 4203700"/>
                  <a:gd name="connsiteY1-4" fmla="*/ 725788 h 3164188"/>
                  <a:gd name="connsiteX2-5" fmla="*/ 1054100 w 4203700"/>
                  <a:gd name="connsiteY2-6" fmla="*/ 306688 h 3164188"/>
                  <a:gd name="connsiteX3-7" fmla="*/ 2044700 w 4203700"/>
                  <a:gd name="connsiteY3-8" fmla="*/ 90788 h 3164188"/>
                  <a:gd name="connsiteX4-9" fmla="*/ 2959100 w 4203700"/>
                  <a:gd name="connsiteY4-10" fmla="*/ 281288 h 3164188"/>
                  <a:gd name="connsiteX5-11" fmla="*/ 3695700 w 4203700"/>
                  <a:gd name="connsiteY5-12" fmla="*/ 738488 h 3164188"/>
                  <a:gd name="connsiteX6-13" fmla="*/ 4203700 w 4203700"/>
                  <a:gd name="connsiteY6-14" fmla="*/ 2071988 h 3164188"/>
                  <a:gd name="connsiteX7-15" fmla="*/ 3098800 w 4203700"/>
                  <a:gd name="connsiteY7-16" fmla="*/ 2948288 h 3164188"/>
                  <a:gd name="connsiteX8-17" fmla="*/ 1892300 w 4203700"/>
                  <a:gd name="connsiteY8-18" fmla="*/ 3164188 h 3164188"/>
                  <a:gd name="connsiteX9-19" fmla="*/ 584200 w 4203700"/>
                  <a:gd name="connsiteY9-20" fmla="*/ 3037188 h 3164188"/>
                  <a:gd name="connsiteX10-21" fmla="*/ 0 w 4203700"/>
                  <a:gd name="connsiteY10-22" fmla="*/ 2097388 h 3164188"/>
                  <a:gd name="connsiteX0-23" fmla="*/ 0 w 4203700"/>
                  <a:gd name="connsiteY0-24" fmla="*/ 2146930 h 3213730"/>
                  <a:gd name="connsiteX1-25" fmla="*/ 101600 w 4203700"/>
                  <a:gd name="connsiteY1-26" fmla="*/ 775330 h 3213730"/>
                  <a:gd name="connsiteX2-27" fmla="*/ 1054100 w 4203700"/>
                  <a:gd name="connsiteY2-28" fmla="*/ 356230 h 3213730"/>
                  <a:gd name="connsiteX3-29" fmla="*/ 2044700 w 4203700"/>
                  <a:gd name="connsiteY3-30" fmla="*/ 140330 h 3213730"/>
                  <a:gd name="connsiteX4-31" fmla="*/ 2959100 w 4203700"/>
                  <a:gd name="connsiteY4-32" fmla="*/ 330830 h 3213730"/>
                  <a:gd name="connsiteX5-33" fmla="*/ 3695700 w 4203700"/>
                  <a:gd name="connsiteY5-34" fmla="*/ 788030 h 3213730"/>
                  <a:gd name="connsiteX6-35" fmla="*/ 4203700 w 4203700"/>
                  <a:gd name="connsiteY6-36" fmla="*/ 2121530 h 3213730"/>
                  <a:gd name="connsiteX7-37" fmla="*/ 3098800 w 4203700"/>
                  <a:gd name="connsiteY7-38" fmla="*/ 2997830 h 3213730"/>
                  <a:gd name="connsiteX8-39" fmla="*/ 1892300 w 4203700"/>
                  <a:gd name="connsiteY8-40" fmla="*/ 3213730 h 3213730"/>
                  <a:gd name="connsiteX9-41" fmla="*/ 584200 w 4203700"/>
                  <a:gd name="connsiteY9-42" fmla="*/ 3086730 h 3213730"/>
                  <a:gd name="connsiteX10-43" fmla="*/ 0 w 4203700"/>
                  <a:gd name="connsiteY10-44" fmla="*/ 2146930 h 3213730"/>
                  <a:gd name="connsiteX0-45" fmla="*/ 0 w 4203700"/>
                  <a:gd name="connsiteY0-46" fmla="*/ 2146930 h 3213730"/>
                  <a:gd name="connsiteX1-47" fmla="*/ 101600 w 4203700"/>
                  <a:gd name="connsiteY1-48" fmla="*/ 775330 h 3213730"/>
                  <a:gd name="connsiteX2-49" fmla="*/ 1054100 w 4203700"/>
                  <a:gd name="connsiteY2-50" fmla="*/ 356230 h 3213730"/>
                  <a:gd name="connsiteX3-51" fmla="*/ 2044700 w 4203700"/>
                  <a:gd name="connsiteY3-52" fmla="*/ 140330 h 3213730"/>
                  <a:gd name="connsiteX4-53" fmla="*/ 2959100 w 4203700"/>
                  <a:gd name="connsiteY4-54" fmla="*/ 330830 h 3213730"/>
                  <a:gd name="connsiteX5-55" fmla="*/ 3695700 w 4203700"/>
                  <a:gd name="connsiteY5-56" fmla="*/ 788030 h 3213730"/>
                  <a:gd name="connsiteX6-57" fmla="*/ 4203700 w 4203700"/>
                  <a:gd name="connsiteY6-58" fmla="*/ 2121530 h 3213730"/>
                  <a:gd name="connsiteX7-59" fmla="*/ 3098800 w 4203700"/>
                  <a:gd name="connsiteY7-60" fmla="*/ 2997830 h 3213730"/>
                  <a:gd name="connsiteX8-61" fmla="*/ 1892300 w 4203700"/>
                  <a:gd name="connsiteY8-62" fmla="*/ 3213730 h 3213730"/>
                  <a:gd name="connsiteX9-63" fmla="*/ 584200 w 4203700"/>
                  <a:gd name="connsiteY9-64" fmla="*/ 3086730 h 3213730"/>
                  <a:gd name="connsiteX10-65" fmla="*/ 0 w 4203700"/>
                  <a:gd name="connsiteY10-66" fmla="*/ 2146930 h 3213730"/>
                  <a:gd name="connsiteX0-67" fmla="*/ 0 w 4203700"/>
                  <a:gd name="connsiteY0-68" fmla="*/ 2146930 h 3213730"/>
                  <a:gd name="connsiteX1-69" fmla="*/ 101600 w 4203700"/>
                  <a:gd name="connsiteY1-70" fmla="*/ 775330 h 3213730"/>
                  <a:gd name="connsiteX2-71" fmla="*/ 1054100 w 4203700"/>
                  <a:gd name="connsiteY2-72" fmla="*/ 356230 h 3213730"/>
                  <a:gd name="connsiteX3-73" fmla="*/ 2044700 w 4203700"/>
                  <a:gd name="connsiteY3-74" fmla="*/ 140330 h 3213730"/>
                  <a:gd name="connsiteX4-75" fmla="*/ 2959100 w 4203700"/>
                  <a:gd name="connsiteY4-76" fmla="*/ 330830 h 3213730"/>
                  <a:gd name="connsiteX5-77" fmla="*/ 3695700 w 4203700"/>
                  <a:gd name="connsiteY5-78" fmla="*/ 788030 h 3213730"/>
                  <a:gd name="connsiteX6-79" fmla="*/ 4203700 w 4203700"/>
                  <a:gd name="connsiteY6-80" fmla="*/ 2121530 h 3213730"/>
                  <a:gd name="connsiteX7-81" fmla="*/ 3098800 w 4203700"/>
                  <a:gd name="connsiteY7-82" fmla="*/ 2997830 h 3213730"/>
                  <a:gd name="connsiteX8-83" fmla="*/ 1892300 w 4203700"/>
                  <a:gd name="connsiteY8-84" fmla="*/ 3213730 h 3213730"/>
                  <a:gd name="connsiteX9-85" fmla="*/ 584200 w 4203700"/>
                  <a:gd name="connsiteY9-86" fmla="*/ 3086730 h 3213730"/>
                  <a:gd name="connsiteX10-87" fmla="*/ 0 w 4203700"/>
                  <a:gd name="connsiteY10-88" fmla="*/ 2146930 h 3213730"/>
                  <a:gd name="connsiteX0-89" fmla="*/ 0 w 4203700"/>
                  <a:gd name="connsiteY0-90" fmla="*/ 2146930 h 3213730"/>
                  <a:gd name="connsiteX1-91" fmla="*/ 101600 w 4203700"/>
                  <a:gd name="connsiteY1-92" fmla="*/ 775330 h 3213730"/>
                  <a:gd name="connsiteX2-93" fmla="*/ 1054100 w 4203700"/>
                  <a:gd name="connsiteY2-94" fmla="*/ 356230 h 3213730"/>
                  <a:gd name="connsiteX3-95" fmla="*/ 2044700 w 4203700"/>
                  <a:gd name="connsiteY3-96" fmla="*/ 140330 h 3213730"/>
                  <a:gd name="connsiteX4-97" fmla="*/ 2959100 w 4203700"/>
                  <a:gd name="connsiteY4-98" fmla="*/ 330830 h 3213730"/>
                  <a:gd name="connsiteX5-99" fmla="*/ 3695700 w 4203700"/>
                  <a:gd name="connsiteY5-100" fmla="*/ 788030 h 3213730"/>
                  <a:gd name="connsiteX6-101" fmla="*/ 4203700 w 4203700"/>
                  <a:gd name="connsiteY6-102" fmla="*/ 2121530 h 3213730"/>
                  <a:gd name="connsiteX7-103" fmla="*/ 3098800 w 4203700"/>
                  <a:gd name="connsiteY7-104" fmla="*/ 2997830 h 3213730"/>
                  <a:gd name="connsiteX8-105" fmla="*/ 1892300 w 4203700"/>
                  <a:gd name="connsiteY8-106" fmla="*/ 3213730 h 3213730"/>
                  <a:gd name="connsiteX9-107" fmla="*/ 584200 w 4203700"/>
                  <a:gd name="connsiteY9-108" fmla="*/ 3086730 h 3213730"/>
                  <a:gd name="connsiteX10-109" fmla="*/ 0 w 4203700"/>
                  <a:gd name="connsiteY10-110" fmla="*/ 2146930 h 3213730"/>
                  <a:gd name="connsiteX0-111" fmla="*/ 0 w 4203700"/>
                  <a:gd name="connsiteY0-112" fmla="*/ 2146930 h 3213730"/>
                  <a:gd name="connsiteX1-113" fmla="*/ 101600 w 4203700"/>
                  <a:gd name="connsiteY1-114" fmla="*/ 775330 h 3213730"/>
                  <a:gd name="connsiteX2-115" fmla="*/ 1054100 w 4203700"/>
                  <a:gd name="connsiteY2-116" fmla="*/ 356230 h 3213730"/>
                  <a:gd name="connsiteX3-117" fmla="*/ 2044700 w 4203700"/>
                  <a:gd name="connsiteY3-118" fmla="*/ 140330 h 3213730"/>
                  <a:gd name="connsiteX4-119" fmla="*/ 2959100 w 4203700"/>
                  <a:gd name="connsiteY4-120" fmla="*/ 330830 h 3213730"/>
                  <a:gd name="connsiteX5-121" fmla="*/ 3695700 w 4203700"/>
                  <a:gd name="connsiteY5-122" fmla="*/ 788030 h 3213730"/>
                  <a:gd name="connsiteX6-123" fmla="*/ 4203700 w 4203700"/>
                  <a:gd name="connsiteY6-124" fmla="*/ 2121530 h 3213730"/>
                  <a:gd name="connsiteX7-125" fmla="*/ 3098800 w 4203700"/>
                  <a:gd name="connsiteY7-126" fmla="*/ 2997830 h 3213730"/>
                  <a:gd name="connsiteX8-127" fmla="*/ 1892300 w 4203700"/>
                  <a:gd name="connsiteY8-128" fmla="*/ 3213730 h 3213730"/>
                  <a:gd name="connsiteX9-129" fmla="*/ 584200 w 4203700"/>
                  <a:gd name="connsiteY9-130" fmla="*/ 3086730 h 3213730"/>
                  <a:gd name="connsiteX10-131" fmla="*/ 0 w 4203700"/>
                  <a:gd name="connsiteY10-132" fmla="*/ 2146930 h 3213730"/>
                  <a:gd name="connsiteX0-133" fmla="*/ 0 w 4203700"/>
                  <a:gd name="connsiteY0-134" fmla="*/ 2146930 h 3213730"/>
                  <a:gd name="connsiteX1-135" fmla="*/ 101600 w 4203700"/>
                  <a:gd name="connsiteY1-136" fmla="*/ 775330 h 3213730"/>
                  <a:gd name="connsiteX2-137" fmla="*/ 1054100 w 4203700"/>
                  <a:gd name="connsiteY2-138" fmla="*/ 356230 h 3213730"/>
                  <a:gd name="connsiteX3-139" fmla="*/ 2044700 w 4203700"/>
                  <a:gd name="connsiteY3-140" fmla="*/ 140330 h 3213730"/>
                  <a:gd name="connsiteX4-141" fmla="*/ 2959100 w 4203700"/>
                  <a:gd name="connsiteY4-142" fmla="*/ 330830 h 3213730"/>
                  <a:gd name="connsiteX5-143" fmla="*/ 3695700 w 4203700"/>
                  <a:gd name="connsiteY5-144" fmla="*/ 788030 h 3213730"/>
                  <a:gd name="connsiteX6-145" fmla="*/ 4203700 w 4203700"/>
                  <a:gd name="connsiteY6-146" fmla="*/ 2121530 h 3213730"/>
                  <a:gd name="connsiteX7-147" fmla="*/ 3098800 w 4203700"/>
                  <a:gd name="connsiteY7-148" fmla="*/ 2997830 h 3213730"/>
                  <a:gd name="connsiteX8-149" fmla="*/ 1892300 w 4203700"/>
                  <a:gd name="connsiteY8-150" fmla="*/ 3213730 h 3213730"/>
                  <a:gd name="connsiteX9-151" fmla="*/ 584200 w 4203700"/>
                  <a:gd name="connsiteY9-152" fmla="*/ 3086730 h 3213730"/>
                  <a:gd name="connsiteX10-153" fmla="*/ 0 w 4203700"/>
                  <a:gd name="connsiteY10-154" fmla="*/ 2146930 h 3213730"/>
                  <a:gd name="connsiteX0-155" fmla="*/ 0 w 4203700"/>
                  <a:gd name="connsiteY0-156" fmla="*/ 2146930 h 3213730"/>
                  <a:gd name="connsiteX1-157" fmla="*/ 101600 w 4203700"/>
                  <a:gd name="connsiteY1-158" fmla="*/ 775330 h 3213730"/>
                  <a:gd name="connsiteX2-159" fmla="*/ 1054100 w 4203700"/>
                  <a:gd name="connsiteY2-160" fmla="*/ 356230 h 3213730"/>
                  <a:gd name="connsiteX3-161" fmla="*/ 2044700 w 4203700"/>
                  <a:gd name="connsiteY3-162" fmla="*/ 140330 h 3213730"/>
                  <a:gd name="connsiteX4-163" fmla="*/ 2959100 w 4203700"/>
                  <a:gd name="connsiteY4-164" fmla="*/ 330830 h 3213730"/>
                  <a:gd name="connsiteX5-165" fmla="*/ 3695700 w 4203700"/>
                  <a:gd name="connsiteY5-166" fmla="*/ 788030 h 3213730"/>
                  <a:gd name="connsiteX6-167" fmla="*/ 4203700 w 4203700"/>
                  <a:gd name="connsiteY6-168" fmla="*/ 2121530 h 3213730"/>
                  <a:gd name="connsiteX7-169" fmla="*/ 3098800 w 4203700"/>
                  <a:gd name="connsiteY7-170" fmla="*/ 2997830 h 3213730"/>
                  <a:gd name="connsiteX8-171" fmla="*/ 1892300 w 4203700"/>
                  <a:gd name="connsiteY8-172" fmla="*/ 3213730 h 3213730"/>
                  <a:gd name="connsiteX9-173" fmla="*/ 584200 w 4203700"/>
                  <a:gd name="connsiteY9-174" fmla="*/ 3086730 h 3213730"/>
                  <a:gd name="connsiteX10-175" fmla="*/ 0 w 4203700"/>
                  <a:gd name="connsiteY10-176" fmla="*/ 2146930 h 3213730"/>
                  <a:gd name="connsiteX0-177" fmla="*/ 0 w 4585882"/>
                  <a:gd name="connsiteY0-178" fmla="*/ 2146930 h 3213730"/>
                  <a:gd name="connsiteX1-179" fmla="*/ 101600 w 4585882"/>
                  <a:gd name="connsiteY1-180" fmla="*/ 775330 h 3213730"/>
                  <a:gd name="connsiteX2-181" fmla="*/ 1054100 w 4585882"/>
                  <a:gd name="connsiteY2-182" fmla="*/ 356230 h 3213730"/>
                  <a:gd name="connsiteX3-183" fmla="*/ 2044700 w 4585882"/>
                  <a:gd name="connsiteY3-184" fmla="*/ 140330 h 3213730"/>
                  <a:gd name="connsiteX4-185" fmla="*/ 2959100 w 4585882"/>
                  <a:gd name="connsiteY4-186" fmla="*/ 330830 h 3213730"/>
                  <a:gd name="connsiteX5-187" fmla="*/ 3695700 w 4585882"/>
                  <a:gd name="connsiteY5-188" fmla="*/ 788030 h 3213730"/>
                  <a:gd name="connsiteX6-189" fmla="*/ 4203700 w 4585882"/>
                  <a:gd name="connsiteY6-190" fmla="*/ 2121530 h 3213730"/>
                  <a:gd name="connsiteX7-191" fmla="*/ 3098800 w 4585882"/>
                  <a:gd name="connsiteY7-192" fmla="*/ 2997830 h 3213730"/>
                  <a:gd name="connsiteX8-193" fmla="*/ 1892300 w 4585882"/>
                  <a:gd name="connsiteY8-194" fmla="*/ 3213730 h 3213730"/>
                  <a:gd name="connsiteX9-195" fmla="*/ 584200 w 4585882"/>
                  <a:gd name="connsiteY9-196" fmla="*/ 3086730 h 3213730"/>
                  <a:gd name="connsiteX10-197" fmla="*/ 0 w 4585882"/>
                  <a:gd name="connsiteY10-198" fmla="*/ 2146930 h 3213730"/>
                  <a:gd name="connsiteX0-199" fmla="*/ 0 w 4570821"/>
                  <a:gd name="connsiteY0-200" fmla="*/ 2146930 h 3213730"/>
                  <a:gd name="connsiteX1-201" fmla="*/ 101600 w 4570821"/>
                  <a:gd name="connsiteY1-202" fmla="*/ 775330 h 3213730"/>
                  <a:gd name="connsiteX2-203" fmla="*/ 1054100 w 4570821"/>
                  <a:gd name="connsiteY2-204" fmla="*/ 356230 h 3213730"/>
                  <a:gd name="connsiteX3-205" fmla="*/ 2044700 w 4570821"/>
                  <a:gd name="connsiteY3-206" fmla="*/ 140330 h 3213730"/>
                  <a:gd name="connsiteX4-207" fmla="*/ 2959100 w 4570821"/>
                  <a:gd name="connsiteY4-208" fmla="*/ 330830 h 3213730"/>
                  <a:gd name="connsiteX5-209" fmla="*/ 3695700 w 4570821"/>
                  <a:gd name="connsiteY5-210" fmla="*/ 788030 h 3213730"/>
                  <a:gd name="connsiteX6-211" fmla="*/ 4203700 w 4570821"/>
                  <a:gd name="connsiteY6-212" fmla="*/ 2121530 h 3213730"/>
                  <a:gd name="connsiteX7-213" fmla="*/ 3098800 w 4570821"/>
                  <a:gd name="connsiteY7-214" fmla="*/ 2997830 h 3213730"/>
                  <a:gd name="connsiteX8-215" fmla="*/ 1892300 w 4570821"/>
                  <a:gd name="connsiteY8-216" fmla="*/ 3213730 h 3213730"/>
                  <a:gd name="connsiteX9-217" fmla="*/ 584200 w 4570821"/>
                  <a:gd name="connsiteY9-218" fmla="*/ 3086730 h 3213730"/>
                  <a:gd name="connsiteX10-219" fmla="*/ 0 w 4570821"/>
                  <a:gd name="connsiteY10-220" fmla="*/ 2146930 h 3213730"/>
                  <a:gd name="connsiteX0-221" fmla="*/ 0 w 4570821"/>
                  <a:gd name="connsiteY0-222" fmla="*/ 2146930 h 3213730"/>
                  <a:gd name="connsiteX1-223" fmla="*/ 101600 w 4570821"/>
                  <a:gd name="connsiteY1-224" fmla="*/ 775330 h 3213730"/>
                  <a:gd name="connsiteX2-225" fmla="*/ 1054100 w 4570821"/>
                  <a:gd name="connsiteY2-226" fmla="*/ 356230 h 3213730"/>
                  <a:gd name="connsiteX3-227" fmla="*/ 2044700 w 4570821"/>
                  <a:gd name="connsiteY3-228" fmla="*/ 140330 h 3213730"/>
                  <a:gd name="connsiteX4-229" fmla="*/ 2959100 w 4570821"/>
                  <a:gd name="connsiteY4-230" fmla="*/ 330830 h 3213730"/>
                  <a:gd name="connsiteX5-231" fmla="*/ 3695700 w 4570821"/>
                  <a:gd name="connsiteY5-232" fmla="*/ 788030 h 3213730"/>
                  <a:gd name="connsiteX6-233" fmla="*/ 4203700 w 4570821"/>
                  <a:gd name="connsiteY6-234" fmla="*/ 2121530 h 3213730"/>
                  <a:gd name="connsiteX7-235" fmla="*/ 3098800 w 4570821"/>
                  <a:gd name="connsiteY7-236" fmla="*/ 2997830 h 3213730"/>
                  <a:gd name="connsiteX8-237" fmla="*/ 1892300 w 4570821"/>
                  <a:gd name="connsiteY8-238" fmla="*/ 3213730 h 3213730"/>
                  <a:gd name="connsiteX9-239" fmla="*/ 584200 w 4570821"/>
                  <a:gd name="connsiteY9-240" fmla="*/ 3086730 h 3213730"/>
                  <a:gd name="connsiteX10-241" fmla="*/ 0 w 4570821"/>
                  <a:gd name="connsiteY10-242" fmla="*/ 2146930 h 3213730"/>
                  <a:gd name="connsiteX0-243" fmla="*/ 0 w 4570821"/>
                  <a:gd name="connsiteY0-244" fmla="*/ 2146930 h 3213730"/>
                  <a:gd name="connsiteX1-245" fmla="*/ 101600 w 4570821"/>
                  <a:gd name="connsiteY1-246" fmla="*/ 775330 h 3213730"/>
                  <a:gd name="connsiteX2-247" fmla="*/ 1054100 w 4570821"/>
                  <a:gd name="connsiteY2-248" fmla="*/ 356230 h 3213730"/>
                  <a:gd name="connsiteX3-249" fmla="*/ 2044700 w 4570821"/>
                  <a:gd name="connsiteY3-250" fmla="*/ 140330 h 3213730"/>
                  <a:gd name="connsiteX4-251" fmla="*/ 2959100 w 4570821"/>
                  <a:gd name="connsiteY4-252" fmla="*/ 330830 h 3213730"/>
                  <a:gd name="connsiteX5-253" fmla="*/ 3695700 w 4570821"/>
                  <a:gd name="connsiteY5-254" fmla="*/ 788030 h 3213730"/>
                  <a:gd name="connsiteX6-255" fmla="*/ 4203700 w 4570821"/>
                  <a:gd name="connsiteY6-256" fmla="*/ 2121530 h 3213730"/>
                  <a:gd name="connsiteX7-257" fmla="*/ 3098800 w 4570821"/>
                  <a:gd name="connsiteY7-258" fmla="*/ 2997830 h 3213730"/>
                  <a:gd name="connsiteX8-259" fmla="*/ 1892300 w 4570821"/>
                  <a:gd name="connsiteY8-260" fmla="*/ 3213730 h 3213730"/>
                  <a:gd name="connsiteX9-261" fmla="*/ 584200 w 4570821"/>
                  <a:gd name="connsiteY9-262" fmla="*/ 3086730 h 3213730"/>
                  <a:gd name="connsiteX10-263" fmla="*/ 0 w 4570821"/>
                  <a:gd name="connsiteY10-264" fmla="*/ 2146930 h 3213730"/>
                  <a:gd name="connsiteX0-265" fmla="*/ 0 w 4570821"/>
                  <a:gd name="connsiteY0-266" fmla="*/ 2146930 h 3213730"/>
                  <a:gd name="connsiteX1-267" fmla="*/ 101600 w 4570821"/>
                  <a:gd name="connsiteY1-268" fmla="*/ 775330 h 3213730"/>
                  <a:gd name="connsiteX2-269" fmla="*/ 1054100 w 4570821"/>
                  <a:gd name="connsiteY2-270" fmla="*/ 356230 h 3213730"/>
                  <a:gd name="connsiteX3-271" fmla="*/ 2044700 w 4570821"/>
                  <a:gd name="connsiteY3-272" fmla="*/ 140330 h 3213730"/>
                  <a:gd name="connsiteX4-273" fmla="*/ 2959100 w 4570821"/>
                  <a:gd name="connsiteY4-274" fmla="*/ 330830 h 3213730"/>
                  <a:gd name="connsiteX5-275" fmla="*/ 3695700 w 4570821"/>
                  <a:gd name="connsiteY5-276" fmla="*/ 788030 h 3213730"/>
                  <a:gd name="connsiteX6-277" fmla="*/ 4203700 w 4570821"/>
                  <a:gd name="connsiteY6-278" fmla="*/ 2121530 h 3213730"/>
                  <a:gd name="connsiteX7-279" fmla="*/ 3098800 w 4570821"/>
                  <a:gd name="connsiteY7-280" fmla="*/ 2997830 h 3213730"/>
                  <a:gd name="connsiteX8-281" fmla="*/ 1892300 w 4570821"/>
                  <a:gd name="connsiteY8-282" fmla="*/ 3213730 h 3213730"/>
                  <a:gd name="connsiteX9-283" fmla="*/ 584200 w 4570821"/>
                  <a:gd name="connsiteY9-284" fmla="*/ 3086730 h 3213730"/>
                  <a:gd name="connsiteX10-285" fmla="*/ 0 w 4570821"/>
                  <a:gd name="connsiteY10-286" fmla="*/ 2146930 h 3213730"/>
                  <a:gd name="connsiteX0-287" fmla="*/ 0 w 4570821"/>
                  <a:gd name="connsiteY0-288" fmla="*/ 2146930 h 3213730"/>
                  <a:gd name="connsiteX1-289" fmla="*/ 101600 w 4570821"/>
                  <a:gd name="connsiteY1-290" fmla="*/ 775330 h 3213730"/>
                  <a:gd name="connsiteX2-291" fmla="*/ 1054100 w 4570821"/>
                  <a:gd name="connsiteY2-292" fmla="*/ 356230 h 3213730"/>
                  <a:gd name="connsiteX3-293" fmla="*/ 2044700 w 4570821"/>
                  <a:gd name="connsiteY3-294" fmla="*/ 140330 h 3213730"/>
                  <a:gd name="connsiteX4-295" fmla="*/ 2959100 w 4570821"/>
                  <a:gd name="connsiteY4-296" fmla="*/ 330830 h 3213730"/>
                  <a:gd name="connsiteX5-297" fmla="*/ 3695700 w 4570821"/>
                  <a:gd name="connsiteY5-298" fmla="*/ 788030 h 3213730"/>
                  <a:gd name="connsiteX6-299" fmla="*/ 4203700 w 4570821"/>
                  <a:gd name="connsiteY6-300" fmla="*/ 2121530 h 3213730"/>
                  <a:gd name="connsiteX7-301" fmla="*/ 3098800 w 4570821"/>
                  <a:gd name="connsiteY7-302" fmla="*/ 2997830 h 3213730"/>
                  <a:gd name="connsiteX8-303" fmla="*/ 1892300 w 4570821"/>
                  <a:gd name="connsiteY8-304" fmla="*/ 3213730 h 3213730"/>
                  <a:gd name="connsiteX9-305" fmla="*/ 584200 w 4570821"/>
                  <a:gd name="connsiteY9-306" fmla="*/ 3086730 h 3213730"/>
                  <a:gd name="connsiteX10-307" fmla="*/ 0 w 4570821"/>
                  <a:gd name="connsiteY10-308" fmla="*/ 2146930 h 3213730"/>
                  <a:gd name="connsiteX0-309" fmla="*/ 0 w 4570821"/>
                  <a:gd name="connsiteY0-310" fmla="*/ 2146930 h 3391660"/>
                  <a:gd name="connsiteX1-311" fmla="*/ 101600 w 4570821"/>
                  <a:gd name="connsiteY1-312" fmla="*/ 775330 h 3391660"/>
                  <a:gd name="connsiteX2-313" fmla="*/ 1054100 w 4570821"/>
                  <a:gd name="connsiteY2-314" fmla="*/ 356230 h 3391660"/>
                  <a:gd name="connsiteX3-315" fmla="*/ 2044700 w 4570821"/>
                  <a:gd name="connsiteY3-316" fmla="*/ 140330 h 3391660"/>
                  <a:gd name="connsiteX4-317" fmla="*/ 2959100 w 4570821"/>
                  <a:gd name="connsiteY4-318" fmla="*/ 330830 h 3391660"/>
                  <a:gd name="connsiteX5-319" fmla="*/ 3695700 w 4570821"/>
                  <a:gd name="connsiteY5-320" fmla="*/ 788030 h 3391660"/>
                  <a:gd name="connsiteX6-321" fmla="*/ 4203700 w 4570821"/>
                  <a:gd name="connsiteY6-322" fmla="*/ 2121530 h 3391660"/>
                  <a:gd name="connsiteX7-323" fmla="*/ 3098800 w 4570821"/>
                  <a:gd name="connsiteY7-324" fmla="*/ 2997830 h 3391660"/>
                  <a:gd name="connsiteX8-325" fmla="*/ 1892300 w 4570821"/>
                  <a:gd name="connsiteY8-326" fmla="*/ 3213730 h 3391660"/>
                  <a:gd name="connsiteX9-327" fmla="*/ 584200 w 4570821"/>
                  <a:gd name="connsiteY9-328" fmla="*/ 3086730 h 3391660"/>
                  <a:gd name="connsiteX10-329" fmla="*/ 0 w 4570821"/>
                  <a:gd name="connsiteY10-330" fmla="*/ 2146930 h 3391660"/>
                  <a:gd name="connsiteX0-331" fmla="*/ 0 w 4570821"/>
                  <a:gd name="connsiteY0-332" fmla="*/ 2146930 h 3691815"/>
                  <a:gd name="connsiteX1-333" fmla="*/ 101600 w 4570821"/>
                  <a:gd name="connsiteY1-334" fmla="*/ 775330 h 3691815"/>
                  <a:gd name="connsiteX2-335" fmla="*/ 1054100 w 4570821"/>
                  <a:gd name="connsiteY2-336" fmla="*/ 356230 h 3691815"/>
                  <a:gd name="connsiteX3-337" fmla="*/ 2044700 w 4570821"/>
                  <a:gd name="connsiteY3-338" fmla="*/ 140330 h 3691815"/>
                  <a:gd name="connsiteX4-339" fmla="*/ 2959100 w 4570821"/>
                  <a:gd name="connsiteY4-340" fmla="*/ 330830 h 3691815"/>
                  <a:gd name="connsiteX5-341" fmla="*/ 3695700 w 4570821"/>
                  <a:gd name="connsiteY5-342" fmla="*/ 788030 h 3691815"/>
                  <a:gd name="connsiteX6-343" fmla="*/ 4203700 w 4570821"/>
                  <a:gd name="connsiteY6-344" fmla="*/ 2121530 h 3691815"/>
                  <a:gd name="connsiteX7-345" fmla="*/ 3098800 w 4570821"/>
                  <a:gd name="connsiteY7-346" fmla="*/ 2997830 h 3691815"/>
                  <a:gd name="connsiteX8-347" fmla="*/ 1892300 w 4570821"/>
                  <a:gd name="connsiteY8-348" fmla="*/ 3213730 h 3691815"/>
                  <a:gd name="connsiteX9-349" fmla="*/ 584200 w 4570821"/>
                  <a:gd name="connsiteY9-350" fmla="*/ 3086730 h 3691815"/>
                  <a:gd name="connsiteX10-351" fmla="*/ 0 w 4570821"/>
                  <a:gd name="connsiteY10-352" fmla="*/ 2146930 h 3691815"/>
                  <a:gd name="connsiteX0-353" fmla="*/ 0 w 4570821"/>
                  <a:gd name="connsiteY0-354" fmla="*/ 2146930 h 3667856"/>
                  <a:gd name="connsiteX1-355" fmla="*/ 101600 w 4570821"/>
                  <a:gd name="connsiteY1-356" fmla="*/ 775330 h 3667856"/>
                  <a:gd name="connsiteX2-357" fmla="*/ 1054100 w 4570821"/>
                  <a:gd name="connsiteY2-358" fmla="*/ 356230 h 3667856"/>
                  <a:gd name="connsiteX3-359" fmla="*/ 2044700 w 4570821"/>
                  <a:gd name="connsiteY3-360" fmla="*/ 140330 h 3667856"/>
                  <a:gd name="connsiteX4-361" fmla="*/ 2959100 w 4570821"/>
                  <a:gd name="connsiteY4-362" fmla="*/ 330830 h 3667856"/>
                  <a:gd name="connsiteX5-363" fmla="*/ 3695700 w 4570821"/>
                  <a:gd name="connsiteY5-364" fmla="*/ 788030 h 3667856"/>
                  <a:gd name="connsiteX6-365" fmla="*/ 4203700 w 4570821"/>
                  <a:gd name="connsiteY6-366" fmla="*/ 2121530 h 3667856"/>
                  <a:gd name="connsiteX7-367" fmla="*/ 3098800 w 4570821"/>
                  <a:gd name="connsiteY7-368" fmla="*/ 2997830 h 3667856"/>
                  <a:gd name="connsiteX8-369" fmla="*/ 1892300 w 4570821"/>
                  <a:gd name="connsiteY8-370" fmla="*/ 3213730 h 3667856"/>
                  <a:gd name="connsiteX9-371" fmla="*/ 584200 w 4570821"/>
                  <a:gd name="connsiteY9-372" fmla="*/ 3086730 h 3667856"/>
                  <a:gd name="connsiteX10-373" fmla="*/ 0 w 4570821"/>
                  <a:gd name="connsiteY10-374" fmla="*/ 2146930 h 3667856"/>
                  <a:gd name="connsiteX0-375" fmla="*/ 0 w 4570821"/>
                  <a:gd name="connsiteY0-376" fmla="*/ 2146930 h 3694839"/>
                  <a:gd name="connsiteX1-377" fmla="*/ 101600 w 4570821"/>
                  <a:gd name="connsiteY1-378" fmla="*/ 775330 h 3694839"/>
                  <a:gd name="connsiteX2-379" fmla="*/ 1054100 w 4570821"/>
                  <a:gd name="connsiteY2-380" fmla="*/ 356230 h 3694839"/>
                  <a:gd name="connsiteX3-381" fmla="*/ 2044700 w 4570821"/>
                  <a:gd name="connsiteY3-382" fmla="*/ 140330 h 3694839"/>
                  <a:gd name="connsiteX4-383" fmla="*/ 2959100 w 4570821"/>
                  <a:gd name="connsiteY4-384" fmla="*/ 330830 h 3694839"/>
                  <a:gd name="connsiteX5-385" fmla="*/ 3695700 w 4570821"/>
                  <a:gd name="connsiteY5-386" fmla="*/ 788030 h 3694839"/>
                  <a:gd name="connsiteX6-387" fmla="*/ 4203700 w 4570821"/>
                  <a:gd name="connsiteY6-388" fmla="*/ 2121530 h 3694839"/>
                  <a:gd name="connsiteX7-389" fmla="*/ 3098800 w 4570821"/>
                  <a:gd name="connsiteY7-390" fmla="*/ 2997830 h 3694839"/>
                  <a:gd name="connsiteX8-391" fmla="*/ 1892300 w 4570821"/>
                  <a:gd name="connsiteY8-392" fmla="*/ 3213730 h 3694839"/>
                  <a:gd name="connsiteX9-393" fmla="*/ 584200 w 4570821"/>
                  <a:gd name="connsiteY9-394" fmla="*/ 3086730 h 3694839"/>
                  <a:gd name="connsiteX10-395" fmla="*/ 0 w 4570821"/>
                  <a:gd name="connsiteY10-396" fmla="*/ 2146930 h 3694839"/>
                  <a:gd name="connsiteX0-397" fmla="*/ 0 w 4570821"/>
                  <a:gd name="connsiteY0-398" fmla="*/ 2146930 h 3694839"/>
                  <a:gd name="connsiteX1-399" fmla="*/ 101600 w 4570821"/>
                  <a:gd name="connsiteY1-400" fmla="*/ 775330 h 3694839"/>
                  <a:gd name="connsiteX2-401" fmla="*/ 1054100 w 4570821"/>
                  <a:gd name="connsiteY2-402" fmla="*/ 356230 h 3694839"/>
                  <a:gd name="connsiteX3-403" fmla="*/ 2044700 w 4570821"/>
                  <a:gd name="connsiteY3-404" fmla="*/ 140330 h 3694839"/>
                  <a:gd name="connsiteX4-405" fmla="*/ 2959100 w 4570821"/>
                  <a:gd name="connsiteY4-406" fmla="*/ 330830 h 3694839"/>
                  <a:gd name="connsiteX5-407" fmla="*/ 3695700 w 4570821"/>
                  <a:gd name="connsiteY5-408" fmla="*/ 788030 h 3694839"/>
                  <a:gd name="connsiteX6-409" fmla="*/ 4203700 w 4570821"/>
                  <a:gd name="connsiteY6-410" fmla="*/ 2121530 h 3694839"/>
                  <a:gd name="connsiteX7-411" fmla="*/ 3098800 w 4570821"/>
                  <a:gd name="connsiteY7-412" fmla="*/ 2997830 h 3694839"/>
                  <a:gd name="connsiteX8-413" fmla="*/ 1892300 w 4570821"/>
                  <a:gd name="connsiteY8-414" fmla="*/ 3213730 h 3694839"/>
                  <a:gd name="connsiteX9-415" fmla="*/ 584200 w 4570821"/>
                  <a:gd name="connsiteY9-416" fmla="*/ 3086730 h 3694839"/>
                  <a:gd name="connsiteX10-417" fmla="*/ 0 w 4570821"/>
                  <a:gd name="connsiteY10-418" fmla="*/ 2146930 h 3694839"/>
                  <a:gd name="connsiteX0-419" fmla="*/ 0 w 4570821"/>
                  <a:gd name="connsiteY0-420" fmla="*/ 2146930 h 3694839"/>
                  <a:gd name="connsiteX1-421" fmla="*/ 101600 w 4570821"/>
                  <a:gd name="connsiteY1-422" fmla="*/ 775330 h 3694839"/>
                  <a:gd name="connsiteX2-423" fmla="*/ 1054100 w 4570821"/>
                  <a:gd name="connsiteY2-424" fmla="*/ 356230 h 3694839"/>
                  <a:gd name="connsiteX3-425" fmla="*/ 2044700 w 4570821"/>
                  <a:gd name="connsiteY3-426" fmla="*/ 140330 h 3694839"/>
                  <a:gd name="connsiteX4-427" fmla="*/ 2959100 w 4570821"/>
                  <a:gd name="connsiteY4-428" fmla="*/ 330830 h 3694839"/>
                  <a:gd name="connsiteX5-429" fmla="*/ 3695700 w 4570821"/>
                  <a:gd name="connsiteY5-430" fmla="*/ 788030 h 3694839"/>
                  <a:gd name="connsiteX6-431" fmla="*/ 4203700 w 4570821"/>
                  <a:gd name="connsiteY6-432" fmla="*/ 2121530 h 3694839"/>
                  <a:gd name="connsiteX7-433" fmla="*/ 3098800 w 4570821"/>
                  <a:gd name="connsiteY7-434" fmla="*/ 2997830 h 3694839"/>
                  <a:gd name="connsiteX8-435" fmla="*/ 1892300 w 4570821"/>
                  <a:gd name="connsiteY8-436" fmla="*/ 3213730 h 3694839"/>
                  <a:gd name="connsiteX9-437" fmla="*/ 584200 w 4570821"/>
                  <a:gd name="connsiteY9-438" fmla="*/ 3086730 h 3694839"/>
                  <a:gd name="connsiteX10-439" fmla="*/ 0 w 4570821"/>
                  <a:gd name="connsiteY10-440" fmla="*/ 2146930 h 3694839"/>
                  <a:gd name="connsiteX0-441" fmla="*/ 0 w 4570821"/>
                  <a:gd name="connsiteY0-442" fmla="*/ 2146930 h 3694839"/>
                  <a:gd name="connsiteX1-443" fmla="*/ 101600 w 4570821"/>
                  <a:gd name="connsiteY1-444" fmla="*/ 775330 h 3694839"/>
                  <a:gd name="connsiteX2-445" fmla="*/ 1054100 w 4570821"/>
                  <a:gd name="connsiteY2-446" fmla="*/ 356230 h 3694839"/>
                  <a:gd name="connsiteX3-447" fmla="*/ 2044700 w 4570821"/>
                  <a:gd name="connsiteY3-448" fmla="*/ 140330 h 3694839"/>
                  <a:gd name="connsiteX4-449" fmla="*/ 2959100 w 4570821"/>
                  <a:gd name="connsiteY4-450" fmla="*/ 330830 h 3694839"/>
                  <a:gd name="connsiteX5-451" fmla="*/ 3695700 w 4570821"/>
                  <a:gd name="connsiteY5-452" fmla="*/ 788030 h 3694839"/>
                  <a:gd name="connsiteX6-453" fmla="*/ 4203700 w 4570821"/>
                  <a:gd name="connsiteY6-454" fmla="*/ 2121530 h 3694839"/>
                  <a:gd name="connsiteX7-455" fmla="*/ 3098800 w 4570821"/>
                  <a:gd name="connsiteY7-456" fmla="*/ 2997830 h 3694839"/>
                  <a:gd name="connsiteX8-457" fmla="*/ 1892300 w 4570821"/>
                  <a:gd name="connsiteY8-458" fmla="*/ 3213730 h 3694839"/>
                  <a:gd name="connsiteX9-459" fmla="*/ 584200 w 4570821"/>
                  <a:gd name="connsiteY9-460" fmla="*/ 3086730 h 3694839"/>
                  <a:gd name="connsiteX10-461" fmla="*/ 0 w 4570821"/>
                  <a:gd name="connsiteY10-462" fmla="*/ 2146930 h 3694839"/>
                  <a:gd name="connsiteX0-463" fmla="*/ 98681 w 4669502"/>
                  <a:gd name="connsiteY0-464" fmla="*/ 2146930 h 3694839"/>
                  <a:gd name="connsiteX1-465" fmla="*/ 200281 w 4669502"/>
                  <a:gd name="connsiteY1-466" fmla="*/ 775330 h 3694839"/>
                  <a:gd name="connsiteX2-467" fmla="*/ 1152781 w 4669502"/>
                  <a:gd name="connsiteY2-468" fmla="*/ 356230 h 3694839"/>
                  <a:gd name="connsiteX3-469" fmla="*/ 2143381 w 4669502"/>
                  <a:gd name="connsiteY3-470" fmla="*/ 140330 h 3694839"/>
                  <a:gd name="connsiteX4-471" fmla="*/ 3057781 w 4669502"/>
                  <a:gd name="connsiteY4-472" fmla="*/ 330830 h 3694839"/>
                  <a:gd name="connsiteX5-473" fmla="*/ 3794381 w 4669502"/>
                  <a:gd name="connsiteY5-474" fmla="*/ 788030 h 3694839"/>
                  <a:gd name="connsiteX6-475" fmla="*/ 4302381 w 4669502"/>
                  <a:gd name="connsiteY6-476" fmla="*/ 2121530 h 3694839"/>
                  <a:gd name="connsiteX7-477" fmla="*/ 3197481 w 4669502"/>
                  <a:gd name="connsiteY7-478" fmla="*/ 2997830 h 3694839"/>
                  <a:gd name="connsiteX8-479" fmla="*/ 1990981 w 4669502"/>
                  <a:gd name="connsiteY8-480" fmla="*/ 3213730 h 3694839"/>
                  <a:gd name="connsiteX9-481" fmla="*/ 682881 w 4669502"/>
                  <a:gd name="connsiteY9-482" fmla="*/ 3086730 h 3694839"/>
                  <a:gd name="connsiteX10-483" fmla="*/ 98681 w 4669502"/>
                  <a:gd name="connsiteY10-484" fmla="*/ 2146930 h 3694839"/>
                  <a:gd name="connsiteX0-485" fmla="*/ 244057 w 4814878"/>
                  <a:gd name="connsiteY0-486" fmla="*/ 2146930 h 3694839"/>
                  <a:gd name="connsiteX1-487" fmla="*/ 345657 w 4814878"/>
                  <a:gd name="connsiteY1-488" fmla="*/ 775330 h 3694839"/>
                  <a:gd name="connsiteX2-489" fmla="*/ 1298157 w 4814878"/>
                  <a:gd name="connsiteY2-490" fmla="*/ 356230 h 3694839"/>
                  <a:gd name="connsiteX3-491" fmla="*/ 2288757 w 4814878"/>
                  <a:gd name="connsiteY3-492" fmla="*/ 140330 h 3694839"/>
                  <a:gd name="connsiteX4-493" fmla="*/ 3203157 w 4814878"/>
                  <a:gd name="connsiteY4-494" fmla="*/ 330830 h 3694839"/>
                  <a:gd name="connsiteX5-495" fmla="*/ 3939757 w 4814878"/>
                  <a:gd name="connsiteY5-496" fmla="*/ 788030 h 3694839"/>
                  <a:gd name="connsiteX6-497" fmla="*/ 4447757 w 4814878"/>
                  <a:gd name="connsiteY6-498" fmla="*/ 2121530 h 3694839"/>
                  <a:gd name="connsiteX7-499" fmla="*/ 3342857 w 4814878"/>
                  <a:gd name="connsiteY7-500" fmla="*/ 2997830 h 3694839"/>
                  <a:gd name="connsiteX8-501" fmla="*/ 2136357 w 4814878"/>
                  <a:gd name="connsiteY8-502" fmla="*/ 3213730 h 3694839"/>
                  <a:gd name="connsiteX9-503" fmla="*/ 828257 w 4814878"/>
                  <a:gd name="connsiteY9-504" fmla="*/ 3086730 h 3694839"/>
                  <a:gd name="connsiteX10-505" fmla="*/ 244057 w 4814878"/>
                  <a:gd name="connsiteY10-506" fmla="*/ 2146930 h 3694839"/>
                  <a:gd name="connsiteX0-507" fmla="*/ 454104 w 5024925"/>
                  <a:gd name="connsiteY0-508" fmla="*/ 2146930 h 3694839"/>
                  <a:gd name="connsiteX1-509" fmla="*/ 555704 w 5024925"/>
                  <a:gd name="connsiteY1-510" fmla="*/ 775330 h 3694839"/>
                  <a:gd name="connsiteX2-511" fmla="*/ 1508204 w 5024925"/>
                  <a:gd name="connsiteY2-512" fmla="*/ 356230 h 3694839"/>
                  <a:gd name="connsiteX3-513" fmla="*/ 2498804 w 5024925"/>
                  <a:gd name="connsiteY3-514" fmla="*/ 140330 h 3694839"/>
                  <a:gd name="connsiteX4-515" fmla="*/ 3413204 w 5024925"/>
                  <a:gd name="connsiteY4-516" fmla="*/ 330830 h 3694839"/>
                  <a:gd name="connsiteX5-517" fmla="*/ 4149804 w 5024925"/>
                  <a:gd name="connsiteY5-518" fmla="*/ 788030 h 3694839"/>
                  <a:gd name="connsiteX6-519" fmla="*/ 4657804 w 5024925"/>
                  <a:gd name="connsiteY6-520" fmla="*/ 2121530 h 3694839"/>
                  <a:gd name="connsiteX7-521" fmla="*/ 3552904 w 5024925"/>
                  <a:gd name="connsiteY7-522" fmla="*/ 2997830 h 3694839"/>
                  <a:gd name="connsiteX8-523" fmla="*/ 2346404 w 5024925"/>
                  <a:gd name="connsiteY8-524" fmla="*/ 3213730 h 3694839"/>
                  <a:gd name="connsiteX9-525" fmla="*/ 1038304 w 5024925"/>
                  <a:gd name="connsiteY9-526" fmla="*/ 3086730 h 3694839"/>
                  <a:gd name="connsiteX10-527" fmla="*/ 454104 w 5024925"/>
                  <a:gd name="connsiteY10-528" fmla="*/ 2146930 h 3694839"/>
                  <a:gd name="connsiteX0-529" fmla="*/ 488347 w 5059168"/>
                  <a:gd name="connsiteY0-530" fmla="*/ 2146930 h 3694839"/>
                  <a:gd name="connsiteX1-531" fmla="*/ 589947 w 5059168"/>
                  <a:gd name="connsiteY1-532" fmla="*/ 775330 h 3694839"/>
                  <a:gd name="connsiteX2-533" fmla="*/ 1542447 w 5059168"/>
                  <a:gd name="connsiteY2-534" fmla="*/ 356230 h 3694839"/>
                  <a:gd name="connsiteX3-535" fmla="*/ 2533047 w 5059168"/>
                  <a:gd name="connsiteY3-536" fmla="*/ 140330 h 3694839"/>
                  <a:gd name="connsiteX4-537" fmla="*/ 3447447 w 5059168"/>
                  <a:gd name="connsiteY4-538" fmla="*/ 330830 h 3694839"/>
                  <a:gd name="connsiteX5-539" fmla="*/ 4184047 w 5059168"/>
                  <a:gd name="connsiteY5-540" fmla="*/ 788030 h 3694839"/>
                  <a:gd name="connsiteX6-541" fmla="*/ 4692047 w 5059168"/>
                  <a:gd name="connsiteY6-542" fmla="*/ 2121530 h 3694839"/>
                  <a:gd name="connsiteX7-543" fmla="*/ 3587147 w 5059168"/>
                  <a:gd name="connsiteY7-544" fmla="*/ 2997830 h 3694839"/>
                  <a:gd name="connsiteX8-545" fmla="*/ 2380647 w 5059168"/>
                  <a:gd name="connsiteY8-546" fmla="*/ 3213730 h 3694839"/>
                  <a:gd name="connsiteX9-547" fmla="*/ 1072547 w 5059168"/>
                  <a:gd name="connsiteY9-548" fmla="*/ 3086730 h 3694839"/>
                  <a:gd name="connsiteX10-549" fmla="*/ 488347 w 5059168"/>
                  <a:gd name="connsiteY10-550" fmla="*/ 2146930 h 3694839"/>
                  <a:gd name="connsiteX0-551" fmla="*/ 488347 w 5059168"/>
                  <a:gd name="connsiteY0-552" fmla="*/ 2146930 h 3694839"/>
                  <a:gd name="connsiteX1-553" fmla="*/ 589947 w 5059168"/>
                  <a:gd name="connsiteY1-554" fmla="*/ 775330 h 3694839"/>
                  <a:gd name="connsiteX2-555" fmla="*/ 1542447 w 5059168"/>
                  <a:gd name="connsiteY2-556" fmla="*/ 356230 h 3694839"/>
                  <a:gd name="connsiteX3-557" fmla="*/ 2533047 w 5059168"/>
                  <a:gd name="connsiteY3-558" fmla="*/ 140330 h 3694839"/>
                  <a:gd name="connsiteX4-559" fmla="*/ 3447447 w 5059168"/>
                  <a:gd name="connsiteY4-560" fmla="*/ 330830 h 3694839"/>
                  <a:gd name="connsiteX5-561" fmla="*/ 4184047 w 5059168"/>
                  <a:gd name="connsiteY5-562" fmla="*/ 788030 h 3694839"/>
                  <a:gd name="connsiteX6-563" fmla="*/ 4692047 w 5059168"/>
                  <a:gd name="connsiteY6-564" fmla="*/ 2121530 h 3694839"/>
                  <a:gd name="connsiteX7-565" fmla="*/ 3587147 w 5059168"/>
                  <a:gd name="connsiteY7-566" fmla="*/ 2997830 h 3694839"/>
                  <a:gd name="connsiteX8-567" fmla="*/ 2380647 w 5059168"/>
                  <a:gd name="connsiteY8-568" fmla="*/ 3213730 h 3694839"/>
                  <a:gd name="connsiteX9-569" fmla="*/ 1072547 w 5059168"/>
                  <a:gd name="connsiteY9-570" fmla="*/ 3086730 h 3694839"/>
                  <a:gd name="connsiteX10-571" fmla="*/ 488347 w 5059168"/>
                  <a:gd name="connsiteY10-572" fmla="*/ 2146930 h 3694839"/>
                  <a:gd name="connsiteX0-573" fmla="*/ 488347 w 5059168"/>
                  <a:gd name="connsiteY0-574" fmla="*/ 2146930 h 3694839"/>
                  <a:gd name="connsiteX1-575" fmla="*/ 589947 w 5059168"/>
                  <a:gd name="connsiteY1-576" fmla="*/ 775330 h 3694839"/>
                  <a:gd name="connsiteX2-577" fmla="*/ 1542447 w 5059168"/>
                  <a:gd name="connsiteY2-578" fmla="*/ 356230 h 3694839"/>
                  <a:gd name="connsiteX3-579" fmla="*/ 2533047 w 5059168"/>
                  <a:gd name="connsiteY3-580" fmla="*/ 140330 h 3694839"/>
                  <a:gd name="connsiteX4-581" fmla="*/ 3447447 w 5059168"/>
                  <a:gd name="connsiteY4-582" fmla="*/ 330830 h 3694839"/>
                  <a:gd name="connsiteX5-583" fmla="*/ 4184047 w 5059168"/>
                  <a:gd name="connsiteY5-584" fmla="*/ 788030 h 3694839"/>
                  <a:gd name="connsiteX6-585" fmla="*/ 4692047 w 5059168"/>
                  <a:gd name="connsiteY6-586" fmla="*/ 2121530 h 3694839"/>
                  <a:gd name="connsiteX7-587" fmla="*/ 3587147 w 5059168"/>
                  <a:gd name="connsiteY7-588" fmla="*/ 2997830 h 3694839"/>
                  <a:gd name="connsiteX8-589" fmla="*/ 2380647 w 5059168"/>
                  <a:gd name="connsiteY8-590" fmla="*/ 3213730 h 3694839"/>
                  <a:gd name="connsiteX9-591" fmla="*/ 1072547 w 5059168"/>
                  <a:gd name="connsiteY9-592" fmla="*/ 3086730 h 3694839"/>
                  <a:gd name="connsiteX10-593" fmla="*/ 488347 w 5059168"/>
                  <a:gd name="connsiteY10-594" fmla="*/ 2146930 h 3694839"/>
                  <a:gd name="connsiteX0-595" fmla="*/ 518386 w 5089207"/>
                  <a:gd name="connsiteY0-596" fmla="*/ 2146930 h 3694839"/>
                  <a:gd name="connsiteX1-597" fmla="*/ 619986 w 5089207"/>
                  <a:gd name="connsiteY1-598" fmla="*/ 775330 h 3694839"/>
                  <a:gd name="connsiteX2-599" fmla="*/ 1572486 w 5089207"/>
                  <a:gd name="connsiteY2-600" fmla="*/ 356230 h 3694839"/>
                  <a:gd name="connsiteX3-601" fmla="*/ 2563086 w 5089207"/>
                  <a:gd name="connsiteY3-602" fmla="*/ 140330 h 3694839"/>
                  <a:gd name="connsiteX4-603" fmla="*/ 3477486 w 5089207"/>
                  <a:gd name="connsiteY4-604" fmla="*/ 330830 h 3694839"/>
                  <a:gd name="connsiteX5-605" fmla="*/ 4214086 w 5089207"/>
                  <a:gd name="connsiteY5-606" fmla="*/ 788030 h 3694839"/>
                  <a:gd name="connsiteX6-607" fmla="*/ 4722086 w 5089207"/>
                  <a:gd name="connsiteY6-608" fmla="*/ 2121530 h 3694839"/>
                  <a:gd name="connsiteX7-609" fmla="*/ 3617186 w 5089207"/>
                  <a:gd name="connsiteY7-610" fmla="*/ 2997830 h 3694839"/>
                  <a:gd name="connsiteX8-611" fmla="*/ 2410686 w 5089207"/>
                  <a:gd name="connsiteY8-612" fmla="*/ 3213730 h 3694839"/>
                  <a:gd name="connsiteX9-613" fmla="*/ 1102586 w 5089207"/>
                  <a:gd name="connsiteY9-614" fmla="*/ 3086730 h 3694839"/>
                  <a:gd name="connsiteX10-615" fmla="*/ 518386 w 5089207"/>
                  <a:gd name="connsiteY10-616" fmla="*/ 2146930 h 3694839"/>
                  <a:gd name="connsiteX0-617" fmla="*/ 479570 w 5050391"/>
                  <a:gd name="connsiteY0-618" fmla="*/ 2146930 h 3694839"/>
                  <a:gd name="connsiteX1-619" fmla="*/ 581170 w 5050391"/>
                  <a:gd name="connsiteY1-620" fmla="*/ 775330 h 3694839"/>
                  <a:gd name="connsiteX2-621" fmla="*/ 1533670 w 5050391"/>
                  <a:gd name="connsiteY2-622" fmla="*/ 356230 h 3694839"/>
                  <a:gd name="connsiteX3-623" fmla="*/ 2524270 w 5050391"/>
                  <a:gd name="connsiteY3-624" fmla="*/ 140330 h 3694839"/>
                  <a:gd name="connsiteX4-625" fmla="*/ 3438670 w 5050391"/>
                  <a:gd name="connsiteY4-626" fmla="*/ 330830 h 3694839"/>
                  <a:gd name="connsiteX5-627" fmla="*/ 4175270 w 5050391"/>
                  <a:gd name="connsiteY5-628" fmla="*/ 788030 h 3694839"/>
                  <a:gd name="connsiteX6-629" fmla="*/ 4683270 w 5050391"/>
                  <a:gd name="connsiteY6-630" fmla="*/ 2121530 h 3694839"/>
                  <a:gd name="connsiteX7-631" fmla="*/ 3578370 w 5050391"/>
                  <a:gd name="connsiteY7-632" fmla="*/ 2997830 h 3694839"/>
                  <a:gd name="connsiteX8-633" fmla="*/ 2371870 w 5050391"/>
                  <a:gd name="connsiteY8-634" fmla="*/ 3213730 h 3694839"/>
                  <a:gd name="connsiteX9-635" fmla="*/ 1063770 w 5050391"/>
                  <a:gd name="connsiteY9-636" fmla="*/ 3086730 h 3694839"/>
                  <a:gd name="connsiteX10-637" fmla="*/ 479570 w 5050391"/>
                  <a:gd name="connsiteY10-638" fmla="*/ 2146930 h 3694839"/>
                  <a:gd name="connsiteX0-639" fmla="*/ 475396 w 5046217"/>
                  <a:gd name="connsiteY0-640" fmla="*/ 2146930 h 3694839"/>
                  <a:gd name="connsiteX1-641" fmla="*/ 576996 w 5046217"/>
                  <a:gd name="connsiteY1-642" fmla="*/ 775330 h 3694839"/>
                  <a:gd name="connsiteX2-643" fmla="*/ 1529496 w 5046217"/>
                  <a:gd name="connsiteY2-644" fmla="*/ 356230 h 3694839"/>
                  <a:gd name="connsiteX3-645" fmla="*/ 2520096 w 5046217"/>
                  <a:gd name="connsiteY3-646" fmla="*/ 140330 h 3694839"/>
                  <a:gd name="connsiteX4-647" fmla="*/ 3434496 w 5046217"/>
                  <a:gd name="connsiteY4-648" fmla="*/ 330830 h 3694839"/>
                  <a:gd name="connsiteX5-649" fmla="*/ 4171096 w 5046217"/>
                  <a:gd name="connsiteY5-650" fmla="*/ 788030 h 3694839"/>
                  <a:gd name="connsiteX6-651" fmla="*/ 4679096 w 5046217"/>
                  <a:gd name="connsiteY6-652" fmla="*/ 2121530 h 3694839"/>
                  <a:gd name="connsiteX7-653" fmla="*/ 3574196 w 5046217"/>
                  <a:gd name="connsiteY7-654" fmla="*/ 2997830 h 3694839"/>
                  <a:gd name="connsiteX8-655" fmla="*/ 2367696 w 5046217"/>
                  <a:gd name="connsiteY8-656" fmla="*/ 3213730 h 3694839"/>
                  <a:gd name="connsiteX9-657" fmla="*/ 1059596 w 5046217"/>
                  <a:gd name="connsiteY9-658" fmla="*/ 3086730 h 3694839"/>
                  <a:gd name="connsiteX10-659" fmla="*/ 475396 w 5046217"/>
                  <a:gd name="connsiteY10-660" fmla="*/ 2146930 h 3694839"/>
                  <a:gd name="connsiteX0-661" fmla="*/ 475396 w 5046217"/>
                  <a:gd name="connsiteY0-662" fmla="*/ 2146930 h 3694839"/>
                  <a:gd name="connsiteX1-663" fmla="*/ 576996 w 5046217"/>
                  <a:gd name="connsiteY1-664" fmla="*/ 775330 h 3694839"/>
                  <a:gd name="connsiteX2-665" fmla="*/ 1529496 w 5046217"/>
                  <a:gd name="connsiteY2-666" fmla="*/ 356230 h 3694839"/>
                  <a:gd name="connsiteX3-667" fmla="*/ 2520096 w 5046217"/>
                  <a:gd name="connsiteY3-668" fmla="*/ 140330 h 3694839"/>
                  <a:gd name="connsiteX4-669" fmla="*/ 3434496 w 5046217"/>
                  <a:gd name="connsiteY4-670" fmla="*/ 330830 h 3694839"/>
                  <a:gd name="connsiteX5-671" fmla="*/ 4171096 w 5046217"/>
                  <a:gd name="connsiteY5-672" fmla="*/ 788030 h 3694839"/>
                  <a:gd name="connsiteX6-673" fmla="*/ 4679096 w 5046217"/>
                  <a:gd name="connsiteY6-674" fmla="*/ 2121530 h 3694839"/>
                  <a:gd name="connsiteX7-675" fmla="*/ 3574196 w 5046217"/>
                  <a:gd name="connsiteY7-676" fmla="*/ 2997830 h 3694839"/>
                  <a:gd name="connsiteX8-677" fmla="*/ 2367696 w 5046217"/>
                  <a:gd name="connsiteY8-678" fmla="*/ 3213730 h 3694839"/>
                  <a:gd name="connsiteX9-679" fmla="*/ 1059596 w 5046217"/>
                  <a:gd name="connsiteY9-680" fmla="*/ 3086730 h 3694839"/>
                  <a:gd name="connsiteX10-681" fmla="*/ 475396 w 5046217"/>
                  <a:gd name="connsiteY10-682" fmla="*/ 2146930 h 36948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ysClr val="window" lastClr="FFFFFF"/>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20"/>
            <p:cNvGrpSpPr/>
            <p:nvPr/>
          </p:nvGrpSpPr>
          <p:grpSpPr>
            <a:xfrm>
              <a:off x="564316" y="378816"/>
              <a:ext cx="5393413" cy="3914606"/>
              <a:chOff x="564316" y="378816"/>
              <a:chExt cx="5393413" cy="3914606"/>
            </a:xfrm>
          </p:grpSpPr>
          <p:sp>
            <p:nvSpPr>
              <p:cNvPr id="17" name="任意多边形: 形状 11"/>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1" fmla="*/ 0 w 787400"/>
                  <a:gd name="connsiteY0-2" fmla="*/ 0 h 127000"/>
                  <a:gd name="connsiteX1-3" fmla="*/ 419100 w 787400"/>
                  <a:gd name="connsiteY1-4" fmla="*/ 127000 h 127000"/>
                  <a:gd name="connsiteX2-5" fmla="*/ 787400 w 787400"/>
                  <a:gd name="connsiteY2-6" fmla="*/ 76200 h 127000"/>
                  <a:gd name="connsiteX0-7" fmla="*/ 0 w 787400"/>
                  <a:gd name="connsiteY0-8" fmla="*/ 2184 h 129184"/>
                  <a:gd name="connsiteX1-9" fmla="*/ 419100 w 787400"/>
                  <a:gd name="connsiteY1-10" fmla="*/ 129184 h 129184"/>
                  <a:gd name="connsiteX2-11" fmla="*/ 787400 w 787400"/>
                  <a:gd name="connsiteY2-12" fmla="*/ 78384 h 129184"/>
                  <a:gd name="connsiteX0-13" fmla="*/ 0 w 787400"/>
                  <a:gd name="connsiteY0-14" fmla="*/ 2184 h 129184"/>
                  <a:gd name="connsiteX1-15" fmla="*/ 419100 w 787400"/>
                  <a:gd name="connsiteY1-16" fmla="*/ 129184 h 129184"/>
                  <a:gd name="connsiteX2-17" fmla="*/ 787400 w 787400"/>
                  <a:gd name="connsiteY2-18" fmla="*/ 78384 h 129184"/>
                  <a:gd name="connsiteX0-19" fmla="*/ 0 w 787400"/>
                  <a:gd name="connsiteY0-20" fmla="*/ 2184 h 129184"/>
                  <a:gd name="connsiteX1-21" fmla="*/ 419100 w 787400"/>
                  <a:gd name="connsiteY1-22" fmla="*/ 129184 h 129184"/>
                  <a:gd name="connsiteX2-23" fmla="*/ 787400 w 787400"/>
                  <a:gd name="connsiteY2-24" fmla="*/ 78384 h 129184"/>
                </a:gdLst>
                <a:ahLst/>
                <a:cxnLst>
                  <a:cxn ang="0">
                    <a:pos x="connsiteX0-1" y="connsiteY0-2"/>
                  </a:cxn>
                  <a:cxn ang="0">
                    <a:pos x="connsiteX1-3" y="connsiteY1-4"/>
                  </a:cxn>
                  <a:cxn ang="0">
                    <a:pos x="connsiteX2-5" y="connsiteY2-6"/>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任意多边形: 形状 12"/>
              <p:cNvSpPr/>
              <p:nvPr/>
            </p:nvSpPr>
            <p:spPr>
              <a:xfrm>
                <a:off x="4329430" y="699823"/>
                <a:ext cx="693420" cy="454660"/>
              </a:xfrm>
              <a:custGeom>
                <a:avLst/>
                <a:gdLst>
                  <a:gd name="connsiteX0" fmla="*/ 0 w 609600"/>
                  <a:gd name="connsiteY0" fmla="*/ 0 h 508000"/>
                  <a:gd name="connsiteX1" fmla="*/ 609600 w 609600"/>
                  <a:gd name="connsiteY1" fmla="*/ 508000 h 508000"/>
                  <a:gd name="connsiteX0-1" fmla="*/ 0 w 609600"/>
                  <a:gd name="connsiteY0-2" fmla="*/ 0 h 508000"/>
                  <a:gd name="connsiteX1-3" fmla="*/ 609600 w 609600"/>
                  <a:gd name="connsiteY1-4" fmla="*/ 508000 h 508000"/>
                  <a:gd name="connsiteX0-5" fmla="*/ 0 w 609600"/>
                  <a:gd name="connsiteY0-6" fmla="*/ 0 h 508000"/>
                  <a:gd name="connsiteX1-7" fmla="*/ 609600 w 609600"/>
                  <a:gd name="connsiteY1-8" fmla="*/ 508000 h 508000"/>
                  <a:gd name="connsiteX0-9" fmla="*/ 0 w 609600"/>
                  <a:gd name="connsiteY0-10" fmla="*/ 0 h 508000"/>
                  <a:gd name="connsiteX1-11" fmla="*/ 609600 w 609600"/>
                  <a:gd name="connsiteY1-12" fmla="*/ 508000 h 508000"/>
                  <a:gd name="connsiteX0-13" fmla="*/ 0 w 609600"/>
                  <a:gd name="connsiteY0-14" fmla="*/ 0 h 508000"/>
                  <a:gd name="connsiteX1-15" fmla="*/ 609600 w 609600"/>
                  <a:gd name="connsiteY1-16" fmla="*/ 508000 h 508000"/>
                  <a:gd name="connsiteX0-17" fmla="*/ 0 w 609600"/>
                  <a:gd name="connsiteY0-18" fmla="*/ 0 h 508000"/>
                  <a:gd name="connsiteX1-19" fmla="*/ 609600 w 609600"/>
                  <a:gd name="connsiteY1-20" fmla="*/ 508000 h 508000"/>
                  <a:gd name="connsiteX0-21" fmla="*/ 0 w 693420"/>
                  <a:gd name="connsiteY0-22" fmla="*/ 0 h 454660"/>
                  <a:gd name="connsiteX1-23" fmla="*/ 693420 w 693420"/>
                  <a:gd name="connsiteY1-24" fmla="*/ 454660 h 454660"/>
                  <a:gd name="connsiteX0-25" fmla="*/ 0 w 693420"/>
                  <a:gd name="connsiteY0-26" fmla="*/ 0 h 454660"/>
                  <a:gd name="connsiteX1-27" fmla="*/ 693420 w 693420"/>
                  <a:gd name="connsiteY1-28" fmla="*/ 454660 h 454660"/>
                  <a:gd name="connsiteX0-29" fmla="*/ 0 w 693420"/>
                  <a:gd name="connsiteY0-30" fmla="*/ 0 h 454660"/>
                  <a:gd name="connsiteX1-31" fmla="*/ 693420 w 693420"/>
                  <a:gd name="connsiteY1-32" fmla="*/ 454660 h 454660"/>
                </a:gdLst>
                <a:ahLst/>
                <a:cxnLst>
                  <a:cxn ang="0">
                    <a:pos x="connsiteX0-1" y="connsiteY0-2"/>
                  </a:cxn>
                  <a:cxn ang="0">
                    <a:pos x="connsiteX1-3" y="connsiteY1-4"/>
                  </a:cxn>
                </a:cxnLst>
                <a:rect l="l" t="t" r="r" b="b"/>
                <a:pathLst>
                  <a:path w="693420" h="454660">
                    <a:moveTo>
                      <a:pt x="0" y="0"/>
                    </a:moveTo>
                    <a:cubicBezTo>
                      <a:pt x="320040" y="15663"/>
                      <a:pt x="607060" y="169757"/>
                      <a:pt x="693420" y="45466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9" name="任意多边形: 形状 13"/>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1" fmla="*/ 520700 w 520700"/>
                  <a:gd name="connsiteY0-2" fmla="*/ 1358900 h 1358900"/>
                  <a:gd name="connsiteX1-3" fmla="*/ 0 w 520700"/>
                  <a:gd name="connsiteY1-4" fmla="*/ 0 h 1358900"/>
                  <a:gd name="connsiteX0-5" fmla="*/ 520700 w 772251"/>
                  <a:gd name="connsiteY0-6" fmla="*/ 1358900 h 1358900"/>
                  <a:gd name="connsiteX1-7" fmla="*/ 0 w 772251"/>
                  <a:gd name="connsiteY1-8" fmla="*/ 0 h 1358900"/>
                  <a:gd name="connsiteX0-9" fmla="*/ 520700 w 754539"/>
                  <a:gd name="connsiteY0-10" fmla="*/ 1361183 h 1361183"/>
                  <a:gd name="connsiteX1-11" fmla="*/ 0 w 754539"/>
                  <a:gd name="connsiteY1-12" fmla="*/ 2283 h 1361183"/>
                </a:gdLst>
                <a:ahLst/>
                <a:cxnLst>
                  <a:cxn ang="0">
                    <a:pos x="connsiteX0-1" y="connsiteY0-2"/>
                  </a:cxn>
                  <a:cxn ang="0">
                    <a:pos x="connsiteX1-3" y="connsiteY1-4"/>
                  </a:cxn>
                </a:cxnLst>
                <a:rect l="l" t="t" r="r" b="b"/>
                <a:pathLst>
                  <a:path w="754539" h="1361183">
                    <a:moveTo>
                      <a:pt x="520700" y="1361183"/>
                    </a:moveTo>
                    <a:cubicBezTo>
                      <a:pt x="1071033" y="692316"/>
                      <a:pt x="548217" y="-46400"/>
                      <a:pt x="0" y="2283"/>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任意多边形: 形状 14"/>
              <p:cNvSpPr/>
              <p:nvPr/>
            </p:nvSpPr>
            <p:spPr>
              <a:xfrm>
                <a:off x="564316" y="1257300"/>
                <a:ext cx="578684" cy="857250"/>
              </a:xfrm>
              <a:custGeom>
                <a:avLst/>
                <a:gdLst>
                  <a:gd name="connsiteX0" fmla="*/ 660400 w 660400"/>
                  <a:gd name="connsiteY0" fmla="*/ 0 h 819150"/>
                  <a:gd name="connsiteX1" fmla="*/ 0 w 660400"/>
                  <a:gd name="connsiteY1" fmla="*/ 819150 h 819150"/>
                  <a:gd name="connsiteX0-1" fmla="*/ 647700 w 647700"/>
                  <a:gd name="connsiteY0-2" fmla="*/ 0 h 781050"/>
                  <a:gd name="connsiteX1-3" fmla="*/ 0 w 647700"/>
                  <a:gd name="connsiteY1-4" fmla="*/ 781050 h 781050"/>
                  <a:gd name="connsiteX0-5" fmla="*/ 647700 w 647700"/>
                  <a:gd name="connsiteY0-6" fmla="*/ 0 h 781050"/>
                  <a:gd name="connsiteX1-7" fmla="*/ 0 w 647700"/>
                  <a:gd name="connsiteY1-8" fmla="*/ 781050 h 781050"/>
                  <a:gd name="connsiteX0-9" fmla="*/ 647700 w 647700"/>
                  <a:gd name="connsiteY0-10" fmla="*/ 0 h 781050"/>
                  <a:gd name="connsiteX1-11" fmla="*/ 0 w 647700"/>
                  <a:gd name="connsiteY1-12" fmla="*/ 781050 h 781050"/>
                  <a:gd name="connsiteX0-13" fmla="*/ 571500 w 571500"/>
                  <a:gd name="connsiteY0-14" fmla="*/ 0 h 857250"/>
                  <a:gd name="connsiteX1-15" fmla="*/ 0 w 571500"/>
                  <a:gd name="connsiteY1-16" fmla="*/ 857250 h 857250"/>
                  <a:gd name="connsiteX0-17" fmla="*/ 578684 w 578684"/>
                  <a:gd name="connsiteY0-18" fmla="*/ 0 h 857250"/>
                  <a:gd name="connsiteX1-19" fmla="*/ 7184 w 578684"/>
                  <a:gd name="connsiteY1-20" fmla="*/ 857250 h 857250"/>
                  <a:gd name="connsiteX0-21" fmla="*/ 578684 w 578684"/>
                  <a:gd name="connsiteY0-22" fmla="*/ 0 h 857250"/>
                  <a:gd name="connsiteX1-23" fmla="*/ 7184 w 578684"/>
                  <a:gd name="connsiteY1-24" fmla="*/ 857250 h 857250"/>
                </a:gdLst>
                <a:ahLst/>
                <a:cxnLst>
                  <a:cxn ang="0">
                    <a:pos x="connsiteX0-1" y="connsiteY0-2"/>
                  </a:cxn>
                  <a:cxn ang="0">
                    <a:pos x="connsiteX1-3" y="connsiteY1-4"/>
                  </a:cxn>
                </a:cxnLst>
                <a:rect l="l" t="t" r="r" b="b"/>
                <a:pathLst>
                  <a:path w="578684" h="857250">
                    <a:moveTo>
                      <a:pt x="578684" y="0"/>
                    </a:moveTo>
                    <a:cubicBezTo>
                      <a:pt x="237901" y="15240"/>
                      <a:pt x="-49543" y="426720"/>
                      <a:pt x="7184" y="8572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任意多边形: 形状 15"/>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1" fmla="*/ 0 w 317500"/>
                  <a:gd name="connsiteY0-2" fmla="*/ 0 h 577850"/>
                  <a:gd name="connsiteX1-3" fmla="*/ 317500 w 317500"/>
                  <a:gd name="connsiteY1-4" fmla="*/ 260350 h 577850"/>
                  <a:gd name="connsiteX2-5" fmla="*/ 266700 w 317500"/>
                  <a:gd name="connsiteY2-6" fmla="*/ 577850 h 577850"/>
                  <a:gd name="connsiteX0-7" fmla="*/ 0 w 317500"/>
                  <a:gd name="connsiteY0-8" fmla="*/ 0 h 577850"/>
                  <a:gd name="connsiteX1-9" fmla="*/ 317500 w 317500"/>
                  <a:gd name="connsiteY1-10" fmla="*/ 260350 h 577850"/>
                  <a:gd name="connsiteX2-11" fmla="*/ 266700 w 317500"/>
                  <a:gd name="connsiteY2-12" fmla="*/ 577850 h 577850"/>
                  <a:gd name="connsiteX0-13" fmla="*/ 0 w 317500"/>
                  <a:gd name="connsiteY0-14" fmla="*/ 0 h 577850"/>
                  <a:gd name="connsiteX1-15" fmla="*/ 317500 w 317500"/>
                  <a:gd name="connsiteY1-16" fmla="*/ 260350 h 577850"/>
                  <a:gd name="connsiteX2-17" fmla="*/ 266700 w 317500"/>
                  <a:gd name="connsiteY2-18" fmla="*/ 577850 h 577850"/>
                  <a:gd name="connsiteX0-19" fmla="*/ 0 w 317500"/>
                  <a:gd name="connsiteY0-20" fmla="*/ 0 h 577850"/>
                  <a:gd name="connsiteX1-21" fmla="*/ 317500 w 317500"/>
                  <a:gd name="connsiteY1-22" fmla="*/ 260350 h 577850"/>
                  <a:gd name="connsiteX2-23" fmla="*/ 266700 w 317500"/>
                  <a:gd name="connsiteY2-24" fmla="*/ 577850 h 577850"/>
                  <a:gd name="connsiteX0-25" fmla="*/ 0 w 317500"/>
                  <a:gd name="connsiteY0-26" fmla="*/ 0 h 577850"/>
                  <a:gd name="connsiteX1-27" fmla="*/ 317500 w 317500"/>
                  <a:gd name="connsiteY1-28" fmla="*/ 260350 h 577850"/>
                  <a:gd name="connsiteX2-29" fmla="*/ 266700 w 317500"/>
                  <a:gd name="connsiteY2-30" fmla="*/ 577850 h 577850"/>
                </a:gdLst>
                <a:ahLst/>
                <a:cxnLst>
                  <a:cxn ang="0">
                    <a:pos x="connsiteX0-1" y="connsiteY0-2"/>
                  </a:cxn>
                  <a:cxn ang="0">
                    <a:pos x="connsiteX1-3" y="connsiteY1-4"/>
                  </a:cxn>
                  <a:cxn ang="0">
                    <a:pos x="connsiteX2-5" y="connsiteY2-6"/>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形状 17"/>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1" fmla="*/ 0 w 768350"/>
                  <a:gd name="connsiteY0-2" fmla="*/ 0 h 571500"/>
                  <a:gd name="connsiteX1-3" fmla="*/ 654050 w 768350"/>
                  <a:gd name="connsiteY1-4" fmla="*/ 330200 h 571500"/>
                  <a:gd name="connsiteX2-5" fmla="*/ 768350 w 768350"/>
                  <a:gd name="connsiteY2-6" fmla="*/ 571500 h 571500"/>
                  <a:gd name="connsiteX0-7" fmla="*/ 0 w 768350"/>
                  <a:gd name="connsiteY0-8" fmla="*/ 0 h 571500"/>
                  <a:gd name="connsiteX1-9" fmla="*/ 654050 w 768350"/>
                  <a:gd name="connsiteY1-10" fmla="*/ 330200 h 571500"/>
                  <a:gd name="connsiteX2-11" fmla="*/ 768350 w 768350"/>
                  <a:gd name="connsiteY2-12" fmla="*/ 571500 h 571500"/>
                  <a:gd name="connsiteX0-13" fmla="*/ 0 w 768350"/>
                  <a:gd name="connsiteY0-14" fmla="*/ 0 h 571500"/>
                  <a:gd name="connsiteX1-15" fmla="*/ 654050 w 768350"/>
                  <a:gd name="connsiteY1-16" fmla="*/ 330200 h 571500"/>
                  <a:gd name="connsiteX2-17" fmla="*/ 768350 w 768350"/>
                  <a:gd name="connsiteY2-18" fmla="*/ 571500 h 571500"/>
                  <a:gd name="connsiteX0-19" fmla="*/ 0 w 806450"/>
                  <a:gd name="connsiteY0-20" fmla="*/ 0 h 577850"/>
                  <a:gd name="connsiteX1-21" fmla="*/ 654050 w 806450"/>
                  <a:gd name="connsiteY1-22" fmla="*/ 330200 h 577850"/>
                  <a:gd name="connsiteX2-23" fmla="*/ 806450 w 806450"/>
                  <a:gd name="connsiteY2-24" fmla="*/ 577850 h 577850"/>
                  <a:gd name="connsiteX0-25" fmla="*/ 0 w 806450"/>
                  <a:gd name="connsiteY0-26" fmla="*/ 0 h 577850"/>
                  <a:gd name="connsiteX1-27" fmla="*/ 615950 w 806450"/>
                  <a:gd name="connsiteY1-28" fmla="*/ 304800 h 577850"/>
                  <a:gd name="connsiteX2-29" fmla="*/ 806450 w 806450"/>
                  <a:gd name="connsiteY2-30" fmla="*/ 577850 h 577850"/>
                  <a:gd name="connsiteX0-31" fmla="*/ 0 w 806450"/>
                  <a:gd name="connsiteY0-32" fmla="*/ 0 h 577850"/>
                  <a:gd name="connsiteX1-33" fmla="*/ 615950 w 806450"/>
                  <a:gd name="connsiteY1-34" fmla="*/ 304800 h 577850"/>
                  <a:gd name="connsiteX2-35" fmla="*/ 806450 w 806450"/>
                  <a:gd name="connsiteY2-36" fmla="*/ 577850 h 577850"/>
                  <a:gd name="connsiteX0-37" fmla="*/ 0 w 806450"/>
                  <a:gd name="connsiteY0-38" fmla="*/ 0 h 577850"/>
                  <a:gd name="connsiteX1-39" fmla="*/ 615950 w 806450"/>
                  <a:gd name="connsiteY1-40" fmla="*/ 304800 h 577850"/>
                  <a:gd name="connsiteX2-41" fmla="*/ 806450 w 806450"/>
                  <a:gd name="connsiteY2-42" fmla="*/ 577850 h 577850"/>
                  <a:gd name="connsiteX0-43" fmla="*/ 0 w 806450"/>
                  <a:gd name="connsiteY0-44" fmla="*/ 0 h 577850"/>
                  <a:gd name="connsiteX1-45" fmla="*/ 615950 w 806450"/>
                  <a:gd name="connsiteY1-46" fmla="*/ 304800 h 577850"/>
                  <a:gd name="connsiteX2-47" fmla="*/ 806450 w 806450"/>
                  <a:gd name="connsiteY2-48" fmla="*/ 577850 h 577850"/>
                  <a:gd name="connsiteX0-49" fmla="*/ 0 w 806450"/>
                  <a:gd name="connsiteY0-50" fmla="*/ 0 h 577850"/>
                  <a:gd name="connsiteX1-51" fmla="*/ 615950 w 806450"/>
                  <a:gd name="connsiteY1-52" fmla="*/ 304800 h 577850"/>
                  <a:gd name="connsiteX2-53" fmla="*/ 806450 w 806450"/>
                  <a:gd name="connsiteY2-54" fmla="*/ 577850 h 577850"/>
                  <a:gd name="connsiteX0-55" fmla="*/ 0 w 806450"/>
                  <a:gd name="connsiteY0-56" fmla="*/ 0 h 577850"/>
                  <a:gd name="connsiteX1-57" fmla="*/ 615950 w 806450"/>
                  <a:gd name="connsiteY1-58" fmla="*/ 304800 h 577850"/>
                  <a:gd name="connsiteX2-59" fmla="*/ 806450 w 806450"/>
                  <a:gd name="connsiteY2-60" fmla="*/ 577850 h 577850"/>
                </a:gdLst>
                <a:ahLst/>
                <a:cxnLst>
                  <a:cxn ang="0">
                    <a:pos x="connsiteX0-1" y="connsiteY0-2"/>
                  </a:cxn>
                  <a:cxn ang="0">
                    <a:pos x="connsiteX1-3" y="connsiteY1-4"/>
                  </a:cxn>
                  <a:cxn ang="0">
                    <a:pos x="connsiteX2-5" y="connsiteY2-6"/>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任意多边形: 形状 18"/>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1" fmla="*/ 692150 w 692150"/>
                  <a:gd name="connsiteY0-2" fmla="*/ 0 h 400050"/>
                  <a:gd name="connsiteX1-3" fmla="*/ 0 w 692150"/>
                  <a:gd name="connsiteY1-4" fmla="*/ 400050 h 400050"/>
                  <a:gd name="connsiteX0-5" fmla="*/ 692150 w 692150"/>
                  <a:gd name="connsiteY0-6" fmla="*/ 0 h 400050"/>
                  <a:gd name="connsiteX1-7" fmla="*/ 0 w 692150"/>
                  <a:gd name="connsiteY1-8" fmla="*/ 400050 h 400050"/>
                  <a:gd name="connsiteX0-9" fmla="*/ 692150 w 692150"/>
                  <a:gd name="connsiteY0-10" fmla="*/ 0 h 400050"/>
                  <a:gd name="connsiteX1-11" fmla="*/ 0 w 692150"/>
                  <a:gd name="connsiteY1-12" fmla="*/ 400050 h 400050"/>
                  <a:gd name="connsiteX0-13" fmla="*/ 669290 w 669290"/>
                  <a:gd name="connsiteY0-14" fmla="*/ 0 h 240208"/>
                  <a:gd name="connsiteX1-15" fmla="*/ 0 w 669290"/>
                  <a:gd name="connsiteY1-16" fmla="*/ 240030 h 240208"/>
                  <a:gd name="connsiteX0-17" fmla="*/ 669290 w 669290"/>
                  <a:gd name="connsiteY0-18" fmla="*/ 0 h 308610"/>
                  <a:gd name="connsiteX1-19" fmla="*/ 0 w 669290"/>
                  <a:gd name="connsiteY1-20" fmla="*/ 308610 h 308610"/>
                  <a:gd name="connsiteX0-21" fmla="*/ 829310 w 829310"/>
                  <a:gd name="connsiteY0-22" fmla="*/ 0 h 240208"/>
                  <a:gd name="connsiteX1-23" fmla="*/ 0 w 829310"/>
                  <a:gd name="connsiteY1-24" fmla="*/ 240030 h 240208"/>
                  <a:gd name="connsiteX0-25" fmla="*/ 829310 w 829310"/>
                  <a:gd name="connsiteY0-26" fmla="*/ 0 h 284032"/>
                  <a:gd name="connsiteX1-27" fmla="*/ 0 w 829310"/>
                  <a:gd name="connsiteY1-28" fmla="*/ 240030 h 284032"/>
                </a:gdLst>
                <a:ahLst/>
                <a:cxnLst>
                  <a:cxn ang="0">
                    <a:pos x="connsiteX0-1" y="connsiteY0-2"/>
                  </a:cxn>
                  <a:cxn ang="0">
                    <a:pos x="connsiteX1-3" y="connsiteY1-4"/>
                  </a:cxn>
                </a:cxnLst>
                <a:rect l="l" t="t" r="r" b="b"/>
                <a:pathLst>
                  <a:path w="829310" h="284032">
                    <a:moveTo>
                      <a:pt x="829310" y="0"/>
                    </a:moveTo>
                    <a:cubicBezTo>
                      <a:pt x="643043" y="304800"/>
                      <a:pt x="226907" y="326390"/>
                      <a:pt x="0" y="24003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任意多边形: 形状 19"/>
              <p:cNvSpPr/>
              <p:nvPr/>
            </p:nvSpPr>
            <p:spPr>
              <a:xfrm>
                <a:off x="1866900" y="680081"/>
                <a:ext cx="323850" cy="62867"/>
              </a:xfrm>
              <a:custGeom>
                <a:avLst/>
                <a:gdLst>
                  <a:gd name="connsiteX0" fmla="*/ 0 w 381000"/>
                  <a:gd name="connsiteY0" fmla="*/ 0 h 101600"/>
                  <a:gd name="connsiteX1" fmla="*/ 381000 w 381000"/>
                  <a:gd name="connsiteY1" fmla="*/ 101600 h 101600"/>
                  <a:gd name="connsiteX0-1" fmla="*/ 0 w 317500"/>
                  <a:gd name="connsiteY0-2" fmla="*/ 0 h 88900"/>
                  <a:gd name="connsiteX1-3" fmla="*/ 317500 w 317500"/>
                  <a:gd name="connsiteY1-4" fmla="*/ 88900 h 88900"/>
                  <a:gd name="connsiteX0-5" fmla="*/ 0 w 317500"/>
                  <a:gd name="connsiteY0-6" fmla="*/ 2541 h 91441"/>
                  <a:gd name="connsiteX1-7" fmla="*/ 317500 w 317500"/>
                  <a:gd name="connsiteY1-8" fmla="*/ 91441 h 91441"/>
                  <a:gd name="connsiteX0-9" fmla="*/ 0 w 317500"/>
                  <a:gd name="connsiteY0-10" fmla="*/ 2541 h 91441"/>
                  <a:gd name="connsiteX1-11" fmla="*/ 317500 w 317500"/>
                  <a:gd name="connsiteY1-12" fmla="*/ 91441 h 91441"/>
                  <a:gd name="connsiteX0-13" fmla="*/ 0 w 317500"/>
                  <a:gd name="connsiteY0-14" fmla="*/ 4794 h 93694"/>
                  <a:gd name="connsiteX1-15" fmla="*/ 317500 w 317500"/>
                  <a:gd name="connsiteY1-16" fmla="*/ 93694 h 93694"/>
                  <a:gd name="connsiteX0-17" fmla="*/ 0 w 317500"/>
                  <a:gd name="connsiteY0-18" fmla="*/ 4294 h 93194"/>
                  <a:gd name="connsiteX1-19" fmla="*/ 317500 w 317500"/>
                  <a:gd name="connsiteY1-20" fmla="*/ 93194 h 93194"/>
                  <a:gd name="connsiteX0-21" fmla="*/ 0 w 323850"/>
                  <a:gd name="connsiteY0-22" fmla="*/ 8743 h 65893"/>
                  <a:gd name="connsiteX1-23" fmla="*/ 323850 w 323850"/>
                  <a:gd name="connsiteY1-24" fmla="*/ 65893 h 65893"/>
                  <a:gd name="connsiteX0-25" fmla="*/ 0 w 323850"/>
                  <a:gd name="connsiteY0-26" fmla="*/ 5717 h 62867"/>
                  <a:gd name="connsiteX1-27" fmla="*/ 323850 w 323850"/>
                  <a:gd name="connsiteY1-28" fmla="*/ 62867 h 62867"/>
                </a:gdLst>
                <a:ahLst/>
                <a:cxnLst>
                  <a:cxn ang="0">
                    <a:pos x="connsiteX0-1" y="connsiteY0-2"/>
                  </a:cxn>
                  <a:cxn ang="0">
                    <a:pos x="connsiteX1-3" y="connsiteY1-4"/>
                  </a:cxn>
                </a:cxnLst>
                <a:rect l="l" t="t" r="r" b="b"/>
                <a:pathLst>
                  <a:path w="323850" h="62867">
                    <a:moveTo>
                      <a:pt x="0" y="5717"/>
                    </a:moveTo>
                    <a:cubicBezTo>
                      <a:pt x="133350" y="-11216"/>
                      <a:pt x="203200" y="9950"/>
                      <a:pt x="323850" y="62867"/>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6" name="任意多边形: 形状 22"/>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1" fmla="*/ 0 w 1135380"/>
                <a:gd name="connsiteY0-2" fmla="*/ 472440 h 472440"/>
                <a:gd name="connsiteX1-3" fmla="*/ 213360 w 1135380"/>
                <a:gd name="connsiteY1-4" fmla="*/ 388620 h 472440"/>
                <a:gd name="connsiteX2" fmla="*/ 1135380 w 1135380"/>
                <a:gd name="connsiteY2" fmla="*/ 0 h 472440"/>
                <a:gd name="connsiteX0-5" fmla="*/ 0 w 1447800"/>
                <a:gd name="connsiteY0-6" fmla="*/ 868680 h 868680"/>
                <a:gd name="connsiteX1-7" fmla="*/ 525780 w 1447800"/>
                <a:gd name="connsiteY1-8" fmla="*/ 388620 h 868680"/>
                <a:gd name="connsiteX2-9" fmla="*/ 1447800 w 1447800"/>
                <a:gd name="connsiteY2-10" fmla="*/ 0 h 868680"/>
                <a:gd name="connsiteX0-11" fmla="*/ 0 w 1447800"/>
                <a:gd name="connsiteY0-12" fmla="*/ 868680 h 868680"/>
                <a:gd name="connsiteX1-13" fmla="*/ 213360 w 1447800"/>
                <a:gd name="connsiteY1-14" fmla="*/ 434340 h 868680"/>
                <a:gd name="connsiteX2-15" fmla="*/ 1447800 w 1447800"/>
                <a:gd name="connsiteY2-16" fmla="*/ 0 h 868680"/>
                <a:gd name="connsiteX0-17" fmla="*/ 0 w 1447800"/>
                <a:gd name="connsiteY0-18" fmla="*/ 868680 h 868680"/>
                <a:gd name="connsiteX1-19" fmla="*/ 213360 w 1447800"/>
                <a:gd name="connsiteY1-20" fmla="*/ 434340 h 868680"/>
                <a:gd name="connsiteX2-21" fmla="*/ 1447800 w 1447800"/>
                <a:gd name="connsiteY2-22" fmla="*/ 0 h 868680"/>
                <a:gd name="connsiteX0-23" fmla="*/ 0 w 1447800"/>
                <a:gd name="connsiteY0-24" fmla="*/ 868680 h 868680"/>
                <a:gd name="connsiteX1-25" fmla="*/ 213360 w 1447800"/>
                <a:gd name="connsiteY1-26" fmla="*/ 434340 h 868680"/>
                <a:gd name="connsiteX2-27" fmla="*/ 1447800 w 1447800"/>
                <a:gd name="connsiteY2-28" fmla="*/ 0 h 868680"/>
                <a:gd name="connsiteX0-29" fmla="*/ 0 w 1447800"/>
                <a:gd name="connsiteY0-30" fmla="*/ 868680 h 868680"/>
                <a:gd name="connsiteX1-31" fmla="*/ 259080 w 1447800"/>
                <a:gd name="connsiteY1-32" fmla="*/ 365760 h 868680"/>
                <a:gd name="connsiteX2-33" fmla="*/ 1447800 w 1447800"/>
                <a:gd name="connsiteY2-34" fmla="*/ 0 h 868680"/>
                <a:gd name="connsiteX0-35" fmla="*/ 0 w 1447800"/>
                <a:gd name="connsiteY0-36" fmla="*/ 868680 h 868680"/>
                <a:gd name="connsiteX1-37" fmla="*/ 259080 w 1447800"/>
                <a:gd name="connsiteY1-38" fmla="*/ 365760 h 868680"/>
                <a:gd name="connsiteX2-39" fmla="*/ 1447800 w 1447800"/>
                <a:gd name="connsiteY2-40" fmla="*/ 0 h 868680"/>
                <a:gd name="connsiteX0-41" fmla="*/ 0 w 1447800"/>
                <a:gd name="connsiteY0-42" fmla="*/ 868680 h 868680"/>
                <a:gd name="connsiteX1-43" fmla="*/ 259080 w 1447800"/>
                <a:gd name="connsiteY1-44" fmla="*/ 365760 h 868680"/>
                <a:gd name="connsiteX2-45" fmla="*/ 1447800 w 1447800"/>
                <a:gd name="connsiteY2-46" fmla="*/ 0 h 868680"/>
              </a:gdLst>
              <a:ahLst/>
              <a:cxnLst>
                <a:cxn ang="0">
                  <a:pos x="connsiteX0-1" y="connsiteY0-2"/>
                </a:cxn>
                <a:cxn ang="0">
                  <a:pos x="connsiteX1-3" y="connsiteY1-4"/>
                </a:cxn>
                <a:cxn ang="0">
                  <a:pos x="connsiteX2-9" y="connsiteY2-10"/>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 name="Picture 3"/>
          <p:cNvPicPr>
            <a:picLocks noChangeAspect="1"/>
          </p:cNvPicPr>
          <p:nvPr/>
        </p:nvPicPr>
        <p:blipFill>
          <a:blip r:embed="rId7"/>
          <a:stretch>
            <a:fillRect/>
          </a:stretch>
        </p:blipFill>
        <p:spPr>
          <a:xfrm>
            <a:off x="2748606" y="2909595"/>
            <a:ext cx="7132938" cy="23532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p:cNvSpPr/>
          <p:nvPr/>
        </p:nvSpPr>
        <p:spPr>
          <a:xfrm>
            <a:off x="208514" y="228600"/>
            <a:ext cx="11613443" cy="6546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Isosceles Triangle 6"/>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r>
              <a:rPr lang="en-US" sz="4400" b="1" dirty="0">
                <a:solidFill>
                  <a:schemeClr val="bg1"/>
                </a:solidFill>
                <a:latin typeface="Calibri" panose="020F0502020204030204" pitchFamily="34" charset="0"/>
                <a:cs typeface="Calibri" panose="020F0502020204030204" pitchFamily="34" charset="0"/>
              </a:rPr>
              <a:t>1</a:t>
            </a:r>
            <a:endParaRPr lang="en-US" sz="4400" b="1" dirty="0">
              <a:solidFill>
                <a:schemeClr val="bg1"/>
              </a:solidFill>
              <a:latin typeface="Calibri" panose="020F0502020204030204" pitchFamily="34" charset="0"/>
              <a:cs typeface="Calibri" panose="020F0502020204030204" pitchFamily="34" charset="0"/>
            </a:endParaRPr>
          </a:p>
        </p:txBody>
      </p:sp>
      <p:sp>
        <p:nvSpPr>
          <p:cNvPr id="8" name="TextBox 7"/>
          <p:cNvSpPr txBox="1"/>
          <p:nvPr/>
        </p:nvSpPr>
        <p:spPr>
          <a:xfrm>
            <a:off x="1371600" y="548641"/>
            <a:ext cx="5334000" cy="707886"/>
          </a:xfrm>
          <a:prstGeom prst="rect">
            <a:avLst/>
          </a:prstGeom>
          <a:noFill/>
        </p:spPr>
        <p:txBody>
          <a:bodyPr wrap="square" rtlCol="0">
            <a:spAutoFit/>
          </a:bodyPr>
          <a:lstStyle/>
          <a:p>
            <a:r>
              <a:rPr lang="en-US" sz="4000" b="1" dirty="0" err="1">
                <a:latin typeface="UTM Duepuntozero" panose="02040603050506020204" pitchFamily="18" charset="0"/>
              </a:rPr>
              <a:t>Tính</a:t>
            </a:r>
            <a:r>
              <a:rPr lang="en-US" sz="4000" b="1" dirty="0">
                <a:latin typeface="UTM Duepuntozero" panose="02040603050506020204" pitchFamily="18" charset="0"/>
              </a:rPr>
              <a:t> </a:t>
            </a:r>
            <a:r>
              <a:rPr lang="en-US" sz="4000" b="1" dirty="0" err="1">
                <a:latin typeface="UTM Duepuntozero" panose="02040603050506020204" pitchFamily="18" charset="0"/>
              </a:rPr>
              <a:t>nhẩm</a:t>
            </a:r>
            <a:r>
              <a:rPr lang="en-US" sz="4000" b="1" dirty="0">
                <a:latin typeface="UTM Duepuntozero" panose="02040603050506020204" pitchFamily="18" charset="0"/>
              </a:rPr>
              <a:t>.</a:t>
            </a:r>
            <a:endParaRPr lang="en-US" sz="4000" b="1" dirty="0">
              <a:latin typeface="UTM Duepuntozero" panose="02040603050506020204" pitchFamily="18" charset="0"/>
            </a:endParaRPr>
          </a:p>
        </p:txBody>
      </p:sp>
      <p:pic>
        <p:nvPicPr>
          <p:cNvPr id="11" name="Picture 10"/>
          <p:cNvPicPr>
            <a:picLocks noChangeAspect="1"/>
          </p:cNvPicPr>
          <p:nvPr/>
        </p:nvPicPr>
        <p:blipFill>
          <a:blip r:embed="rId1">
            <a:extLst>
              <a:ext uri="{BEBA8EAE-BF5A-486C-A8C5-ECC9F3942E4B}">
                <a14:imgProps xmlns:a14="http://schemas.microsoft.com/office/drawing/2010/main">
                  <a14:imgLayer r:embed="rId2">
                    <a14:imgEffect>
                      <a14:colorTemperature colorTemp="4700"/>
                    </a14:imgEffect>
                  </a14:imgLayer>
                </a14:imgProps>
              </a:ext>
            </a:extLst>
          </a:blip>
          <a:stretch>
            <a:fillRect/>
          </a:stretch>
        </p:blipFill>
        <p:spPr>
          <a:xfrm>
            <a:off x="785812" y="1381125"/>
            <a:ext cx="4352925" cy="4248150"/>
          </a:xfrm>
          <a:prstGeom prst="rect">
            <a:avLst/>
          </a:prstGeom>
        </p:spPr>
      </p:pic>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5857875" y="1243012"/>
            <a:ext cx="5404229" cy="43100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0"/>
                            </p:stCondLst>
                            <p:childTnLst>
                              <p:par>
                                <p:cTn id="16" presetID="34" presetClass="emph" presetSubtype="0" fill="hold" grpId="0" nodeType="afterEffect">
                                  <p:stCondLst>
                                    <p:cond delay="0"/>
                                  </p:stCondLst>
                                  <p:iterate type="lt">
                                    <p:tmPct val="10000"/>
                                  </p:iterate>
                                  <p:childTnLst>
                                    <p:animMotion origin="layout" path="M 5.55112E-17 -2.96296E-6 L 5.55112E-17 -0.07222 " pathEditMode="relative" rAng="0" ptsTypes="AA">
                                      <p:cBhvr>
                                        <p:cTn id="17" dur="250" accel="50000" decel="50000" autoRev="1" fill="hold">
                                          <p:stCondLst>
                                            <p:cond delay="0"/>
                                          </p:stCondLst>
                                        </p:cTn>
                                        <p:tgtEl>
                                          <p:spTgt spid="8"/>
                                        </p:tgtEl>
                                        <p:attrNameLst>
                                          <p:attrName>ppt_x</p:attrName>
                                          <p:attrName>ppt_y</p:attrName>
                                        </p:attrNameLst>
                                      </p:cBhvr>
                                      <p:rCtr x="0" y="-3611"/>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2023</Words>
  <Application>WPS Presentation</Application>
  <PresentationFormat>Widescreen</PresentationFormat>
  <Paragraphs>192</Paragraphs>
  <Slides>20</Slides>
  <Notes>11</Notes>
  <HiddenSlides>0</HiddenSlides>
  <MMClips>13</MMClips>
  <ScaleCrop>false</ScaleCrop>
  <HeadingPairs>
    <vt:vector size="6" baseType="variant">
      <vt:variant>
        <vt:lpstr>已用的字体</vt:lpstr>
      </vt:variant>
      <vt:variant>
        <vt:i4>29</vt:i4>
      </vt:variant>
      <vt:variant>
        <vt:lpstr>主题</vt:lpstr>
      </vt:variant>
      <vt:variant>
        <vt:i4>7</vt:i4>
      </vt:variant>
      <vt:variant>
        <vt:lpstr>幻灯片标题</vt:lpstr>
      </vt:variant>
      <vt:variant>
        <vt:i4>20</vt:i4>
      </vt:variant>
    </vt:vector>
  </HeadingPairs>
  <TitlesOfParts>
    <vt:vector size="56" baseType="lpstr">
      <vt:lpstr>Arial</vt:lpstr>
      <vt:lpstr>SimSun</vt:lpstr>
      <vt:lpstr>Wingdings</vt:lpstr>
      <vt:lpstr>UTM Avo</vt:lpstr>
      <vt:lpstr>Cambria Math</vt:lpstr>
      <vt:lpstr>Arial</vt:lpstr>
      <vt:lpstr>Calibri</vt:lpstr>
      <vt:lpstr>Love Ya Like A Sister</vt:lpstr>
      <vt:lpstr>Wide Latin</vt:lpstr>
      <vt:lpstr>Karla</vt:lpstr>
      <vt:lpstr>Segoe Print</vt:lpstr>
      <vt:lpstr>Bebas Neue</vt:lpstr>
      <vt:lpstr>印品黑体</vt:lpstr>
      <vt:lpstr>SVN-Poky's</vt:lpstr>
      <vt:lpstr>Tahoma</vt:lpstr>
      <vt:lpstr>Times New Roman</vt:lpstr>
      <vt:lpstr>Cambria</vt:lpstr>
      <vt:lpstr>思源黑体 CN Bold</vt:lpstr>
      <vt:lpstr>Microsoft YaHei</vt:lpstr>
      <vt:lpstr>Lato Regular</vt:lpstr>
      <vt:lpstr>Calibri</vt:lpstr>
      <vt:lpstr>等线</vt:lpstr>
      <vt:lpstr>等线</vt:lpstr>
      <vt:lpstr>UTM Duepuntozero</vt:lpstr>
      <vt:lpstr>Arial Unicode MS</vt:lpstr>
      <vt:lpstr>#9Slide02 Noi dung dai</vt:lpstr>
      <vt:lpstr>字魂35号-经典雅黑</vt:lpstr>
      <vt:lpstr>Calibri Light</vt:lpstr>
      <vt:lpstr>黑体</vt:lpstr>
      <vt:lpstr>4_Office Theme</vt:lpstr>
      <vt:lpstr>Custom Design</vt:lpstr>
      <vt:lpstr>5_Office 主题</vt:lpstr>
      <vt:lpstr>2_Office Theme</vt:lpstr>
      <vt:lpstr>1_Office Theme</vt:lpstr>
      <vt:lpstr>5_Office Theme</vt:lpstr>
      <vt:lpstr>Printable Number Sense Activities for Pre-K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2023-06-12T03:15:00Z</dcterms:created>
  <dcterms:modified xsi:type="dcterms:W3CDTF">2023-08-11T04:53:22Z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C701ABA7EF3B4E4F88BF50597E48F6B9</vt:lpwstr>
  </property>
  <property fmtid="{D5CDD505-2E9C-101B-9397-08002B2CF9AE}" pid="3" name="KSOProductBuildVer">
    <vt:lpwstr>1033-11.2.0.11537</vt:lpwstr>
  </property>
</Properties>
</file>