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5"/>
  </p:notesMasterIdLst>
  <p:sldIdLst>
    <p:sldId id="304" r:id="rId2"/>
    <p:sldId id="383" r:id="rId3"/>
    <p:sldId id="385" r:id="rId4"/>
    <p:sldId id="320" r:id="rId5"/>
    <p:sldId id="321" r:id="rId6"/>
    <p:sldId id="360" r:id="rId7"/>
    <p:sldId id="357" r:id="rId8"/>
    <p:sldId id="361" r:id="rId9"/>
    <p:sldId id="359" r:id="rId10"/>
    <p:sldId id="358" r:id="rId11"/>
    <p:sldId id="328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40" r:id="rId20"/>
    <p:sldId id="382" r:id="rId21"/>
    <p:sldId id="356" r:id="rId22"/>
    <p:sldId id="347" r:id="rId23"/>
    <p:sldId id="30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78" d="100"/>
          <a:sy n="78" d="100"/>
        </p:scale>
        <p:origin x="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5F8E3265-B5E4-4D22-BEAA-141E728C173D}"/>
    <pc:docChg chg="undo custSel delSld modSld">
      <pc:chgData name="Phan Van Rieu (Hugo)" userId="032e726b-b6b7-45df-b0ca-e82fb010a48a" providerId="ADAL" clId="{5F8E3265-B5E4-4D22-BEAA-141E728C173D}" dt="2024-05-26T09:43:36.811" v="34" actId="20577"/>
      <pc:docMkLst>
        <pc:docMk/>
      </pc:docMkLst>
      <pc:sldChg chg="modSp mod">
        <pc:chgData name="Phan Van Rieu (Hugo)" userId="032e726b-b6b7-45df-b0ca-e82fb010a48a" providerId="ADAL" clId="{5F8E3265-B5E4-4D22-BEAA-141E728C173D}" dt="2024-05-26T09:02:00.694" v="26" actId="14100"/>
        <pc:sldMkLst>
          <pc:docMk/>
          <pc:sldMk cId="2984877134" sldId="304"/>
        </pc:sldMkLst>
        <pc:picChg chg="mod">
          <ac:chgData name="Phan Van Rieu (Hugo)" userId="032e726b-b6b7-45df-b0ca-e82fb010a48a" providerId="ADAL" clId="{5F8E3265-B5E4-4D22-BEAA-141E728C173D}" dt="2024-05-26T09:02:00.694" v="26" actId="14100"/>
          <ac:picMkLst>
            <pc:docMk/>
            <pc:sldMk cId="2984877134" sldId="304"/>
            <ac:picMk id="4" creationId="{C67F70EC-40A9-0644-DBEE-BC77AA2F8589}"/>
          </ac:picMkLst>
        </pc:picChg>
      </pc:sldChg>
      <pc:sldChg chg="modSp mod">
        <pc:chgData name="Phan Van Rieu (Hugo)" userId="032e726b-b6b7-45df-b0ca-e82fb010a48a" providerId="ADAL" clId="{5F8E3265-B5E4-4D22-BEAA-141E728C173D}" dt="2024-05-26T08:54:41.483" v="3" actId="2711"/>
        <pc:sldMkLst>
          <pc:docMk/>
          <pc:sldMk cId="1536717069" sldId="305"/>
        </pc:sldMkLst>
        <pc:spChg chg="mod">
          <ac:chgData name="Phan Van Rieu (Hugo)" userId="032e726b-b6b7-45df-b0ca-e82fb010a48a" providerId="ADAL" clId="{5F8E3265-B5E4-4D22-BEAA-141E728C173D}" dt="2024-05-26T08:54:41.483" v="3" actId="2711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5F8E3265-B5E4-4D22-BEAA-141E728C173D}" dt="2024-05-26T09:43:36.811" v="34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5F8E3265-B5E4-4D22-BEAA-141E728C173D}" dt="2024-05-26T09:43:36.811" v="34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Anim">
        <pc:chgData name="Phan Van Rieu (Hugo)" userId="032e726b-b6b7-45df-b0ca-e82fb010a48a" providerId="ADAL" clId="{5F8E3265-B5E4-4D22-BEAA-141E728C173D}" dt="2024-05-26T08:58:43.644" v="13"/>
        <pc:sldMkLst>
          <pc:docMk/>
          <pc:sldMk cId="2948640966" sldId="321"/>
        </pc:sldMkLst>
      </pc:sldChg>
      <pc:sldChg chg="modAnim">
        <pc:chgData name="Phan Van Rieu (Hugo)" userId="032e726b-b6b7-45df-b0ca-e82fb010a48a" providerId="ADAL" clId="{5F8E3265-B5E4-4D22-BEAA-141E728C173D}" dt="2024-05-26T08:58:59.402" v="14"/>
        <pc:sldMkLst>
          <pc:docMk/>
          <pc:sldMk cId="3274071634" sldId="322"/>
        </pc:sldMkLst>
      </pc:sldChg>
      <pc:sldChg chg="modAnim">
        <pc:chgData name="Phan Van Rieu (Hugo)" userId="032e726b-b6b7-45df-b0ca-e82fb010a48a" providerId="ADAL" clId="{5F8E3265-B5E4-4D22-BEAA-141E728C173D}" dt="2024-05-26T08:59:10.380" v="16"/>
        <pc:sldMkLst>
          <pc:docMk/>
          <pc:sldMk cId="1663365074" sldId="323"/>
        </pc:sldMkLst>
      </pc:sldChg>
      <pc:sldChg chg="addSp modSp mod modAnim">
        <pc:chgData name="Phan Van Rieu (Hugo)" userId="032e726b-b6b7-45df-b0ca-e82fb010a48a" providerId="ADAL" clId="{5F8E3265-B5E4-4D22-BEAA-141E728C173D}" dt="2024-05-26T09:04:05.869" v="31" actId="1076"/>
        <pc:sldMkLst>
          <pc:docMk/>
          <pc:sldMk cId="924732891" sldId="338"/>
        </pc:sldMkLst>
        <pc:spChg chg="mod">
          <ac:chgData name="Phan Van Rieu (Hugo)" userId="032e726b-b6b7-45df-b0ca-e82fb010a48a" providerId="ADAL" clId="{5F8E3265-B5E4-4D22-BEAA-141E728C173D}" dt="2024-05-26T09:03:09.626" v="28" actId="207"/>
          <ac:spMkLst>
            <pc:docMk/>
            <pc:sldMk cId="924732891" sldId="338"/>
            <ac:spMk id="4" creationId="{00000000-0000-0000-0000-000000000000}"/>
          </ac:spMkLst>
        </pc:spChg>
        <pc:picChg chg="add mod">
          <ac:chgData name="Phan Van Rieu (Hugo)" userId="032e726b-b6b7-45df-b0ca-e82fb010a48a" providerId="ADAL" clId="{5F8E3265-B5E4-4D22-BEAA-141E728C173D}" dt="2024-05-26T09:04:05.869" v="31" actId="1076"/>
          <ac:picMkLst>
            <pc:docMk/>
            <pc:sldMk cId="924732891" sldId="338"/>
            <ac:picMk id="2" creationId="{A7A93613-AFAA-44B1-B859-A563531EE51C}"/>
          </ac:picMkLst>
        </pc:picChg>
      </pc:sldChg>
      <pc:sldChg chg="del">
        <pc:chgData name="Phan Van Rieu (Hugo)" userId="032e726b-b6b7-45df-b0ca-e82fb010a48a" providerId="ADAL" clId="{5F8E3265-B5E4-4D22-BEAA-141E728C173D}" dt="2024-05-26T09:05:05.363" v="32" actId="47"/>
        <pc:sldMkLst>
          <pc:docMk/>
          <pc:sldMk cId="1462168173" sldId="345"/>
        </pc:sldMkLst>
      </pc:sldChg>
      <pc:sldChg chg="modSp mod">
        <pc:chgData name="Phan Van Rieu (Hugo)" userId="032e726b-b6b7-45df-b0ca-e82fb010a48a" providerId="ADAL" clId="{5F8E3265-B5E4-4D22-BEAA-141E728C173D}" dt="2024-05-26T09:01:41.194" v="24" actId="2711"/>
        <pc:sldMkLst>
          <pc:docMk/>
          <pc:sldMk cId="1561148267" sldId="347"/>
        </pc:sldMkLst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5" creationId="{00000000-0000-0000-0000-000000000000}"/>
          </ac:spMkLst>
        </pc:spChg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6" creationId="{00000000-0000-0000-0000-000000000000}"/>
          </ac:spMkLst>
        </pc:spChg>
      </pc:sldChg>
      <pc:sldChg chg="modAnim">
        <pc:chgData name="Phan Van Rieu (Hugo)" userId="032e726b-b6b7-45df-b0ca-e82fb010a48a" providerId="ADAL" clId="{5F8E3265-B5E4-4D22-BEAA-141E728C173D}" dt="2024-05-26T08:59:41.855" v="19"/>
        <pc:sldMkLst>
          <pc:docMk/>
          <pc:sldMk cId="157699645" sldId="377"/>
        </pc:sldMkLst>
      </pc:sldChg>
      <pc:sldChg chg="modAnim">
        <pc:chgData name="Phan Van Rieu (Hugo)" userId="032e726b-b6b7-45df-b0ca-e82fb010a48a" providerId="ADAL" clId="{5F8E3265-B5E4-4D22-BEAA-141E728C173D}" dt="2024-05-26T09:00:04.704" v="22"/>
        <pc:sldMkLst>
          <pc:docMk/>
          <pc:sldMk cId="4148995479" sldId="378"/>
        </pc:sldMkLst>
      </pc:sldChg>
      <pc:sldChg chg="modSp mod">
        <pc:chgData name="Phan Van Rieu (Hugo)" userId="032e726b-b6b7-45df-b0ca-e82fb010a48a" providerId="ADAL" clId="{5F8E3265-B5E4-4D22-BEAA-141E728C173D}" dt="2024-05-26T08:57:15.430" v="11" actId="1076"/>
        <pc:sldMkLst>
          <pc:docMk/>
          <pc:sldMk cId="1603820334" sldId="384"/>
        </pc:sldMkLst>
        <pc:spChg chg="mod">
          <ac:chgData name="Phan Van Rieu (Hugo)" userId="032e726b-b6b7-45df-b0ca-e82fb010a48a" providerId="ADAL" clId="{5F8E3265-B5E4-4D22-BEAA-141E728C173D}" dt="2024-05-26T08:57:15.430" v="11" actId="1076"/>
          <ac:spMkLst>
            <pc:docMk/>
            <pc:sldMk cId="1603820334" sldId="384"/>
            <ac:spMk id="5" creationId="{75B6AD08-4DF4-6356-1B24-D1536B7D7FAB}"/>
          </ac:spMkLst>
        </pc:spChg>
      </pc:sldChg>
      <pc:sldChg chg="modSp mod">
        <pc:chgData name="Phan Van Rieu (Hugo)" userId="032e726b-b6b7-45df-b0ca-e82fb010a48a" providerId="ADAL" clId="{5F8E3265-B5E4-4D22-BEAA-141E728C173D}" dt="2024-05-26T08:57:04.862" v="9" actId="1076"/>
        <pc:sldMkLst>
          <pc:docMk/>
          <pc:sldMk cId="3741948893" sldId="386"/>
        </pc:sldMkLst>
        <pc:spChg chg="mod">
          <ac:chgData name="Phan Van Rieu (Hugo)" userId="032e726b-b6b7-45df-b0ca-e82fb010a48a" providerId="ADAL" clId="{5F8E3265-B5E4-4D22-BEAA-141E728C173D}" dt="2024-05-26T08:57:04.862" v="9" actId="1076"/>
          <ac:spMkLst>
            <pc:docMk/>
            <pc:sldMk cId="3741948893" sldId="386"/>
            <ac:spMk id="4" creationId="{BDDAFD71-BA9D-E53C-D4FD-79EB7DE2F999}"/>
          </ac:spMkLst>
        </pc:spChg>
        <pc:spChg chg="mod">
          <ac:chgData name="Phan Van Rieu (Hugo)" userId="032e726b-b6b7-45df-b0ca-e82fb010a48a" providerId="ADAL" clId="{5F8E3265-B5E4-4D22-BEAA-141E728C173D}" dt="2024-05-26T08:57:01.452" v="8" actId="207"/>
          <ac:spMkLst>
            <pc:docMk/>
            <pc:sldMk cId="3741948893" sldId="386"/>
            <ac:spMk id="5" creationId="{D2E08A8A-DBD9-C99A-59DE-C64D86AB0475}"/>
          </ac:spMkLst>
        </pc:spChg>
      </pc:sldChg>
      <pc:sldChg chg="modSp">
        <pc:chgData name="Phan Van Rieu (Hugo)" userId="032e726b-b6b7-45df-b0ca-e82fb010a48a" providerId="ADAL" clId="{5F8E3265-B5E4-4D22-BEAA-141E728C173D}" dt="2024-05-26T08:56:51.144" v="7" actId="207"/>
        <pc:sldMkLst>
          <pc:docMk/>
          <pc:sldMk cId="3050691248" sldId="388"/>
        </pc:sldMkLst>
        <pc:spChg chg="mod">
          <ac:chgData name="Phan Van Rieu (Hugo)" userId="032e726b-b6b7-45df-b0ca-e82fb010a48a" providerId="ADAL" clId="{5F8E3265-B5E4-4D22-BEAA-141E728C173D}" dt="2024-05-26T08:56:51.144" v="7" actId="207"/>
          <ac:spMkLst>
            <pc:docMk/>
            <pc:sldMk cId="3050691248" sldId="388"/>
            <ac:spMk id="5" creationId="{3DBFBAEA-A73F-DE46-30C6-71961770941A}"/>
          </ac:spMkLst>
        </pc:spChg>
      </pc:sldChg>
      <pc:sldChg chg="modSp mod">
        <pc:chgData name="Phan Van Rieu (Hugo)" userId="032e726b-b6b7-45df-b0ca-e82fb010a48a" providerId="ADAL" clId="{5F8E3265-B5E4-4D22-BEAA-141E728C173D}" dt="2024-05-26T08:56:42.938" v="6" actId="207"/>
        <pc:sldMkLst>
          <pc:docMk/>
          <pc:sldMk cId="1932105736" sldId="390"/>
        </pc:sldMkLst>
        <pc:spChg chg="mod">
          <ac:chgData name="Phan Van Rieu (Hugo)" userId="032e726b-b6b7-45df-b0ca-e82fb010a48a" providerId="ADAL" clId="{5F8E3265-B5E4-4D22-BEAA-141E728C173D}" dt="2024-05-26T08:56:37.568" v="5" actId="207"/>
          <ac:spMkLst>
            <pc:docMk/>
            <pc:sldMk cId="1932105736" sldId="390"/>
            <ac:spMk id="4" creationId="{C1C45933-CD03-4C5A-AEA4-C26863F57A3C}"/>
          </ac:spMkLst>
        </pc:spChg>
        <pc:spChg chg="mod">
          <ac:chgData name="Phan Van Rieu (Hugo)" userId="032e726b-b6b7-45df-b0ca-e82fb010a48a" providerId="ADAL" clId="{5F8E3265-B5E4-4D22-BEAA-141E728C173D}" dt="2024-05-26T08:56:42.938" v="6" actId="207"/>
          <ac:spMkLst>
            <pc:docMk/>
            <pc:sldMk cId="1932105736" sldId="390"/>
            <ac:spMk id="5" creationId="{1CECADEF-AFE9-E646-81DE-38FCA67C60E6}"/>
          </ac:spMkLst>
        </pc:spChg>
      </pc:sldChg>
      <pc:sldMasterChg chg="delSldLayout">
        <pc:chgData name="Phan Van Rieu (Hugo)" userId="032e726b-b6b7-45df-b0ca-e82fb010a48a" providerId="ADAL" clId="{5F8E3265-B5E4-4D22-BEAA-141E728C173D}" dt="2024-05-26T09:05:05.363" v="32" actId="47"/>
        <pc:sldMasterMkLst>
          <pc:docMk/>
          <pc:sldMasterMk cId="1318186830" sldId="2147483648"/>
        </pc:sldMasterMkLst>
        <pc:sldLayoutChg chg="del">
          <pc:chgData name="Phan Van Rieu (Hugo)" userId="032e726b-b6b7-45df-b0ca-e82fb010a48a" providerId="ADAL" clId="{5F8E3265-B5E4-4D22-BEAA-141E728C173D}" dt="2024-05-26T09:05:05.363" v="32" actId="47"/>
          <pc:sldLayoutMkLst>
            <pc:docMk/>
            <pc:sldMasterMk cId="1318186830" sldId="2147483648"/>
            <pc:sldLayoutMk cId="698956928" sldId="2147483680"/>
          </pc:sldLayoutMkLst>
        </pc:sldLayoutChg>
      </pc:sldMasterChg>
    </pc:docChg>
  </pc:docChgLst>
  <pc:docChgLst>
    <pc:chgData name="Phan Van Rieu (Hugo)" userId="032e726b-b6b7-45df-b0ca-e82fb010a48a" providerId="ADAL" clId="{1EE07B5F-CFF4-4E73-B47B-A7732DCF017B}"/>
    <pc:docChg chg="custSel modSld">
      <pc:chgData name="Phan Van Rieu (Hugo)" userId="032e726b-b6b7-45df-b0ca-e82fb010a48a" providerId="ADAL" clId="{1EE07B5F-CFF4-4E73-B47B-A7732DCF017B}" dt="2024-07-16T05:18:04.717" v="0" actId="478"/>
      <pc:docMkLst>
        <pc:docMk/>
      </pc:docMkLst>
      <pc:sldChg chg="delSp mod">
        <pc:chgData name="Phan Van Rieu (Hugo)" userId="032e726b-b6b7-45df-b0ca-e82fb010a48a" providerId="ADAL" clId="{1EE07B5F-CFF4-4E73-B47B-A7732DCF017B}" dt="2024-07-16T05:18:04.717" v="0" actId="478"/>
        <pc:sldMkLst>
          <pc:docMk/>
          <pc:sldMk cId="1770940671" sldId="320"/>
        </pc:sldMkLst>
        <pc:spChg chg="del">
          <ac:chgData name="Phan Van Rieu (Hugo)" userId="032e726b-b6b7-45df-b0ca-e82fb010a48a" providerId="ADAL" clId="{1EE07B5F-CFF4-4E73-B47B-A7732DCF017B}" dt="2024-07-16T05:18:04.717" v="0" actId="478"/>
          <ac:spMkLst>
            <pc:docMk/>
            <pc:sldMk cId="1770940671" sldId="320"/>
            <ac:spMk id="17" creationId="{00000000-0000-0000-0000-000000000000}"/>
          </ac:spMkLst>
        </pc:spChg>
      </pc:sldChg>
    </pc:docChg>
  </pc:docChgLst>
  <pc:docChgLst>
    <pc:chgData name="Phan Van Rieu (Hugo)" userId="032e726b-b6b7-45df-b0ca-e82fb010a48a" providerId="ADAL" clId="{AB0AAD31-19BD-4DF9-BE58-D616C4BB7F1D}"/>
    <pc:docChg chg="addSld delSld modSld modMainMaster">
      <pc:chgData name="Phan Van Rieu (Hugo)" userId="032e726b-b6b7-45df-b0ca-e82fb010a48a" providerId="ADAL" clId="{AB0AAD31-19BD-4DF9-BE58-D616C4BB7F1D}" dt="2024-06-16T19:56:54.603" v="38" actId="20577"/>
      <pc:docMkLst>
        <pc:docMk/>
      </pc:docMkLst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25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260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862382768" sldId="302"/>
        </pc:sldMkLst>
      </pc:sldChg>
      <pc:sldChg chg="del">
        <pc:chgData name="Phan Van Rieu (Hugo)" userId="032e726b-b6b7-45df-b0ca-e82fb010a48a" providerId="ADAL" clId="{AB0AAD31-19BD-4DF9-BE58-D616C4BB7F1D}" dt="2024-06-16T16:45:06.350" v="2" actId="47"/>
        <pc:sldMkLst>
          <pc:docMk/>
          <pc:sldMk cId="2858404817" sldId="303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378981765" sldId="30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984877134" sldId="304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553067512" sldId="30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650156410" sldId="31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5356542" sldId="319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770940671" sldId="320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948640966" sldId="32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274071634" sldId="32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663365074" sldId="323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349317174" sldId="32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804929242" sldId="32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091223360" sldId="32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3043564" sldId="33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47608924" sldId="33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89988136" sldId="33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924732891" sldId="338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032588525" sldId="339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26587800" sldId="34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642663595" sldId="342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461300090" sldId="343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085456839" sldId="344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561148267" sldId="347"/>
        </pc:sldMkLst>
      </pc:sldChg>
      <pc:sldChg chg="modSp add del">
        <pc:chgData name="Phan Van Rieu (Hugo)" userId="032e726b-b6b7-45df-b0ca-e82fb010a48a" providerId="ADAL" clId="{AB0AAD31-19BD-4DF9-BE58-D616C4BB7F1D}" dt="2024-06-16T19:56:54.603" v="38" actId="20577"/>
        <pc:sldMkLst>
          <pc:docMk/>
          <pc:sldMk cId="1022161756" sldId="348"/>
        </pc:sldMkLst>
        <pc:spChg chg="mod">
          <ac:chgData name="Phan Van Rieu (Hugo)" userId="032e726b-b6b7-45df-b0ca-e82fb010a48a" providerId="ADAL" clId="{AB0AAD31-19BD-4DF9-BE58-D616C4BB7F1D}" dt="2024-06-16T19:56:54.603" v="38" actId="20577"/>
          <ac:spMkLst>
            <pc:docMk/>
            <pc:sldMk cId="1022161756" sldId="348"/>
            <ac:spMk id="5" creationId="{00000000-0000-0000-0000-000000000000}"/>
          </ac:spMkLst>
        </pc:spChg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757500116" sldId="34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475308807" sldId="35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184350354" sldId="35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942664258" sldId="356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28448556" sldId="35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067560885" sldId="35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025859197" sldId="35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78761061" sldId="36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84464811" sldId="36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36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228066487" sldId="36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40649210" sldId="36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694409565" sldId="37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114287911" sldId="37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137105759" sldId="372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481597952" sldId="373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128094790" sldId="37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980977244" sldId="375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157573923" sldId="375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73482870" sldId="37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59959551" sldId="37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57699645" sldId="37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984673312" sldId="37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905874431" sldId="37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148995479" sldId="37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580866170" sldId="37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182228130" sldId="37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87556899" sldId="38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37596749" sldId="38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559531595" sldId="38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634434774" sldId="38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686978000" sldId="383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603820334" sldId="38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633107485" sldId="385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741948893" sldId="38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49269988" sldId="387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050691248" sldId="38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993828554" sldId="389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932105736" sldId="39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572039380" sldId="39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393461568" sldId="39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649079453" sldId="393"/>
        </pc:sldMkLst>
      </pc:sldChg>
      <pc:sldMasterChg chg="modSp mod delSldLayout">
        <pc:chgData name="Phan Van Rieu (Hugo)" userId="032e726b-b6b7-45df-b0ca-e82fb010a48a" providerId="ADAL" clId="{AB0AAD31-19BD-4DF9-BE58-D616C4BB7F1D}" dt="2024-06-16T16:54:28.107" v="34" actId="2057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AB0AAD31-19BD-4DF9-BE58-D616C4BB7F1D}" dt="2024-06-16T16:54:28.107" v="34" actId="20577"/>
          <ac:spMkLst>
            <pc:docMk/>
            <pc:sldMasterMk cId="1318186830" sldId="2147483648"/>
            <ac:spMk id="10" creationId="{00000000-0000-0000-0000-000000000000}"/>
          </ac:spMkLst>
        </pc:sp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768906744" sldId="2147483669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1719015382" sldId="2147483670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380131687" sldId="2147483671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30780137" sldId="2147483672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3399355136" sldId="2147483673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242278645" sldId="2147483675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037236229" sldId="2147483676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027758801" sldId="2147483677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13952883" sldId="2147483679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06119332" sldId="2147483681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70383875" sldId="214748368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842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38219C8-A440-D819-F6E0-2F01D16AA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24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082404E-165D-AC4A-6A97-6C6DB20F9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2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A374BB7-7085-145F-AC30-7866034AD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44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38219C8-A440-D819-F6E0-2F01D16AA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67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082404E-165D-AC4A-6A97-6C6DB20F9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57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01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87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7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29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525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44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70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38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19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40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8651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39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8361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51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72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41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92258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032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7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1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6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37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71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8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33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34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42B3F61-BF41-4494-8A79-3FC14F47B12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2F94E56-00F6-4890-BC6A-EC0997B57F3D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E1DD93-FB19-4E61-B95B-10A16CDB8578}"/>
              </a:ext>
            </a:extLst>
          </p:cNvPr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EFFDEB-B450-4E6A-9322-08C48E06D752}"/>
              </a:ext>
            </a:extLst>
          </p:cNvPr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AC610A-03E1-488A-91B3-25A44EAB8FCB}"/>
              </a:ext>
            </a:extLst>
          </p:cNvPr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2DA31B9-4E81-4059-A24A-86C13BC87F7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1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60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6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1.jpe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3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4.mp3"/><Relationship Id="rId7" Type="http://schemas.openxmlformats.org/officeDocument/2006/relationships/image" Target="../media/image4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9.png"/><Relationship Id="rId4" Type="http://schemas.openxmlformats.org/officeDocument/2006/relationships/audio" Target="../media/media4.mp3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58723"/>
            <a:ext cx="12298274" cy="70938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878771" y="3075057"/>
            <a:ext cx="299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4</a:t>
            </a:r>
            <a:r>
              <a:rPr lang="en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Travel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375830" y="3605626"/>
            <a:ext cx="2501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(</a:t>
            </a:r>
            <a:r>
              <a:rPr lang="en-VN" sz="3200" b="1" dirty="0">
                <a:solidFill>
                  <a:srgbClr val="00B050"/>
                </a:solidFill>
              </a:rPr>
              <a:t>Lesson 1.1</a:t>
            </a:r>
            <a:r>
              <a:rPr lang="en-US" sz="3200" b="1" dirty="0">
                <a:solidFill>
                  <a:srgbClr val="00B050"/>
                </a:solidFill>
              </a:rPr>
              <a:t>)</a:t>
            </a:r>
            <a:endParaRPr lang="en-VN" sz="3200" b="1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26E7D-D800-4300-A2CE-F5C4335B7ED3}"/>
              </a:ext>
            </a:extLst>
          </p:cNvPr>
          <p:cNvSpPr txBox="1"/>
          <p:nvPr/>
        </p:nvSpPr>
        <p:spPr>
          <a:xfrm>
            <a:off x="5536734" y="4456773"/>
            <a:ext cx="6283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92D050"/>
                </a:solidFill>
                <a:latin typeface="Cooper Black" panose="0208090404030B020404" pitchFamily="18" charset="0"/>
              </a:rPr>
              <a:t>Teacher: La </a:t>
            </a:r>
            <a:r>
              <a:rPr lang="en-US" sz="2800" dirty="0" err="1">
                <a:solidFill>
                  <a:srgbClr val="92D050"/>
                </a:solidFill>
                <a:latin typeface="Cooper Black" panose="0208090404030B020404" pitchFamily="18" charset="0"/>
              </a:rPr>
              <a:t>Thi</a:t>
            </a:r>
            <a:r>
              <a:rPr lang="en-US" sz="2800" dirty="0">
                <a:solidFill>
                  <a:srgbClr val="92D050"/>
                </a:solidFill>
                <a:latin typeface="Cooper Black" panose="0208090404030B020404" pitchFamily="18" charset="0"/>
              </a:rPr>
              <a:t> Tam</a:t>
            </a:r>
          </a:p>
          <a:p>
            <a:pPr algn="ctr"/>
            <a:r>
              <a:rPr lang="en-US" sz="2800" dirty="0">
                <a:solidFill>
                  <a:srgbClr val="92D050"/>
                </a:solidFill>
                <a:latin typeface="Cooper Black" panose="0208090404030B020404" pitchFamily="18" charset="0"/>
              </a:rPr>
              <a:t>Dong Son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1378981765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01">
            <a:hlinkClick r:id="" action="ppaction://media"/>
            <a:extLst>
              <a:ext uri="{FF2B5EF4-FFF2-40B4-BE49-F238E27FC236}">
                <a16:creationId xmlns:a16="http://schemas.microsoft.com/office/drawing/2014/main" id="{3DF0A158-B327-2680-0714-564E72FB0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47792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20EE6A-278A-A861-7F9E-3EBFCD8EE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243"/>
            <a:ext cx="6375728" cy="654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B0A5F5-92AB-F513-D08E-DDAAE36BB768}"/>
              </a:ext>
            </a:extLst>
          </p:cNvPr>
          <p:cNvSpPr txBox="1"/>
          <p:nvPr/>
        </p:nvSpPr>
        <p:spPr>
          <a:xfrm>
            <a:off x="8278677" y="4404638"/>
            <a:ext cx="2169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fɔrəst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5C94C-4199-1765-74F4-12731C3A6B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177" y="2650245"/>
            <a:ext cx="4817411" cy="1557509"/>
          </a:xfrm>
          <a:prstGeom prst="rect">
            <a:avLst/>
          </a:prstGeom>
        </p:spPr>
      </p:pic>
      <p:pic>
        <p:nvPicPr>
          <p:cNvPr id="6" name="CD2 TRACK 01">
            <a:hlinkClick r:id="" action="ppaction://media"/>
            <a:extLst>
              <a:ext uri="{FF2B5EF4-FFF2-40B4-BE49-F238E27FC236}">
                <a16:creationId xmlns:a16="http://schemas.microsoft.com/office/drawing/2014/main" id="{05055BE6-5E23-B746-4F27-72B66A4966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668" end="23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1631462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0F7C41-EF87-11D8-F7CB-FEE0383D8A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911"/>
            <a:ext cx="6248888" cy="443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608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mory Game Google Slides theme &amp; PowerPoint template">
            <a:extLst>
              <a:ext uri="{FF2B5EF4-FFF2-40B4-BE49-F238E27FC236}">
                <a16:creationId xmlns:a16="http://schemas.microsoft.com/office/drawing/2014/main" id="{FC4A08CF-37A3-48B5-95E8-1E145E911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" y="416379"/>
            <a:ext cx="11348358" cy="60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DTP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221" y="1551651"/>
            <a:ext cx="3828705" cy="2443576"/>
          </a:xfrm>
          <a:prstGeom prst="rect">
            <a:avLst/>
          </a:prstGeom>
        </p:spPr>
      </p:pic>
      <p:pic>
        <p:nvPicPr>
          <p:cNvPr id="36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4254" y="1639915"/>
            <a:ext cx="838121" cy="745487"/>
          </a:xfrm>
          <a:prstGeom prst="rect">
            <a:avLst/>
          </a:prstGeom>
        </p:spPr>
      </p:pic>
      <p:pic>
        <p:nvPicPr>
          <p:cNvPr id="27" name="DTP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28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sp>
        <p:nvSpPr>
          <p:cNvPr id="30" name="DTP Solutions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grpSp>
        <p:nvGrpSpPr>
          <p:cNvPr id="31" name="DTP Solutions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32" name="DTP Solutions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33" name="DTP Solutions"/>
            <p:cNvSpPr/>
            <p:nvPr/>
          </p:nvSpPr>
          <p:spPr>
            <a:xfrm>
              <a:off x="3867461" y="4641949"/>
              <a:ext cx="4716585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mountain</a:t>
              </a:r>
            </a:p>
          </p:txBody>
        </p:sp>
      </p:grpSp>
      <p:pic>
        <p:nvPicPr>
          <p:cNvPr id="35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38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9450" y="1929646"/>
            <a:ext cx="579019" cy="579019"/>
          </a:xfrm>
          <a:prstGeom prst="rect">
            <a:avLst/>
          </a:prstGeom>
        </p:spPr>
      </p:pic>
      <p:sp>
        <p:nvSpPr>
          <p:cNvPr id="41" name="DTP Solutions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24" name="DTP Solutions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r="11550"/>
          <a:stretch/>
        </p:blipFill>
        <p:spPr>
          <a:xfrm>
            <a:off x="5037029" y="1845241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DTP Solutions">
            <a:extLst>
              <a:ext uri="{FF2B5EF4-FFF2-40B4-BE49-F238E27FC236}">
                <a16:creationId xmlns:a16="http://schemas.microsoft.com/office/drawing/2014/main" id="{F39AB782-2E9A-4928-A05D-71DCE5FF26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r="10743"/>
          <a:stretch/>
        </p:blipFill>
        <p:spPr>
          <a:xfrm>
            <a:off x="1458428" y="1873286"/>
            <a:ext cx="1957974" cy="1770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DTP Solutions">
            <a:extLst>
              <a:ext uri="{FF2B5EF4-FFF2-40B4-BE49-F238E27FC236}">
                <a16:creationId xmlns:a16="http://schemas.microsoft.com/office/drawing/2014/main" id="{AD1E98B0-DB82-4D94-8953-409D666C67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8" r="10908"/>
          <a:stretch/>
        </p:blipFill>
        <p:spPr>
          <a:xfrm>
            <a:off x="9008282" y="1906891"/>
            <a:ext cx="2051370" cy="1859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DTP Solutions"/>
          <p:cNvSpPr/>
          <p:nvPr/>
        </p:nvSpPr>
        <p:spPr>
          <a:xfrm>
            <a:off x="8286388" y="1537067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DTP Solutions"/>
          <p:cNvSpPr/>
          <p:nvPr/>
        </p:nvSpPr>
        <p:spPr>
          <a:xfrm>
            <a:off x="743108" y="1527384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DTP Solutions"/>
          <p:cNvSpPr/>
          <p:nvPr/>
        </p:nvSpPr>
        <p:spPr>
          <a:xfrm>
            <a:off x="4450553" y="1584475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3EC6C9-307F-42F6-9820-942CF06CD8C6}"/>
              </a:ext>
            </a:extLst>
          </p:cNvPr>
          <p:cNvSpPr txBox="1"/>
          <p:nvPr/>
        </p:nvSpPr>
        <p:spPr>
          <a:xfrm>
            <a:off x="2140989" y="3958670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70A53D-2709-41FB-8419-21E8FD884E26}"/>
              </a:ext>
            </a:extLst>
          </p:cNvPr>
          <p:cNvSpPr txBox="1"/>
          <p:nvPr/>
        </p:nvSpPr>
        <p:spPr>
          <a:xfrm>
            <a:off x="5580575" y="4001916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A729D8-B318-4303-803B-C6225C44F501}"/>
              </a:ext>
            </a:extLst>
          </p:cNvPr>
          <p:cNvSpPr txBox="1"/>
          <p:nvPr/>
        </p:nvSpPr>
        <p:spPr>
          <a:xfrm>
            <a:off x="9416410" y="3958670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575739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TP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26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9723" y="1630189"/>
            <a:ext cx="838121" cy="745487"/>
          </a:xfrm>
          <a:prstGeom prst="rect">
            <a:avLst/>
          </a:prstGeom>
        </p:spPr>
      </p:pic>
      <p:pic>
        <p:nvPicPr>
          <p:cNvPr id="14" name="DTP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6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sp>
        <p:nvSpPr>
          <p:cNvPr id="30" name="DTP Solutions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grpSp>
        <p:nvGrpSpPr>
          <p:cNvPr id="19" name="DTP Solutions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20" name="DTP Solutions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27" name="DTP Solutions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lake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9554" y="1872512"/>
            <a:ext cx="579019" cy="579019"/>
          </a:xfrm>
          <a:prstGeom prst="rect">
            <a:avLst/>
          </a:prstGeom>
        </p:spPr>
      </p:pic>
      <p:pic>
        <p:nvPicPr>
          <p:cNvPr id="29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33" name="DTP Solutions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34" name="DTP Solutions">
            <a:extLst>
              <a:ext uri="{FF2B5EF4-FFF2-40B4-BE49-F238E27FC236}">
                <a16:creationId xmlns:a16="http://schemas.microsoft.com/office/drawing/2014/main" id="{F837A973-AC9E-4838-906B-B7FA3B1C6C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r="10845"/>
          <a:stretch/>
        </p:blipFill>
        <p:spPr>
          <a:xfrm>
            <a:off x="1331384" y="1892528"/>
            <a:ext cx="1872319" cy="171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DTP Solutions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r="11964"/>
          <a:stretch/>
        </p:blipFill>
        <p:spPr>
          <a:xfrm>
            <a:off x="5264363" y="1844467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DTP Solutions">
            <a:extLst>
              <a:ext uri="{FF2B5EF4-FFF2-40B4-BE49-F238E27FC236}">
                <a16:creationId xmlns:a16="http://schemas.microsoft.com/office/drawing/2014/main" id="{F39AB782-2E9A-4928-A05D-71DCE5FF26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r="10743"/>
          <a:stretch/>
        </p:blipFill>
        <p:spPr>
          <a:xfrm>
            <a:off x="8893950" y="1894764"/>
            <a:ext cx="1957974" cy="1770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DTP Solutions"/>
          <p:cNvSpPr/>
          <p:nvPr/>
        </p:nvSpPr>
        <p:spPr>
          <a:xfrm>
            <a:off x="708963" y="158787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TP Solutions"/>
          <p:cNvSpPr/>
          <p:nvPr/>
        </p:nvSpPr>
        <p:spPr>
          <a:xfrm>
            <a:off x="4580452" y="157955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DTP Solutions"/>
          <p:cNvSpPr/>
          <p:nvPr/>
        </p:nvSpPr>
        <p:spPr>
          <a:xfrm>
            <a:off x="8405863" y="1616221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604D1D-CC96-44AD-8292-EF37111EB0AF}"/>
              </a:ext>
            </a:extLst>
          </p:cNvPr>
          <p:cNvSpPr txBox="1"/>
          <p:nvPr/>
        </p:nvSpPr>
        <p:spPr>
          <a:xfrm>
            <a:off x="2140989" y="3958670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F0D047-9920-43C6-ADA4-F707B8517209}"/>
              </a:ext>
            </a:extLst>
          </p:cNvPr>
          <p:cNvSpPr txBox="1"/>
          <p:nvPr/>
        </p:nvSpPr>
        <p:spPr>
          <a:xfrm>
            <a:off x="5952920" y="3970857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1A0043-8B06-4F18-AC26-B54E17536AFD}"/>
              </a:ext>
            </a:extLst>
          </p:cNvPr>
          <p:cNvSpPr txBox="1"/>
          <p:nvPr/>
        </p:nvSpPr>
        <p:spPr>
          <a:xfrm>
            <a:off x="9611680" y="4018081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734828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8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TP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13" name="DTP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14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sp>
        <p:nvSpPr>
          <p:cNvPr id="30" name="DTP Solutions"/>
          <p:cNvSpPr txBox="1"/>
          <p:nvPr/>
        </p:nvSpPr>
        <p:spPr>
          <a:xfrm>
            <a:off x="4492035" y="514181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pic>
        <p:nvPicPr>
          <p:cNvPr id="15" name="DTP Solution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4880" y="1646396"/>
            <a:ext cx="838121" cy="745487"/>
          </a:xfrm>
          <a:prstGeom prst="rect">
            <a:avLst/>
          </a:prstGeom>
        </p:spPr>
      </p:pic>
      <p:grpSp>
        <p:nvGrpSpPr>
          <p:cNvPr id="5" name="DTP Solutions"/>
          <p:cNvGrpSpPr/>
          <p:nvPr/>
        </p:nvGrpSpPr>
        <p:grpSpPr>
          <a:xfrm>
            <a:off x="2289007" y="4748541"/>
            <a:ext cx="6877045" cy="1742300"/>
            <a:chOff x="1252138" y="4192585"/>
            <a:chExt cx="7691633" cy="2298930"/>
          </a:xfrm>
        </p:grpSpPr>
        <p:pic>
          <p:nvPicPr>
            <p:cNvPr id="4" name="DTP Solutions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2138" y="4192585"/>
              <a:ext cx="7691633" cy="2298930"/>
            </a:xfrm>
            <a:prstGeom prst="rect">
              <a:avLst/>
            </a:prstGeom>
          </p:spPr>
        </p:pic>
        <p:sp>
          <p:nvSpPr>
            <p:cNvPr id="37" name="DTP Solutions"/>
            <p:cNvSpPr/>
            <p:nvPr/>
          </p:nvSpPr>
          <p:spPr>
            <a:xfrm>
              <a:off x="2966680" y="4480116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river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24" name="DTP Solutions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20" name="DTP Solutions">
            <a:extLst>
              <a:ext uri="{FF2B5EF4-FFF2-40B4-BE49-F238E27FC236}">
                <a16:creationId xmlns:a16="http://schemas.microsoft.com/office/drawing/2014/main" id="{F837A973-AC9E-4838-906B-B7FA3B1C6C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6" r="11196"/>
          <a:stretch/>
        </p:blipFill>
        <p:spPr>
          <a:xfrm>
            <a:off x="8941021" y="1909183"/>
            <a:ext cx="1872319" cy="171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DTP Solutions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0" r="11900"/>
          <a:stretch/>
        </p:blipFill>
        <p:spPr>
          <a:xfrm>
            <a:off x="5105818" y="1909183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DTP Solutions">
            <a:extLst>
              <a:ext uri="{FF2B5EF4-FFF2-40B4-BE49-F238E27FC236}">
                <a16:creationId xmlns:a16="http://schemas.microsoft.com/office/drawing/2014/main" id="{AD1E98B0-DB82-4D94-8953-409D666C67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5" r="10355"/>
          <a:stretch/>
        </p:blipFill>
        <p:spPr>
          <a:xfrm>
            <a:off x="1263322" y="1889189"/>
            <a:ext cx="2051370" cy="1859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TP Solutions"/>
          <p:cNvSpPr/>
          <p:nvPr/>
        </p:nvSpPr>
        <p:spPr>
          <a:xfrm>
            <a:off x="781405" y="154201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8304365" y="157863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TP Solutions"/>
          <p:cNvSpPr/>
          <p:nvPr/>
        </p:nvSpPr>
        <p:spPr>
          <a:xfrm>
            <a:off x="4465311" y="1558174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3F4CE7-F351-45E4-93E7-47961C71064E}"/>
              </a:ext>
            </a:extLst>
          </p:cNvPr>
          <p:cNvSpPr txBox="1"/>
          <p:nvPr/>
        </p:nvSpPr>
        <p:spPr>
          <a:xfrm>
            <a:off x="2140989" y="3958670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D87654-154D-4015-80A3-E8EB7EE6AA26}"/>
              </a:ext>
            </a:extLst>
          </p:cNvPr>
          <p:cNvSpPr txBox="1"/>
          <p:nvPr/>
        </p:nvSpPr>
        <p:spPr>
          <a:xfrm>
            <a:off x="9264438" y="4001583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32B1DA-E3DA-427A-B471-918CF008EB95}"/>
              </a:ext>
            </a:extLst>
          </p:cNvPr>
          <p:cNvSpPr txBox="1"/>
          <p:nvPr/>
        </p:nvSpPr>
        <p:spPr>
          <a:xfrm>
            <a:off x="5772050" y="3958670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846733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DTP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38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7436" y="1668663"/>
            <a:ext cx="838121" cy="745487"/>
          </a:xfrm>
          <a:prstGeom prst="rect">
            <a:avLst/>
          </a:prstGeom>
        </p:spPr>
      </p:pic>
      <p:pic>
        <p:nvPicPr>
          <p:cNvPr id="14" name="DTP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5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sp>
        <p:nvSpPr>
          <p:cNvPr id="30" name="DTP Solutions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grpSp>
        <p:nvGrpSpPr>
          <p:cNvPr id="19" name="DTP Solutions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20" name="DTP Solutions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27" name="DTP Solutions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beach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7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40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6843" y="1849848"/>
            <a:ext cx="579019" cy="579019"/>
          </a:xfrm>
          <a:prstGeom prst="rect">
            <a:avLst/>
          </a:prstGeom>
        </p:spPr>
      </p:pic>
      <p:sp>
        <p:nvSpPr>
          <p:cNvPr id="46" name="DTP Solutions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24" name="DTP Solutions">
            <a:extLst>
              <a:ext uri="{FF2B5EF4-FFF2-40B4-BE49-F238E27FC236}">
                <a16:creationId xmlns:a16="http://schemas.microsoft.com/office/drawing/2014/main" id="{F837A973-AC9E-4838-906B-B7FA3B1C6C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r="10845"/>
          <a:stretch/>
        </p:blipFill>
        <p:spPr>
          <a:xfrm>
            <a:off x="5359748" y="1991963"/>
            <a:ext cx="1872319" cy="171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DTP Solutions">
            <a:extLst>
              <a:ext uri="{FF2B5EF4-FFF2-40B4-BE49-F238E27FC236}">
                <a16:creationId xmlns:a16="http://schemas.microsoft.com/office/drawing/2014/main" id="{F39AB782-2E9A-4928-A05D-71DCE5FF26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/>
        </p:blipFill>
        <p:spPr>
          <a:xfrm>
            <a:off x="9010646" y="1934505"/>
            <a:ext cx="1957974" cy="1770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DTP Solutions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r="11964"/>
          <a:stretch/>
        </p:blipFill>
        <p:spPr>
          <a:xfrm>
            <a:off x="1493123" y="1981570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DTP Solutions"/>
          <p:cNvSpPr/>
          <p:nvPr/>
        </p:nvSpPr>
        <p:spPr>
          <a:xfrm>
            <a:off x="8361248" y="1667045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DTP Solutions"/>
          <p:cNvSpPr/>
          <p:nvPr/>
        </p:nvSpPr>
        <p:spPr>
          <a:xfrm>
            <a:off x="814786" y="1628614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DTP Solutions"/>
          <p:cNvSpPr/>
          <p:nvPr/>
        </p:nvSpPr>
        <p:spPr>
          <a:xfrm>
            <a:off x="4479624" y="1605907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9D5063-CA51-4AC4-96E4-A12463CE49DE}"/>
              </a:ext>
            </a:extLst>
          </p:cNvPr>
          <p:cNvSpPr txBox="1"/>
          <p:nvPr/>
        </p:nvSpPr>
        <p:spPr>
          <a:xfrm>
            <a:off x="2140989" y="3958670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02F368-AD11-456F-8663-A0C282329A4A}"/>
              </a:ext>
            </a:extLst>
          </p:cNvPr>
          <p:cNvSpPr txBox="1"/>
          <p:nvPr/>
        </p:nvSpPr>
        <p:spPr>
          <a:xfrm>
            <a:off x="5798767" y="4007948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9ABEF3-AA39-4B9B-9D6D-B1A487404299}"/>
              </a:ext>
            </a:extLst>
          </p:cNvPr>
          <p:cNvSpPr txBox="1"/>
          <p:nvPr/>
        </p:nvSpPr>
        <p:spPr>
          <a:xfrm>
            <a:off x="9346160" y="4001916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058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  <p:bldP spid="39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TP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26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9723" y="1630189"/>
            <a:ext cx="838121" cy="745487"/>
          </a:xfrm>
          <a:prstGeom prst="rect">
            <a:avLst/>
          </a:prstGeom>
        </p:spPr>
      </p:pic>
      <p:pic>
        <p:nvPicPr>
          <p:cNvPr id="14" name="DTP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6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sp>
        <p:nvSpPr>
          <p:cNvPr id="30" name="DTP Solutions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grpSp>
        <p:nvGrpSpPr>
          <p:cNvPr id="19" name="DTP Solutions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20" name="DTP Solutions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27" name="DTP Solutions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ocean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9554" y="1872512"/>
            <a:ext cx="579019" cy="579019"/>
          </a:xfrm>
          <a:prstGeom prst="rect">
            <a:avLst/>
          </a:prstGeom>
        </p:spPr>
      </p:pic>
      <p:pic>
        <p:nvPicPr>
          <p:cNvPr id="29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33" name="DTP Solutions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34" name="DTP Solutions">
            <a:extLst>
              <a:ext uri="{FF2B5EF4-FFF2-40B4-BE49-F238E27FC236}">
                <a16:creationId xmlns:a16="http://schemas.microsoft.com/office/drawing/2014/main" id="{F837A973-AC9E-4838-906B-B7FA3B1C6C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r="10877"/>
          <a:stretch/>
        </p:blipFill>
        <p:spPr>
          <a:xfrm>
            <a:off x="1331384" y="1892528"/>
            <a:ext cx="1872319" cy="171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DTP Solutions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r="11427"/>
          <a:stretch/>
        </p:blipFill>
        <p:spPr>
          <a:xfrm>
            <a:off x="5264363" y="1844467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DTP Solutions">
            <a:extLst>
              <a:ext uri="{FF2B5EF4-FFF2-40B4-BE49-F238E27FC236}">
                <a16:creationId xmlns:a16="http://schemas.microsoft.com/office/drawing/2014/main" id="{F39AB782-2E9A-4928-A05D-71DCE5FF26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r="10743"/>
          <a:stretch/>
        </p:blipFill>
        <p:spPr>
          <a:xfrm>
            <a:off x="8893950" y="1894764"/>
            <a:ext cx="1957974" cy="1770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DTP Solutions"/>
          <p:cNvSpPr/>
          <p:nvPr/>
        </p:nvSpPr>
        <p:spPr>
          <a:xfrm>
            <a:off x="708963" y="158787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TP Solutions"/>
          <p:cNvSpPr/>
          <p:nvPr/>
        </p:nvSpPr>
        <p:spPr>
          <a:xfrm>
            <a:off x="4580452" y="157955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DTP Solutions"/>
          <p:cNvSpPr/>
          <p:nvPr/>
        </p:nvSpPr>
        <p:spPr>
          <a:xfrm>
            <a:off x="8405863" y="1616221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853C00-7F6A-4447-9B81-DA93559A233A}"/>
              </a:ext>
            </a:extLst>
          </p:cNvPr>
          <p:cNvSpPr txBox="1"/>
          <p:nvPr/>
        </p:nvSpPr>
        <p:spPr>
          <a:xfrm>
            <a:off x="2140989" y="3958670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C6AA3D-0A80-4479-B5FA-F30AE69C803C}"/>
              </a:ext>
            </a:extLst>
          </p:cNvPr>
          <p:cNvSpPr txBox="1"/>
          <p:nvPr/>
        </p:nvSpPr>
        <p:spPr>
          <a:xfrm>
            <a:off x="5812075" y="3977823"/>
            <a:ext cx="495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5B65F2-C7AE-4FB5-A77E-3D8CB6953372}"/>
              </a:ext>
            </a:extLst>
          </p:cNvPr>
          <p:cNvSpPr txBox="1"/>
          <p:nvPr/>
        </p:nvSpPr>
        <p:spPr>
          <a:xfrm>
            <a:off x="9514114" y="4001916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822281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8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TP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13" name="DTP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14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sp>
        <p:nvSpPr>
          <p:cNvPr id="30" name="DTP Solutions"/>
          <p:cNvSpPr txBox="1"/>
          <p:nvPr/>
        </p:nvSpPr>
        <p:spPr>
          <a:xfrm>
            <a:off x="4492035" y="514181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pic>
        <p:nvPicPr>
          <p:cNvPr id="15" name="DTP Solution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4880" y="1646396"/>
            <a:ext cx="838121" cy="745487"/>
          </a:xfrm>
          <a:prstGeom prst="rect">
            <a:avLst/>
          </a:prstGeom>
        </p:spPr>
      </p:pic>
      <p:grpSp>
        <p:nvGrpSpPr>
          <p:cNvPr id="5" name="DTP Solutions"/>
          <p:cNvGrpSpPr/>
          <p:nvPr/>
        </p:nvGrpSpPr>
        <p:grpSpPr>
          <a:xfrm>
            <a:off x="2289007" y="4748541"/>
            <a:ext cx="6877045" cy="1742300"/>
            <a:chOff x="1252138" y="4192585"/>
            <a:chExt cx="7691633" cy="2298930"/>
          </a:xfrm>
        </p:grpSpPr>
        <p:pic>
          <p:nvPicPr>
            <p:cNvPr id="4" name="DTP Solutions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2138" y="4192585"/>
              <a:ext cx="7691633" cy="2298930"/>
            </a:xfrm>
            <a:prstGeom prst="rect">
              <a:avLst/>
            </a:prstGeom>
          </p:spPr>
        </p:pic>
        <p:sp>
          <p:nvSpPr>
            <p:cNvPr id="37" name="DTP Solutions"/>
            <p:cNvSpPr/>
            <p:nvPr/>
          </p:nvSpPr>
          <p:spPr>
            <a:xfrm>
              <a:off x="2966680" y="4480116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forest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24" name="DTP Solutions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20" name="DTP Solutions">
            <a:extLst>
              <a:ext uri="{FF2B5EF4-FFF2-40B4-BE49-F238E27FC236}">
                <a16:creationId xmlns:a16="http://schemas.microsoft.com/office/drawing/2014/main" id="{F837A973-AC9E-4838-906B-B7FA3B1C6C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r="11267"/>
          <a:stretch/>
        </p:blipFill>
        <p:spPr>
          <a:xfrm>
            <a:off x="8941021" y="1909183"/>
            <a:ext cx="1872319" cy="171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DTP Solutions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r="11895"/>
          <a:stretch/>
        </p:blipFill>
        <p:spPr>
          <a:xfrm>
            <a:off x="5105818" y="1909183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DTP Solutions">
            <a:extLst>
              <a:ext uri="{FF2B5EF4-FFF2-40B4-BE49-F238E27FC236}">
                <a16:creationId xmlns:a16="http://schemas.microsoft.com/office/drawing/2014/main" id="{AD1E98B0-DB82-4D94-8953-409D666C67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5" r="10355"/>
          <a:stretch/>
        </p:blipFill>
        <p:spPr>
          <a:xfrm>
            <a:off x="1263322" y="1889189"/>
            <a:ext cx="2051370" cy="1859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TP Solutions"/>
          <p:cNvSpPr/>
          <p:nvPr/>
        </p:nvSpPr>
        <p:spPr>
          <a:xfrm>
            <a:off x="781405" y="154201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8304365" y="157863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TP Solutions"/>
          <p:cNvSpPr/>
          <p:nvPr/>
        </p:nvSpPr>
        <p:spPr>
          <a:xfrm>
            <a:off x="4465311" y="1558174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D4690F-8ADE-46BE-B61D-E0C6DA72CDE0}"/>
              </a:ext>
            </a:extLst>
          </p:cNvPr>
          <p:cNvSpPr txBox="1"/>
          <p:nvPr/>
        </p:nvSpPr>
        <p:spPr>
          <a:xfrm>
            <a:off x="2140989" y="3958670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A6F370-F682-4BC7-9270-5F5DE55BF416}"/>
              </a:ext>
            </a:extLst>
          </p:cNvPr>
          <p:cNvSpPr txBox="1"/>
          <p:nvPr/>
        </p:nvSpPr>
        <p:spPr>
          <a:xfrm>
            <a:off x="5595333" y="3938988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A36C4C-FF20-4A03-A486-6B1FA21430CB}"/>
              </a:ext>
            </a:extLst>
          </p:cNvPr>
          <p:cNvSpPr txBox="1"/>
          <p:nvPr/>
        </p:nvSpPr>
        <p:spPr>
          <a:xfrm>
            <a:off x="9350969" y="4018081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875568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CE39E2-CFB7-4E0A-B029-E179B4625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482" y="1836965"/>
            <a:ext cx="4103912" cy="31922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944D69-C875-4AF3-979F-52E455493716}"/>
              </a:ext>
            </a:extLst>
          </p:cNvPr>
          <p:cNvSpPr txBox="1"/>
          <p:nvPr/>
        </p:nvSpPr>
        <p:spPr>
          <a:xfrm>
            <a:off x="7455356" y="5086351"/>
            <a:ext cx="4580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went to the beach.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6B0C0-3865-4559-9C03-07A693ED9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25" y="1242990"/>
            <a:ext cx="3477985" cy="4097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18BC69-31E1-40CC-8379-FA5CA669E014}"/>
              </a:ext>
            </a:extLst>
          </p:cNvPr>
          <p:cNvSpPr txBox="1"/>
          <p:nvPr/>
        </p:nvSpPr>
        <p:spPr>
          <a:xfrm>
            <a:off x="4821010" y="548708"/>
            <a:ext cx="3268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My summer holiday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9C5F2-E18B-42A3-87C0-2287EED42268}"/>
              </a:ext>
            </a:extLst>
          </p:cNvPr>
          <p:cNvSpPr txBox="1"/>
          <p:nvPr/>
        </p:nvSpPr>
        <p:spPr>
          <a:xfrm>
            <a:off x="1034144" y="5401997"/>
            <a:ext cx="506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didn’t go to the river.</a:t>
            </a:r>
          </a:p>
        </p:txBody>
      </p:sp>
    </p:spTree>
    <p:extLst>
      <p:ext uri="{BB962C8B-B14F-4D97-AF65-F5344CB8AC3E}">
        <p14:creationId xmlns:p14="http://schemas.microsoft.com/office/powerpoint/2010/main" val="30942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361D3-6CA4-E7BC-3F74-A41E43548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780" y="1907520"/>
            <a:ext cx="3676839" cy="2673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3E00DA-82A3-DA46-F493-02CE85F59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" y="2131903"/>
            <a:ext cx="7958679" cy="2224723"/>
          </a:xfrm>
          <a:prstGeom prst="rect">
            <a:avLst/>
          </a:prstGeom>
        </p:spPr>
      </p:pic>
      <p:pic>
        <p:nvPicPr>
          <p:cNvPr id="7" name="MAU CAU">
            <a:hlinkClick r:id="" action="ppaction://media"/>
            <a:extLst>
              <a:ext uri="{FF2B5EF4-FFF2-40B4-BE49-F238E27FC236}">
                <a16:creationId xmlns:a16="http://schemas.microsoft.com/office/drawing/2014/main" id="{3327D15B-D693-4D81-7D19-4CD1624E7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34240" y="1704320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B68097-54A8-EA6F-C4CA-B46201D42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226"/>
            <a:ext cx="5467631" cy="673135"/>
          </a:xfrm>
          <a:prstGeom prst="rect">
            <a:avLst/>
          </a:prstGeom>
        </p:spPr>
      </p:pic>
      <p:pic>
        <p:nvPicPr>
          <p:cNvPr id="10" name="CD2 TRACK 02">
            <a:hlinkClick r:id="" action="ppaction://media"/>
            <a:extLst>
              <a:ext uri="{FF2B5EF4-FFF2-40B4-BE49-F238E27FC236}">
                <a16:creationId xmlns:a16="http://schemas.microsoft.com/office/drawing/2014/main" id="{7B6AE38C-2579-49B5-E2C6-CEE5B8FDA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16780" y="5062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228DBC-1B3B-4AF2-94D4-2414FACEE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605" y="3065689"/>
            <a:ext cx="6806293" cy="2800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5D6E8E-1A72-4FB7-8EC4-910397FB7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80" y="521154"/>
            <a:ext cx="43148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39137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0A4624-01BA-CFC2-AB47-1974E4C5F8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864" y="5668675"/>
            <a:ext cx="1572168" cy="5082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20B90E-0BC6-9ABF-BC5D-E9877FD3D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1613"/>
            <a:ext cx="2044805" cy="1974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6AC015-8AC0-DE06-EE64-F476580B8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24" y="639776"/>
            <a:ext cx="1943556" cy="19559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F2DDAB9-BA34-8E1B-72B6-B12FFC6CBD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380" y="681030"/>
            <a:ext cx="1823777" cy="20067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5F6FF01-1876-BBA1-9648-2455C772F3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102" y="3640645"/>
            <a:ext cx="1804106" cy="19876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0DB5D1-74CB-BF6C-FB54-09CE3C8103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358" y="3631119"/>
            <a:ext cx="1943556" cy="20067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BD6E6F0-2B65-1FDE-67E1-446F248EB9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080" y="3714012"/>
            <a:ext cx="1943556" cy="19749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16B8B61-02AC-2751-00D1-7A8D881AFE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50" y="2825822"/>
            <a:ext cx="2021809" cy="4952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ACE3E52-C658-4DED-2438-369A2AEBDE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822" y="2815833"/>
            <a:ext cx="1025816" cy="50519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715914D-37A1-0C4F-2AC9-551C950FCC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057" y="2879578"/>
            <a:ext cx="1090422" cy="48502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8F2EE05-ADC5-62AA-F1E8-E1BA299B87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039" y="5717985"/>
            <a:ext cx="1449620" cy="54840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8792BF7-4596-2930-AD89-9600EB3D00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027" y="5752806"/>
            <a:ext cx="1572168" cy="53784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E76ED5-453D-4E26-ABD6-1FF8514FBD84}"/>
              </a:ext>
            </a:extLst>
          </p:cNvPr>
          <p:cNvSpPr/>
          <p:nvPr/>
        </p:nvSpPr>
        <p:spPr>
          <a:xfrm>
            <a:off x="401005" y="2505765"/>
            <a:ext cx="5357113" cy="184647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didn’t go to the_______.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went to the_______.</a:t>
            </a:r>
          </a:p>
        </p:txBody>
      </p:sp>
    </p:spTree>
    <p:extLst>
      <p:ext uri="{BB962C8B-B14F-4D97-AF65-F5344CB8AC3E}">
        <p14:creationId xmlns:p14="http://schemas.microsoft.com/office/powerpoint/2010/main" val="1065960365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92E272-21C3-EB9F-0889-1AEDF0BA0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120" y="992328"/>
            <a:ext cx="10127759" cy="5533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A0405-9CBB-45E4-C2DD-A5B60C88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818535"/>
            <a:ext cx="1209924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3A3E2E-12C7-7DAD-C486-38FA8885F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187" y="5518555"/>
            <a:ext cx="850204" cy="52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05CC5-762A-1B6F-8EB7-FC0777876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082" y="3300397"/>
            <a:ext cx="1388042" cy="42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5407B7-7037-1AA3-456C-2E750C7E4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93" y="5425563"/>
            <a:ext cx="987401" cy="52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5E1A4B-8379-C09A-BDEA-3B196C2C5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702" y="5781427"/>
            <a:ext cx="987402" cy="42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8D29B8-BBE5-A460-C9A7-6CDA3BCE35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77"/>
            <a:ext cx="5308873" cy="6477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3924DC-20B6-A8AB-0E2A-26E4904FC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896" y="6044300"/>
            <a:ext cx="850204" cy="52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CF9253-4489-B6FE-1585-657C4A76A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097" y="6000361"/>
            <a:ext cx="987401" cy="52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E3A8BA-7FA9-368F-E090-FC9F0194E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201" y="6049467"/>
            <a:ext cx="1343903" cy="57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664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mountain, lake, river, beach, ocean, forest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1893" y="1818408"/>
            <a:ext cx="626070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I didn't go to the river. </a:t>
            </a:r>
          </a:p>
          <a:p>
            <a:r>
              <a:rPr lang="en-US" sz="3600" i="1">
                <a:solidFill>
                  <a:srgbClr val="0070C0"/>
                </a:solidFill>
              </a:rPr>
              <a:t>I went to the beach. 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47F97-19BA-44DA-B2A4-8CE879D3C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940" y="565148"/>
            <a:ext cx="4583482" cy="97609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Where were you?</a:t>
            </a:r>
            <a:br>
              <a:rPr lang="en-US" sz="4400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br>
              <a:rPr lang="en-US" sz="4400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endParaRPr lang="en-US" sz="4400" dirty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DF30-29BF-4827-B1E7-C8F5E4CED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330" y="1357992"/>
            <a:ext cx="7429500" cy="49348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Where were you, Mai? Where were you, Mai?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I was at the zoo. I was at the zoo.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Where were you, Ben? Where were you, Ben?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I was in the park. I was in the park.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Where were you, Tom? Where were you, Tom?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I was on the beach. I was on the beach.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I loved the zoo, the park and the beach.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I was happy. I was happy!</a:t>
            </a:r>
          </a:p>
          <a:p>
            <a:pPr marL="0" indent="0">
              <a:buNone/>
            </a:pPr>
            <a:endParaRPr lang="en-US" sz="3200" dirty="0">
              <a:solidFill>
                <a:schemeClr val="accent6">
                  <a:lumMod val="75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solidFill>
                <a:schemeClr val="accent6">
                  <a:lumMod val="75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DB733-8D9A-4084-87A2-88F2E3B99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821" y="516162"/>
            <a:ext cx="4035880" cy="1323523"/>
          </a:xfrm>
          <a:prstGeom prst="rect">
            <a:avLst/>
          </a:prstGeom>
        </p:spPr>
      </p:pic>
      <p:pic>
        <p:nvPicPr>
          <p:cNvPr id="5" name="Karaoke Mẹ ơi có biết - Lớp 2 - Nguyễn Văn Chung - Kết nối tri thức với cuộc sống - MiMi TV">
            <a:hlinkClick r:id="" action="ppaction://media"/>
            <a:extLst>
              <a:ext uri="{FF2B5EF4-FFF2-40B4-BE49-F238E27FC236}">
                <a16:creationId xmlns:a16="http://schemas.microsoft.com/office/drawing/2014/main" id="{C08FBE65-ECC6-4D9C-8D10-1CB6A9C6E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3551" y="1243397"/>
            <a:ext cx="618969" cy="61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2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102686" y="5330434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/biːtʃ/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bãi biển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3682110" y="5323455"/>
            <a:ext cx="27540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/ˈrɪvər/ 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918779" y="5332961"/>
            <a:ext cx="2106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/leɪk/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hồ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743126" y="5296273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/ˈoʊʃən/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đại dương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12273" y="5296272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/ˌmaʊntən/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ngọn núi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974822" y="5262112"/>
            <a:ext cx="2169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/ˈfɔrəst/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rừng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D2 TRACK 01">
            <a:hlinkClick r:id="" action="ppaction://media"/>
            <a:extLst>
              <a:ext uri="{FF2B5EF4-FFF2-40B4-BE49-F238E27FC236}">
                <a16:creationId xmlns:a16="http://schemas.microsoft.com/office/drawing/2014/main" id="{98810FC1-4834-5E29-DAF4-EB637CCEC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477925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C39FFB-0DB7-A629-C8B9-A867C5AC3C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243"/>
            <a:ext cx="6375728" cy="654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A4624-01BA-CFC2-AB47-1974E4C5F8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112" y="4283303"/>
            <a:ext cx="1572168" cy="5082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20B90E-0BC6-9ABF-BC5D-E9877FD3D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" y="2018278"/>
            <a:ext cx="2044805" cy="1974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6AC015-8AC0-DE06-EE64-F476580B84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56" y="2053741"/>
            <a:ext cx="2057506" cy="19559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F2DDAB9-BA34-8E1B-72B6-B12FFC6CBD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73" y="2054921"/>
            <a:ext cx="2082907" cy="20067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5F6FF01-1876-BBA1-9648-2455C772F3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72" y="2075152"/>
            <a:ext cx="2070206" cy="19876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0DB5D1-74CB-BF6C-FB54-09CE3C8103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659" y="2104854"/>
            <a:ext cx="2057506" cy="20067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BD6E6F0-2B65-1FDE-67E1-446F248EB9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165" y="2130255"/>
            <a:ext cx="2095608" cy="19813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16B8B61-02AC-2751-00D1-7A8D881AFE1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8" y="4296391"/>
            <a:ext cx="2021809" cy="4952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ACE3E52-C658-4DED-2438-369A2AEBDE8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294" y="4239164"/>
            <a:ext cx="1025816" cy="50519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715914D-37A1-0C4F-2AC9-551C950FCCE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13" y="4259335"/>
            <a:ext cx="1090422" cy="48502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8F2EE05-ADC5-62AA-F1E8-E1BA299B876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52" y="4296391"/>
            <a:ext cx="1449620" cy="54840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8792BF7-4596-2930-AD89-9600EB3D00B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520" y="4306946"/>
            <a:ext cx="1572168" cy="537847"/>
          </a:xfrm>
          <a:prstGeom prst="rect">
            <a:avLst/>
          </a:prstGeom>
        </p:spPr>
      </p:pic>
      <p:pic>
        <p:nvPicPr>
          <p:cNvPr id="56" name="CD2 TRACK 01">
            <a:hlinkClick r:id="" action="ppaction://media"/>
            <a:extLst>
              <a:ext uri="{FF2B5EF4-FFF2-40B4-BE49-F238E27FC236}">
                <a16:creationId xmlns:a16="http://schemas.microsoft.com/office/drawing/2014/main" id="{EA7B0BA7-64DD-0687-2002-2C96C23186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5148" end="2666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022" y="1468504"/>
            <a:ext cx="406400" cy="406400"/>
          </a:xfrm>
          <a:prstGeom prst="rect">
            <a:avLst/>
          </a:prstGeom>
        </p:spPr>
      </p:pic>
      <p:pic>
        <p:nvPicPr>
          <p:cNvPr id="57" name="CD2 TRACK 01">
            <a:hlinkClick r:id="" action="ppaction://media"/>
            <a:extLst>
              <a:ext uri="{FF2B5EF4-FFF2-40B4-BE49-F238E27FC236}">
                <a16:creationId xmlns:a16="http://schemas.microsoft.com/office/drawing/2014/main" id="{B6CDBD0B-7EFF-B1F2-9A01-BE57BCE9A6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127" end="216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7864" y="1537129"/>
            <a:ext cx="406400" cy="406400"/>
          </a:xfrm>
          <a:prstGeom prst="rect">
            <a:avLst/>
          </a:prstGeom>
        </p:spPr>
      </p:pic>
      <p:pic>
        <p:nvPicPr>
          <p:cNvPr id="58" name="CD2 TRACK 01">
            <a:hlinkClick r:id="" action="ppaction://media"/>
            <a:extLst>
              <a:ext uri="{FF2B5EF4-FFF2-40B4-BE49-F238E27FC236}">
                <a16:creationId xmlns:a16="http://schemas.microsoft.com/office/drawing/2014/main" id="{7A58FD2A-3407-CB22-D25B-F592434C4C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4685" end="173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9306" y="1534042"/>
            <a:ext cx="406400" cy="406400"/>
          </a:xfrm>
          <a:prstGeom prst="rect">
            <a:avLst/>
          </a:prstGeom>
        </p:spPr>
      </p:pic>
      <p:pic>
        <p:nvPicPr>
          <p:cNvPr id="59" name="CD2 TRACK 01">
            <a:hlinkClick r:id="" action="ppaction://media"/>
            <a:extLst>
              <a:ext uri="{FF2B5EF4-FFF2-40B4-BE49-F238E27FC236}">
                <a16:creationId xmlns:a16="http://schemas.microsoft.com/office/drawing/2014/main" id="{EC41D084-6C36-73A1-15B9-85D256C58E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9872" end="121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4062" y="1611878"/>
            <a:ext cx="406400" cy="406400"/>
          </a:xfrm>
          <a:prstGeom prst="rect">
            <a:avLst/>
          </a:prstGeom>
        </p:spPr>
      </p:pic>
      <p:pic>
        <p:nvPicPr>
          <p:cNvPr id="60" name="CD2 TRACK 01">
            <a:hlinkClick r:id="" action="ppaction://media"/>
            <a:extLst>
              <a:ext uri="{FF2B5EF4-FFF2-40B4-BE49-F238E27FC236}">
                <a16:creationId xmlns:a16="http://schemas.microsoft.com/office/drawing/2014/main" id="{16A9EC4B-2A95-2EA0-1518-FC565AE441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4221" end="74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69049" y="1621510"/>
            <a:ext cx="406400" cy="406400"/>
          </a:xfrm>
          <a:prstGeom prst="rect">
            <a:avLst/>
          </a:prstGeom>
        </p:spPr>
      </p:pic>
      <p:pic>
        <p:nvPicPr>
          <p:cNvPr id="61" name="CD2 TRACK 01">
            <a:hlinkClick r:id="" action="ppaction://media"/>
            <a:extLst>
              <a:ext uri="{FF2B5EF4-FFF2-40B4-BE49-F238E27FC236}">
                <a16:creationId xmlns:a16="http://schemas.microsoft.com/office/drawing/2014/main" id="{90B2277F-142A-3C4F-F880-A23B004969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668" end="23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8778" y="16218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01">
            <a:hlinkClick r:id="" action="ppaction://media"/>
            <a:extLst>
              <a:ext uri="{FF2B5EF4-FFF2-40B4-BE49-F238E27FC236}">
                <a16:creationId xmlns:a16="http://schemas.microsoft.com/office/drawing/2014/main" id="{3DF0A158-B327-2680-0714-564E72FB0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47792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20EE6A-278A-A861-7F9E-3EBFCD8EE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243"/>
            <a:ext cx="6375728" cy="6540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B008B4-9178-E9AB-50A1-14CF13AF99C9}"/>
              </a:ext>
            </a:extLst>
          </p:cNvPr>
          <p:cNvSpPr txBox="1"/>
          <p:nvPr/>
        </p:nvSpPr>
        <p:spPr>
          <a:xfrm>
            <a:off x="8254194" y="4422922"/>
            <a:ext cx="2027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maʊntən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B30CC-EFEB-8DFB-FA96-CB91D205F5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77" y="2893679"/>
            <a:ext cx="5465495" cy="1338678"/>
          </a:xfrm>
          <a:prstGeom prst="rect">
            <a:avLst/>
          </a:prstGeom>
        </p:spPr>
      </p:pic>
      <p:pic>
        <p:nvPicPr>
          <p:cNvPr id="12" name="CD2 TRACK 01">
            <a:hlinkClick r:id="" action="ppaction://media"/>
            <a:extLst>
              <a:ext uri="{FF2B5EF4-FFF2-40B4-BE49-F238E27FC236}">
                <a16:creationId xmlns:a16="http://schemas.microsoft.com/office/drawing/2014/main" id="{3DA8CE07-D14E-EF43-C62B-40A0D425CC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5148" end="2666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1721310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C0477D-DE17-AE3E-4384-7BBF6C35FE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7" y="1491914"/>
            <a:ext cx="5843474" cy="414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01">
            <a:hlinkClick r:id="" action="ppaction://media"/>
            <a:extLst>
              <a:ext uri="{FF2B5EF4-FFF2-40B4-BE49-F238E27FC236}">
                <a16:creationId xmlns:a16="http://schemas.microsoft.com/office/drawing/2014/main" id="{3DF0A158-B327-2680-0714-564E72FB0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47792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20EE6A-278A-A861-7F9E-3EBFCD8EE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243"/>
            <a:ext cx="6375728" cy="654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A156A2-B102-482E-02B1-EFC4DBB4AA3D}"/>
              </a:ext>
            </a:extLst>
          </p:cNvPr>
          <p:cNvSpPr txBox="1"/>
          <p:nvPr/>
        </p:nvSpPr>
        <p:spPr>
          <a:xfrm>
            <a:off x="8367181" y="4810693"/>
            <a:ext cx="2106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leɪk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9BDEF-02FA-15FF-1F25-3D59BA2BE3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443" y="2802494"/>
            <a:ext cx="3133933" cy="1543406"/>
          </a:xfrm>
          <a:prstGeom prst="rect">
            <a:avLst/>
          </a:prstGeom>
        </p:spPr>
      </p:pic>
      <p:pic>
        <p:nvPicPr>
          <p:cNvPr id="6" name="CD2 TRACK 01">
            <a:hlinkClick r:id="" action="ppaction://media"/>
            <a:extLst>
              <a:ext uri="{FF2B5EF4-FFF2-40B4-BE49-F238E27FC236}">
                <a16:creationId xmlns:a16="http://schemas.microsoft.com/office/drawing/2014/main" id="{1260DD4B-E2B1-1F8F-8BBE-BCEC76F622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127" end="216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7825" y="1753246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3FAAD0-6738-B654-AB43-0C23258AC3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709"/>
            <a:ext cx="5819266" cy="4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1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01">
            <a:hlinkClick r:id="" action="ppaction://media"/>
            <a:extLst>
              <a:ext uri="{FF2B5EF4-FFF2-40B4-BE49-F238E27FC236}">
                <a16:creationId xmlns:a16="http://schemas.microsoft.com/office/drawing/2014/main" id="{3DF0A158-B327-2680-0714-564E72FB0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47792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20EE6A-278A-A861-7F9E-3EBFCD8EE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243"/>
            <a:ext cx="6375728" cy="654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2897C2-DEF8-365E-14AA-711B238FE45E}"/>
              </a:ext>
            </a:extLst>
          </p:cNvPr>
          <p:cNvSpPr txBox="1"/>
          <p:nvPr/>
        </p:nvSpPr>
        <p:spPr>
          <a:xfrm>
            <a:off x="7890810" y="4879583"/>
            <a:ext cx="27540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rɪvər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A4DC5-C60C-CFA4-7825-604C9D27BC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356" y="2810578"/>
            <a:ext cx="4044538" cy="1799030"/>
          </a:xfrm>
          <a:prstGeom prst="rect">
            <a:avLst/>
          </a:prstGeom>
        </p:spPr>
      </p:pic>
      <p:pic>
        <p:nvPicPr>
          <p:cNvPr id="6" name="CD2 TRACK 01">
            <a:hlinkClick r:id="" action="ppaction://media"/>
            <a:extLst>
              <a:ext uri="{FF2B5EF4-FFF2-40B4-BE49-F238E27FC236}">
                <a16:creationId xmlns:a16="http://schemas.microsoft.com/office/drawing/2014/main" id="{94A726A5-D905-B774-72E5-E9C88438F7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4685" end="173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1562918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3B5061-96C2-911E-FEF2-331733F477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0302"/>
            <a:ext cx="6247985" cy="443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8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01">
            <a:hlinkClick r:id="" action="ppaction://media"/>
            <a:extLst>
              <a:ext uri="{FF2B5EF4-FFF2-40B4-BE49-F238E27FC236}">
                <a16:creationId xmlns:a16="http://schemas.microsoft.com/office/drawing/2014/main" id="{3DF0A158-B327-2680-0714-564E72FB0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47792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20EE6A-278A-A861-7F9E-3EBFCD8EE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243"/>
            <a:ext cx="6375728" cy="654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173EB7-BA65-BBC1-B127-B135BDADBDCC}"/>
              </a:ext>
            </a:extLst>
          </p:cNvPr>
          <p:cNvSpPr txBox="1"/>
          <p:nvPr/>
        </p:nvSpPr>
        <p:spPr>
          <a:xfrm>
            <a:off x="8547932" y="4743293"/>
            <a:ext cx="18461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biːtʃ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D238C0-43FA-CD46-33B4-B9BF29B32B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48" y="2839453"/>
            <a:ext cx="4537532" cy="1716582"/>
          </a:xfrm>
          <a:prstGeom prst="rect">
            <a:avLst/>
          </a:prstGeom>
        </p:spPr>
      </p:pic>
      <p:pic>
        <p:nvPicPr>
          <p:cNvPr id="6" name="CD2 TRACK 01">
            <a:hlinkClick r:id="" action="ppaction://media"/>
            <a:extLst>
              <a:ext uri="{FF2B5EF4-FFF2-40B4-BE49-F238E27FC236}">
                <a16:creationId xmlns:a16="http://schemas.microsoft.com/office/drawing/2014/main" id="{0360047F-9FB5-6941-04C0-B8C981BB4F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9872" end="121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9114" y="15060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D37877-C847-33BA-3AC6-AAF5E4729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000"/>
            <a:ext cx="6059107" cy="43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648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01">
            <a:hlinkClick r:id="" action="ppaction://media"/>
            <a:extLst>
              <a:ext uri="{FF2B5EF4-FFF2-40B4-BE49-F238E27FC236}">
                <a16:creationId xmlns:a16="http://schemas.microsoft.com/office/drawing/2014/main" id="{3DF0A158-B327-2680-0714-564E72FB0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47792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20EE6A-278A-A861-7F9E-3EBFCD8EE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243"/>
            <a:ext cx="6375728" cy="654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872234-9CF1-2EFF-5981-42B3F5D1DB28}"/>
              </a:ext>
            </a:extLst>
          </p:cNvPr>
          <p:cNvSpPr txBox="1"/>
          <p:nvPr/>
        </p:nvSpPr>
        <p:spPr>
          <a:xfrm>
            <a:off x="8456941" y="4668668"/>
            <a:ext cx="23117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oʊʃən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EB677-A062-23D1-1BD4-F1748836F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620" y="2673684"/>
            <a:ext cx="5158380" cy="1764709"/>
          </a:xfrm>
          <a:prstGeom prst="rect">
            <a:avLst/>
          </a:prstGeom>
        </p:spPr>
      </p:pic>
      <p:pic>
        <p:nvPicPr>
          <p:cNvPr id="6" name="CD2 TRACK 01">
            <a:hlinkClick r:id="" action="ppaction://media"/>
            <a:extLst>
              <a:ext uri="{FF2B5EF4-FFF2-40B4-BE49-F238E27FC236}">
                <a16:creationId xmlns:a16="http://schemas.microsoft.com/office/drawing/2014/main" id="{2999E747-6763-1772-EABD-7A7C33F1D9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4221" end="74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69049" y="162151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D7115B-C41D-EBAB-8CC2-B831C5F3B1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9861"/>
            <a:ext cx="6612556" cy="473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591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886</TotalTime>
  <Words>345</Words>
  <Application>Microsoft Office PowerPoint</Application>
  <PresentationFormat>Widescreen</PresentationFormat>
  <Paragraphs>104</Paragraphs>
  <Slides>23</Slides>
  <Notes>20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Arial Black</vt:lpstr>
      <vt:lpstr>Calibri</vt:lpstr>
      <vt:lpstr>Century Gothic</vt:lpstr>
      <vt:lpstr>Comic Sans MS</vt:lpstr>
      <vt:lpstr>Cooper Black</vt:lpstr>
      <vt:lpstr>Monotype Corsiva</vt:lpstr>
      <vt:lpstr>Times New Roman</vt:lpstr>
      <vt:lpstr>Wingdings 3</vt:lpstr>
      <vt:lpstr>Wisp</vt:lpstr>
      <vt:lpstr>PowerPoint Presentation</vt:lpstr>
      <vt:lpstr>PowerPoint Presentation</vt:lpstr>
      <vt:lpstr>Where were you?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Administrator</cp:lastModifiedBy>
  <cp:revision>95</cp:revision>
  <dcterms:created xsi:type="dcterms:W3CDTF">2023-01-31T08:21:18Z</dcterms:created>
  <dcterms:modified xsi:type="dcterms:W3CDTF">2025-01-03T17:04:19Z</dcterms:modified>
</cp:coreProperties>
</file>