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4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宋体" panose="02010600030101010101" pitchFamily="2" charset="-122"/>
      <p:regular r:id="rId37"/>
    </p:embeddedFont>
    <p:embeddedFont>
      <p:font typeface="VNI-Times" pitchFamily="2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1233</Words>
  <Application>Microsoft Office PowerPoint</Application>
  <PresentationFormat>On-screen Show (16:9)</PresentationFormat>
  <Paragraphs>130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iCiel Nabila</vt:lpstr>
      <vt:lpstr>Wingdings</vt:lpstr>
      <vt:lpstr>微软雅黑</vt:lpstr>
      <vt:lpstr>Calibri</vt:lpstr>
      <vt:lpstr>Open Sans</vt:lpstr>
      <vt:lpstr>Calibri Light</vt:lpstr>
      <vt:lpstr>字魂36号-正文宋楷</vt:lpstr>
      <vt:lpstr>宋体</vt:lpstr>
      <vt:lpstr>Times New Roman</vt:lpstr>
      <vt:lpstr>VNI-Times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106</cp:revision>
  <dcterms:created xsi:type="dcterms:W3CDTF">2015-12-05T09:26:00Z</dcterms:created>
  <dcterms:modified xsi:type="dcterms:W3CDTF">2025-10-30T22:39:40Z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